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Masters/slideMaster10.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3.xml" ContentType="application/vnd.openxmlformats-officedocument.theme+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theme/theme4.xml" ContentType="application/vnd.openxmlformats-officedocument.theme+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5.xml" ContentType="application/vnd.openxmlformats-officedocument.theme+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theme/theme6.xml" ContentType="application/vnd.openxmlformats-officedocument.theme+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theme/theme7.xml" ContentType="application/vnd.openxmlformats-officedocument.theme+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theme/theme8.xml" ContentType="application/vnd.openxmlformats-officedocument.theme+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theme/theme9.xml" ContentType="application/vnd.openxmlformats-officedocument.theme+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theme/theme10.xml" ContentType="application/vnd.openxmlformats-officedocument.theme+xml"/>
  <Override PartName="/ppt/theme/theme11.xml" ContentType="application/vnd.openxmlformats-officedocument.them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notesSlides/notesSlide1.xml" ContentType="application/vnd.openxmlformats-officedocument.presentationml.notesSlide+xml"/>
  <Override PartName="/ppt/notesSlides/notesSlide2.xml" ContentType="application/vnd.openxmlformats-officedocument.presentationml.notesSlide+xml"/>
  <Override PartName="/ppt/tags/tag5.xml" ContentType="application/vnd.openxmlformats-officedocument.presentationml.tags+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notesSlides/notesSlide8.xml" ContentType="application/vnd.openxmlformats-officedocument.presentationml.notesSlide+xml"/>
  <Override PartName="/ppt/tags/tag15.xml" ContentType="application/vnd.openxmlformats-officedocument.presentationml.tags+xml"/>
  <Override PartName="/ppt/notesSlides/notesSlide9.xml" ContentType="application/vnd.openxmlformats-officedocument.presentationml.notesSlide+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notesSlides/notesSlide10.xml" ContentType="application/vnd.openxmlformats-officedocument.presentationml.notesSlide+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0.xml" ContentType="application/vnd.openxmlformats-officedocument.presentationml.tags+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tags/tag41.xml" ContentType="application/vnd.openxmlformats-officedocument.presentationml.tags+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tags/tag42.xml" ContentType="application/vnd.openxmlformats-officedocument.presentationml.tags+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notesSlides/notesSlide2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64" r:id="rId3"/>
    <p:sldMasterId id="2147483668" r:id="rId4"/>
    <p:sldMasterId id="2147483672" r:id="rId5"/>
    <p:sldMasterId id="2147483676" r:id="rId6"/>
    <p:sldMasterId id="2147483680" r:id="rId7"/>
    <p:sldMasterId id="2147483684" r:id="rId8"/>
    <p:sldMasterId id="2147483688" r:id="rId9"/>
    <p:sldMasterId id="2147483692" r:id="rId10"/>
  </p:sldMasterIdLst>
  <p:notesMasterIdLst>
    <p:notesMasterId r:id="rId37"/>
  </p:notesMasterIdLst>
  <p:sldIdLst>
    <p:sldId id="294" r:id="rId11"/>
    <p:sldId id="295" r:id="rId12"/>
    <p:sldId id="297" r:id="rId13"/>
    <p:sldId id="307" r:id="rId14"/>
    <p:sldId id="305" r:id="rId15"/>
    <p:sldId id="306" r:id="rId16"/>
    <p:sldId id="304" r:id="rId17"/>
    <p:sldId id="298" r:id="rId18"/>
    <p:sldId id="301" r:id="rId19"/>
    <p:sldId id="308" r:id="rId20"/>
    <p:sldId id="309" r:id="rId21"/>
    <p:sldId id="310" r:id="rId22"/>
    <p:sldId id="311" r:id="rId23"/>
    <p:sldId id="302" r:id="rId24"/>
    <p:sldId id="313" r:id="rId25"/>
    <p:sldId id="314" r:id="rId26"/>
    <p:sldId id="315" r:id="rId27"/>
    <p:sldId id="316" r:id="rId28"/>
    <p:sldId id="317" r:id="rId29"/>
    <p:sldId id="303" r:id="rId30"/>
    <p:sldId id="318" r:id="rId31"/>
    <p:sldId id="319" r:id="rId32"/>
    <p:sldId id="320" r:id="rId33"/>
    <p:sldId id="321" r:id="rId34"/>
    <p:sldId id="322" r:id="rId35"/>
    <p:sldId id="300" r:id="rId36"/>
  </p:sldIdLst>
  <p:sldSz cx="12190413" cy="6859588"/>
  <p:notesSz cx="6858000" cy="9144000"/>
  <p:custDataLst>
    <p:tags r:id="rId38"/>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1">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94E60"/>
    <a:srgbClr val="27C5D6"/>
    <a:srgbClr val="FFABB1"/>
    <a:srgbClr val="FFB6BB"/>
    <a:srgbClr val="31B8B4"/>
    <a:srgbClr val="455765"/>
    <a:srgbClr val="0374AF"/>
    <a:srgbClr val="2A7AAD"/>
    <a:srgbClr val="01ACBE"/>
    <a:srgbClr val="03A6A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644" autoAdjust="0"/>
    <p:restoredTop sz="97926" autoAdjust="0"/>
  </p:normalViewPr>
  <p:slideViewPr>
    <p:cSldViewPr snapToGrid="0" showGuides="1">
      <p:cViewPr varScale="1">
        <p:scale>
          <a:sx n="85" d="100"/>
          <a:sy n="85" d="100"/>
        </p:scale>
        <p:origin x="792" y="96"/>
      </p:cViewPr>
      <p:guideLst>
        <p:guide orient="horz" pos="2161"/>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3.xml"/><Relationship Id="rId18" Type="http://schemas.openxmlformats.org/officeDocument/2006/relationships/slide" Target="slides/slide8.xml"/><Relationship Id="rId26" Type="http://schemas.openxmlformats.org/officeDocument/2006/relationships/slide" Target="slides/slide16.xml"/><Relationship Id="rId39" Type="http://schemas.openxmlformats.org/officeDocument/2006/relationships/presProps" Target="presProps.xml"/><Relationship Id="rId21" Type="http://schemas.openxmlformats.org/officeDocument/2006/relationships/slide" Target="slides/slide11.xml"/><Relationship Id="rId34" Type="http://schemas.openxmlformats.org/officeDocument/2006/relationships/slide" Target="slides/slide24.xml"/><Relationship Id="rId42" Type="http://schemas.openxmlformats.org/officeDocument/2006/relationships/tableStyles" Target="tableStyles.xml"/><Relationship Id="rId7" Type="http://schemas.openxmlformats.org/officeDocument/2006/relationships/slideMaster" Target="slideMasters/slideMaster7.xml"/><Relationship Id="rId2" Type="http://schemas.openxmlformats.org/officeDocument/2006/relationships/slideMaster" Target="slideMasters/slideMaster2.xml"/><Relationship Id="rId16" Type="http://schemas.openxmlformats.org/officeDocument/2006/relationships/slide" Target="slides/slide6.xml"/><Relationship Id="rId20" Type="http://schemas.openxmlformats.org/officeDocument/2006/relationships/slide" Target="slides/slide10.xml"/><Relationship Id="rId29" Type="http://schemas.openxmlformats.org/officeDocument/2006/relationships/slide" Target="slides/slide19.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 Target="slides/slide1.xml"/><Relationship Id="rId24" Type="http://schemas.openxmlformats.org/officeDocument/2006/relationships/slide" Target="slides/slide14.xml"/><Relationship Id="rId32" Type="http://schemas.openxmlformats.org/officeDocument/2006/relationships/slide" Target="slides/slide22.xml"/><Relationship Id="rId37" Type="http://schemas.openxmlformats.org/officeDocument/2006/relationships/notesMaster" Target="notesMasters/notesMaster1.xml"/><Relationship Id="rId40" Type="http://schemas.openxmlformats.org/officeDocument/2006/relationships/viewProps" Target="viewProps.xml"/><Relationship Id="rId5" Type="http://schemas.openxmlformats.org/officeDocument/2006/relationships/slideMaster" Target="slideMasters/slideMaster5.xml"/><Relationship Id="rId15" Type="http://schemas.openxmlformats.org/officeDocument/2006/relationships/slide" Target="slides/slide5.xml"/><Relationship Id="rId23" Type="http://schemas.openxmlformats.org/officeDocument/2006/relationships/slide" Target="slides/slide13.xml"/><Relationship Id="rId28" Type="http://schemas.openxmlformats.org/officeDocument/2006/relationships/slide" Target="slides/slide18.xml"/><Relationship Id="rId36" Type="http://schemas.openxmlformats.org/officeDocument/2006/relationships/slide" Target="slides/slide26.xml"/><Relationship Id="rId10" Type="http://schemas.openxmlformats.org/officeDocument/2006/relationships/slideMaster" Target="slideMasters/slideMaster10.xml"/><Relationship Id="rId19" Type="http://schemas.openxmlformats.org/officeDocument/2006/relationships/slide" Target="slides/slide9.xml"/><Relationship Id="rId31" Type="http://schemas.openxmlformats.org/officeDocument/2006/relationships/slide" Target="slides/slide21.xml"/><Relationship Id="rId4" Type="http://schemas.openxmlformats.org/officeDocument/2006/relationships/slideMaster" Target="slideMasters/slideMaster4.xml"/><Relationship Id="rId9" Type="http://schemas.openxmlformats.org/officeDocument/2006/relationships/slideMaster" Target="slideMasters/slideMaster9.xml"/><Relationship Id="rId14" Type="http://schemas.openxmlformats.org/officeDocument/2006/relationships/slide" Target="slides/slide4.xml"/><Relationship Id="rId22" Type="http://schemas.openxmlformats.org/officeDocument/2006/relationships/slide" Target="slides/slide12.xml"/><Relationship Id="rId27" Type="http://schemas.openxmlformats.org/officeDocument/2006/relationships/slide" Target="slides/slide17.xml"/><Relationship Id="rId30" Type="http://schemas.openxmlformats.org/officeDocument/2006/relationships/slide" Target="slides/slide20.xml"/><Relationship Id="rId35" Type="http://schemas.openxmlformats.org/officeDocument/2006/relationships/slide" Target="slides/slide25.xml"/><Relationship Id="rId8" Type="http://schemas.openxmlformats.org/officeDocument/2006/relationships/slideMaster" Target="slideMasters/slideMaster8.xml"/><Relationship Id="rId3" Type="http://schemas.openxmlformats.org/officeDocument/2006/relationships/slideMaster" Target="slideMasters/slideMaster3.xml"/><Relationship Id="rId12" Type="http://schemas.openxmlformats.org/officeDocument/2006/relationships/slide" Target="slides/slide2.xml"/><Relationship Id="rId17" Type="http://schemas.openxmlformats.org/officeDocument/2006/relationships/slide" Target="slides/slide7.xml"/><Relationship Id="rId25" Type="http://schemas.openxmlformats.org/officeDocument/2006/relationships/slide" Target="slides/slide15.xml"/><Relationship Id="rId33" Type="http://schemas.openxmlformats.org/officeDocument/2006/relationships/slide" Target="slides/slide23.xml"/><Relationship Id="rId38" Type="http://schemas.openxmlformats.org/officeDocument/2006/relationships/tags" Target="tags/tag1.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___1.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___2.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___3.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销售额</c:v>
                </c:pt>
              </c:strCache>
            </c:strRef>
          </c:tx>
          <c:spPr>
            <a:solidFill>
              <a:srgbClr val="E94E60"/>
            </a:solidFill>
            <a:ln>
              <a:noFill/>
            </a:ln>
          </c:spPr>
          <c:dPt>
            <c:idx val="0"/>
            <c:bubble3D val="0"/>
            <c:spPr>
              <a:solidFill>
                <a:srgbClr val="E94E60"/>
              </a:solidFill>
              <a:ln w="19050">
                <a:noFill/>
              </a:ln>
              <a:effectLst/>
            </c:spPr>
          </c:dPt>
          <c:dPt>
            <c:idx val="1"/>
            <c:bubble3D val="0"/>
            <c:spPr>
              <a:solidFill>
                <a:schemeClr val="tx1">
                  <a:lumMod val="50000"/>
                  <a:lumOff val="50000"/>
                </a:schemeClr>
              </a:solidFill>
              <a:ln w="19050">
                <a:noFill/>
              </a:ln>
              <a:effectLst/>
            </c:spPr>
          </c:dPt>
          <c:dPt>
            <c:idx val="2"/>
            <c:bubble3D val="0"/>
            <c:spPr>
              <a:solidFill>
                <a:srgbClr val="E94E60"/>
              </a:solidFill>
              <a:ln w="19050">
                <a:noFill/>
              </a:ln>
              <a:effectLst/>
            </c:spPr>
          </c:dPt>
          <c:cat>
            <c:strRef>
              <c:f>Sheet1!$A$2:$A$4</c:f>
              <c:strCache>
                <c:ptCount val="3"/>
                <c:pt idx="0">
                  <c:v>第一季度</c:v>
                </c:pt>
                <c:pt idx="1">
                  <c:v>第二季度</c:v>
                </c:pt>
                <c:pt idx="2">
                  <c:v>第三季度</c:v>
                </c:pt>
              </c:strCache>
            </c:strRef>
          </c:cat>
          <c:val>
            <c:numRef>
              <c:f>Sheet1!$B$2:$B$4</c:f>
              <c:numCache>
                <c:formatCode>General</c:formatCode>
                <c:ptCount val="3"/>
                <c:pt idx="0">
                  <c:v>7.6</c:v>
                </c:pt>
                <c:pt idx="1">
                  <c:v>4</c:v>
                </c:pt>
                <c:pt idx="2">
                  <c:v>2.2999999999999998</c:v>
                </c:pt>
              </c:numCache>
            </c:numRef>
          </c:val>
        </c:ser>
        <c:dLbls>
          <c:showLegendKey val="0"/>
          <c:showVal val="0"/>
          <c:showCatName val="0"/>
          <c:showSerName val="0"/>
          <c:showPercent val="0"/>
          <c:showBubbleSize val="0"/>
          <c:showLeaderLines val="0"/>
        </c:dLbls>
        <c:firstSliceAng val="0"/>
        <c:holeSize val="55"/>
      </c:doughnutChart>
      <c:spPr>
        <a:noFill/>
        <a:ln>
          <a:noFill/>
        </a:ln>
        <a:effectLst/>
      </c:spPr>
    </c:plotArea>
    <c:plotVisOnly val="1"/>
    <c:dispBlanksAs val="zero"/>
    <c:showDLblsOverMax val="0"/>
  </c:chart>
  <c:spPr>
    <a:noFill/>
    <a:ln>
      <a:noFill/>
    </a:ln>
    <a:effectLst/>
  </c:spPr>
  <c:txPr>
    <a:bodyPr/>
    <a:lstStyle/>
    <a:p>
      <a:pPr>
        <a:defRPr/>
      </a:pPr>
      <a:endParaRPr lang="zh-CN"/>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销售额</c:v>
                </c:pt>
              </c:strCache>
            </c:strRef>
          </c:tx>
          <c:spPr>
            <a:ln>
              <a:noFill/>
            </a:ln>
          </c:spPr>
          <c:dPt>
            <c:idx val="0"/>
            <c:bubble3D val="0"/>
            <c:spPr>
              <a:solidFill>
                <a:schemeClr val="tx1">
                  <a:lumMod val="50000"/>
                  <a:lumOff val="50000"/>
                </a:schemeClr>
              </a:solidFill>
              <a:ln w="19050">
                <a:noFill/>
              </a:ln>
              <a:effectLst/>
            </c:spPr>
          </c:dPt>
          <c:dPt>
            <c:idx val="1"/>
            <c:bubble3D val="0"/>
            <c:spPr>
              <a:solidFill>
                <a:srgbClr val="E94E60"/>
              </a:solidFill>
              <a:ln w="19050">
                <a:noFill/>
              </a:ln>
              <a:effectLst/>
            </c:spPr>
          </c:dPt>
          <c:dPt>
            <c:idx val="2"/>
            <c:bubble3D val="0"/>
            <c:spPr>
              <a:solidFill>
                <a:srgbClr val="E94E60"/>
              </a:solidFill>
              <a:ln w="19050">
                <a:noFill/>
              </a:ln>
              <a:effectLst/>
            </c:spPr>
          </c:dPt>
          <c:cat>
            <c:strRef>
              <c:f>Sheet1!$A$2:$A$4</c:f>
              <c:strCache>
                <c:ptCount val="3"/>
                <c:pt idx="0">
                  <c:v>第一季度</c:v>
                </c:pt>
                <c:pt idx="1">
                  <c:v>第二季度</c:v>
                </c:pt>
                <c:pt idx="2">
                  <c:v>第三季度</c:v>
                </c:pt>
              </c:strCache>
            </c:strRef>
          </c:cat>
          <c:val>
            <c:numRef>
              <c:f>Sheet1!$B$2:$B$4</c:f>
              <c:numCache>
                <c:formatCode>General</c:formatCode>
                <c:ptCount val="3"/>
                <c:pt idx="0">
                  <c:v>8.2000000000000011</c:v>
                </c:pt>
                <c:pt idx="1">
                  <c:v>3.2</c:v>
                </c:pt>
                <c:pt idx="2">
                  <c:v>1.4</c:v>
                </c:pt>
              </c:numCache>
            </c:numRef>
          </c:val>
        </c:ser>
        <c:dLbls>
          <c:showLegendKey val="0"/>
          <c:showVal val="0"/>
          <c:showCatName val="0"/>
          <c:showSerName val="0"/>
          <c:showPercent val="0"/>
          <c:showBubbleSize val="0"/>
          <c:showLeaderLines val="0"/>
        </c:dLbls>
        <c:firstSliceAng val="0"/>
        <c:holeSize val="55"/>
      </c:doughnutChart>
      <c:spPr>
        <a:noFill/>
        <a:ln>
          <a:noFill/>
        </a:ln>
        <a:effectLst/>
      </c:spPr>
    </c:plotArea>
    <c:plotVisOnly val="1"/>
    <c:dispBlanksAs val="zero"/>
    <c:showDLblsOverMax val="0"/>
  </c:chart>
  <c:spPr>
    <a:noFill/>
    <a:ln>
      <a:noFill/>
    </a:ln>
    <a:effectLst/>
  </c:spPr>
  <c:txPr>
    <a:bodyPr/>
    <a:lstStyle/>
    <a:p>
      <a:pPr>
        <a:defRPr/>
      </a:pPr>
      <a:endParaRPr lang="zh-CN"/>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销售额</c:v>
                </c:pt>
              </c:strCache>
            </c:strRef>
          </c:tx>
          <c:spPr>
            <a:solidFill>
              <a:srgbClr val="E94E60"/>
            </a:solidFill>
            <a:ln>
              <a:noFill/>
            </a:ln>
          </c:spPr>
          <c:dPt>
            <c:idx val="0"/>
            <c:bubble3D val="0"/>
            <c:spPr>
              <a:solidFill>
                <a:schemeClr val="tx1">
                  <a:lumMod val="50000"/>
                  <a:lumOff val="50000"/>
                </a:schemeClr>
              </a:solidFill>
              <a:ln w="19050">
                <a:noFill/>
              </a:ln>
              <a:effectLst/>
            </c:spPr>
          </c:dPt>
          <c:dPt>
            <c:idx val="1"/>
            <c:bubble3D val="0"/>
            <c:spPr>
              <a:solidFill>
                <a:schemeClr val="tx1">
                  <a:lumMod val="50000"/>
                  <a:lumOff val="50000"/>
                </a:schemeClr>
              </a:solidFill>
              <a:ln w="19050">
                <a:noFill/>
              </a:ln>
              <a:effectLst/>
            </c:spPr>
          </c:dPt>
          <c:dPt>
            <c:idx val="2"/>
            <c:bubble3D val="0"/>
            <c:spPr>
              <a:solidFill>
                <a:srgbClr val="E94E60"/>
              </a:solidFill>
              <a:ln w="19050">
                <a:noFill/>
              </a:ln>
              <a:effectLst/>
            </c:spPr>
          </c:dPt>
          <c:cat>
            <c:strRef>
              <c:f>Sheet1!$A$2:$A$4</c:f>
              <c:strCache>
                <c:ptCount val="3"/>
                <c:pt idx="0">
                  <c:v>第一季度</c:v>
                </c:pt>
                <c:pt idx="1">
                  <c:v>第二季度</c:v>
                </c:pt>
                <c:pt idx="2">
                  <c:v>第三季度</c:v>
                </c:pt>
              </c:strCache>
            </c:strRef>
          </c:cat>
          <c:val>
            <c:numRef>
              <c:f>Sheet1!$B$2:$B$4</c:f>
              <c:numCache>
                <c:formatCode>General</c:formatCode>
                <c:ptCount val="3"/>
                <c:pt idx="0">
                  <c:v>8.2000000000000011</c:v>
                </c:pt>
                <c:pt idx="1">
                  <c:v>1.3</c:v>
                </c:pt>
                <c:pt idx="2">
                  <c:v>4</c:v>
                </c:pt>
              </c:numCache>
            </c:numRef>
          </c:val>
        </c:ser>
        <c:dLbls>
          <c:showLegendKey val="0"/>
          <c:showVal val="0"/>
          <c:showCatName val="0"/>
          <c:showSerName val="0"/>
          <c:showPercent val="0"/>
          <c:showBubbleSize val="0"/>
          <c:showLeaderLines val="0"/>
        </c:dLbls>
        <c:firstSliceAng val="0"/>
        <c:holeSize val="55"/>
      </c:doughnutChart>
      <c:spPr>
        <a:noFill/>
        <a:ln>
          <a:noFill/>
        </a:ln>
        <a:effectLst/>
      </c:spPr>
    </c:plotArea>
    <c:plotVisOnly val="1"/>
    <c:dispBlanksAs val="zero"/>
    <c:showDLblsOverMax val="0"/>
  </c:chart>
  <c:spPr>
    <a:noFill/>
    <a:ln>
      <a:noFill/>
    </a:ln>
    <a:effectLst/>
  </c:spPr>
  <c:txPr>
    <a:bodyPr/>
    <a:lstStyle/>
    <a:p>
      <a:pPr>
        <a:defRPr/>
      </a:pPr>
      <a:endParaRPr lang="zh-CN"/>
    </a:p>
  </c:txPr>
  <c:externalData r:id="rId1">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11.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012C8C0-A3D3-487B-AECC-CB6663EAE28D}" type="datetimeFigureOut">
              <a:rPr lang="zh-CN" altLang="en-US" smtClean="0"/>
              <a:t>2019/7/19</a:t>
            </a:fld>
            <a:endParaRPr lang="zh-CN" altLang="en-US"/>
          </a:p>
        </p:txBody>
      </p:sp>
      <p:sp>
        <p:nvSpPr>
          <p:cNvPr id="4" name="幻灯片图像占位符 3"/>
          <p:cNvSpPr>
            <a:spLocks noGrp="1" noRot="1" noChangeAspect="1"/>
          </p:cNvSpPr>
          <p:nvPr>
            <p:ph type="sldImg" idx="2"/>
          </p:nvPr>
        </p:nvSpPr>
        <p:spPr>
          <a:xfrm>
            <a:off x="687388" y="1143000"/>
            <a:ext cx="5483225"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849D3E0-124D-4DFF-AE99-4EA4CC201DB4}" type="slidenum">
              <a:rPr lang="zh-CN" altLang="en-US" smtClean="0"/>
              <a:t>‹#›</a:t>
            </a:fld>
            <a:endParaRPr lang="zh-CN" altLang="en-US"/>
          </a:p>
        </p:txBody>
      </p:sp>
    </p:spTree>
    <p:extLst>
      <p:ext uri="{BB962C8B-B14F-4D97-AF65-F5344CB8AC3E}">
        <p14:creationId xmlns:p14="http://schemas.microsoft.com/office/powerpoint/2010/main" val="94177763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a:t>
            </a:fld>
            <a:endParaRPr lang="zh-CN" altLang="en-US"/>
          </a:p>
        </p:txBody>
      </p:sp>
    </p:spTree>
    <p:extLst>
      <p:ext uri="{BB962C8B-B14F-4D97-AF65-F5344CB8AC3E}">
        <p14:creationId xmlns:p14="http://schemas.microsoft.com/office/powerpoint/2010/main" val="38192025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a:t>
            </a:fld>
            <a:endParaRPr lang="zh-CN" altLang="en-US"/>
          </a:p>
        </p:txBody>
      </p:sp>
    </p:spTree>
    <p:extLst>
      <p:ext uri="{BB962C8B-B14F-4D97-AF65-F5344CB8AC3E}">
        <p14:creationId xmlns:p14="http://schemas.microsoft.com/office/powerpoint/2010/main" val="344535416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3</a:t>
            </a:fld>
            <a:endParaRPr lang="zh-CN" altLang="en-US"/>
          </a:p>
        </p:txBody>
      </p:sp>
    </p:spTree>
    <p:extLst>
      <p:ext uri="{BB962C8B-B14F-4D97-AF65-F5344CB8AC3E}">
        <p14:creationId xmlns:p14="http://schemas.microsoft.com/office/powerpoint/2010/main" val="123749418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4</a:t>
            </a:fld>
            <a:endParaRPr lang="zh-CN" altLang="en-US"/>
          </a:p>
        </p:txBody>
      </p:sp>
    </p:spTree>
    <p:extLst>
      <p:ext uri="{BB962C8B-B14F-4D97-AF65-F5344CB8AC3E}">
        <p14:creationId xmlns:p14="http://schemas.microsoft.com/office/powerpoint/2010/main" val="71643176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5</a:t>
            </a:fld>
            <a:endParaRPr lang="zh-CN" altLang="en-US"/>
          </a:p>
        </p:txBody>
      </p:sp>
    </p:spTree>
    <p:extLst>
      <p:ext uri="{BB962C8B-B14F-4D97-AF65-F5344CB8AC3E}">
        <p14:creationId xmlns:p14="http://schemas.microsoft.com/office/powerpoint/2010/main" val="42515164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6</a:t>
            </a:fld>
            <a:endParaRPr lang="zh-CN" altLang="en-US"/>
          </a:p>
        </p:txBody>
      </p:sp>
    </p:spTree>
    <p:extLst>
      <p:ext uri="{BB962C8B-B14F-4D97-AF65-F5344CB8AC3E}">
        <p14:creationId xmlns:p14="http://schemas.microsoft.com/office/powerpoint/2010/main" val="7607350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7</a:t>
            </a:fld>
            <a:endParaRPr lang="zh-CN" altLang="en-US"/>
          </a:p>
        </p:txBody>
      </p:sp>
    </p:spTree>
    <p:extLst>
      <p:ext uri="{BB962C8B-B14F-4D97-AF65-F5344CB8AC3E}">
        <p14:creationId xmlns:p14="http://schemas.microsoft.com/office/powerpoint/2010/main" val="405038192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8</a:t>
            </a:fld>
            <a:endParaRPr lang="zh-CN" altLang="en-US"/>
          </a:p>
        </p:txBody>
      </p:sp>
    </p:spTree>
    <p:extLst>
      <p:ext uri="{BB962C8B-B14F-4D97-AF65-F5344CB8AC3E}">
        <p14:creationId xmlns:p14="http://schemas.microsoft.com/office/powerpoint/2010/main" val="90582658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9</a:t>
            </a:fld>
            <a:endParaRPr lang="zh-CN" altLang="en-US"/>
          </a:p>
        </p:txBody>
      </p:sp>
    </p:spTree>
    <p:extLst>
      <p:ext uri="{BB962C8B-B14F-4D97-AF65-F5344CB8AC3E}">
        <p14:creationId xmlns:p14="http://schemas.microsoft.com/office/powerpoint/2010/main" val="338113403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10</a:t>
            </a:fld>
            <a:endParaRPr lang="zh-CN" altLang="en-US"/>
          </a:p>
        </p:txBody>
      </p:sp>
    </p:spTree>
    <p:extLst>
      <p:ext uri="{BB962C8B-B14F-4D97-AF65-F5344CB8AC3E}">
        <p14:creationId xmlns:p14="http://schemas.microsoft.com/office/powerpoint/2010/main" val="22411295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11</a:t>
            </a:fld>
            <a:endParaRPr lang="zh-CN" altLang="en-US"/>
          </a:p>
        </p:txBody>
      </p:sp>
    </p:spTree>
    <p:extLst>
      <p:ext uri="{BB962C8B-B14F-4D97-AF65-F5344CB8AC3E}">
        <p14:creationId xmlns:p14="http://schemas.microsoft.com/office/powerpoint/2010/main" val="207749269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12</a:t>
            </a:fld>
            <a:endParaRPr lang="zh-CN" altLang="en-US"/>
          </a:p>
        </p:txBody>
      </p:sp>
    </p:spTree>
    <p:extLst>
      <p:ext uri="{BB962C8B-B14F-4D97-AF65-F5344CB8AC3E}">
        <p14:creationId xmlns:p14="http://schemas.microsoft.com/office/powerpoint/2010/main" val="62300727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13</a:t>
            </a:fld>
            <a:endParaRPr lang="zh-CN" altLang="en-US"/>
          </a:p>
        </p:txBody>
      </p:sp>
    </p:spTree>
    <p:extLst>
      <p:ext uri="{BB962C8B-B14F-4D97-AF65-F5344CB8AC3E}">
        <p14:creationId xmlns:p14="http://schemas.microsoft.com/office/powerpoint/2010/main" val="223713456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14</a:t>
            </a:fld>
            <a:endParaRPr lang="zh-CN" altLang="en-US"/>
          </a:p>
        </p:txBody>
      </p:sp>
    </p:spTree>
    <p:extLst>
      <p:ext uri="{BB962C8B-B14F-4D97-AF65-F5344CB8AC3E}">
        <p14:creationId xmlns:p14="http://schemas.microsoft.com/office/powerpoint/2010/main" val="21942209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15</a:t>
            </a:fld>
            <a:endParaRPr lang="zh-CN" altLang="en-US"/>
          </a:p>
        </p:txBody>
      </p:sp>
    </p:spTree>
    <p:extLst>
      <p:ext uri="{BB962C8B-B14F-4D97-AF65-F5344CB8AC3E}">
        <p14:creationId xmlns:p14="http://schemas.microsoft.com/office/powerpoint/2010/main" val="207165732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16</a:t>
            </a:fld>
            <a:endParaRPr lang="zh-CN" altLang="en-US"/>
          </a:p>
        </p:txBody>
      </p:sp>
    </p:spTree>
    <p:extLst>
      <p:ext uri="{BB962C8B-B14F-4D97-AF65-F5344CB8AC3E}">
        <p14:creationId xmlns:p14="http://schemas.microsoft.com/office/powerpoint/2010/main" val="94624746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17</a:t>
            </a:fld>
            <a:endParaRPr lang="zh-CN" altLang="en-US"/>
          </a:p>
        </p:txBody>
      </p:sp>
    </p:spTree>
    <p:extLst>
      <p:ext uri="{BB962C8B-B14F-4D97-AF65-F5344CB8AC3E}">
        <p14:creationId xmlns:p14="http://schemas.microsoft.com/office/powerpoint/2010/main" val="215289394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18</a:t>
            </a:fld>
            <a:endParaRPr lang="zh-CN" altLang="en-US"/>
          </a:p>
        </p:txBody>
      </p:sp>
    </p:spTree>
    <p:extLst>
      <p:ext uri="{BB962C8B-B14F-4D97-AF65-F5344CB8AC3E}">
        <p14:creationId xmlns:p14="http://schemas.microsoft.com/office/powerpoint/2010/main" val="347561559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19</a:t>
            </a:fld>
            <a:endParaRPr lang="zh-CN" altLang="en-US"/>
          </a:p>
        </p:txBody>
      </p:sp>
    </p:spTree>
    <p:extLst>
      <p:ext uri="{BB962C8B-B14F-4D97-AF65-F5344CB8AC3E}">
        <p14:creationId xmlns:p14="http://schemas.microsoft.com/office/powerpoint/2010/main" val="327518413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20</a:t>
            </a:fld>
            <a:endParaRPr lang="zh-CN" altLang="en-US"/>
          </a:p>
        </p:txBody>
      </p:sp>
    </p:spTree>
    <p:extLst>
      <p:ext uri="{BB962C8B-B14F-4D97-AF65-F5344CB8AC3E}">
        <p14:creationId xmlns:p14="http://schemas.microsoft.com/office/powerpoint/2010/main" val="329263919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21</a:t>
            </a:fld>
            <a:endParaRPr lang="zh-CN" altLang="en-US"/>
          </a:p>
        </p:txBody>
      </p:sp>
    </p:spTree>
    <p:extLst>
      <p:ext uri="{BB962C8B-B14F-4D97-AF65-F5344CB8AC3E}">
        <p14:creationId xmlns:p14="http://schemas.microsoft.com/office/powerpoint/2010/main" val="253463377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22</a:t>
            </a:fld>
            <a:endParaRPr lang="zh-CN" altLang="en-US"/>
          </a:p>
        </p:txBody>
      </p:sp>
    </p:spTree>
    <p:extLst>
      <p:ext uri="{BB962C8B-B14F-4D97-AF65-F5344CB8AC3E}">
        <p14:creationId xmlns:p14="http://schemas.microsoft.com/office/powerpoint/2010/main" val="330201031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23</a:t>
            </a:fld>
            <a:endParaRPr lang="zh-CN" altLang="en-US"/>
          </a:p>
        </p:txBody>
      </p:sp>
    </p:spTree>
    <p:extLst>
      <p:ext uri="{BB962C8B-B14F-4D97-AF65-F5344CB8AC3E}">
        <p14:creationId xmlns:p14="http://schemas.microsoft.com/office/powerpoint/2010/main" val="238284182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24</a:t>
            </a:fld>
            <a:endParaRPr lang="zh-CN" altLang="en-US"/>
          </a:p>
        </p:txBody>
      </p:sp>
    </p:spTree>
    <p:extLst>
      <p:ext uri="{BB962C8B-B14F-4D97-AF65-F5344CB8AC3E}">
        <p14:creationId xmlns:p14="http://schemas.microsoft.com/office/powerpoint/2010/main" val="77424146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25</a:t>
            </a:fld>
            <a:endParaRPr lang="zh-CN" altLang="en-US"/>
          </a:p>
        </p:txBody>
      </p:sp>
    </p:spTree>
    <p:extLst>
      <p:ext uri="{BB962C8B-B14F-4D97-AF65-F5344CB8AC3E}">
        <p14:creationId xmlns:p14="http://schemas.microsoft.com/office/powerpoint/2010/main" val="142176270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26</a:t>
            </a:fld>
            <a:endParaRPr lang="zh-CN" altLang="en-US"/>
          </a:p>
        </p:txBody>
      </p:sp>
    </p:spTree>
    <p:extLst>
      <p:ext uri="{BB962C8B-B14F-4D97-AF65-F5344CB8AC3E}">
        <p14:creationId xmlns:p14="http://schemas.microsoft.com/office/powerpoint/2010/main" val="38192025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2.xml"/><Relationship Id="rId4" Type="http://schemas.microsoft.com/office/2007/relationships/hdphoto" Target="../media/hdphoto1.wdp"/></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3.xml"/><Relationship Id="rId4" Type="http://schemas.microsoft.com/office/2007/relationships/hdphoto" Target="../media/hdphoto1.wdp"/></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4.xml"/></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4.xml"/><Relationship Id="rId4" Type="http://schemas.microsoft.com/office/2007/relationships/hdphoto" Target="../media/hdphoto1.wdp"/></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5.xml"/></Relationships>
</file>

<file path=ppt/slideLayouts/_rels/slideLayout2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5.xml"/><Relationship Id="rId4" Type="http://schemas.microsoft.com/office/2007/relationships/hdphoto" Target="../media/hdphoto1.wdp"/></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6.xml"/></Relationships>
</file>

<file path=ppt/slideLayouts/_rels/slideLayout2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6.xml"/><Relationship Id="rId4" Type="http://schemas.microsoft.com/office/2007/relationships/hdphoto" Target="../media/hdphoto1.wdp"/></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7.xml"/></Relationships>
</file>

<file path=ppt/slideLayouts/_rels/slideLayout2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7.xml"/><Relationship Id="rId4" Type="http://schemas.microsoft.com/office/2007/relationships/hdphoto" Target="../media/hdphoto1.wdp"/></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8.xml"/></Relationships>
</file>

<file path=ppt/slideLayouts/_rels/slideLayout3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8.xml"/><Relationship Id="rId4" Type="http://schemas.microsoft.com/office/2007/relationships/hdphoto" Target="../media/hdphoto1.wdp"/></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3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9.xml"/></Relationships>
</file>

<file path=ppt/slideLayouts/_rels/slideLayout3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9.xml"/><Relationship Id="rId4" Type="http://schemas.microsoft.com/office/2007/relationships/hdphoto" Target="../media/hdphoto1.wdp"/></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3802" y="1122624"/>
            <a:ext cx="9142810" cy="2388153"/>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3802" y="3602873"/>
            <a:ext cx="9142810" cy="1656145"/>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单击以编辑母版副标题样式</a:t>
            </a:r>
            <a:endParaRPr lang="zh-CN" altLang="en-US"/>
          </a:p>
        </p:txBody>
      </p:sp>
      <p:sp>
        <p:nvSpPr>
          <p:cNvPr id="4" name="日期占位符 3"/>
          <p:cNvSpPr>
            <a:spLocks noGrp="1"/>
          </p:cNvSpPr>
          <p:nvPr>
            <p:ph type="dt" sz="half" idx="10"/>
          </p:nvPr>
        </p:nvSpPr>
        <p:spPr/>
        <p:txBody>
          <a:bodyPr/>
          <a:lstStyle/>
          <a:p>
            <a:fld id="{4C4388EF-52D1-4258-9BE5-BCD010C7D4DE}" type="datetimeFigureOut">
              <a:rPr lang="zh-CN" altLang="en-US" smtClean="0"/>
              <a:t>2019/7/19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103691555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4C4388EF-52D1-4258-9BE5-BCD010C7D4DE}" type="datetimeFigureOut">
              <a:rPr lang="zh-CN" altLang="en-US" smtClean="0"/>
              <a:t>2019/7/19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187567866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743" y="1710135"/>
            <a:ext cx="10514231" cy="2853398"/>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743" y="4590527"/>
            <a:ext cx="10514231" cy="1500534"/>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编辑母版文本样式</a:t>
            </a:r>
          </a:p>
        </p:txBody>
      </p:sp>
      <p:sp>
        <p:nvSpPr>
          <p:cNvPr id="4" name="日期占位符 3"/>
          <p:cNvSpPr>
            <a:spLocks noGrp="1"/>
          </p:cNvSpPr>
          <p:nvPr>
            <p:ph type="dt" sz="half" idx="10"/>
          </p:nvPr>
        </p:nvSpPr>
        <p:spPr/>
        <p:txBody>
          <a:bodyPr/>
          <a:lstStyle/>
          <a:p>
            <a:fld id="{4C4388EF-52D1-4258-9BE5-BCD010C7D4DE}" type="datetimeFigureOut">
              <a:rPr lang="zh-CN" altLang="en-US" smtClean="0"/>
              <a:t>2019/7/19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35682619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091" y="1826048"/>
            <a:ext cx="5180926" cy="4352346"/>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1396" y="1826048"/>
            <a:ext cx="5180926" cy="4352346"/>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4C4388EF-52D1-4258-9BE5-BCD010C7D4DE}" type="datetimeFigureOut">
              <a:rPr lang="zh-CN" altLang="en-US" smtClean="0"/>
              <a:t>2019/7/19</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82890231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680" y="365211"/>
            <a:ext cx="10514231" cy="1325870"/>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9679" y="1681553"/>
            <a:ext cx="5157116" cy="82410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编辑母版文本样式</a:t>
            </a:r>
          </a:p>
        </p:txBody>
      </p:sp>
      <p:sp>
        <p:nvSpPr>
          <p:cNvPr id="4" name="内容占位符 3"/>
          <p:cNvSpPr>
            <a:spLocks noGrp="1"/>
          </p:cNvSpPr>
          <p:nvPr>
            <p:ph sz="half" idx="2"/>
          </p:nvPr>
        </p:nvSpPr>
        <p:spPr>
          <a:xfrm>
            <a:off x="839679" y="2505656"/>
            <a:ext cx="5157116" cy="3685441"/>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71398" y="1681553"/>
            <a:ext cx="5182513" cy="82410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编辑母版文本样式</a:t>
            </a:r>
          </a:p>
        </p:txBody>
      </p:sp>
      <p:sp>
        <p:nvSpPr>
          <p:cNvPr id="6" name="内容占位符 5"/>
          <p:cNvSpPr>
            <a:spLocks noGrp="1"/>
          </p:cNvSpPr>
          <p:nvPr>
            <p:ph sz="quarter" idx="4"/>
          </p:nvPr>
        </p:nvSpPr>
        <p:spPr>
          <a:xfrm>
            <a:off x="6171398" y="2505656"/>
            <a:ext cx="5182513" cy="3685441"/>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4C4388EF-52D1-4258-9BE5-BCD010C7D4DE}" type="datetimeFigureOut">
              <a:rPr lang="zh-CN" altLang="en-US" smtClean="0"/>
              <a:t>2019/7/19</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385919110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4C4388EF-52D1-4258-9BE5-BCD010C7D4DE}" type="datetimeFigureOut">
              <a:rPr lang="zh-CN" altLang="en-US" smtClean="0"/>
              <a:t>2019/7/19</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386875046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4C4388EF-52D1-4258-9BE5-BCD010C7D4DE}" type="datetimeFigureOut">
              <a:rPr lang="zh-CN" altLang="en-US" smtClean="0"/>
              <a:t>2019/7/19</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323985810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679" y="457307"/>
            <a:ext cx="3931725" cy="1600571"/>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2514" y="987654"/>
            <a:ext cx="6171397" cy="4874754"/>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839679" y="2057877"/>
            <a:ext cx="3931725" cy="3812471"/>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编辑母版文本样式</a:t>
            </a:r>
          </a:p>
        </p:txBody>
      </p:sp>
      <p:sp>
        <p:nvSpPr>
          <p:cNvPr id="5" name="日期占位符 4"/>
          <p:cNvSpPr>
            <a:spLocks noGrp="1"/>
          </p:cNvSpPr>
          <p:nvPr>
            <p:ph type="dt" sz="half" idx="10"/>
          </p:nvPr>
        </p:nvSpPr>
        <p:spPr/>
        <p:txBody>
          <a:bodyPr/>
          <a:lstStyle/>
          <a:p>
            <a:fld id="{4C4388EF-52D1-4258-9BE5-BCD010C7D4DE}" type="datetimeFigureOut">
              <a:rPr lang="zh-CN" altLang="en-US" smtClean="0"/>
              <a:t>2019/7/19</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208843549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679" y="457307"/>
            <a:ext cx="3931725" cy="1600571"/>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2514" y="987654"/>
            <a:ext cx="6171397" cy="4874754"/>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679" y="2057877"/>
            <a:ext cx="3931725" cy="3812471"/>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编辑母版文本样式</a:t>
            </a:r>
          </a:p>
        </p:txBody>
      </p:sp>
      <p:sp>
        <p:nvSpPr>
          <p:cNvPr id="5" name="日期占位符 4"/>
          <p:cNvSpPr>
            <a:spLocks noGrp="1"/>
          </p:cNvSpPr>
          <p:nvPr>
            <p:ph type="dt" sz="half" idx="10"/>
          </p:nvPr>
        </p:nvSpPr>
        <p:spPr/>
        <p:txBody>
          <a:bodyPr/>
          <a:lstStyle/>
          <a:p>
            <a:fld id="{4C4388EF-52D1-4258-9BE5-BCD010C7D4DE}" type="datetimeFigureOut">
              <a:rPr lang="zh-CN" altLang="en-US" smtClean="0"/>
              <a:t>2019/7/19</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222650517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4C4388EF-52D1-4258-9BE5-BCD010C7D4DE}" type="datetimeFigureOut">
              <a:rPr lang="zh-CN" altLang="en-US" smtClean="0"/>
              <a:t>2019/7/19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387377002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3764" y="365209"/>
            <a:ext cx="2628558" cy="5813184"/>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092" y="365209"/>
            <a:ext cx="7733293" cy="5813184"/>
          </a:xfrm>
        </p:spPr>
        <p:txBody>
          <a:bodyPr vert="eaVert"/>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4C4388EF-52D1-4258-9BE5-BCD010C7D4DE}" type="datetimeFigureOut">
              <a:rPr lang="zh-CN" altLang="en-US" smtClean="0"/>
              <a:t>2019/7/19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129272352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8" name="Picture 7" descr="hexa.png"/>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1" y="0"/>
            <a:ext cx="12190413" cy="6859588"/>
          </a:xfrm>
          <a:prstGeom prst="rect">
            <a:avLst/>
          </a:prstGeom>
        </p:spPr>
      </p:pic>
      <p:sp>
        <p:nvSpPr>
          <p:cNvPr id="4" name="Date Placeholder 3"/>
          <p:cNvSpPr>
            <a:spLocks noGrp="1"/>
          </p:cNvSpPr>
          <p:nvPr>
            <p:ph type="dt" sz="half" idx="10"/>
          </p:nvPr>
        </p:nvSpPr>
        <p:spPr/>
        <p:txBody>
          <a:bodyPr/>
          <a:lstStyle/>
          <a:p>
            <a:pPr>
              <a:defRPr/>
            </a:pPr>
            <a:fld id="{480435F3-CE51-FE47-901D-12AFFB0ECEA9}" type="datetime1">
              <a:rPr lang="en-JM" smtClean="0">
                <a:solidFill>
                  <a:prstClr val="black">
                    <a:tint val="75000"/>
                  </a:prstClr>
                </a:solidFill>
              </a:rPr>
              <a:pPr>
                <a:defRPr/>
              </a:pPr>
              <a:t>19/7/2019</a:t>
            </a:fld>
            <a:endParaRPr lang="en-JM" dirty="0">
              <a:solidFill>
                <a:prstClr val="black">
                  <a:tint val="75000"/>
                </a:prstClr>
              </a:solidFill>
            </a:endParaRPr>
          </a:p>
        </p:txBody>
      </p:sp>
      <p:sp>
        <p:nvSpPr>
          <p:cNvPr id="5" name="Footer Placeholder 4"/>
          <p:cNvSpPr>
            <a:spLocks noGrp="1"/>
          </p:cNvSpPr>
          <p:nvPr>
            <p:ph type="ftr" sz="quarter" idx="11"/>
          </p:nvPr>
        </p:nvSpPr>
        <p:spPr/>
        <p:txBody>
          <a:bodyPr/>
          <a:lstStyle/>
          <a:p>
            <a:pPr>
              <a:defRPr/>
            </a:pPr>
            <a:r>
              <a:rPr lang="en-JM" smtClean="0">
                <a:solidFill>
                  <a:prstClr val="white">
                    <a:lumMod val="65000"/>
                  </a:prstClr>
                </a:solidFill>
              </a:rPr>
              <a:t>WWW.DESIGNERSPARADISE.COM</a:t>
            </a:r>
            <a:endParaRPr lang="en-JM" dirty="0">
              <a:solidFill>
                <a:prstClr val="white">
                  <a:lumMod val="65000"/>
                </a:prstClr>
              </a:solidFill>
            </a:endParaRPr>
          </a:p>
        </p:txBody>
      </p:sp>
    </p:spTree>
    <p:extLst>
      <p:ext uri="{BB962C8B-B14F-4D97-AF65-F5344CB8AC3E}">
        <p14:creationId xmlns:p14="http://schemas.microsoft.com/office/powerpoint/2010/main" val="632798120"/>
      </p:ext>
    </p:extLst>
  </p:cSld>
  <p:clrMapOvr>
    <a:masterClrMapping/>
  </p:clrMapOvr>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1_Title Slide">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pPr>
              <a:defRPr/>
            </a:pPr>
            <a:fld id="{480435F3-CE51-FE47-901D-12AFFB0ECEA9}" type="datetime1">
              <a:rPr lang="en-JM" smtClean="0">
                <a:solidFill>
                  <a:prstClr val="black">
                    <a:tint val="75000"/>
                  </a:prstClr>
                </a:solidFill>
              </a:rPr>
              <a:pPr>
                <a:defRPr/>
              </a:pPr>
              <a:t>19/7/2019</a:t>
            </a:fld>
            <a:endParaRPr lang="en-JM" dirty="0">
              <a:solidFill>
                <a:prstClr val="black">
                  <a:tint val="75000"/>
                </a:prstClr>
              </a:solidFill>
            </a:endParaRPr>
          </a:p>
        </p:txBody>
      </p:sp>
      <p:sp>
        <p:nvSpPr>
          <p:cNvPr id="5" name="Footer Placeholder 4"/>
          <p:cNvSpPr>
            <a:spLocks noGrp="1"/>
          </p:cNvSpPr>
          <p:nvPr>
            <p:ph type="ftr" sz="quarter" idx="11"/>
          </p:nvPr>
        </p:nvSpPr>
        <p:spPr/>
        <p:txBody>
          <a:bodyPr/>
          <a:lstStyle>
            <a:lvl1pPr>
              <a:defRPr>
                <a:latin typeface="LiHei Pro" panose="020B0500000000000000" pitchFamily="34" charset="-122"/>
                <a:ea typeface="LiHei Pro" panose="020B0500000000000000" pitchFamily="34" charset="-122"/>
              </a:defRPr>
            </a:lvl1pPr>
          </a:lstStyle>
          <a:p>
            <a:pPr>
              <a:defRPr/>
            </a:pPr>
            <a:r>
              <a:rPr lang="en-JM" smtClean="0">
                <a:solidFill>
                  <a:prstClr val="white">
                    <a:lumMod val="65000"/>
                  </a:prstClr>
                </a:solidFill>
              </a:rPr>
              <a:t>xiaoer.yanj.cn</a:t>
            </a:r>
            <a:endParaRPr lang="en-JM" dirty="0">
              <a:solidFill>
                <a:prstClr val="white">
                  <a:lumMod val="65000"/>
                </a:prstClr>
              </a:solidFill>
            </a:endParaRPr>
          </a:p>
        </p:txBody>
      </p:sp>
      <p:sp>
        <p:nvSpPr>
          <p:cNvPr id="6" name="Slide Number Placeholder 5"/>
          <p:cNvSpPr>
            <a:spLocks noGrp="1"/>
          </p:cNvSpPr>
          <p:nvPr>
            <p:ph type="sldNum" sz="quarter" idx="12"/>
          </p:nvPr>
        </p:nvSpPr>
        <p:spPr/>
        <p:txBody>
          <a:bodyPr/>
          <a:lstStyle>
            <a:lvl1pPr>
              <a:defRPr sz="1400">
                <a:solidFill>
                  <a:schemeClr val="tx1">
                    <a:lumMod val="50000"/>
                    <a:lumOff val="50000"/>
                  </a:schemeClr>
                </a:solidFill>
                <a:latin typeface="Impact" panose="020B0806030902050204" pitchFamily="34" charset="0"/>
              </a:defRPr>
            </a:lvl1pPr>
          </a:lstStyle>
          <a:p>
            <a:pPr>
              <a:defRPr/>
            </a:pPr>
            <a:fld id="{857B18ED-D931-45F4-8873-1BEDAB4DC03E}" type="slidenum">
              <a:rPr lang="en-JM" smtClean="0">
                <a:solidFill>
                  <a:prstClr val="black">
                    <a:lumMod val="50000"/>
                    <a:lumOff val="50000"/>
                  </a:prstClr>
                </a:solidFill>
              </a:rPr>
              <a:pPr>
                <a:defRPr/>
              </a:pPr>
              <a:t>‹#›</a:t>
            </a:fld>
            <a:endParaRPr lang="en-JM" dirty="0">
              <a:solidFill>
                <a:prstClr val="black">
                  <a:lumMod val="50000"/>
                  <a:lumOff val="50000"/>
                </a:prstClr>
              </a:solidFill>
            </a:endParaRPr>
          </a:p>
        </p:txBody>
      </p:sp>
      <p:cxnSp>
        <p:nvCxnSpPr>
          <p:cNvPr id="7" name="直接连接符 6"/>
          <p:cNvCxnSpPr/>
          <p:nvPr userDrawn="1"/>
        </p:nvCxnSpPr>
        <p:spPr>
          <a:xfrm flipV="1">
            <a:off x="3024904" y="479935"/>
            <a:ext cx="8365514" cy="1"/>
          </a:xfrm>
          <a:prstGeom prst="line">
            <a:avLst/>
          </a:prstGeom>
          <a:ln w="19050">
            <a:solidFill>
              <a:schemeClr val="bg1">
                <a:lumMod val="50000"/>
              </a:schemeClr>
            </a:solidFill>
            <a:prstDash val="sysDot"/>
          </a:ln>
        </p:spPr>
        <p:style>
          <a:lnRef idx="1">
            <a:schemeClr val="accent1"/>
          </a:lnRef>
          <a:fillRef idx="0">
            <a:schemeClr val="accent1"/>
          </a:fillRef>
          <a:effectRef idx="0">
            <a:schemeClr val="accent1"/>
          </a:effectRef>
          <a:fontRef idx="minor">
            <a:schemeClr val="tx1"/>
          </a:fontRef>
        </p:style>
      </p:cxnSp>
      <p:grpSp>
        <p:nvGrpSpPr>
          <p:cNvPr id="8" name="组合 7"/>
          <p:cNvGrpSpPr/>
          <p:nvPr userDrawn="1"/>
        </p:nvGrpSpPr>
        <p:grpSpPr>
          <a:xfrm>
            <a:off x="1" y="195152"/>
            <a:ext cx="3125772" cy="569565"/>
            <a:chOff x="0" y="194743"/>
            <a:chExt cx="3126179" cy="569433"/>
          </a:xfrm>
        </p:grpSpPr>
        <p:sp>
          <p:nvSpPr>
            <p:cNvPr id="9" name="圆角矩形 8"/>
            <p:cNvSpPr/>
            <p:nvPr/>
          </p:nvSpPr>
          <p:spPr>
            <a:xfrm>
              <a:off x="173209" y="194743"/>
              <a:ext cx="2952970" cy="569433"/>
            </a:xfrm>
            <a:prstGeom prst="roundRect">
              <a:avLst>
                <a:gd name="adj" fmla="val 9976"/>
              </a:avLst>
            </a:prstGeom>
            <a:solidFill>
              <a:srgbClr val="01ACBE"/>
            </a:solidFill>
            <a:ln w="19050">
              <a:gradFill flip="none" rotWithShape="1">
                <a:gsLst>
                  <a:gs pos="88000">
                    <a:schemeClr val="bg1"/>
                  </a:gs>
                  <a:gs pos="0">
                    <a:schemeClr val="bg1">
                      <a:lumMod val="75000"/>
                    </a:schemeClr>
                  </a:gs>
                  <a:gs pos="71000">
                    <a:schemeClr val="bg1">
                      <a:lumMod val="85000"/>
                    </a:schemeClr>
                  </a:gs>
                  <a:gs pos="55000">
                    <a:schemeClr val="bg1"/>
                  </a:gs>
                  <a:gs pos="37000">
                    <a:schemeClr val="bg1">
                      <a:lumMod val="85000"/>
                    </a:schemeClr>
                  </a:gs>
                  <a:gs pos="22000">
                    <a:schemeClr val="bg1"/>
                  </a:gs>
                  <a:gs pos="100000">
                    <a:schemeClr val="bg1">
                      <a:lumMod val="75000"/>
                    </a:schemeClr>
                  </a:gs>
                </a:gsLst>
                <a:lin ang="1200000" scaled="0"/>
                <a:tileRect/>
              </a:gra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grpSp>
          <p:nvGrpSpPr>
            <p:cNvPr id="10" name="组合 9"/>
            <p:cNvGrpSpPr/>
            <p:nvPr/>
          </p:nvGrpSpPr>
          <p:grpSpPr>
            <a:xfrm>
              <a:off x="0" y="290669"/>
              <a:ext cx="424561" cy="355906"/>
              <a:chOff x="469900" y="728859"/>
              <a:chExt cx="424561" cy="355906"/>
            </a:xfrm>
          </p:grpSpPr>
          <p:sp>
            <p:nvSpPr>
              <p:cNvPr id="11" name="椭圆 10"/>
              <p:cNvSpPr/>
              <p:nvPr/>
            </p:nvSpPr>
            <p:spPr>
              <a:xfrm rot="16200000">
                <a:off x="738264" y="928568"/>
                <a:ext cx="156198" cy="156196"/>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2" name="椭圆 11"/>
              <p:cNvSpPr/>
              <p:nvPr/>
            </p:nvSpPr>
            <p:spPr>
              <a:xfrm rot="16200000">
                <a:off x="752463" y="942770"/>
                <a:ext cx="127798" cy="127797"/>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3" name="椭圆 12"/>
              <p:cNvSpPr/>
              <p:nvPr/>
            </p:nvSpPr>
            <p:spPr>
              <a:xfrm rot="16200000">
                <a:off x="738264" y="728860"/>
                <a:ext cx="156198" cy="156196"/>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4" name="椭圆 13"/>
              <p:cNvSpPr/>
              <p:nvPr/>
            </p:nvSpPr>
            <p:spPr>
              <a:xfrm rot="16200000">
                <a:off x="752463" y="743063"/>
                <a:ext cx="127798" cy="127797"/>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5" name="圆角矩形 14"/>
              <p:cNvSpPr/>
              <p:nvPr/>
            </p:nvSpPr>
            <p:spPr>
              <a:xfrm rot="16200000">
                <a:off x="636543" y="859458"/>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6" name="圆角矩形 15"/>
              <p:cNvSpPr/>
              <p:nvPr/>
            </p:nvSpPr>
            <p:spPr>
              <a:xfrm rot="16200000">
                <a:off x="636543" y="809416"/>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7" name="圆角矩形 16"/>
              <p:cNvSpPr/>
              <p:nvPr/>
            </p:nvSpPr>
            <p:spPr>
              <a:xfrm rot="16200000">
                <a:off x="636543" y="655035"/>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8" name="圆角矩形 17"/>
              <p:cNvSpPr/>
              <p:nvPr/>
            </p:nvSpPr>
            <p:spPr>
              <a:xfrm rot="16200000">
                <a:off x="636543" y="604992"/>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grpSp>
      </p:grpSp>
      <p:grpSp>
        <p:nvGrpSpPr>
          <p:cNvPr id="19" name="组合 18"/>
          <p:cNvGrpSpPr/>
          <p:nvPr userDrawn="1"/>
        </p:nvGrpSpPr>
        <p:grpSpPr>
          <a:xfrm>
            <a:off x="11352323" y="175669"/>
            <a:ext cx="838091" cy="743984"/>
            <a:chOff x="39833" y="101457"/>
            <a:chExt cx="838200" cy="743812"/>
          </a:xfrm>
        </p:grpSpPr>
        <p:grpSp>
          <p:nvGrpSpPr>
            <p:cNvPr id="20" name="组合 19"/>
            <p:cNvGrpSpPr/>
            <p:nvPr userDrawn="1"/>
          </p:nvGrpSpPr>
          <p:grpSpPr>
            <a:xfrm>
              <a:off x="130195" y="101457"/>
              <a:ext cx="647560" cy="567974"/>
              <a:chOff x="257420" y="226345"/>
              <a:chExt cx="540747" cy="474289"/>
            </a:xfrm>
          </p:grpSpPr>
          <p:pic>
            <p:nvPicPr>
              <p:cNvPr id="22" name="图片 21"/>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257420" y="226345"/>
                <a:ext cx="472830" cy="472830"/>
              </a:xfrm>
              <a:prstGeom prst="rect">
                <a:avLst/>
              </a:prstGeom>
            </p:spPr>
          </p:pic>
          <p:pic>
            <p:nvPicPr>
              <p:cNvPr id="23" name="图片 22"/>
              <p:cNvPicPr>
                <a:picLocks noChangeAspect="1"/>
              </p:cNvPicPr>
              <p:nvPr userDrawn="1"/>
            </p:nvPicPr>
            <p:blipFill rotWithShape="1">
              <a:blip r:embed="rId3" cstate="screen">
                <a:grayscl/>
                <a:extLst>
                  <a:ext uri="{BEBA8EAE-BF5A-486C-A8C5-ECC9F3942E4B}">
                    <a14:imgProps xmlns:a14="http://schemas.microsoft.com/office/drawing/2010/main">
                      <a14:imgLayer r:embed="rId4">
                        <a14:imgEffect>
                          <a14:colorTemperature colorTemp="2000"/>
                        </a14:imgEffect>
                      </a14:imgLayer>
                    </a14:imgProps>
                  </a:ext>
                  <a:ext uri="{28A0092B-C50C-407E-A947-70E740481C1C}">
                    <a14:useLocalDpi xmlns:a14="http://schemas.microsoft.com/office/drawing/2010/main"/>
                  </a:ext>
                </a:extLst>
              </a:blip>
              <a:srcRect/>
              <a:stretch/>
            </p:blipFill>
            <p:spPr>
              <a:xfrm flipH="1">
                <a:off x="265701" y="654915"/>
                <a:ext cx="532466" cy="45719"/>
              </a:xfrm>
              <a:prstGeom prst="rect">
                <a:avLst/>
              </a:prstGeom>
            </p:spPr>
          </p:pic>
        </p:grpSp>
        <p:sp>
          <p:nvSpPr>
            <p:cNvPr id="21" name="文本框 20"/>
            <p:cNvSpPr txBox="1"/>
            <p:nvPr userDrawn="1"/>
          </p:nvSpPr>
          <p:spPr>
            <a:xfrm>
              <a:off x="39833" y="629875"/>
              <a:ext cx="838200" cy="21539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800" b="0" i="0" u="none" strike="noStrike" kern="1200" cap="none" spc="0" normalizeH="0" baseline="0" noProof="0" dirty="0" smtClean="0">
                  <a:ln>
                    <a:noFill/>
                  </a:ln>
                  <a:solidFill>
                    <a:prstClr val="black">
                      <a:lumMod val="65000"/>
                      <a:lumOff val="35000"/>
                    </a:prstClr>
                  </a:solidFill>
                  <a:effectLst/>
                  <a:uLnTx/>
                  <a:uFillTx/>
                  <a:latin typeface="迷你简汉真广标" panose="02010609000101010101" pitchFamily="49" charset="-122"/>
                  <a:ea typeface="迷你简汉真广标" panose="02010609000101010101" pitchFamily="49" charset="-122"/>
                  <a:cs typeface="+mn-cs"/>
                </a:rPr>
                <a:t>By </a:t>
              </a:r>
              <a:r>
                <a:rPr kumimoji="0" lang="zh-CN" altLang="en-US" sz="800" b="0" i="0" u="none" strike="noStrike" kern="1200" cap="none" spc="0" normalizeH="0" baseline="0" noProof="0" dirty="0" smtClean="0">
                  <a:ln>
                    <a:noFill/>
                  </a:ln>
                  <a:solidFill>
                    <a:prstClr val="black">
                      <a:lumMod val="65000"/>
                      <a:lumOff val="35000"/>
                    </a:prstClr>
                  </a:solidFill>
                  <a:effectLst/>
                  <a:uLnTx/>
                  <a:uFillTx/>
                  <a:latin typeface="迷你简汉真广标" panose="02010609000101010101" pitchFamily="49" charset="-122"/>
                  <a:ea typeface="迷你简汉真广标" panose="02010609000101010101" pitchFamily="49" charset="-122"/>
                  <a:cs typeface="+mn-cs"/>
                </a:rPr>
                <a:t>杜小二</a:t>
              </a:r>
              <a:endParaRPr kumimoji="0" lang="zh-CN" altLang="en-US" sz="800" b="0" i="0" u="none" strike="noStrike" kern="1200" cap="none" spc="0" normalizeH="0" baseline="0" noProof="0" dirty="0">
                <a:ln>
                  <a:noFill/>
                </a:ln>
                <a:solidFill>
                  <a:prstClr val="black">
                    <a:lumMod val="65000"/>
                    <a:lumOff val="35000"/>
                  </a:prstClr>
                </a:solidFill>
                <a:effectLst/>
                <a:uLnTx/>
                <a:uFillTx/>
                <a:latin typeface="迷你简汉真广标" panose="02010609000101010101" pitchFamily="49" charset="-122"/>
                <a:ea typeface="迷你简汉真广标" panose="02010609000101010101" pitchFamily="49" charset="-122"/>
                <a:cs typeface="+mn-cs"/>
              </a:endParaRPr>
            </a:p>
          </p:txBody>
        </p:sp>
      </p:grpSp>
      <p:sp>
        <p:nvSpPr>
          <p:cNvPr id="24" name="标题占位符 1"/>
          <p:cNvSpPr>
            <a:spLocks noGrp="1"/>
          </p:cNvSpPr>
          <p:nvPr>
            <p:ph type="title"/>
          </p:nvPr>
        </p:nvSpPr>
        <p:spPr>
          <a:xfrm>
            <a:off x="416259" y="206382"/>
            <a:ext cx="3050391" cy="547102"/>
          </a:xfrm>
          <a:prstGeom prst="rect">
            <a:avLst/>
          </a:prstGeom>
        </p:spPr>
        <p:txBody>
          <a:bodyPr vert="horz" lIns="91436" tIns="45718" rIns="91436" bIns="45718" rtlCol="0" anchor="ctr">
            <a:normAutofit/>
          </a:bodyPr>
          <a:lstStyle>
            <a:lvl1pPr>
              <a:defRPr sz="1800">
                <a:solidFill>
                  <a:schemeClr val="bg1"/>
                </a:solidFill>
                <a:latin typeface="迷你简汉真广标" panose="02010609000101010101" pitchFamily="49" charset="-122"/>
                <a:ea typeface="迷你简汉真广标" panose="02010609000101010101" pitchFamily="49" charset="-122"/>
              </a:defRPr>
            </a:lvl1pPr>
          </a:lstStyle>
          <a:p>
            <a:r>
              <a:rPr lang="zh-CN" altLang="en-US" dirty="0" smtClean="0"/>
              <a:t>单击此处编辑母版标题样式</a:t>
            </a:r>
            <a:endParaRPr lang="zh-CN" altLang="en-US" dirty="0"/>
          </a:p>
        </p:txBody>
      </p:sp>
    </p:spTree>
    <p:extLst>
      <p:ext uri="{BB962C8B-B14F-4D97-AF65-F5344CB8AC3E}">
        <p14:creationId xmlns:p14="http://schemas.microsoft.com/office/powerpoint/2010/main" val="83489971"/>
      </p:ext>
    </p:extLst>
  </p:cSld>
  <p:clrMapOvr>
    <a:masterClrMapping/>
  </p:clrMapOvr>
  <p:timing>
    <p:tnLst>
      <p:par>
        <p:cTn id="1" dur="indefinite" restart="never" nodeType="tmRoot"/>
      </p:par>
    </p:tnLst>
  </p:timing>
  <p:hf hdr="0" dt="0"/>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6" name="Rectangle 13"/>
          <p:cNvSpPr/>
          <p:nvPr userDrawn="1"/>
        </p:nvSpPr>
        <p:spPr>
          <a:xfrm>
            <a:off x="-8905" y="0"/>
            <a:ext cx="12202286" cy="6859588"/>
          </a:xfrm>
          <a:prstGeom prst="rect">
            <a:avLst/>
          </a:prstGeom>
          <a:gradFill flip="none" rotWithShape="1">
            <a:gsLst>
              <a:gs pos="0">
                <a:srgbClr val="77458B"/>
              </a:gs>
              <a:gs pos="100000">
                <a:srgbClr val="4F2D5D"/>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JM" sz="1800" b="0" i="0" u="none" strike="noStrike" kern="1200" cap="none" spc="0" normalizeH="0" baseline="0" noProof="0" dirty="0">
              <a:ln>
                <a:noFill/>
              </a:ln>
              <a:solidFill>
                <a:srgbClr val="F34F57"/>
              </a:solidFill>
              <a:effectLst/>
              <a:uLnTx/>
              <a:uFillTx/>
              <a:latin typeface="Calibri"/>
              <a:ea typeface="+mn-ea"/>
              <a:cs typeface="+mn-cs"/>
            </a:endParaRPr>
          </a:p>
        </p:txBody>
      </p:sp>
      <p:sp>
        <p:nvSpPr>
          <p:cNvPr id="3" name="日期占位符 2"/>
          <p:cNvSpPr>
            <a:spLocks noGrp="1"/>
          </p:cNvSpPr>
          <p:nvPr>
            <p:ph type="dt" sz="half" idx="10"/>
          </p:nvPr>
        </p:nvSpPr>
        <p:spPr/>
        <p:txBody>
          <a:bodyPr/>
          <a:lstStyle/>
          <a:p>
            <a:pPr>
              <a:defRPr/>
            </a:pPr>
            <a:fld id="{A6620504-D840-6A40-90BC-6F3747762FA2}" type="datetime1">
              <a:rPr lang="en-JM" smtClean="0">
                <a:solidFill>
                  <a:prstClr val="black">
                    <a:tint val="75000"/>
                  </a:prstClr>
                </a:solidFill>
              </a:rPr>
              <a:pPr>
                <a:defRPr/>
              </a:pPr>
              <a:t>19/7/2019</a:t>
            </a:fld>
            <a:endParaRPr lang="en-JM" dirty="0">
              <a:solidFill>
                <a:prstClr val="black">
                  <a:tint val="75000"/>
                </a:prstClr>
              </a:solidFill>
            </a:endParaRPr>
          </a:p>
        </p:txBody>
      </p:sp>
    </p:spTree>
    <p:extLst>
      <p:ext uri="{BB962C8B-B14F-4D97-AF65-F5344CB8AC3E}">
        <p14:creationId xmlns:p14="http://schemas.microsoft.com/office/powerpoint/2010/main" val="125549709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8" name="Picture 7" descr="hexa.png"/>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1" y="0"/>
            <a:ext cx="12190413" cy="6859588"/>
          </a:xfrm>
          <a:prstGeom prst="rect">
            <a:avLst/>
          </a:prstGeom>
        </p:spPr>
      </p:pic>
      <p:sp>
        <p:nvSpPr>
          <p:cNvPr id="4" name="Date Placeholder 3"/>
          <p:cNvSpPr>
            <a:spLocks noGrp="1"/>
          </p:cNvSpPr>
          <p:nvPr>
            <p:ph type="dt" sz="half" idx="10"/>
          </p:nvPr>
        </p:nvSpPr>
        <p:spPr/>
        <p:txBody>
          <a:bodyPr/>
          <a:lstStyle/>
          <a:p>
            <a:pPr>
              <a:defRPr/>
            </a:pPr>
            <a:fld id="{480435F3-CE51-FE47-901D-12AFFB0ECEA9}" type="datetime1">
              <a:rPr lang="en-JM" smtClean="0">
                <a:solidFill>
                  <a:prstClr val="black">
                    <a:tint val="75000"/>
                  </a:prstClr>
                </a:solidFill>
              </a:rPr>
              <a:pPr>
                <a:defRPr/>
              </a:pPr>
              <a:t>19/7/2019</a:t>
            </a:fld>
            <a:endParaRPr lang="en-JM" dirty="0">
              <a:solidFill>
                <a:prstClr val="black">
                  <a:tint val="75000"/>
                </a:prstClr>
              </a:solidFill>
            </a:endParaRPr>
          </a:p>
        </p:txBody>
      </p:sp>
      <p:sp>
        <p:nvSpPr>
          <p:cNvPr id="5" name="Footer Placeholder 4"/>
          <p:cNvSpPr>
            <a:spLocks noGrp="1"/>
          </p:cNvSpPr>
          <p:nvPr>
            <p:ph type="ftr" sz="quarter" idx="11"/>
          </p:nvPr>
        </p:nvSpPr>
        <p:spPr/>
        <p:txBody>
          <a:bodyPr/>
          <a:lstStyle/>
          <a:p>
            <a:pPr>
              <a:defRPr/>
            </a:pPr>
            <a:r>
              <a:rPr lang="en-JM" smtClean="0">
                <a:solidFill>
                  <a:prstClr val="white">
                    <a:lumMod val="65000"/>
                  </a:prstClr>
                </a:solidFill>
              </a:rPr>
              <a:t>WWW.DESIGNERSPARADISE.COM</a:t>
            </a:r>
            <a:endParaRPr lang="en-JM" dirty="0">
              <a:solidFill>
                <a:prstClr val="white">
                  <a:lumMod val="65000"/>
                </a:prstClr>
              </a:solidFill>
            </a:endParaRPr>
          </a:p>
        </p:txBody>
      </p:sp>
    </p:spTree>
    <p:extLst>
      <p:ext uri="{BB962C8B-B14F-4D97-AF65-F5344CB8AC3E}">
        <p14:creationId xmlns:p14="http://schemas.microsoft.com/office/powerpoint/2010/main" val="2746453402"/>
      </p:ext>
    </p:extLst>
  </p:cSld>
  <p:clrMapOvr>
    <a:masterClrMapping/>
  </p:clrMapOvr>
  <p:timing>
    <p:tnLst>
      <p:par>
        <p:cTn id="1" dur="indefinite" restart="never" nodeType="tmRoot"/>
      </p:par>
    </p:tn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1_Title Slide">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pPr>
              <a:defRPr/>
            </a:pPr>
            <a:fld id="{480435F3-CE51-FE47-901D-12AFFB0ECEA9}" type="datetime1">
              <a:rPr lang="en-JM" smtClean="0">
                <a:solidFill>
                  <a:prstClr val="black">
                    <a:tint val="75000"/>
                  </a:prstClr>
                </a:solidFill>
              </a:rPr>
              <a:pPr>
                <a:defRPr/>
              </a:pPr>
              <a:t>19/7/2019</a:t>
            </a:fld>
            <a:endParaRPr lang="en-JM" dirty="0">
              <a:solidFill>
                <a:prstClr val="black">
                  <a:tint val="75000"/>
                </a:prstClr>
              </a:solidFill>
            </a:endParaRPr>
          </a:p>
        </p:txBody>
      </p:sp>
      <p:sp>
        <p:nvSpPr>
          <p:cNvPr id="5" name="Footer Placeholder 4"/>
          <p:cNvSpPr>
            <a:spLocks noGrp="1"/>
          </p:cNvSpPr>
          <p:nvPr>
            <p:ph type="ftr" sz="quarter" idx="11"/>
          </p:nvPr>
        </p:nvSpPr>
        <p:spPr/>
        <p:txBody>
          <a:bodyPr/>
          <a:lstStyle>
            <a:lvl1pPr>
              <a:defRPr>
                <a:latin typeface="LiHei Pro" panose="020B0500000000000000" pitchFamily="34" charset="-122"/>
                <a:ea typeface="LiHei Pro" panose="020B0500000000000000" pitchFamily="34" charset="-122"/>
              </a:defRPr>
            </a:lvl1pPr>
          </a:lstStyle>
          <a:p>
            <a:pPr>
              <a:defRPr/>
            </a:pPr>
            <a:r>
              <a:rPr lang="en-JM" smtClean="0">
                <a:solidFill>
                  <a:prstClr val="white">
                    <a:lumMod val="65000"/>
                  </a:prstClr>
                </a:solidFill>
              </a:rPr>
              <a:t>xiaoer.yanj.cn</a:t>
            </a:r>
            <a:endParaRPr lang="en-JM" dirty="0">
              <a:solidFill>
                <a:prstClr val="white">
                  <a:lumMod val="65000"/>
                </a:prstClr>
              </a:solidFill>
            </a:endParaRPr>
          </a:p>
        </p:txBody>
      </p:sp>
      <p:sp>
        <p:nvSpPr>
          <p:cNvPr id="6" name="Slide Number Placeholder 5"/>
          <p:cNvSpPr>
            <a:spLocks noGrp="1"/>
          </p:cNvSpPr>
          <p:nvPr>
            <p:ph type="sldNum" sz="quarter" idx="12"/>
          </p:nvPr>
        </p:nvSpPr>
        <p:spPr/>
        <p:txBody>
          <a:bodyPr/>
          <a:lstStyle>
            <a:lvl1pPr>
              <a:defRPr sz="1400">
                <a:solidFill>
                  <a:schemeClr val="tx1">
                    <a:lumMod val="50000"/>
                    <a:lumOff val="50000"/>
                  </a:schemeClr>
                </a:solidFill>
                <a:latin typeface="Impact" panose="020B0806030902050204" pitchFamily="34" charset="0"/>
              </a:defRPr>
            </a:lvl1pPr>
          </a:lstStyle>
          <a:p>
            <a:pPr>
              <a:defRPr/>
            </a:pPr>
            <a:fld id="{857B18ED-D931-45F4-8873-1BEDAB4DC03E}" type="slidenum">
              <a:rPr lang="en-JM" smtClean="0">
                <a:solidFill>
                  <a:prstClr val="black">
                    <a:lumMod val="50000"/>
                    <a:lumOff val="50000"/>
                  </a:prstClr>
                </a:solidFill>
              </a:rPr>
              <a:pPr>
                <a:defRPr/>
              </a:pPr>
              <a:t>‹#›</a:t>
            </a:fld>
            <a:endParaRPr lang="en-JM" dirty="0">
              <a:solidFill>
                <a:prstClr val="black">
                  <a:lumMod val="50000"/>
                  <a:lumOff val="50000"/>
                </a:prstClr>
              </a:solidFill>
            </a:endParaRPr>
          </a:p>
        </p:txBody>
      </p:sp>
      <p:cxnSp>
        <p:nvCxnSpPr>
          <p:cNvPr id="7" name="直接连接符 6"/>
          <p:cNvCxnSpPr/>
          <p:nvPr userDrawn="1"/>
        </p:nvCxnSpPr>
        <p:spPr>
          <a:xfrm flipV="1">
            <a:off x="3024904" y="479935"/>
            <a:ext cx="8365514" cy="1"/>
          </a:xfrm>
          <a:prstGeom prst="line">
            <a:avLst/>
          </a:prstGeom>
          <a:ln w="19050">
            <a:solidFill>
              <a:schemeClr val="bg1">
                <a:lumMod val="50000"/>
              </a:schemeClr>
            </a:solidFill>
            <a:prstDash val="sysDot"/>
          </a:ln>
        </p:spPr>
        <p:style>
          <a:lnRef idx="1">
            <a:schemeClr val="accent1"/>
          </a:lnRef>
          <a:fillRef idx="0">
            <a:schemeClr val="accent1"/>
          </a:fillRef>
          <a:effectRef idx="0">
            <a:schemeClr val="accent1"/>
          </a:effectRef>
          <a:fontRef idx="minor">
            <a:schemeClr val="tx1"/>
          </a:fontRef>
        </p:style>
      </p:cxnSp>
      <p:grpSp>
        <p:nvGrpSpPr>
          <p:cNvPr id="8" name="组合 7"/>
          <p:cNvGrpSpPr/>
          <p:nvPr userDrawn="1"/>
        </p:nvGrpSpPr>
        <p:grpSpPr>
          <a:xfrm>
            <a:off x="1" y="195152"/>
            <a:ext cx="3125772" cy="569565"/>
            <a:chOff x="0" y="194743"/>
            <a:chExt cx="3126179" cy="569433"/>
          </a:xfrm>
        </p:grpSpPr>
        <p:sp>
          <p:nvSpPr>
            <p:cNvPr id="9" name="圆角矩形 8"/>
            <p:cNvSpPr/>
            <p:nvPr/>
          </p:nvSpPr>
          <p:spPr>
            <a:xfrm>
              <a:off x="173209" y="194743"/>
              <a:ext cx="2952970" cy="569433"/>
            </a:xfrm>
            <a:prstGeom prst="roundRect">
              <a:avLst>
                <a:gd name="adj" fmla="val 9976"/>
              </a:avLst>
            </a:prstGeom>
            <a:solidFill>
              <a:srgbClr val="01ACBE"/>
            </a:solidFill>
            <a:ln w="19050">
              <a:gradFill flip="none" rotWithShape="1">
                <a:gsLst>
                  <a:gs pos="88000">
                    <a:schemeClr val="bg1"/>
                  </a:gs>
                  <a:gs pos="0">
                    <a:schemeClr val="bg1">
                      <a:lumMod val="75000"/>
                    </a:schemeClr>
                  </a:gs>
                  <a:gs pos="71000">
                    <a:schemeClr val="bg1">
                      <a:lumMod val="85000"/>
                    </a:schemeClr>
                  </a:gs>
                  <a:gs pos="55000">
                    <a:schemeClr val="bg1"/>
                  </a:gs>
                  <a:gs pos="37000">
                    <a:schemeClr val="bg1">
                      <a:lumMod val="85000"/>
                    </a:schemeClr>
                  </a:gs>
                  <a:gs pos="22000">
                    <a:schemeClr val="bg1"/>
                  </a:gs>
                  <a:gs pos="100000">
                    <a:schemeClr val="bg1">
                      <a:lumMod val="75000"/>
                    </a:schemeClr>
                  </a:gs>
                </a:gsLst>
                <a:lin ang="1200000" scaled="0"/>
                <a:tileRect/>
              </a:gra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grpSp>
          <p:nvGrpSpPr>
            <p:cNvPr id="10" name="组合 9"/>
            <p:cNvGrpSpPr/>
            <p:nvPr/>
          </p:nvGrpSpPr>
          <p:grpSpPr>
            <a:xfrm>
              <a:off x="0" y="290669"/>
              <a:ext cx="424561" cy="355906"/>
              <a:chOff x="469900" y="728859"/>
              <a:chExt cx="424561" cy="355906"/>
            </a:xfrm>
          </p:grpSpPr>
          <p:sp>
            <p:nvSpPr>
              <p:cNvPr id="11" name="椭圆 10"/>
              <p:cNvSpPr/>
              <p:nvPr/>
            </p:nvSpPr>
            <p:spPr>
              <a:xfrm rot="16200000">
                <a:off x="738264" y="928568"/>
                <a:ext cx="156198" cy="156196"/>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2" name="椭圆 11"/>
              <p:cNvSpPr/>
              <p:nvPr/>
            </p:nvSpPr>
            <p:spPr>
              <a:xfrm rot="16200000">
                <a:off x="752463" y="942770"/>
                <a:ext cx="127798" cy="127797"/>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3" name="椭圆 12"/>
              <p:cNvSpPr/>
              <p:nvPr/>
            </p:nvSpPr>
            <p:spPr>
              <a:xfrm rot="16200000">
                <a:off x="738264" y="728860"/>
                <a:ext cx="156198" cy="156196"/>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4" name="椭圆 13"/>
              <p:cNvSpPr/>
              <p:nvPr/>
            </p:nvSpPr>
            <p:spPr>
              <a:xfrm rot="16200000">
                <a:off x="752463" y="743063"/>
                <a:ext cx="127798" cy="127797"/>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5" name="圆角矩形 14"/>
              <p:cNvSpPr/>
              <p:nvPr/>
            </p:nvSpPr>
            <p:spPr>
              <a:xfrm rot="16200000">
                <a:off x="636543" y="859458"/>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6" name="圆角矩形 15"/>
              <p:cNvSpPr/>
              <p:nvPr/>
            </p:nvSpPr>
            <p:spPr>
              <a:xfrm rot="16200000">
                <a:off x="636543" y="809416"/>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7" name="圆角矩形 16"/>
              <p:cNvSpPr/>
              <p:nvPr/>
            </p:nvSpPr>
            <p:spPr>
              <a:xfrm rot="16200000">
                <a:off x="636543" y="655035"/>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8" name="圆角矩形 17"/>
              <p:cNvSpPr/>
              <p:nvPr/>
            </p:nvSpPr>
            <p:spPr>
              <a:xfrm rot="16200000">
                <a:off x="636543" y="604992"/>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grpSp>
      </p:grpSp>
      <p:grpSp>
        <p:nvGrpSpPr>
          <p:cNvPr id="19" name="组合 18"/>
          <p:cNvGrpSpPr/>
          <p:nvPr userDrawn="1"/>
        </p:nvGrpSpPr>
        <p:grpSpPr>
          <a:xfrm>
            <a:off x="11352323" y="175669"/>
            <a:ext cx="838091" cy="743984"/>
            <a:chOff x="39833" y="101457"/>
            <a:chExt cx="838200" cy="743812"/>
          </a:xfrm>
        </p:grpSpPr>
        <p:grpSp>
          <p:nvGrpSpPr>
            <p:cNvPr id="20" name="组合 19"/>
            <p:cNvGrpSpPr/>
            <p:nvPr userDrawn="1"/>
          </p:nvGrpSpPr>
          <p:grpSpPr>
            <a:xfrm>
              <a:off x="130195" y="101457"/>
              <a:ext cx="647560" cy="567974"/>
              <a:chOff x="257420" y="226345"/>
              <a:chExt cx="540747" cy="474289"/>
            </a:xfrm>
          </p:grpSpPr>
          <p:pic>
            <p:nvPicPr>
              <p:cNvPr id="22" name="图片 21"/>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257420" y="226345"/>
                <a:ext cx="472830" cy="472830"/>
              </a:xfrm>
              <a:prstGeom prst="rect">
                <a:avLst/>
              </a:prstGeom>
            </p:spPr>
          </p:pic>
          <p:pic>
            <p:nvPicPr>
              <p:cNvPr id="23" name="图片 22"/>
              <p:cNvPicPr>
                <a:picLocks noChangeAspect="1"/>
              </p:cNvPicPr>
              <p:nvPr userDrawn="1"/>
            </p:nvPicPr>
            <p:blipFill rotWithShape="1">
              <a:blip r:embed="rId3" cstate="screen">
                <a:grayscl/>
                <a:extLst>
                  <a:ext uri="{BEBA8EAE-BF5A-486C-A8C5-ECC9F3942E4B}">
                    <a14:imgProps xmlns:a14="http://schemas.microsoft.com/office/drawing/2010/main">
                      <a14:imgLayer r:embed="rId4">
                        <a14:imgEffect>
                          <a14:colorTemperature colorTemp="2000"/>
                        </a14:imgEffect>
                      </a14:imgLayer>
                    </a14:imgProps>
                  </a:ext>
                  <a:ext uri="{28A0092B-C50C-407E-A947-70E740481C1C}">
                    <a14:useLocalDpi xmlns:a14="http://schemas.microsoft.com/office/drawing/2010/main"/>
                  </a:ext>
                </a:extLst>
              </a:blip>
              <a:srcRect/>
              <a:stretch/>
            </p:blipFill>
            <p:spPr>
              <a:xfrm flipH="1">
                <a:off x="265701" y="654915"/>
                <a:ext cx="532466" cy="45719"/>
              </a:xfrm>
              <a:prstGeom prst="rect">
                <a:avLst/>
              </a:prstGeom>
            </p:spPr>
          </p:pic>
        </p:grpSp>
        <p:sp>
          <p:nvSpPr>
            <p:cNvPr id="21" name="文本框 20"/>
            <p:cNvSpPr txBox="1"/>
            <p:nvPr userDrawn="1"/>
          </p:nvSpPr>
          <p:spPr>
            <a:xfrm>
              <a:off x="39833" y="629875"/>
              <a:ext cx="838200" cy="21539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800" b="0" i="0" u="none" strike="noStrike" kern="1200" cap="none" spc="0" normalizeH="0" baseline="0" noProof="0" dirty="0" smtClean="0">
                  <a:ln>
                    <a:noFill/>
                  </a:ln>
                  <a:solidFill>
                    <a:prstClr val="black">
                      <a:lumMod val="65000"/>
                      <a:lumOff val="35000"/>
                    </a:prstClr>
                  </a:solidFill>
                  <a:effectLst/>
                  <a:uLnTx/>
                  <a:uFillTx/>
                  <a:latin typeface="迷你简汉真广标" panose="02010609000101010101" pitchFamily="49" charset="-122"/>
                  <a:ea typeface="迷你简汉真广标" panose="02010609000101010101" pitchFamily="49" charset="-122"/>
                  <a:cs typeface="+mn-cs"/>
                </a:rPr>
                <a:t>By </a:t>
              </a:r>
              <a:r>
                <a:rPr kumimoji="0" lang="zh-CN" altLang="en-US" sz="800" b="0" i="0" u="none" strike="noStrike" kern="1200" cap="none" spc="0" normalizeH="0" baseline="0" noProof="0" dirty="0" smtClean="0">
                  <a:ln>
                    <a:noFill/>
                  </a:ln>
                  <a:solidFill>
                    <a:prstClr val="black">
                      <a:lumMod val="65000"/>
                      <a:lumOff val="35000"/>
                    </a:prstClr>
                  </a:solidFill>
                  <a:effectLst/>
                  <a:uLnTx/>
                  <a:uFillTx/>
                  <a:latin typeface="迷你简汉真广标" panose="02010609000101010101" pitchFamily="49" charset="-122"/>
                  <a:ea typeface="迷你简汉真广标" panose="02010609000101010101" pitchFamily="49" charset="-122"/>
                  <a:cs typeface="+mn-cs"/>
                </a:rPr>
                <a:t>杜小二</a:t>
              </a:r>
              <a:endParaRPr kumimoji="0" lang="zh-CN" altLang="en-US" sz="800" b="0" i="0" u="none" strike="noStrike" kern="1200" cap="none" spc="0" normalizeH="0" baseline="0" noProof="0" dirty="0">
                <a:ln>
                  <a:noFill/>
                </a:ln>
                <a:solidFill>
                  <a:prstClr val="black">
                    <a:lumMod val="65000"/>
                    <a:lumOff val="35000"/>
                  </a:prstClr>
                </a:solidFill>
                <a:effectLst/>
                <a:uLnTx/>
                <a:uFillTx/>
                <a:latin typeface="迷你简汉真广标" panose="02010609000101010101" pitchFamily="49" charset="-122"/>
                <a:ea typeface="迷你简汉真广标" panose="02010609000101010101" pitchFamily="49" charset="-122"/>
                <a:cs typeface="+mn-cs"/>
              </a:endParaRPr>
            </a:p>
          </p:txBody>
        </p:sp>
      </p:grpSp>
      <p:sp>
        <p:nvSpPr>
          <p:cNvPr id="24" name="标题占位符 1"/>
          <p:cNvSpPr>
            <a:spLocks noGrp="1"/>
          </p:cNvSpPr>
          <p:nvPr>
            <p:ph type="title"/>
          </p:nvPr>
        </p:nvSpPr>
        <p:spPr>
          <a:xfrm>
            <a:off x="416259" y="206382"/>
            <a:ext cx="3050391" cy="547102"/>
          </a:xfrm>
          <a:prstGeom prst="rect">
            <a:avLst/>
          </a:prstGeom>
        </p:spPr>
        <p:txBody>
          <a:bodyPr vert="horz" lIns="91436" tIns="45718" rIns="91436" bIns="45718" rtlCol="0" anchor="ctr">
            <a:normAutofit/>
          </a:bodyPr>
          <a:lstStyle>
            <a:lvl1pPr>
              <a:defRPr sz="1800">
                <a:solidFill>
                  <a:schemeClr val="bg1"/>
                </a:solidFill>
                <a:latin typeface="迷你简汉真广标" panose="02010609000101010101" pitchFamily="49" charset="-122"/>
                <a:ea typeface="迷你简汉真广标" panose="02010609000101010101" pitchFamily="49" charset="-122"/>
              </a:defRPr>
            </a:lvl1pPr>
          </a:lstStyle>
          <a:p>
            <a:r>
              <a:rPr lang="zh-CN" altLang="en-US" dirty="0" smtClean="0"/>
              <a:t>单击此处编辑母版标题样式</a:t>
            </a:r>
            <a:endParaRPr lang="zh-CN" altLang="en-US" dirty="0"/>
          </a:p>
        </p:txBody>
      </p:sp>
    </p:spTree>
    <p:extLst>
      <p:ext uri="{BB962C8B-B14F-4D97-AF65-F5344CB8AC3E}">
        <p14:creationId xmlns:p14="http://schemas.microsoft.com/office/powerpoint/2010/main" val="2170962210"/>
      </p:ext>
    </p:extLst>
  </p:cSld>
  <p:clrMapOvr>
    <a:masterClrMapping/>
  </p:clrMapOvr>
  <p:timing>
    <p:tnLst>
      <p:par>
        <p:cTn id="1" dur="indefinite" restart="never" nodeType="tmRoot"/>
      </p:par>
    </p:tnLst>
  </p:timing>
  <p:hf hdr="0" dt="0"/>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6" name="Rectangle 13"/>
          <p:cNvSpPr/>
          <p:nvPr userDrawn="1"/>
        </p:nvSpPr>
        <p:spPr>
          <a:xfrm>
            <a:off x="-8905" y="0"/>
            <a:ext cx="12202286" cy="6859588"/>
          </a:xfrm>
          <a:prstGeom prst="rect">
            <a:avLst/>
          </a:prstGeom>
          <a:gradFill flip="none" rotWithShape="1">
            <a:gsLst>
              <a:gs pos="0">
                <a:srgbClr val="77458B"/>
              </a:gs>
              <a:gs pos="100000">
                <a:srgbClr val="4F2D5D"/>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JM" sz="1800" b="0" i="0" u="none" strike="noStrike" kern="1200" cap="none" spc="0" normalizeH="0" baseline="0" noProof="0" dirty="0">
              <a:ln>
                <a:noFill/>
              </a:ln>
              <a:solidFill>
                <a:srgbClr val="F34F57"/>
              </a:solidFill>
              <a:effectLst/>
              <a:uLnTx/>
              <a:uFillTx/>
              <a:latin typeface="Calibri"/>
              <a:ea typeface="+mn-ea"/>
              <a:cs typeface="+mn-cs"/>
            </a:endParaRPr>
          </a:p>
        </p:txBody>
      </p:sp>
      <p:sp>
        <p:nvSpPr>
          <p:cNvPr id="3" name="日期占位符 2"/>
          <p:cNvSpPr>
            <a:spLocks noGrp="1"/>
          </p:cNvSpPr>
          <p:nvPr>
            <p:ph type="dt" sz="half" idx="10"/>
          </p:nvPr>
        </p:nvSpPr>
        <p:spPr/>
        <p:txBody>
          <a:bodyPr/>
          <a:lstStyle/>
          <a:p>
            <a:pPr>
              <a:defRPr/>
            </a:pPr>
            <a:fld id="{A6620504-D840-6A40-90BC-6F3747762FA2}" type="datetime1">
              <a:rPr lang="en-JM" smtClean="0">
                <a:solidFill>
                  <a:prstClr val="black">
                    <a:tint val="75000"/>
                  </a:prstClr>
                </a:solidFill>
              </a:rPr>
              <a:pPr>
                <a:defRPr/>
              </a:pPr>
              <a:t>19/7/2019</a:t>
            </a:fld>
            <a:endParaRPr lang="en-JM" dirty="0">
              <a:solidFill>
                <a:prstClr val="black">
                  <a:tint val="75000"/>
                </a:prstClr>
              </a:solidFill>
            </a:endParaRPr>
          </a:p>
        </p:txBody>
      </p:sp>
    </p:spTree>
    <p:extLst>
      <p:ext uri="{BB962C8B-B14F-4D97-AF65-F5344CB8AC3E}">
        <p14:creationId xmlns:p14="http://schemas.microsoft.com/office/powerpoint/2010/main" val="271816841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8" name="Picture 7" descr="hexa.png"/>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1" y="0"/>
            <a:ext cx="12190413" cy="6859588"/>
          </a:xfrm>
          <a:prstGeom prst="rect">
            <a:avLst/>
          </a:prstGeom>
        </p:spPr>
      </p:pic>
      <p:sp>
        <p:nvSpPr>
          <p:cNvPr id="4" name="Date Placeholder 3"/>
          <p:cNvSpPr>
            <a:spLocks noGrp="1"/>
          </p:cNvSpPr>
          <p:nvPr>
            <p:ph type="dt" sz="half" idx="10"/>
          </p:nvPr>
        </p:nvSpPr>
        <p:spPr/>
        <p:txBody>
          <a:bodyPr/>
          <a:lstStyle/>
          <a:p>
            <a:pPr>
              <a:defRPr/>
            </a:pPr>
            <a:fld id="{480435F3-CE51-FE47-901D-12AFFB0ECEA9}" type="datetime1">
              <a:rPr lang="en-JM" smtClean="0">
                <a:solidFill>
                  <a:prstClr val="black">
                    <a:tint val="75000"/>
                  </a:prstClr>
                </a:solidFill>
              </a:rPr>
              <a:pPr>
                <a:defRPr/>
              </a:pPr>
              <a:t>19/7/2019</a:t>
            </a:fld>
            <a:endParaRPr lang="en-JM" dirty="0">
              <a:solidFill>
                <a:prstClr val="black">
                  <a:tint val="75000"/>
                </a:prstClr>
              </a:solidFill>
            </a:endParaRPr>
          </a:p>
        </p:txBody>
      </p:sp>
      <p:sp>
        <p:nvSpPr>
          <p:cNvPr id="5" name="Footer Placeholder 4"/>
          <p:cNvSpPr>
            <a:spLocks noGrp="1"/>
          </p:cNvSpPr>
          <p:nvPr>
            <p:ph type="ftr" sz="quarter" idx="11"/>
          </p:nvPr>
        </p:nvSpPr>
        <p:spPr/>
        <p:txBody>
          <a:bodyPr/>
          <a:lstStyle/>
          <a:p>
            <a:pPr>
              <a:defRPr/>
            </a:pPr>
            <a:r>
              <a:rPr lang="en-JM" smtClean="0">
                <a:solidFill>
                  <a:prstClr val="white">
                    <a:lumMod val="65000"/>
                  </a:prstClr>
                </a:solidFill>
              </a:rPr>
              <a:t>WWW.DESIGNERSPARADISE.COM</a:t>
            </a:r>
            <a:endParaRPr lang="en-JM" dirty="0">
              <a:solidFill>
                <a:prstClr val="white">
                  <a:lumMod val="65000"/>
                </a:prstClr>
              </a:solidFill>
            </a:endParaRPr>
          </a:p>
        </p:txBody>
      </p:sp>
    </p:spTree>
    <p:extLst>
      <p:ext uri="{BB962C8B-B14F-4D97-AF65-F5344CB8AC3E}">
        <p14:creationId xmlns:p14="http://schemas.microsoft.com/office/powerpoint/2010/main" val="2928932927"/>
      </p:ext>
    </p:extLst>
  </p:cSld>
  <p:clrMapOvr>
    <a:masterClrMapping/>
  </p:clrMapOvr>
  <p:timing>
    <p:tnLst>
      <p:par>
        <p:cTn id="1" dur="indefinite" restart="never" nodeType="tmRoot"/>
      </p:par>
    </p:tn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1_Title Slide">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pPr>
              <a:defRPr/>
            </a:pPr>
            <a:fld id="{480435F3-CE51-FE47-901D-12AFFB0ECEA9}" type="datetime1">
              <a:rPr lang="en-JM" smtClean="0">
                <a:solidFill>
                  <a:prstClr val="black">
                    <a:tint val="75000"/>
                  </a:prstClr>
                </a:solidFill>
              </a:rPr>
              <a:pPr>
                <a:defRPr/>
              </a:pPr>
              <a:t>19/7/2019</a:t>
            </a:fld>
            <a:endParaRPr lang="en-JM" dirty="0">
              <a:solidFill>
                <a:prstClr val="black">
                  <a:tint val="75000"/>
                </a:prstClr>
              </a:solidFill>
            </a:endParaRPr>
          </a:p>
        </p:txBody>
      </p:sp>
      <p:sp>
        <p:nvSpPr>
          <p:cNvPr id="5" name="Footer Placeholder 4"/>
          <p:cNvSpPr>
            <a:spLocks noGrp="1"/>
          </p:cNvSpPr>
          <p:nvPr>
            <p:ph type="ftr" sz="quarter" idx="11"/>
          </p:nvPr>
        </p:nvSpPr>
        <p:spPr/>
        <p:txBody>
          <a:bodyPr/>
          <a:lstStyle>
            <a:lvl1pPr>
              <a:defRPr>
                <a:latin typeface="LiHei Pro" panose="020B0500000000000000" pitchFamily="34" charset="-122"/>
                <a:ea typeface="LiHei Pro" panose="020B0500000000000000" pitchFamily="34" charset="-122"/>
              </a:defRPr>
            </a:lvl1pPr>
          </a:lstStyle>
          <a:p>
            <a:pPr>
              <a:defRPr/>
            </a:pPr>
            <a:r>
              <a:rPr lang="en-JM" smtClean="0">
                <a:solidFill>
                  <a:prstClr val="white">
                    <a:lumMod val="65000"/>
                  </a:prstClr>
                </a:solidFill>
              </a:rPr>
              <a:t>xiaoer.yanj.cn</a:t>
            </a:r>
            <a:endParaRPr lang="en-JM" dirty="0">
              <a:solidFill>
                <a:prstClr val="white">
                  <a:lumMod val="65000"/>
                </a:prstClr>
              </a:solidFill>
            </a:endParaRPr>
          </a:p>
        </p:txBody>
      </p:sp>
      <p:sp>
        <p:nvSpPr>
          <p:cNvPr id="6" name="Slide Number Placeholder 5"/>
          <p:cNvSpPr>
            <a:spLocks noGrp="1"/>
          </p:cNvSpPr>
          <p:nvPr>
            <p:ph type="sldNum" sz="quarter" idx="12"/>
          </p:nvPr>
        </p:nvSpPr>
        <p:spPr/>
        <p:txBody>
          <a:bodyPr/>
          <a:lstStyle>
            <a:lvl1pPr>
              <a:defRPr sz="1400">
                <a:solidFill>
                  <a:schemeClr val="tx1">
                    <a:lumMod val="50000"/>
                    <a:lumOff val="50000"/>
                  </a:schemeClr>
                </a:solidFill>
                <a:latin typeface="Impact" panose="020B0806030902050204" pitchFamily="34" charset="0"/>
              </a:defRPr>
            </a:lvl1pPr>
          </a:lstStyle>
          <a:p>
            <a:pPr>
              <a:defRPr/>
            </a:pPr>
            <a:fld id="{857B18ED-D931-45F4-8873-1BEDAB4DC03E}" type="slidenum">
              <a:rPr lang="en-JM" smtClean="0">
                <a:solidFill>
                  <a:prstClr val="black">
                    <a:lumMod val="50000"/>
                    <a:lumOff val="50000"/>
                  </a:prstClr>
                </a:solidFill>
              </a:rPr>
              <a:pPr>
                <a:defRPr/>
              </a:pPr>
              <a:t>‹#›</a:t>
            </a:fld>
            <a:endParaRPr lang="en-JM" dirty="0">
              <a:solidFill>
                <a:prstClr val="black">
                  <a:lumMod val="50000"/>
                  <a:lumOff val="50000"/>
                </a:prstClr>
              </a:solidFill>
            </a:endParaRPr>
          </a:p>
        </p:txBody>
      </p:sp>
      <p:cxnSp>
        <p:nvCxnSpPr>
          <p:cNvPr id="7" name="直接连接符 6"/>
          <p:cNvCxnSpPr/>
          <p:nvPr userDrawn="1"/>
        </p:nvCxnSpPr>
        <p:spPr>
          <a:xfrm flipV="1">
            <a:off x="3024904" y="479935"/>
            <a:ext cx="8365514" cy="1"/>
          </a:xfrm>
          <a:prstGeom prst="line">
            <a:avLst/>
          </a:prstGeom>
          <a:ln w="19050">
            <a:solidFill>
              <a:schemeClr val="bg1">
                <a:lumMod val="50000"/>
              </a:schemeClr>
            </a:solidFill>
            <a:prstDash val="sysDot"/>
          </a:ln>
        </p:spPr>
        <p:style>
          <a:lnRef idx="1">
            <a:schemeClr val="accent1"/>
          </a:lnRef>
          <a:fillRef idx="0">
            <a:schemeClr val="accent1"/>
          </a:fillRef>
          <a:effectRef idx="0">
            <a:schemeClr val="accent1"/>
          </a:effectRef>
          <a:fontRef idx="minor">
            <a:schemeClr val="tx1"/>
          </a:fontRef>
        </p:style>
      </p:cxnSp>
      <p:grpSp>
        <p:nvGrpSpPr>
          <p:cNvPr id="8" name="组合 7"/>
          <p:cNvGrpSpPr/>
          <p:nvPr userDrawn="1"/>
        </p:nvGrpSpPr>
        <p:grpSpPr>
          <a:xfrm>
            <a:off x="1" y="195152"/>
            <a:ext cx="3125772" cy="569565"/>
            <a:chOff x="0" y="194743"/>
            <a:chExt cx="3126179" cy="569433"/>
          </a:xfrm>
        </p:grpSpPr>
        <p:sp>
          <p:nvSpPr>
            <p:cNvPr id="9" name="圆角矩形 8"/>
            <p:cNvSpPr/>
            <p:nvPr/>
          </p:nvSpPr>
          <p:spPr>
            <a:xfrm>
              <a:off x="173209" y="194743"/>
              <a:ext cx="2952970" cy="569433"/>
            </a:xfrm>
            <a:prstGeom prst="roundRect">
              <a:avLst>
                <a:gd name="adj" fmla="val 9976"/>
              </a:avLst>
            </a:prstGeom>
            <a:solidFill>
              <a:srgbClr val="01ACBE"/>
            </a:solidFill>
            <a:ln w="19050">
              <a:gradFill flip="none" rotWithShape="1">
                <a:gsLst>
                  <a:gs pos="88000">
                    <a:schemeClr val="bg1"/>
                  </a:gs>
                  <a:gs pos="0">
                    <a:schemeClr val="bg1">
                      <a:lumMod val="75000"/>
                    </a:schemeClr>
                  </a:gs>
                  <a:gs pos="71000">
                    <a:schemeClr val="bg1">
                      <a:lumMod val="85000"/>
                    </a:schemeClr>
                  </a:gs>
                  <a:gs pos="55000">
                    <a:schemeClr val="bg1"/>
                  </a:gs>
                  <a:gs pos="37000">
                    <a:schemeClr val="bg1">
                      <a:lumMod val="85000"/>
                    </a:schemeClr>
                  </a:gs>
                  <a:gs pos="22000">
                    <a:schemeClr val="bg1"/>
                  </a:gs>
                  <a:gs pos="100000">
                    <a:schemeClr val="bg1">
                      <a:lumMod val="75000"/>
                    </a:schemeClr>
                  </a:gs>
                </a:gsLst>
                <a:lin ang="1200000" scaled="0"/>
                <a:tileRect/>
              </a:gra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grpSp>
          <p:nvGrpSpPr>
            <p:cNvPr id="10" name="组合 9"/>
            <p:cNvGrpSpPr/>
            <p:nvPr/>
          </p:nvGrpSpPr>
          <p:grpSpPr>
            <a:xfrm>
              <a:off x="0" y="290669"/>
              <a:ext cx="424561" cy="355906"/>
              <a:chOff x="469900" y="728859"/>
              <a:chExt cx="424561" cy="355906"/>
            </a:xfrm>
          </p:grpSpPr>
          <p:sp>
            <p:nvSpPr>
              <p:cNvPr id="11" name="椭圆 10"/>
              <p:cNvSpPr/>
              <p:nvPr/>
            </p:nvSpPr>
            <p:spPr>
              <a:xfrm rot="16200000">
                <a:off x="738264" y="928568"/>
                <a:ext cx="156198" cy="156196"/>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2" name="椭圆 11"/>
              <p:cNvSpPr/>
              <p:nvPr/>
            </p:nvSpPr>
            <p:spPr>
              <a:xfrm rot="16200000">
                <a:off x="752463" y="942770"/>
                <a:ext cx="127798" cy="127797"/>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3" name="椭圆 12"/>
              <p:cNvSpPr/>
              <p:nvPr/>
            </p:nvSpPr>
            <p:spPr>
              <a:xfrm rot="16200000">
                <a:off x="738264" y="728860"/>
                <a:ext cx="156198" cy="156196"/>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4" name="椭圆 13"/>
              <p:cNvSpPr/>
              <p:nvPr/>
            </p:nvSpPr>
            <p:spPr>
              <a:xfrm rot="16200000">
                <a:off x="752463" y="743063"/>
                <a:ext cx="127798" cy="127797"/>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5" name="圆角矩形 14"/>
              <p:cNvSpPr/>
              <p:nvPr/>
            </p:nvSpPr>
            <p:spPr>
              <a:xfrm rot="16200000">
                <a:off x="636543" y="859458"/>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6" name="圆角矩形 15"/>
              <p:cNvSpPr/>
              <p:nvPr/>
            </p:nvSpPr>
            <p:spPr>
              <a:xfrm rot="16200000">
                <a:off x="636543" y="809416"/>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7" name="圆角矩形 16"/>
              <p:cNvSpPr/>
              <p:nvPr/>
            </p:nvSpPr>
            <p:spPr>
              <a:xfrm rot="16200000">
                <a:off x="636543" y="655035"/>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8" name="圆角矩形 17"/>
              <p:cNvSpPr/>
              <p:nvPr/>
            </p:nvSpPr>
            <p:spPr>
              <a:xfrm rot="16200000">
                <a:off x="636543" y="604992"/>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grpSp>
      </p:grpSp>
      <p:grpSp>
        <p:nvGrpSpPr>
          <p:cNvPr id="19" name="组合 18"/>
          <p:cNvGrpSpPr/>
          <p:nvPr userDrawn="1"/>
        </p:nvGrpSpPr>
        <p:grpSpPr>
          <a:xfrm>
            <a:off x="11352323" y="175669"/>
            <a:ext cx="838091" cy="743984"/>
            <a:chOff x="39833" y="101457"/>
            <a:chExt cx="838200" cy="743812"/>
          </a:xfrm>
        </p:grpSpPr>
        <p:grpSp>
          <p:nvGrpSpPr>
            <p:cNvPr id="20" name="组合 19"/>
            <p:cNvGrpSpPr/>
            <p:nvPr userDrawn="1"/>
          </p:nvGrpSpPr>
          <p:grpSpPr>
            <a:xfrm>
              <a:off x="130195" y="101457"/>
              <a:ext cx="647560" cy="567974"/>
              <a:chOff x="257420" y="226345"/>
              <a:chExt cx="540747" cy="474289"/>
            </a:xfrm>
          </p:grpSpPr>
          <p:pic>
            <p:nvPicPr>
              <p:cNvPr id="22" name="图片 21"/>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257420" y="226345"/>
                <a:ext cx="472830" cy="472830"/>
              </a:xfrm>
              <a:prstGeom prst="rect">
                <a:avLst/>
              </a:prstGeom>
            </p:spPr>
          </p:pic>
          <p:pic>
            <p:nvPicPr>
              <p:cNvPr id="23" name="图片 22"/>
              <p:cNvPicPr>
                <a:picLocks noChangeAspect="1"/>
              </p:cNvPicPr>
              <p:nvPr userDrawn="1"/>
            </p:nvPicPr>
            <p:blipFill rotWithShape="1">
              <a:blip r:embed="rId3" cstate="screen">
                <a:grayscl/>
                <a:extLst>
                  <a:ext uri="{BEBA8EAE-BF5A-486C-A8C5-ECC9F3942E4B}">
                    <a14:imgProps xmlns:a14="http://schemas.microsoft.com/office/drawing/2010/main">
                      <a14:imgLayer r:embed="rId4">
                        <a14:imgEffect>
                          <a14:colorTemperature colorTemp="2000"/>
                        </a14:imgEffect>
                      </a14:imgLayer>
                    </a14:imgProps>
                  </a:ext>
                  <a:ext uri="{28A0092B-C50C-407E-A947-70E740481C1C}">
                    <a14:useLocalDpi xmlns:a14="http://schemas.microsoft.com/office/drawing/2010/main"/>
                  </a:ext>
                </a:extLst>
              </a:blip>
              <a:srcRect/>
              <a:stretch/>
            </p:blipFill>
            <p:spPr>
              <a:xfrm flipH="1">
                <a:off x="265701" y="654915"/>
                <a:ext cx="532466" cy="45719"/>
              </a:xfrm>
              <a:prstGeom prst="rect">
                <a:avLst/>
              </a:prstGeom>
            </p:spPr>
          </p:pic>
        </p:grpSp>
        <p:sp>
          <p:nvSpPr>
            <p:cNvPr id="21" name="文本框 20"/>
            <p:cNvSpPr txBox="1"/>
            <p:nvPr userDrawn="1"/>
          </p:nvSpPr>
          <p:spPr>
            <a:xfrm>
              <a:off x="39833" y="629875"/>
              <a:ext cx="838200" cy="21539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800" b="0" i="0" u="none" strike="noStrike" kern="1200" cap="none" spc="0" normalizeH="0" baseline="0" noProof="0" dirty="0" smtClean="0">
                  <a:ln>
                    <a:noFill/>
                  </a:ln>
                  <a:solidFill>
                    <a:prstClr val="black">
                      <a:lumMod val="65000"/>
                      <a:lumOff val="35000"/>
                    </a:prstClr>
                  </a:solidFill>
                  <a:effectLst/>
                  <a:uLnTx/>
                  <a:uFillTx/>
                  <a:latin typeface="迷你简汉真广标" panose="02010609000101010101" pitchFamily="49" charset="-122"/>
                  <a:ea typeface="迷你简汉真广标" panose="02010609000101010101" pitchFamily="49" charset="-122"/>
                  <a:cs typeface="+mn-cs"/>
                </a:rPr>
                <a:t>By </a:t>
              </a:r>
              <a:r>
                <a:rPr kumimoji="0" lang="zh-CN" altLang="en-US" sz="800" b="0" i="0" u="none" strike="noStrike" kern="1200" cap="none" spc="0" normalizeH="0" baseline="0" noProof="0" dirty="0" smtClean="0">
                  <a:ln>
                    <a:noFill/>
                  </a:ln>
                  <a:solidFill>
                    <a:prstClr val="black">
                      <a:lumMod val="65000"/>
                      <a:lumOff val="35000"/>
                    </a:prstClr>
                  </a:solidFill>
                  <a:effectLst/>
                  <a:uLnTx/>
                  <a:uFillTx/>
                  <a:latin typeface="迷你简汉真广标" panose="02010609000101010101" pitchFamily="49" charset="-122"/>
                  <a:ea typeface="迷你简汉真广标" panose="02010609000101010101" pitchFamily="49" charset="-122"/>
                  <a:cs typeface="+mn-cs"/>
                </a:rPr>
                <a:t>杜小二</a:t>
              </a:r>
              <a:endParaRPr kumimoji="0" lang="zh-CN" altLang="en-US" sz="800" b="0" i="0" u="none" strike="noStrike" kern="1200" cap="none" spc="0" normalizeH="0" baseline="0" noProof="0" dirty="0">
                <a:ln>
                  <a:noFill/>
                </a:ln>
                <a:solidFill>
                  <a:prstClr val="black">
                    <a:lumMod val="65000"/>
                    <a:lumOff val="35000"/>
                  </a:prstClr>
                </a:solidFill>
                <a:effectLst/>
                <a:uLnTx/>
                <a:uFillTx/>
                <a:latin typeface="迷你简汉真广标" panose="02010609000101010101" pitchFamily="49" charset="-122"/>
                <a:ea typeface="迷你简汉真广标" panose="02010609000101010101" pitchFamily="49" charset="-122"/>
                <a:cs typeface="+mn-cs"/>
              </a:endParaRPr>
            </a:p>
          </p:txBody>
        </p:sp>
      </p:grpSp>
      <p:sp>
        <p:nvSpPr>
          <p:cNvPr id="24" name="标题占位符 1"/>
          <p:cNvSpPr>
            <a:spLocks noGrp="1"/>
          </p:cNvSpPr>
          <p:nvPr>
            <p:ph type="title"/>
          </p:nvPr>
        </p:nvSpPr>
        <p:spPr>
          <a:xfrm>
            <a:off x="416259" y="206382"/>
            <a:ext cx="3050391" cy="547102"/>
          </a:xfrm>
          <a:prstGeom prst="rect">
            <a:avLst/>
          </a:prstGeom>
        </p:spPr>
        <p:txBody>
          <a:bodyPr vert="horz" lIns="91436" tIns="45718" rIns="91436" bIns="45718" rtlCol="0" anchor="ctr">
            <a:normAutofit/>
          </a:bodyPr>
          <a:lstStyle>
            <a:lvl1pPr>
              <a:defRPr sz="1800">
                <a:solidFill>
                  <a:schemeClr val="bg1"/>
                </a:solidFill>
                <a:latin typeface="迷你简汉真广标" panose="02010609000101010101" pitchFamily="49" charset="-122"/>
                <a:ea typeface="迷你简汉真广标" panose="02010609000101010101" pitchFamily="49" charset="-122"/>
              </a:defRPr>
            </a:lvl1pPr>
          </a:lstStyle>
          <a:p>
            <a:r>
              <a:rPr lang="zh-CN" altLang="en-US" dirty="0" smtClean="0"/>
              <a:t>单击此处编辑母版标题样式</a:t>
            </a:r>
            <a:endParaRPr lang="zh-CN" altLang="en-US" dirty="0"/>
          </a:p>
        </p:txBody>
      </p:sp>
    </p:spTree>
    <p:extLst>
      <p:ext uri="{BB962C8B-B14F-4D97-AF65-F5344CB8AC3E}">
        <p14:creationId xmlns:p14="http://schemas.microsoft.com/office/powerpoint/2010/main" val="1697907939"/>
      </p:ext>
    </p:extLst>
  </p:cSld>
  <p:clrMapOvr>
    <a:masterClrMapping/>
  </p:clrMapOvr>
  <p:timing>
    <p:tnLst>
      <p:par>
        <p:cTn id="1" dur="indefinite" restart="never" nodeType="tmRoot"/>
      </p:par>
    </p:tnLst>
  </p:timing>
  <p:hf hdr="0" dt="0"/>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6" name="Rectangle 13"/>
          <p:cNvSpPr/>
          <p:nvPr userDrawn="1"/>
        </p:nvSpPr>
        <p:spPr>
          <a:xfrm>
            <a:off x="-8905" y="0"/>
            <a:ext cx="12202286" cy="6859588"/>
          </a:xfrm>
          <a:prstGeom prst="rect">
            <a:avLst/>
          </a:prstGeom>
          <a:gradFill flip="none" rotWithShape="1">
            <a:gsLst>
              <a:gs pos="0">
                <a:srgbClr val="77458B"/>
              </a:gs>
              <a:gs pos="100000">
                <a:srgbClr val="4F2D5D"/>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JM" sz="1800" b="0" i="0" u="none" strike="noStrike" kern="1200" cap="none" spc="0" normalizeH="0" baseline="0" noProof="0" dirty="0">
              <a:ln>
                <a:noFill/>
              </a:ln>
              <a:solidFill>
                <a:srgbClr val="F34F57"/>
              </a:solidFill>
              <a:effectLst/>
              <a:uLnTx/>
              <a:uFillTx/>
              <a:latin typeface="Calibri"/>
              <a:ea typeface="+mn-ea"/>
              <a:cs typeface="+mn-cs"/>
            </a:endParaRPr>
          </a:p>
        </p:txBody>
      </p:sp>
      <p:sp>
        <p:nvSpPr>
          <p:cNvPr id="3" name="日期占位符 2"/>
          <p:cNvSpPr>
            <a:spLocks noGrp="1"/>
          </p:cNvSpPr>
          <p:nvPr>
            <p:ph type="dt" sz="half" idx="10"/>
          </p:nvPr>
        </p:nvSpPr>
        <p:spPr/>
        <p:txBody>
          <a:bodyPr/>
          <a:lstStyle/>
          <a:p>
            <a:pPr>
              <a:defRPr/>
            </a:pPr>
            <a:fld id="{A6620504-D840-6A40-90BC-6F3747762FA2}" type="datetime1">
              <a:rPr lang="en-JM" smtClean="0">
                <a:solidFill>
                  <a:prstClr val="black">
                    <a:tint val="75000"/>
                  </a:prstClr>
                </a:solidFill>
              </a:rPr>
              <a:pPr>
                <a:defRPr/>
              </a:pPr>
              <a:t>19/7/2019</a:t>
            </a:fld>
            <a:endParaRPr lang="en-JM" dirty="0">
              <a:solidFill>
                <a:prstClr val="black">
                  <a:tint val="75000"/>
                </a:prstClr>
              </a:solidFill>
            </a:endParaRPr>
          </a:p>
        </p:txBody>
      </p:sp>
    </p:spTree>
    <p:extLst>
      <p:ext uri="{BB962C8B-B14F-4D97-AF65-F5344CB8AC3E}">
        <p14:creationId xmlns:p14="http://schemas.microsoft.com/office/powerpoint/2010/main" val="221473814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8" name="Picture 7" descr="hexa.png"/>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1" y="0"/>
            <a:ext cx="12190413" cy="6859588"/>
          </a:xfrm>
          <a:prstGeom prst="rect">
            <a:avLst/>
          </a:prstGeom>
        </p:spPr>
      </p:pic>
      <p:sp>
        <p:nvSpPr>
          <p:cNvPr id="4" name="Date Placeholder 3"/>
          <p:cNvSpPr>
            <a:spLocks noGrp="1"/>
          </p:cNvSpPr>
          <p:nvPr>
            <p:ph type="dt" sz="half" idx="10"/>
          </p:nvPr>
        </p:nvSpPr>
        <p:spPr/>
        <p:txBody>
          <a:bodyPr/>
          <a:lstStyle/>
          <a:p>
            <a:pPr>
              <a:defRPr/>
            </a:pPr>
            <a:fld id="{480435F3-CE51-FE47-901D-12AFFB0ECEA9}" type="datetime1">
              <a:rPr lang="en-JM" smtClean="0">
                <a:solidFill>
                  <a:prstClr val="black">
                    <a:tint val="75000"/>
                  </a:prstClr>
                </a:solidFill>
              </a:rPr>
              <a:pPr>
                <a:defRPr/>
              </a:pPr>
              <a:t>19/7/2019</a:t>
            </a:fld>
            <a:endParaRPr lang="en-JM" dirty="0">
              <a:solidFill>
                <a:prstClr val="black">
                  <a:tint val="75000"/>
                </a:prstClr>
              </a:solidFill>
            </a:endParaRPr>
          </a:p>
        </p:txBody>
      </p:sp>
      <p:sp>
        <p:nvSpPr>
          <p:cNvPr id="5" name="Footer Placeholder 4"/>
          <p:cNvSpPr>
            <a:spLocks noGrp="1"/>
          </p:cNvSpPr>
          <p:nvPr>
            <p:ph type="ftr" sz="quarter" idx="11"/>
          </p:nvPr>
        </p:nvSpPr>
        <p:spPr/>
        <p:txBody>
          <a:bodyPr/>
          <a:lstStyle/>
          <a:p>
            <a:pPr>
              <a:defRPr/>
            </a:pPr>
            <a:r>
              <a:rPr lang="en-JM" smtClean="0">
                <a:solidFill>
                  <a:prstClr val="white">
                    <a:lumMod val="65000"/>
                  </a:prstClr>
                </a:solidFill>
              </a:rPr>
              <a:t>WWW.DESIGNERSPARADISE.COM</a:t>
            </a:r>
            <a:endParaRPr lang="en-JM" dirty="0">
              <a:solidFill>
                <a:prstClr val="white">
                  <a:lumMod val="65000"/>
                </a:prstClr>
              </a:solidFill>
            </a:endParaRPr>
          </a:p>
        </p:txBody>
      </p:sp>
    </p:spTree>
    <p:extLst>
      <p:ext uri="{BB962C8B-B14F-4D97-AF65-F5344CB8AC3E}">
        <p14:creationId xmlns:p14="http://schemas.microsoft.com/office/powerpoint/2010/main" val="290303932"/>
      </p:ext>
    </p:extLst>
  </p:cSld>
  <p:clrMapOvr>
    <a:masterClrMapping/>
  </p:clrMapOvr>
  <p:timing>
    <p:tnLst>
      <p:par>
        <p:cTn id="1" dur="indefinite" restart="never" nodeType="tmRoot"/>
      </p:par>
    </p:tn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1_Title Slide">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pPr>
              <a:defRPr/>
            </a:pPr>
            <a:fld id="{480435F3-CE51-FE47-901D-12AFFB0ECEA9}" type="datetime1">
              <a:rPr lang="en-JM" smtClean="0">
                <a:solidFill>
                  <a:prstClr val="black">
                    <a:tint val="75000"/>
                  </a:prstClr>
                </a:solidFill>
              </a:rPr>
              <a:pPr>
                <a:defRPr/>
              </a:pPr>
              <a:t>19/7/2019</a:t>
            </a:fld>
            <a:endParaRPr lang="en-JM" dirty="0">
              <a:solidFill>
                <a:prstClr val="black">
                  <a:tint val="75000"/>
                </a:prstClr>
              </a:solidFill>
            </a:endParaRPr>
          </a:p>
        </p:txBody>
      </p:sp>
      <p:sp>
        <p:nvSpPr>
          <p:cNvPr id="5" name="Footer Placeholder 4"/>
          <p:cNvSpPr>
            <a:spLocks noGrp="1"/>
          </p:cNvSpPr>
          <p:nvPr>
            <p:ph type="ftr" sz="quarter" idx="11"/>
          </p:nvPr>
        </p:nvSpPr>
        <p:spPr/>
        <p:txBody>
          <a:bodyPr/>
          <a:lstStyle>
            <a:lvl1pPr>
              <a:defRPr>
                <a:latin typeface="LiHei Pro" panose="020B0500000000000000" pitchFamily="34" charset="-122"/>
                <a:ea typeface="LiHei Pro" panose="020B0500000000000000" pitchFamily="34" charset="-122"/>
              </a:defRPr>
            </a:lvl1pPr>
          </a:lstStyle>
          <a:p>
            <a:pPr>
              <a:defRPr/>
            </a:pPr>
            <a:r>
              <a:rPr lang="en-JM" smtClean="0">
                <a:solidFill>
                  <a:prstClr val="white">
                    <a:lumMod val="65000"/>
                  </a:prstClr>
                </a:solidFill>
              </a:rPr>
              <a:t>xiaoer.yanj.cn</a:t>
            </a:r>
            <a:endParaRPr lang="en-JM" dirty="0">
              <a:solidFill>
                <a:prstClr val="white">
                  <a:lumMod val="65000"/>
                </a:prstClr>
              </a:solidFill>
            </a:endParaRPr>
          </a:p>
        </p:txBody>
      </p:sp>
      <p:sp>
        <p:nvSpPr>
          <p:cNvPr id="6" name="Slide Number Placeholder 5"/>
          <p:cNvSpPr>
            <a:spLocks noGrp="1"/>
          </p:cNvSpPr>
          <p:nvPr>
            <p:ph type="sldNum" sz="quarter" idx="12"/>
          </p:nvPr>
        </p:nvSpPr>
        <p:spPr/>
        <p:txBody>
          <a:bodyPr/>
          <a:lstStyle>
            <a:lvl1pPr>
              <a:defRPr sz="1400">
                <a:solidFill>
                  <a:schemeClr val="tx1">
                    <a:lumMod val="50000"/>
                    <a:lumOff val="50000"/>
                  </a:schemeClr>
                </a:solidFill>
                <a:latin typeface="Impact" panose="020B0806030902050204" pitchFamily="34" charset="0"/>
              </a:defRPr>
            </a:lvl1pPr>
          </a:lstStyle>
          <a:p>
            <a:pPr>
              <a:defRPr/>
            </a:pPr>
            <a:fld id="{857B18ED-D931-45F4-8873-1BEDAB4DC03E}" type="slidenum">
              <a:rPr lang="en-JM" smtClean="0">
                <a:solidFill>
                  <a:prstClr val="black">
                    <a:lumMod val="50000"/>
                    <a:lumOff val="50000"/>
                  </a:prstClr>
                </a:solidFill>
              </a:rPr>
              <a:pPr>
                <a:defRPr/>
              </a:pPr>
              <a:t>‹#›</a:t>
            </a:fld>
            <a:endParaRPr lang="en-JM" dirty="0">
              <a:solidFill>
                <a:prstClr val="black">
                  <a:lumMod val="50000"/>
                  <a:lumOff val="50000"/>
                </a:prstClr>
              </a:solidFill>
            </a:endParaRPr>
          </a:p>
        </p:txBody>
      </p:sp>
      <p:cxnSp>
        <p:nvCxnSpPr>
          <p:cNvPr id="7" name="直接连接符 6"/>
          <p:cNvCxnSpPr/>
          <p:nvPr userDrawn="1"/>
        </p:nvCxnSpPr>
        <p:spPr>
          <a:xfrm flipV="1">
            <a:off x="3024904" y="479935"/>
            <a:ext cx="8365514" cy="1"/>
          </a:xfrm>
          <a:prstGeom prst="line">
            <a:avLst/>
          </a:prstGeom>
          <a:ln w="19050">
            <a:solidFill>
              <a:schemeClr val="bg1">
                <a:lumMod val="50000"/>
              </a:schemeClr>
            </a:solidFill>
            <a:prstDash val="sysDot"/>
          </a:ln>
        </p:spPr>
        <p:style>
          <a:lnRef idx="1">
            <a:schemeClr val="accent1"/>
          </a:lnRef>
          <a:fillRef idx="0">
            <a:schemeClr val="accent1"/>
          </a:fillRef>
          <a:effectRef idx="0">
            <a:schemeClr val="accent1"/>
          </a:effectRef>
          <a:fontRef idx="minor">
            <a:schemeClr val="tx1"/>
          </a:fontRef>
        </p:style>
      </p:cxnSp>
      <p:grpSp>
        <p:nvGrpSpPr>
          <p:cNvPr id="8" name="组合 7"/>
          <p:cNvGrpSpPr/>
          <p:nvPr userDrawn="1"/>
        </p:nvGrpSpPr>
        <p:grpSpPr>
          <a:xfrm>
            <a:off x="1" y="195152"/>
            <a:ext cx="3125772" cy="569565"/>
            <a:chOff x="0" y="194743"/>
            <a:chExt cx="3126179" cy="569433"/>
          </a:xfrm>
        </p:grpSpPr>
        <p:sp>
          <p:nvSpPr>
            <p:cNvPr id="9" name="圆角矩形 8"/>
            <p:cNvSpPr/>
            <p:nvPr/>
          </p:nvSpPr>
          <p:spPr>
            <a:xfrm>
              <a:off x="173209" y="194743"/>
              <a:ext cx="2952970" cy="569433"/>
            </a:xfrm>
            <a:prstGeom prst="roundRect">
              <a:avLst>
                <a:gd name="adj" fmla="val 9976"/>
              </a:avLst>
            </a:prstGeom>
            <a:solidFill>
              <a:srgbClr val="01ACBE"/>
            </a:solidFill>
            <a:ln w="19050">
              <a:gradFill flip="none" rotWithShape="1">
                <a:gsLst>
                  <a:gs pos="88000">
                    <a:schemeClr val="bg1"/>
                  </a:gs>
                  <a:gs pos="0">
                    <a:schemeClr val="bg1">
                      <a:lumMod val="75000"/>
                    </a:schemeClr>
                  </a:gs>
                  <a:gs pos="71000">
                    <a:schemeClr val="bg1">
                      <a:lumMod val="85000"/>
                    </a:schemeClr>
                  </a:gs>
                  <a:gs pos="55000">
                    <a:schemeClr val="bg1"/>
                  </a:gs>
                  <a:gs pos="37000">
                    <a:schemeClr val="bg1">
                      <a:lumMod val="85000"/>
                    </a:schemeClr>
                  </a:gs>
                  <a:gs pos="22000">
                    <a:schemeClr val="bg1"/>
                  </a:gs>
                  <a:gs pos="100000">
                    <a:schemeClr val="bg1">
                      <a:lumMod val="75000"/>
                    </a:schemeClr>
                  </a:gs>
                </a:gsLst>
                <a:lin ang="1200000" scaled="0"/>
                <a:tileRect/>
              </a:gra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grpSp>
          <p:nvGrpSpPr>
            <p:cNvPr id="10" name="组合 9"/>
            <p:cNvGrpSpPr/>
            <p:nvPr/>
          </p:nvGrpSpPr>
          <p:grpSpPr>
            <a:xfrm>
              <a:off x="0" y="290669"/>
              <a:ext cx="424561" cy="355906"/>
              <a:chOff x="469900" y="728859"/>
              <a:chExt cx="424561" cy="355906"/>
            </a:xfrm>
          </p:grpSpPr>
          <p:sp>
            <p:nvSpPr>
              <p:cNvPr id="11" name="椭圆 10"/>
              <p:cNvSpPr/>
              <p:nvPr/>
            </p:nvSpPr>
            <p:spPr>
              <a:xfrm rot="16200000">
                <a:off x="738264" y="928568"/>
                <a:ext cx="156198" cy="156196"/>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2" name="椭圆 11"/>
              <p:cNvSpPr/>
              <p:nvPr/>
            </p:nvSpPr>
            <p:spPr>
              <a:xfrm rot="16200000">
                <a:off x="752463" y="942770"/>
                <a:ext cx="127798" cy="127797"/>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3" name="椭圆 12"/>
              <p:cNvSpPr/>
              <p:nvPr/>
            </p:nvSpPr>
            <p:spPr>
              <a:xfrm rot="16200000">
                <a:off x="738264" y="728860"/>
                <a:ext cx="156198" cy="156196"/>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4" name="椭圆 13"/>
              <p:cNvSpPr/>
              <p:nvPr/>
            </p:nvSpPr>
            <p:spPr>
              <a:xfrm rot="16200000">
                <a:off x="752463" y="743063"/>
                <a:ext cx="127798" cy="127797"/>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5" name="圆角矩形 14"/>
              <p:cNvSpPr/>
              <p:nvPr/>
            </p:nvSpPr>
            <p:spPr>
              <a:xfrm rot="16200000">
                <a:off x="636543" y="859458"/>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6" name="圆角矩形 15"/>
              <p:cNvSpPr/>
              <p:nvPr/>
            </p:nvSpPr>
            <p:spPr>
              <a:xfrm rot="16200000">
                <a:off x="636543" y="809416"/>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7" name="圆角矩形 16"/>
              <p:cNvSpPr/>
              <p:nvPr/>
            </p:nvSpPr>
            <p:spPr>
              <a:xfrm rot="16200000">
                <a:off x="636543" y="655035"/>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8" name="圆角矩形 17"/>
              <p:cNvSpPr/>
              <p:nvPr/>
            </p:nvSpPr>
            <p:spPr>
              <a:xfrm rot="16200000">
                <a:off x="636543" y="604992"/>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grpSp>
      </p:grpSp>
      <p:grpSp>
        <p:nvGrpSpPr>
          <p:cNvPr id="19" name="组合 18"/>
          <p:cNvGrpSpPr/>
          <p:nvPr userDrawn="1"/>
        </p:nvGrpSpPr>
        <p:grpSpPr>
          <a:xfrm>
            <a:off x="11352323" y="175669"/>
            <a:ext cx="838091" cy="743984"/>
            <a:chOff x="39833" y="101457"/>
            <a:chExt cx="838200" cy="743812"/>
          </a:xfrm>
        </p:grpSpPr>
        <p:grpSp>
          <p:nvGrpSpPr>
            <p:cNvPr id="20" name="组合 19"/>
            <p:cNvGrpSpPr/>
            <p:nvPr userDrawn="1"/>
          </p:nvGrpSpPr>
          <p:grpSpPr>
            <a:xfrm>
              <a:off x="130195" y="101457"/>
              <a:ext cx="647560" cy="567974"/>
              <a:chOff x="257420" y="226345"/>
              <a:chExt cx="540747" cy="474289"/>
            </a:xfrm>
          </p:grpSpPr>
          <p:pic>
            <p:nvPicPr>
              <p:cNvPr id="22" name="图片 21"/>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257420" y="226345"/>
                <a:ext cx="472830" cy="472830"/>
              </a:xfrm>
              <a:prstGeom prst="rect">
                <a:avLst/>
              </a:prstGeom>
            </p:spPr>
          </p:pic>
          <p:pic>
            <p:nvPicPr>
              <p:cNvPr id="23" name="图片 22"/>
              <p:cNvPicPr>
                <a:picLocks noChangeAspect="1"/>
              </p:cNvPicPr>
              <p:nvPr userDrawn="1"/>
            </p:nvPicPr>
            <p:blipFill rotWithShape="1">
              <a:blip r:embed="rId3" cstate="screen">
                <a:grayscl/>
                <a:extLst>
                  <a:ext uri="{BEBA8EAE-BF5A-486C-A8C5-ECC9F3942E4B}">
                    <a14:imgProps xmlns:a14="http://schemas.microsoft.com/office/drawing/2010/main">
                      <a14:imgLayer r:embed="rId4">
                        <a14:imgEffect>
                          <a14:colorTemperature colorTemp="2000"/>
                        </a14:imgEffect>
                      </a14:imgLayer>
                    </a14:imgProps>
                  </a:ext>
                  <a:ext uri="{28A0092B-C50C-407E-A947-70E740481C1C}">
                    <a14:useLocalDpi xmlns:a14="http://schemas.microsoft.com/office/drawing/2010/main"/>
                  </a:ext>
                </a:extLst>
              </a:blip>
              <a:srcRect/>
              <a:stretch/>
            </p:blipFill>
            <p:spPr>
              <a:xfrm flipH="1">
                <a:off x="265701" y="654915"/>
                <a:ext cx="532466" cy="45719"/>
              </a:xfrm>
              <a:prstGeom prst="rect">
                <a:avLst/>
              </a:prstGeom>
            </p:spPr>
          </p:pic>
        </p:grpSp>
        <p:sp>
          <p:nvSpPr>
            <p:cNvPr id="21" name="文本框 20"/>
            <p:cNvSpPr txBox="1"/>
            <p:nvPr userDrawn="1"/>
          </p:nvSpPr>
          <p:spPr>
            <a:xfrm>
              <a:off x="39833" y="629875"/>
              <a:ext cx="838200" cy="21539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800" b="0" i="0" u="none" strike="noStrike" kern="1200" cap="none" spc="0" normalizeH="0" baseline="0" noProof="0" dirty="0" smtClean="0">
                  <a:ln>
                    <a:noFill/>
                  </a:ln>
                  <a:solidFill>
                    <a:prstClr val="black">
                      <a:lumMod val="65000"/>
                      <a:lumOff val="35000"/>
                    </a:prstClr>
                  </a:solidFill>
                  <a:effectLst/>
                  <a:uLnTx/>
                  <a:uFillTx/>
                  <a:latin typeface="迷你简汉真广标" panose="02010609000101010101" pitchFamily="49" charset="-122"/>
                  <a:ea typeface="迷你简汉真广标" panose="02010609000101010101" pitchFamily="49" charset="-122"/>
                  <a:cs typeface="+mn-cs"/>
                </a:rPr>
                <a:t>By </a:t>
              </a:r>
              <a:r>
                <a:rPr kumimoji="0" lang="zh-CN" altLang="en-US" sz="800" b="0" i="0" u="none" strike="noStrike" kern="1200" cap="none" spc="0" normalizeH="0" baseline="0" noProof="0" dirty="0" smtClean="0">
                  <a:ln>
                    <a:noFill/>
                  </a:ln>
                  <a:solidFill>
                    <a:prstClr val="black">
                      <a:lumMod val="65000"/>
                      <a:lumOff val="35000"/>
                    </a:prstClr>
                  </a:solidFill>
                  <a:effectLst/>
                  <a:uLnTx/>
                  <a:uFillTx/>
                  <a:latin typeface="迷你简汉真广标" panose="02010609000101010101" pitchFamily="49" charset="-122"/>
                  <a:ea typeface="迷你简汉真广标" panose="02010609000101010101" pitchFamily="49" charset="-122"/>
                  <a:cs typeface="+mn-cs"/>
                </a:rPr>
                <a:t>杜小二</a:t>
              </a:r>
              <a:endParaRPr kumimoji="0" lang="zh-CN" altLang="en-US" sz="800" b="0" i="0" u="none" strike="noStrike" kern="1200" cap="none" spc="0" normalizeH="0" baseline="0" noProof="0" dirty="0">
                <a:ln>
                  <a:noFill/>
                </a:ln>
                <a:solidFill>
                  <a:prstClr val="black">
                    <a:lumMod val="65000"/>
                    <a:lumOff val="35000"/>
                  </a:prstClr>
                </a:solidFill>
                <a:effectLst/>
                <a:uLnTx/>
                <a:uFillTx/>
                <a:latin typeface="迷你简汉真广标" panose="02010609000101010101" pitchFamily="49" charset="-122"/>
                <a:ea typeface="迷你简汉真广标" panose="02010609000101010101" pitchFamily="49" charset="-122"/>
                <a:cs typeface="+mn-cs"/>
              </a:endParaRPr>
            </a:p>
          </p:txBody>
        </p:sp>
      </p:grpSp>
      <p:sp>
        <p:nvSpPr>
          <p:cNvPr id="24" name="标题占位符 1"/>
          <p:cNvSpPr>
            <a:spLocks noGrp="1"/>
          </p:cNvSpPr>
          <p:nvPr>
            <p:ph type="title"/>
          </p:nvPr>
        </p:nvSpPr>
        <p:spPr>
          <a:xfrm>
            <a:off x="416259" y="206382"/>
            <a:ext cx="3050391" cy="547102"/>
          </a:xfrm>
          <a:prstGeom prst="rect">
            <a:avLst/>
          </a:prstGeom>
        </p:spPr>
        <p:txBody>
          <a:bodyPr vert="horz" lIns="91436" tIns="45718" rIns="91436" bIns="45718" rtlCol="0" anchor="ctr">
            <a:normAutofit/>
          </a:bodyPr>
          <a:lstStyle>
            <a:lvl1pPr>
              <a:defRPr sz="1800">
                <a:solidFill>
                  <a:schemeClr val="bg1"/>
                </a:solidFill>
                <a:latin typeface="迷你简汉真广标" panose="02010609000101010101" pitchFamily="49" charset="-122"/>
                <a:ea typeface="迷你简汉真广标" panose="02010609000101010101" pitchFamily="49" charset="-122"/>
              </a:defRPr>
            </a:lvl1pPr>
          </a:lstStyle>
          <a:p>
            <a:r>
              <a:rPr lang="zh-CN" altLang="en-US" dirty="0" smtClean="0"/>
              <a:t>单击此处编辑母版标题样式</a:t>
            </a:r>
            <a:endParaRPr lang="zh-CN" altLang="en-US" dirty="0"/>
          </a:p>
        </p:txBody>
      </p:sp>
    </p:spTree>
    <p:extLst>
      <p:ext uri="{BB962C8B-B14F-4D97-AF65-F5344CB8AC3E}">
        <p14:creationId xmlns:p14="http://schemas.microsoft.com/office/powerpoint/2010/main" val="2945302849"/>
      </p:ext>
    </p:extLst>
  </p:cSld>
  <p:clrMapOvr>
    <a:masterClrMapping/>
  </p:clrMapOvr>
  <p:timing>
    <p:tnLst>
      <p:par>
        <p:cTn id="1" dur="indefinite" restart="never" nodeType="tmRoot"/>
      </p:par>
    </p:tnLst>
  </p:timing>
  <p:hf hdr="0" dt="0"/>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6" name="Rectangle 13"/>
          <p:cNvSpPr/>
          <p:nvPr userDrawn="1"/>
        </p:nvSpPr>
        <p:spPr>
          <a:xfrm>
            <a:off x="-8905" y="0"/>
            <a:ext cx="12202286" cy="6859588"/>
          </a:xfrm>
          <a:prstGeom prst="rect">
            <a:avLst/>
          </a:prstGeom>
          <a:gradFill flip="none" rotWithShape="1">
            <a:gsLst>
              <a:gs pos="0">
                <a:srgbClr val="77458B"/>
              </a:gs>
              <a:gs pos="100000">
                <a:srgbClr val="4F2D5D"/>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JM" sz="1800" b="0" i="0" u="none" strike="noStrike" kern="1200" cap="none" spc="0" normalizeH="0" baseline="0" noProof="0" dirty="0">
              <a:ln>
                <a:noFill/>
              </a:ln>
              <a:solidFill>
                <a:srgbClr val="F34F57"/>
              </a:solidFill>
              <a:effectLst/>
              <a:uLnTx/>
              <a:uFillTx/>
              <a:latin typeface="Calibri"/>
              <a:ea typeface="+mn-ea"/>
              <a:cs typeface="+mn-cs"/>
            </a:endParaRPr>
          </a:p>
        </p:txBody>
      </p:sp>
      <p:sp>
        <p:nvSpPr>
          <p:cNvPr id="3" name="日期占位符 2"/>
          <p:cNvSpPr>
            <a:spLocks noGrp="1"/>
          </p:cNvSpPr>
          <p:nvPr>
            <p:ph type="dt" sz="half" idx="10"/>
          </p:nvPr>
        </p:nvSpPr>
        <p:spPr/>
        <p:txBody>
          <a:bodyPr/>
          <a:lstStyle/>
          <a:p>
            <a:pPr>
              <a:defRPr/>
            </a:pPr>
            <a:fld id="{A6620504-D840-6A40-90BC-6F3747762FA2}" type="datetime1">
              <a:rPr lang="en-JM" smtClean="0">
                <a:solidFill>
                  <a:prstClr val="black">
                    <a:tint val="75000"/>
                  </a:prstClr>
                </a:solidFill>
              </a:rPr>
              <a:pPr>
                <a:defRPr/>
              </a:pPr>
              <a:t>19/7/2019</a:t>
            </a:fld>
            <a:endParaRPr lang="en-JM" dirty="0">
              <a:solidFill>
                <a:prstClr val="black">
                  <a:tint val="75000"/>
                </a:prstClr>
              </a:solidFill>
            </a:endParaRPr>
          </a:p>
        </p:txBody>
      </p:sp>
    </p:spTree>
    <p:extLst>
      <p:ext uri="{BB962C8B-B14F-4D97-AF65-F5344CB8AC3E}">
        <p14:creationId xmlns:p14="http://schemas.microsoft.com/office/powerpoint/2010/main" val="4162990736"/>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8" name="Picture 7" descr="hexa.png"/>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1" y="0"/>
            <a:ext cx="12190413" cy="6859588"/>
          </a:xfrm>
          <a:prstGeom prst="rect">
            <a:avLst/>
          </a:prstGeom>
        </p:spPr>
      </p:pic>
      <p:sp>
        <p:nvSpPr>
          <p:cNvPr id="4" name="Date Placeholder 3"/>
          <p:cNvSpPr>
            <a:spLocks noGrp="1"/>
          </p:cNvSpPr>
          <p:nvPr>
            <p:ph type="dt" sz="half" idx="10"/>
          </p:nvPr>
        </p:nvSpPr>
        <p:spPr/>
        <p:txBody>
          <a:bodyPr/>
          <a:lstStyle/>
          <a:p>
            <a:pPr>
              <a:defRPr/>
            </a:pPr>
            <a:fld id="{480435F3-CE51-FE47-901D-12AFFB0ECEA9}" type="datetime1">
              <a:rPr lang="en-JM" smtClean="0">
                <a:solidFill>
                  <a:prstClr val="black">
                    <a:tint val="75000"/>
                  </a:prstClr>
                </a:solidFill>
              </a:rPr>
              <a:pPr>
                <a:defRPr/>
              </a:pPr>
              <a:t>19/7/2019</a:t>
            </a:fld>
            <a:endParaRPr lang="en-JM" dirty="0">
              <a:solidFill>
                <a:prstClr val="black">
                  <a:tint val="75000"/>
                </a:prstClr>
              </a:solidFill>
            </a:endParaRPr>
          </a:p>
        </p:txBody>
      </p:sp>
      <p:sp>
        <p:nvSpPr>
          <p:cNvPr id="5" name="Footer Placeholder 4"/>
          <p:cNvSpPr>
            <a:spLocks noGrp="1"/>
          </p:cNvSpPr>
          <p:nvPr>
            <p:ph type="ftr" sz="quarter" idx="11"/>
          </p:nvPr>
        </p:nvSpPr>
        <p:spPr/>
        <p:txBody>
          <a:bodyPr/>
          <a:lstStyle/>
          <a:p>
            <a:pPr>
              <a:defRPr/>
            </a:pPr>
            <a:r>
              <a:rPr lang="en-JM" smtClean="0">
                <a:solidFill>
                  <a:prstClr val="white">
                    <a:lumMod val="65000"/>
                  </a:prstClr>
                </a:solidFill>
              </a:rPr>
              <a:t>WWW.DESIGNERSPARADISE.COM</a:t>
            </a:r>
            <a:endParaRPr lang="en-JM" dirty="0">
              <a:solidFill>
                <a:prstClr val="white">
                  <a:lumMod val="65000"/>
                </a:prstClr>
              </a:solidFill>
            </a:endParaRPr>
          </a:p>
        </p:txBody>
      </p:sp>
    </p:spTree>
    <p:extLst>
      <p:ext uri="{BB962C8B-B14F-4D97-AF65-F5344CB8AC3E}">
        <p14:creationId xmlns:p14="http://schemas.microsoft.com/office/powerpoint/2010/main" val="2737292218"/>
      </p:ext>
    </p:extLst>
  </p:cSld>
  <p:clrMapOvr>
    <a:masterClrMapping/>
  </p:clrMapOvr>
  <p:timing>
    <p:tnLst>
      <p:par>
        <p:cTn id="1" dur="indefinite" restart="never" nodeType="tmRoot"/>
      </p:par>
    </p:tn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1_Title Slide">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pPr>
              <a:defRPr/>
            </a:pPr>
            <a:fld id="{480435F3-CE51-FE47-901D-12AFFB0ECEA9}" type="datetime1">
              <a:rPr lang="en-JM" smtClean="0">
                <a:solidFill>
                  <a:prstClr val="black">
                    <a:tint val="75000"/>
                  </a:prstClr>
                </a:solidFill>
              </a:rPr>
              <a:pPr>
                <a:defRPr/>
              </a:pPr>
              <a:t>19/7/2019</a:t>
            </a:fld>
            <a:endParaRPr lang="en-JM" dirty="0">
              <a:solidFill>
                <a:prstClr val="black">
                  <a:tint val="75000"/>
                </a:prstClr>
              </a:solidFill>
            </a:endParaRPr>
          </a:p>
        </p:txBody>
      </p:sp>
      <p:sp>
        <p:nvSpPr>
          <p:cNvPr id="5" name="Footer Placeholder 4"/>
          <p:cNvSpPr>
            <a:spLocks noGrp="1"/>
          </p:cNvSpPr>
          <p:nvPr>
            <p:ph type="ftr" sz="quarter" idx="11"/>
          </p:nvPr>
        </p:nvSpPr>
        <p:spPr/>
        <p:txBody>
          <a:bodyPr/>
          <a:lstStyle>
            <a:lvl1pPr>
              <a:defRPr>
                <a:latin typeface="LiHei Pro" panose="020B0500000000000000" pitchFamily="34" charset="-122"/>
                <a:ea typeface="LiHei Pro" panose="020B0500000000000000" pitchFamily="34" charset="-122"/>
              </a:defRPr>
            </a:lvl1pPr>
          </a:lstStyle>
          <a:p>
            <a:pPr>
              <a:defRPr/>
            </a:pPr>
            <a:r>
              <a:rPr lang="en-JM" smtClean="0">
                <a:solidFill>
                  <a:prstClr val="white">
                    <a:lumMod val="65000"/>
                  </a:prstClr>
                </a:solidFill>
              </a:rPr>
              <a:t>xiaoer.yanj.cn</a:t>
            </a:r>
            <a:endParaRPr lang="en-JM" dirty="0">
              <a:solidFill>
                <a:prstClr val="white">
                  <a:lumMod val="65000"/>
                </a:prstClr>
              </a:solidFill>
            </a:endParaRPr>
          </a:p>
        </p:txBody>
      </p:sp>
      <p:sp>
        <p:nvSpPr>
          <p:cNvPr id="6" name="Slide Number Placeholder 5"/>
          <p:cNvSpPr>
            <a:spLocks noGrp="1"/>
          </p:cNvSpPr>
          <p:nvPr>
            <p:ph type="sldNum" sz="quarter" idx="12"/>
          </p:nvPr>
        </p:nvSpPr>
        <p:spPr/>
        <p:txBody>
          <a:bodyPr/>
          <a:lstStyle>
            <a:lvl1pPr>
              <a:defRPr sz="1400">
                <a:solidFill>
                  <a:schemeClr val="tx1">
                    <a:lumMod val="50000"/>
                    <a:lumOff val="50000"/>
                  </a:schemeClr>
                </a:solidFill>
                <a:latin typeface="Impact" panose="020B0806030902050204" pitchFamily="34" charset="0"/>
              </a:defRPr>
            </a:lvl1pPr>
          </a:lstStyle>
          <a:p>
            <a:pPr>
              <a:defRPr/>
            </a:pPr>
            <a:fld id="{857B18ED-D931-45F4-8873-1BEDAB4DC03E}" type="slidenum">
              <a:rPr lang="en-JM" smtClean="0">
                <a:solidFill>
                  <a:prstClr val="black">
                    <a:lumMod val="50000"/>
                    <a:lumOff val="50000"/>
                  </a:prstClr>
                </a:solidFill>
              </a:rPr>
              <a:pPr>
                <a:defRPr/>
              </a:pPr>
              <a:t>‹#›</a:t>
            </a:fld>
            <a:endParaRPr lang="en-JM" dirty="0">
              <a:solidFill>
                <a:prstClr val="black">
                  <a:lumMod val="50000"/>
                  <a:lumOff val="50000"/>
                </a:prstClr>
              </a:solidFill>
            </a:endParaRPr>
          </a:p>
        </p:txBody>
      </p:sp>
      <p:cxnSp>
        <p:nvCxnSpPr>
          <p:cNvPr id="7" name="直接连接符 6"/>
          <p:cNvCxnSpPr/>
          <p:nvPr userDrawn="1"/>
        </p:nvCxnSpPr>
        <p:spPr>
          <a:xfrm flipV="1">
            <a:off x="3024904" y="479935"/>
            <a:ext cx="8365514" cy="1"/>
          </a:xfrm>
          <a:prstGeom prst="line">
            <a:avLst/>
          </a:prstGeom>
          <a:ln w="19050">
            <a:solidFill>
              <a:schemeClr val="bg1">
                <a:lumMod val="50000"/>
              </a:schemeClr>
            </a:solidFill>
            <a:prstDash val="sysDot"/>
          </a:ln>
        </p:spPr>
        <p:style>
          <a:lnRef idx="1">
            <a:schemeClr val="accent1"/>
          </a:lnRef>
          <a:fillRef idx="0">
            <a:schemeClr val="accent1"/>
          </a:fillRef>
          <a:effectRef idx="0">
            <a:schemeClr val="accent1"/>
          </a:effectRef>
          <a:fontRef idx="minor">
            <a:schemeClr val="tx1"/>
          </a:fontRef>
        </p:style>
      </p:cxnSp>
      <p:grpSp>
        <p:nvGrpSpPr>
          <p:cNvPr id="8" name="组合 7"/>
          <p:cNvGrpSpPr/>
          <p:nvPr userDrawn="1"/>
        </p:nvGrpSpPr>
        <p:grpSpPr>
          <a:xfrm>
            <a:off x="1" y="195152"/>
            <a:ext cx="3125772" cy="569565"/>
            <a:chOff x="0" y="194743"/>
            <a:chExt cx="3126179" cy="569433"/>
          </a:xfrm>
        </p:grpSpPr>
        <p:sp>
          <p:nvSpPr>
            <p:cNvPr id="9" name="圆角矩形 8"/>
            <p:cNvSpPr/>
            <p:nvPr/>
          </p:nvSpPr>
          <p:spPr>
            <a:xfrm>
              <a:off x="173209" y="194743"/>
              <a:ext cx="2952970" cy="569433"/>
            </a:xfrm>
            <a:prstGeom prst="roundRect">
              <a:avLst>
                <a:gd name="adj" fmla="val 9976"/>
              </a:avLst>
            </a:prstGeom>
            <a:solidFill>
              <a:srgbClr val="01ACBE"/>
            </a:solidFill>
            <a:ln w="19050">
              <a:gradFill flip="none" rotWithShape="1">
                <a:gsLst>
                  <a:gs pos="88000">
                    <a:schemeClr val="bg1"/>
                  </a:gs>
                  <a:gs pos="0">
                    <a:schemeClr val="bg1">
                      <a:lumMod val="75000"/>
                    </a:schemeClr>
                  </a:gs>
                  <a:gs pos="71000">
                    <a:schemeClr val="bg1">
                      <a:lumMod val="85000"/>
                    </a:schemeClr>
                  </a:gs>
                  <a:gs pos="55000">
                    <a:schemeClr val="bg1"/>
                  </a:gs>
                  <a:gs pos="37000">
                    <a:schemeClr val="bg1">
                      <a:lumMod val="85000"/>
                    </a:schemeClr>
                  </a:gs>
                  <a:gs pos="22000">
                    <a:schemeClr val="bg1"/>
                  </a:gs>
                  <a:gs pos="100000">
                    <a:schemeClr val="bg1">
                      <a:lumMod val="75000"/>
                    </a:schemeClr>
                  </a:gs>
                </a:gsLst>
                <a:lin ang="1200000" scaled="0"/>
                <a:tileRect/>
              </a:gra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grpSp>
          <p:nvGrpSpPr>
            <p:cNvPr id="10" name="组合 9"/>
            <p:cNvGrpSpPr/>
            <p:nvPr/>
          </p:nvGrpSpPr>
          <p:grpSpPr>
            <a:xfrm>
              <a:off x="0" y="290669"/>
              <a:ext cx="424561" cy="355906"/>
              <a:chOff x="469900" y="728859"/>
              <a:chExt cx="424561" cy="355906"/>
            </a:xfrm>
          </p:grpSpPr>
          <p:sp>
            <p:nvSpPr>
              <p:cNvPr id="11" name="椭圆 10"/>
              <p:cNvSpPr/>
              <p:nvPr/>
            </p:nvSpPr>
            <p:spPr>
              <a:xfrm rot="16200000">
                <a:off x="738264" y="928568"/>
                <a:ext cx="156198" cy="156196"/>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2" name="椭圆 11"/>
              <p:cNvSpPr/>
              <p:nvPr/>
            </p:nvSpPr>
            <p:spPr>
              <a:xfrm rot="16200000">
                <a:off x="752463" y="942770"/>
                <a:ext cx="127798" cy="127797"/>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3" name="椭圆 12"/>
              <p:cNvSpPr/>
              <p:nvPr/>
            </p:nvSpPr>
            <p:spPr>
              <a:xfrm rot="16200000">
                <a:off x="738264" y="728860"/>
                <a:ext cx="156198" cy="156196"/>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4" name="椭圆 13"/>
              <p:cNvSpPr/>
              <p:nvPr/>
            </p:nvSpPr>
            <p:spPr>
              <a:xfrm rot="16200000">
                <a:off x="752463" y="743063"/>
                <a:ext cx="127798" cy="127797"/>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5" name="圆角矩形 14"/>
              <p:cNvSpPr/>
              <p:nvPr/>
            </p:nvSpPr>
            <p:spPr>
              <a:xfrm rot="16200000">
                <a:off x="636543" y="859458"/>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6" name="圆角矩形 15"/>
              <p:cNvSpPr/>
              <p:nvPr/>
            </p:nvSpPr>
            <p:spPr>
              <a:xfrm rot="16200000">
                <a:off x="636543" y="809416"/>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7" name="圆角矩形 16"/>
              <p:cNvSpPr/>
              <p:nvPr/>
            </p:nvSpPr>
            <p:spPr>
              <a:xfrm rot="16200000">
                <a:off x="636543" y="655035"/>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8" name="圆角矩形 17"/>
              <p:cNvSpPr/>
              <p:nvPr/>
            </p:nvSpPr>
            <p:spPr>
              <a:xfrm rot="16200000">
                <a:off x="636543" y="604992"/>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grpSp>
      </p:grpSp>
      <p:grpSp>
        <p:nvGrpSpPr>
          <p:cNvPr id="19" name="组合 18"/>
          <p:cNvGrpSpPr/>
          <p:nvPr userDrawn="1"/>
        </p:nvGrpSpPr>
        <p:grpSpPr>
          <a:xfrm>
            <a:off x="11352323" y="175669"/>
            <a:ext cx="838091" cy="743984"/>
            <a:chOff x="39833" y="101457"/>
            <a:chExt cx="838200" cy="743812"/>
          </a:xfrm>
        </p:grpSpPr>
        <p:grpSp>
          <p:nvGrpSpPr>
            <p:cNvPr id="20" name="组合 19"/>
            <p:cNvGrpSpPr/>
            <p:nvPr userDrawn="1"/>
          </p:nvGrpSpPr>
          <p:grpSpPr>
            <a:xfrm>
              <a:off x="130195" y="101457"/>
              <a:ext cx="647560" cy="567974"/>
              <a:chOff x="257420" y="226345"/>
              <a:chExt cx="540747" cy="474289"/>
            </a:xfrm>
          </p:grpSpPr>
          <p:pic>
            <p:nvPicPr>
              <p:cNvPr id="22" name="图片 21"/>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257420" y="226345"/>
                <a:ext cx="472830" cy="472830"/>
              </a:xfrm>
              <a:prstGeom prst="rect">
                <a:avLst/>
              </a:prstGeom>
            </p:spPr>
          </p:pic>
          <p:pic>
            <p:nvPicPr>
              <p:cNvPr id="23" name="图片 22"/>
              <p:cNvPicPr>
                <a:picLocks noChangeAspect="1"/>
              </p:cNvPicPr>
              <p:nvPr userDrawn="1"/>
            </p:nvPicPr>
            <p:blipFill rotWithShape="1">
              <a:blip r:embed="rId3" cstate="screen">
                <a:grayscl/>
                <a:extLst>
                  <a:ext uri="{BEBA8EAE-BF5A-486C-A8C5-ECC9F3942E4B}">
                    <a14:imgProps xmlns:a14="http://schemas.microsoft.com/office/drawing/2010/main">
                      <a14:imgLayer r:embed="rId4">
                        <a14:imgEffect>
                          <a14:colorTemperature colorTemp="2000"/>
                        </a14:imgEffect>
                      </a14:imgLayer>
                    </a14:imgProps>
                  </a:ext>
                  <a:ext uri="{28A0092B-C50C-407E-A947-70E740481C1C}">
                    <a14:useLocalDpi xmlns:a14="http://schemas.microsoft.com/office/drawing/2010/main"/>
                  </a:ext>
                </a:extLst>
              </a:blip>
              <a:srcRect/>
              <a:stretch/>
            </p:blipFill>
            <p:spPr>
              <a:xfrm flipH="1">
                <a:off x="265701" y="654915"/>
                <a:ext cx="532466" cy="45719"/>
              </a:xfrm>
              <a:prstGeom prst="rect">
                <a:avLst/>
              </a:prstGeom>
            </p:spPr>
          </p:pic>
        </p:grpSp>
        <p:sp>
          <p:nvSpPr>
            <p:cNvPr id="21" name="文本框 20"/>
            <p:cNvSpPr txBox="1"/>
            <p:nvPr userDrawn="1"/>
          </p:nvSpPr>
          <p:spPr>
            <a:xfrm>
              <a:off x="39833" y="629875"/>
              <a:ext cx="838200" cy="21539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800" b="0" i="0" u="none" strike="noStrike" kern="1200" cap="none" spc="0" normalizeH="0" baseline="0" noProof="0" dirty="0" smtClean="0">
                  <a:ln>
                    <a:noFill/>
                  </a:ln>
                  <a:solidFill>
                    <a:prstClr val="black">
                      <a:lumMod val="65000"/>
                      <a:lumOff val="35000"/>
                    </a:prstClr>
                  </a:solidFill>
                  <a:effectLst/>
                  <a:uLnTx/>
                  <a:uFillTx/>
                  <a:latin typeface="迷你简汉真广标" panose="02010609000101010101" pitchFamily="49" charset="-122"/>
                  <a:ea typeface="迷你简汉真广标" panose="02010609000101010101" pitchFamily="49" charset="-122"/>
                  <a:cs typeface="+mn-cs"/>
                </a:rPr>
                <a:t>By </a:t>
              </a:r>
              <a:r>
                <a:rPr kumimoji="0" lang="zh-CN" altLang="en-US" sz="800" b="0" i="0" u="none" strike="noStrike" kern="1200" cap="none" spc="0" normalizeH="0" baseline="0" noProof="0" dirty="0" smtClean="0">
                  <a:ln>
                    <a:noFill/>
                  </a:ln>
                  <a:solidFill>
                    <a:prstClr val="black">
                      <a:lumMod val="65000"/>
                      <a:lumOff val="35000"/>
                    </a:prstClr>
                  </a:solidFill>
                  <a:effectLst/>
                  <a:uLnTx/>
                  <a:uFillTx/>
                  <a:latin typeface="迷你简汉真广标" panose="02010609000101010101" pitchFamily="49" charset="-122"/>
                  <a:ea typeface="迷你简汉真广标" panose="02010609000101010101" pitchFamily="49" charset="-122"/>
                  <a:cs typeface="+mn-cs"/>
                </a:rPr>
                <a:t>杜小二</a:t>
              </a:r>
              <a:endParaRPr kumimoji="0" lang="zh-CN" altLang="en-US" sz="800" b="0" i="0" u="none" strike="noStrike" kern="1200" cap="none" spc="0" normalizeH="0" baseline="0" noProof="0" dirty="0">
                <a:ln>
                  <a:noFill/>
                </a:ln>
                <a:solidFill>
                  <a:prstClr val="black">
                    <a:lumMod val="65000"/>
                    <a:lumOff val="35000"/>
                  </a:prstClr>
                </a:solidFill>
                <a:effectLst/>
                <a:uLnTx/>
                <a:uFillTx/>
                <a:latin typeface="迷你简汉真广标" panose="02010609000101010101" pitchFamily="49" charset="-122"/>
                <a:ea typeface="迷你简汉真广标" panose="02010609000101010101" pitchFamily="49" charset="-122"/>
                <a:cs typeface="+mn-cs"/>
              </a:endParaRPr>
            </a:p>
          </p:txBody>
        </p:sp>
      </p:grpSp>
      <p:sp>
        <p:nvSpPr>
          <p:cNvPr id="24" name="标题占位符 1"/>
          <p:cNvSpPr>
            <a:spLocks noGrp="1"/>
          </p:cNvSpPr>
          <p:nvPr>
            <p:ph type="title"/>
          </p:nvPr>
        </p:nvSpPr>
        <p:spPr>
          <a:xfrm>
            <a:off x="416259" y="206382"/>
            <a:ext cx="3050391" cy="547102"/>
          </a:xfrm>
          <a:prstGeom prst="rect">
            <a:avLst/>
          </a:prstGeom>
        </p:spPr>
        <p:txBody>
          <a:bodyPr vert="horz" lIns="91436" tIns="45718" rIns="91436" bIns="45718" rtlCol="0" anchor="ctr">
            <a:normAutofit/>
          </a:bodyPr>
          <a:lstStyle>
            <a:lvl1pPr>
              <a:defRPr sz="1800">
                <a:solidFill>
                  <a:schemeClr val="bg1"/>
                </a:solidFill>
                <a:latin typeface="迷你简汉真广标" panose="02010609000101010101" pitchFamily="49" charset="-122"/>
                <a:ea typeface="迷你简汉真广标" panose="02010609000101010101" pitchFamily="49" charset="-122"/>
              </a:defRPr>
            </a:lvl1pPr>
          </a:lstStyle>
          <a:p>
            <a:r>
              <a:rPr lang="zh-CN" altLang="en-US" dirty="0" smtClean="0"/>
              <a:t>单击此处编辑母版标题样式</a:t>
            </a:r>
            <a:endParaRPr lang="zh-CN" altLang="en-US" dirty="0"/>
          </a:p>
        </p:txBody>
      </p:sp>
    </p:spTree>
    <p:extLst>
      <p:ext uri="{BB962C8B-B14F-4D97-AF65-F5344CB8AC3E}">
        <p14:creationId xmlns:p14="http://schemas.microsoft.com/office/powerpoint/2010/main" val="1174124145"/>
      </p:ext>
    </p:extLst>
  </p:cSld>
  <p:clrMapOvr>
    <a:masterClrMapping/>
  </p:clrMapOvr>
  <p:timing>
    <p:tnLst>
      <p:par>
        <p:cTn id="1" dur="indefinite" restart="never" nodeType="tmRoot"/>
      </p:par>
    </p:tnLst>
  </p:timing>
  <p:hf hdr="0" dt="0"/>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6" name="Rectangle 13"/>
          <p:cNvSpPr/>
          <p:nvPr userDrawn="1"/>
        </p:nvSpPr>
        <p:spPr>
          <a:xfrm>
            <a:off x="-8905" y="0"/>
            <a:ext cx="12202286" cy="6859588"/>
          </a:xfrm>
          <a:prstGeom prst="rect">
            <a:avLst/>
          </a:prstGeom>
          <a:gradFill flip="none" rotWithShape="1">
            <a:gsLst>
              <a:gs pos="0">
                <a:srgbClr val="77458B"/>
              </a:gs>
              <a:gs pos="100000">
                <a:srgbClr val="4F2D5D"/>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JM" sz="1800" b="0" i="0" u="none" strike="noStrike" kern="1200" cap="none" spc="0" normalizeH="0" baseline="0" noProof="0" dirty="0">
              <a:ln>
                <a:noFill/>
              </a:ln>
              <a:solidFill>
                <a:srgbClr val="F34F57"/>
              </a:solidFill>
              <a:effectLst/>
              <a:uLnTx/>
              <a:uFillTx/>
              <a:latin typeface="Calibri"/>
              <a:ea typeface="+mn-ea"/>
              <a:cs typeface="+mn-cs"/>
            </a:endParaRPr>
          </a:p>
        </p:txBody>
      </p:sp>
      <p:sp>
        <p:nvSpPr>
          <p:cNvPr id="3" name="日期占位符 2"/>
          <p:cNvSpPr>
            <a:spLocks noGrp="1"/>
          </p:cNvSpPr>
          <p:nvPr>
            <p:ph type="dt" sz="half" idx="10"/>
          </p:nvPr>
        </p:nvSpPr>
        <p:spPr/>
        <p:txBody>
          <a:bodyPr/>
          <a:lstStyle/>
          <a:p>
            <a:pPr>
              <a:defRPr/>
            </a:pPr>
            <a:fld id="{A6620504-D840-6A40-90BC-6F3747762FA2}" type="datetime1">
              <a:rPr lang="en-JM" smtClean="0">
                <a:solidFill>
                  <a:prstClr val="black">
                    <a:tint val="75000"/>
                  </a:prstClr>
                </a:solidFill>
              </a:rPr>
              <a:pPr>
                <a:defRPr/>
              </a:pPr>
              <a:t>19/7/2019</a:t>
            </a:fld>
            <a:endParaRPr lang="en-JM" dirty="0">
              <a:solidFill>
                <a:prstClr val="black">
                  <a:tint val="75000"/>
                </a:prstClr>
              </a:solidFill>
            </a:endParaRPr>
          </a:p>
        </p:txBody>
      </p:sp>
    </p:spTree>
    <p:extLst>
      <p:ext uri="{BB962C8B-B14F-4D97-AF65-F5344CB8AC3E}">
        <p14:creationId xmlns:p14="http://schemas.microsoft.com/office/powerpoint/2010/main" val="2118474266"/>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8" name="Picture 7" descr="hexa.png"/>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1" y="0"/>
            <a:ext cx="12190413" cy="6859588"/>
          </a:xfrm>
          <a:prstGeom prst="rect">
            <a:avLst/>
          </a:prstGeom>
        </p:spPr>
      </p:pic>
      <p:sp>
        <p:nvSpPr>
          <p:cNvPr id="4" name="Date Placeholder 3"/>
          <p:cNvSpPr>
            <a:spLocks noGrp="1"/>
          </p:cNvSpPr>
          <p:nvPr>
            <p:ph type="dt" sz="half" idx="10"/>
          </p:nvPr>
        </p:nvSpPr>
        <p:spPr/>
        <p:txBody>
          <a:bodyPr/>
          <a:lstStyle/>
          <a:p>
            <a:pPr>
              <a:defRPr/>
            </a:pPr>
            <a:fld id="{480435F3-CE51-FE47-901D-12AFFB0ECEA9}" type="datetime1">
              <a:rPr lang="en-JM" smtClean="0">
                <a:solidFill>
                  <a:prstClr val="black">
                    <a:tint val="75000"/>
                  </a:prstClr>
                </a:solidFill>
              </a:rPr>
              <a:pPr>
                <a:defRPr/>
              </a:pPr>
              <a:t>19/7/2019</a:t>
            </a:fld>
            <a:endParaRPr lang="en-JM" dirty="0">
              <a:solidFill>
                <a:prstClr val="black">
                  <a:tint val="75000"/>
                </a:prstClr>
              </a:solidFill>
            </a:endParaRPr>
          </a:p>
        </p:txBody>
      </p:sp>
      <p:sp>
        <p:nvSpPr>
          <p:cNvPr id="5" name="Footer Placeholder 4"/>
          <p:cNvSpPr>
            <a:spLocks noGrp="1"/>
          </p:cNvSpPr>
          <p:nvPr>
            <p:ph type="ftr" sz="quarter" idx="11"/>
          </p:nvPr>
        </p:nvSpPr>
        <p:spPr/>
        <p:txBody>
          <a:bodyPr/>
          <a:lstStyle/>
          <a:p>
            <a:pPr>
              <a:defRPr/>
            </a:pPr>
            <a:r>
              <a:rPr lang="en-JM" smtClean="0">
                <a:solidFill>
                  <a:prstClr val="white">
                    <a:lumMod val="65000"/>
                  </a:prstClr>
                </a:solidFill>
              </a:rPr>
              <a:t>WWW.DESIGNERSPARADISE.COM</a:t>
            </a:r>
            <a:endParaRPr lang="en-JM" dirty="0">
              <a:solidFill>
                <a:prstClr val="white">
                  <a:lumMod val="65000"/>
                </a:prstClr>
              </a:solidFill>
            </a:endParaRPr>
          </a:p>
        </p:txBody>
      </p:sp>
    </p:spTree>
    <p:extLst>
      <p:ext uri="{BB962C8B-B14F-4D97-AF65-F5344CB8AC3E}">
        <p14:creationId xmlns:p14="http://schemas.microsoft.com/office/powerpoint/2010/main" val="2946944412"/>
      </p:ext>
    </p:extLst>
  </p:cSld>
  <p:clrMapOvr>
    <a:masterClrMapping/>
  </p:clrMapOvr>
  <p:timing>
    <p:tnLst>
      <p:par>
        <p:cTn id="1" dur="indefinite" restart="never" nodeType="tmRoot"/>
      </p:par>
    </p:tn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1_Title Slide">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pPr>
              <a:defRPr/>
            </a:pPr>
            <a:fld id="{480435F3-CE51-FE47-901D-12AFFB0ECEA9}" type="datetime1">
              <a:rPr lang="en-JM" smtClean="0">
                <a:solidFill>
                  <a:prstClr val="black">
                    <a:tint val="75000"/>
                  </a:prstClr>
                </a:solidFill>
              </a:rPr>
              <a:pPr>
                <a:defRPr/>
              </a:pPr>
              <a:t>19/7/2019</a:t>
            </a:fld>
            <a:endParaRPr lang="en-JM" dirty="0">
              <a:solidFill>
                <a:prstClr val="black">
                  <a:tint val="75000"/>
                </a:prstClr>
              </a:solidFill>
            </a:endParaRPr>
          </a:p>
        </p:txBody>
      </p:sp>
      <p:sp>
        <p:nvSpPr>
          <p:cNvPr id="5" name="Footer Placeholder 4"/>
          <p:cNvSpPr>
            <a:spLocks noGrp="1"/>
          </p:cNvSpPr>
          <p:nvPr>
            <p:ph type="ftr" sz="quarter" idx="11"/>
          </p:nvPr>
        </p:nvSpPr>
        <p:spPr/>
        <p:txBody>
          <a:bodyPr/>
          <a:lstStyle>
            <a:lvl1pPr>
              <a:defRPr>
                <a:latin typeface="LiHei Pro" panose="020B0500000000000000" pitchFamily="34" charset="-122"/>
                <a:ea typeface="LiHei Pro" panose="020B0500000000000000" pitchFamily="34" charset="-122"/>
              </a:defRPr>
            </a:lvl1pPr>
          </a:lstStyle>
          <a:p>
            <a:pPr>
              <a:defRPr/>
            </a:pPr>
            <a:r>
              <a:rPr lang="en-JM" smtClean="0">
                <a:solidFill>
                  <a:prstClr val="white">
                    <a:lumMod val="65000"/>
                  </a:prstClr>
                </a:solidFill>
              </a:rPr>
              <a:t>xiaoer.yanj.cn</a:t>
            </a:r>
            <a:endParaRPr lang="en-JM" dirty="0">
              <a:solidFill>
                <a:prstClr val="white">
                  <a:lumMod val="65000"/>
                </a:prstClr>
              </a:solidFill>
            </a:endParaRPr>
          </a:p>
        </p:txBody>
      </p:sp>
      <p:sp>
        <p:nvSpPr>
          <p:cNvPr id="6" name="Slide Number Placeholder 5"/>
          <p:cNvSpPr>
            <a:spLocks noGrp="1"/>
          </p:cNvSpPr>
          <p:nvPr>
            <p:ph type="sldNum" sz="quarter" idx="12"/>
          </p:nvPr>
        </p:nvSpPr>
        <p:spPr/>
        <p:txBody>
          <a:bodyPr/>
          <a:lstStyle>
            <a:lvl1pPr>
              <a:defRPr sz="1400">
                <a:solidFill>
                  <a:schemeClr val="tx1">
                    <a:lumMod val="50000"/>
                    <a:lumOff val="50000"/>
                  </a:schemeClr>
                </a:solidFill>
                <a:latin typeface="Impact" panose="020B0806030902050204" pitchFamily="34" charset="0"/>
              </a:defRPr>
            </a:lvl1pPr>
          </a:lstStyle>
          <a:p>
            <a:pPr>
              <a:defRPr/>
            </a:pPr>
            <a:fld id="{857B18ED-D931-45F4-8873-1BEDAB4DC03E}" type="slidenum">
              <a:rPr lang="en-JM" smtClean="0">
                <a:solidFill>
                  <a:prstClr val="black">
                    <a:lumMod val="50000"/>
                    <a:lumOff val="50000"/>
                  </a:prstClr>
                </a:solidFill>
              </a:rPr>
              <a:pPr>
                <a:defRPr/>
              </a:pPr>
              <a:t>‹#›</a:t>
            </a:fld>
            <a:endParaRPr lang="en-JM" dirty="0">
              <a:solidFill>
                <a:prstClr val="black">
                  <a:lumMod val="50000"/>
                  <a:lumOff val="50000"/>
                </a:prstClr>
              </a:solidFill>
            </a:endParaRPr>
          </a:p>
        </p:txBody>
      </p:sp>
      <p:cxnSp>
        <p:nvCxnSpPr>
          <p:cNvPr id="7" name="直接连接符 6"/>
          <p:cNvCxnSpPr/>
          <p:nvPr userDrawn="1"/>
        </p:nvCxnSpPr>
        <p:spPr>
          <a:xfrm flipV="1">
            <a:off x="3024904" y="479935"/>
            <a:ext cx="8365514" cy="1"/>
          </a:xfrm>
          <a:prstGeom prst="line">
            <a:avLst/>
          </a:prstGeom>
          <a:ln w="19050">
            <a:solidFill>
              <a:schemeClr val="bg1">
                <a:lumMod val="50000"/>
              </a:schemeClr>
            </a:solidFill>
            <a:prstDash val="sysDot"/>
          </a:ln>
        </p:spPr>
        <p:style>
          <a:lnRef idx="1">
            <a:schemeClr val="accent1"/>
          </a:lnRef>
          <a:fillRef idx="0">
            <a:schemeClr val="accent1"/>
          </a:fillRef>
          <a:effectRef idx="0">
            <a:schemeClr val="accent1"/>
          </a:effectRef>
          <a:fontRef idx="minor">
            <a:schemeClr val="tx1"/>
          </a:fontRef>
        </p:style>
      </p:cxnSp>
      <p:grpSp>
        <p:nvGrpSpPr>
          <p:cNvPr id="8" name="组合 7"/>
          <p:cNvGrpSpPr/>
          <p:nvPr userDrawn="1"/>
        </p:nvGrpSpPr>
        <p:grpSpPr>
          <a:xfrm>
            <a:off x="1" y="195152"/>
            <a:ext cx="3125772" cy="569565"/>
            <a:chOff x="0" y="194743"/>
            <a:chExt cx="3126179" cy="569433"/>
          </a:xfrm>
        </p:grpSpPr>
        <p:sp>
          <p:nvSpPr>
            <p:cNvPr id="9" name="圆角矩形 8"/>
            <p:cNvSpPr/>
            <p:nvPr/>
          </p:nvSpPr>
          <p:spPr>
            <a:xfrm>
              <a:off x="173209" y="194743"/>
              <a:ext cx="2952970" cy="569433"/>
            </a:xfrm>
            <a:prstGeom prst="roundRect">
              <a:avLst>
                <a:gd name="adj" fmla="val 9976"/>
              </a:avLst>
            </a:prstGeom>
            <a:solidFill>
              <a:srgbClr val="01ACBE"/>
            </a:solidFill>
            <a:ln w="19050">
              <a:gradFill flip="none" rotWithShape="1">
                <a:gsLst>
                  <a:gs pos="88000">
                    <a:schemeClr val="bg1"/>
                  </a:gs>
                  <a:gs pos="0">
                    <a:schemeClr val="bg1">
                      <a:lumMod val="75000"/>
                    </a:schemeClr>
                  </a:gs>
                  <a:gs pos="71000">
                    <a:schemeClr val="bg1">
                      <a:lumMod val="85000"/>
                    </a:schemeClr>
                  </a:gs>
                  <a:gs pos="55000">
                    <a:schemeClr val="bg1"/>
                  </a:gs>
                  <a:gs pos="37000">
                    <a:schemeClr val="bg1">
                      <a:lumMod val="85000"/>
                    </a:schemeClr>
                  </a:gs>
                  <a:gs pos="22000">
                    <a:schemeClr val="bg1"/>
                  </a:gs>
                  <a:gs pos="100000">
                    <a:schemeClr val="bg1">
                      <a:lumMod val="75000"/>
                    </a:schemeClr>
                  </a:gs>
                </a:gsLst>
                <a:lin ang="1200000" scaled="0"/>
                <a:tileRect/>
              </a:gra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grpSp>
          <p:nvGrpSpPr>
            <p:cNvPr id="10" name="组合 9"/>
            <p:cNvGrpSpPr/>
            <p:nvPr/>
          </p:nvGrpSpPr>
          <p:grpSpPr>
            <a:xfrm>
              <a:off x="0" y="290669"/>
              <a:ext cx="424561" cy="355906"/>
              <a:chOff x="469900" y="728859"/>
              <a:chExt cx="424561" cy="355906"/>
            </a:xfrm>
          </p:grpSpPr>
          <p:sp>
            <p:nvSpPr>
              <p:cNvPr id="11" name="椭圆 10"/>
              <p:cNvSpPr/>
              <p:nvPr/>
            </p:nvSpPr>
            <p:spPr>
              <a:xfrm rot="16200000">
                <a:off x="738264" y="928568"/>
                <a:ext cx="156198" cy="156196"/>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2" name="椭圆 11"/>
              <p:cNvSpPr/>
              <p:nvPr/>
            </p:nvSpPr>
            <p:spPr>
              <a:xfrm rot="16200000">
                <a:off x="752463" y="942770"/>
                <a:ext cx="127798" cy="127797"/>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3" name="椭圆 12"/>
              <p:cNvSpPr/>
              <p:nvPr/>
            </p:nvSpPr>
            <p:spPr>
              <a:xfrm rot="16200000">
                <a:off x="738264" y="728860"/>
                <a:ext cx="156198" cy="156196"/>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4" name="椭圆 13"/>
              <p:cNvSpPr/>
              <p:nvPr/>
            </p:nvSpPr>
            <p:spPr>
              <a:xfrm rot="16200000">
                <a:off x="752463" y="743063"/>
                <a:ext cx="127798" cy="127797"/>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5" name="圆角矩形 14"/>
              <p:cNvSpPr/>
              <p:nvPr/>
            </p:nvSpPr>
            <p:spPr>
              <a:xfrm rot="16200000">
                <a:off x="636543" y="859458"/>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6" name="圆角矩形 15"/>
              <p:cNvSpPr/>
              <p:nvPr/>
            </p:nvSpPr>
            <p:spPr>
              <a:xfrm rot="16200000">
                <a:off x="636543" y="809416"/>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7" name="圆角矩形 16"/>
              <p:cNvSpPr/>
              <p:nvPr/>
            </p:nvSpPr>
            <p:spPr>
              <a:xfrm rot="16200000">
                <a:off x="636543" y="655035"/>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8" name="圆角矩形 17"/>
              <p:cNvSpPr/>
              <p:nvPr/>
            </p:nvSpPr>
            <p:spPr>
              <a:xfrm rot="16200000">
                <a:off x="636543" y="604992"/>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grpSp>
      </p:grpSp>
      <p:grpSp>
        <p:nvGrpSpPr>
          <p:cNvPr id="19" name="组合 18"/>
          <p:cNvGrpSpPr/>
          <p:nvPr userDrawn="1"/>
        </p:nvGrpSpPr>
        <p:grpSpPr>
          <a:xfrm>
            <a:off x="11352323" y="175669"/>
            <a:ext cx="838091" cy="743984"/>
            <a:chOff x="39833" y="101457"/>
            <a:chExt cx="838200" cy="743812"/>
          </a:xfrm>
        </p:grpSpPr>
        <p:grpSp>
          <p:nvGrpSpPr>
            <p:cNvPr id="20" name="组合 19"/>
            <p:cNvGrpSpPr/>
            <p:nvPr userDrawn="1"/>
          </p:nvGrpSpPr>
          <p:grpSpPr>
            <a:xfrm>
              <a:off x="130195" y="101457"/>
              <a:ext cx="647560" cy="567974"/>
              <a:chOff x="257420" y="226345"/>
              <a:chExt cx="540747" cy="474289"/>
            </a:xfrm>
          </p:grpSpPr>
          <p:pic>
            <p:nvPicPr>
              <p:cNvPr id="22" name="图片 21"/>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257420" y="226345"/>
                <a:ext cx="472830" cy="472830"/>
              </a:xfrm>
              <a:prstGeom prst="rect">
                <a:avLst/>
              </a:prstGeom>
            </p:spPr>
          </p:pic>
          <p:pic>
            <p:nvPicPr>
              <p:cNvPr id="23" name="图片 22"/>
              <p:cNvPicPr>
                <a:picLocks noChangeAspect="1"/>
              </p:cNvPicPr>
              <p:nvPr userDrawn="1"/>
            </p:nvPicPr>
            <p:blipFill rotWithShape="1">
              <a:blip r:embed="rId3" cstate="screen">
                <a:grayscl/>
                <a:extLst>
                  <a:ext uri="{BEBA8EAE-BF5A-486C-A8C5-ECC9F3942E4B}">
                    <a14:imgProps xmlns:a14="http://schemas.microsoft.com/office/drawing/2010/main">
                      <a14:imgLayer r:embed="rId4">
                        <a14:imgEffect>
                          <a14:colorTemperature colorTemp="2000"/>
                        </a14:imgEffect>
                      </a14:imgLayer>
                    </a14:imgProps>
                  </a:ext>
                  <a:ext uri="{28A0092B-C50C-407E-A947-70E740481C1C}">
                    <a14:useLocalDpi xmlns:a14="http://schemas.microsoft.com/office/drawing/2010/main"/>
                  </a:ext>
                </a:extLst>
              </a:blip>
              <a:srcRect/>
              <a:stretch/>
            </p:blipFill>
            <p:spPr>
              <a:xfrm flipH="1">
                <a:off x="265701" y="654915"/>
                <a:ext cx="532466" cy="45719"/>
              </a:xfrm>
              <a:prstGeom prst="rect">
                <a:avLst/>
              </a:prstGeom>
            </p:spPr>
          </p:pic>
        </p:grpSp>
        <p:sp>
          <p:nvSpPr>
            <p:cNvPr id="21" name="文本框 20"/>
            <p:cNvSpPr txBox="1"/>
            <p:nvPr userDrawn="1"/>
          </p:nvSpPr>
          <p:spPr>
            <a:xfrm>
              <a:off x="39833" y="629875"/>
              <a:ext cx="838200" cy="21539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800" b="0" i="0" u="none" strike="noStrike" kern="1200" cap="none" spc="0" normalizeH="0" baseline="0" noProof="0" dirty="0" smtClean="0">
                  <a:ln>
                    <a:noFill/>
                  </a:ln>
                  <a:solidFill>
                    <a:prstClr val="black">
                      <a:lumMod val="65000"/>
                      <a:lumOff val="35000"/>
                    </a:prstClr>
                  </a:solidFill>
                  <a:effectLst/>
                  <a:uLnTx/>
                  <a:uFillTx/>
                  <a:latin typeface="迷你简汉真广标" panose="02010609000101010101" pitchFamily="49" charset="-122"/>
                  <a:ea typeface="迷你简汉真广标" panose="02010609000101010101" pitchFamily="49" charset="-122"/>
                  <a:cs typeface="+mn-cs"/>
                </a:rPr>
                <a:t>By </a:t>
              </a:r>
              <a:r>
                <a:rPr kumimoji="0" lang="zh-CN" altLang="en-US" sz="800" b="0" i="0" u="none" strike="noStrike" kern="1200" cap="none" spc="0" normalizeH="0" baseline="0" noProof="0" dirty="0" smtClean="0">
                  <a:ln>
                    <a:noFill/>
                  </a:ln>
                  <a:solidFill>
                    <a:prstClr val="black">
                      <a:lumMod val="65000"/>
                      <a:lumOff val="35000"/>
                    </a:prstClr>
                  </a:solidFill>
                  <a:effectLst/>
                  <a:uLnTx/>
                  <a:uFillTx/>
                  <a:latin typeface="迷你简汉真广标" panose="02010609000101010101" pitchFamily="49" charset="-122"/>
                  <a:ea typeface="迷你简汉真广标" panose="02010609000101010101" pitchFamily="49" charset="-122"/>
                  <a:cs typeface="+mn-cs"/>
                </a:rPr>
                <a:t>杜小二</a:t>
              </a:r>
              <a:endParaRPr kumimoji="0" lang="zh-CN" altLang="en-US" sz="800" b="0" i="0" u="none" strike="noStrike" kern="1200" cap="none" spc="0" normalizeH="0" baseline="0" noProof="0" dirty="0">
                <a:ln>
                  <a:noFill/>
                </a:ln>
                <a:solidFill>
                  <a:prstClr val="black">
                    <a:lumMod val="65000"/>
                    <a:lumOff val="35000"/>
                  </a:prstClr>
                </a:solidFill>
                <a:effectLst/>
                <a:uLnTx/>
                <a:uFillTx/>
                <a:latin typeface="迷你简汉真广标" panose="02010609000101010101" pitchFamily="49" charset="-122"/>
                <a:ea typeface="迷你简汉真广标" panose="02010609000101010101" pitchFamily="49" charset="-122"/>
                <a:cs typeface="+mn-cs"/>
              </a:endParaRPr>
            </a:p>
          </p:txBody>
        </p:sp>
      </p:grpSp>
      <p:sp>
        <p:nvSpPr>
          <p:cNvPr id="24" name="标题占位符 1"/>
          <p:cNvSpPr>
            <a:spLocks noGrp="1"/>
          </p:cNvSpPr>
          <p:nvPr>
            <p:ph type="title"/>
          </p:nvPr>
        </p:nvSpPr>
        <p:spPr>
          <a:xfrm>
            <a:off x="416259" y="206382"/>
            <a:ext cx="3050391" cy="547102"/>
          </a:xfrm>
          <a:prstGeom prst="rect">
            <a:avLst/>
          </a:prstGeom>
        </p:spPr>
        <p:txBody>
          <a:bodyPr vert="horz" lIns="91436" tIns="45718" rIns="91436" bIns="45718" rtlCol="0" anchor="ctr">
            <a:normAutofit/>
          </a:bodyPr>
          <a:lstStyle>
            <a:lvl1pPr>
              <a:defRPr sz="1800">
                <a:solidFill>
                  <a:schemeClr val="bg1"/>
                </a:solidFill>
                <a:latin typeface="迷你简汉真广标" panose="02010609000101010101" pitchFamily="49" charset="-122"/>
                <a:ea typeface="迷你简汉真广标" panose="02010609000101010101" pitchFamily="49" charset="-122"/>
              </a:defRPr>
            </a:lvl1pPr>
          </a:lstStyle>
          <a:p>
            <a:r>
              <a:rPr lang="zh-CN" altLang="en-US" dirty="0" smtClean="0"/>
              <a:t>单击此处编辑母版标题样式</a:t>
            </a:r>
            <a:endParaRPr lang="zh-CN" altLang="en-US" dirty="0"/>
          </a:p>
        </p:txBody>
      </p:sp>
    </p:spTree>
    <p:extLst>
      <p:ext uri="{BB962C8B-B14F-4D97-AF65-F5344CB8AC3E}">
        <p14:creationId xmlns:p14="http://schemas.microsoft.com/office/powerpoint/2010/main" val="1502747024"/>
      </p:ext>
    </p:extLst>
  </p:cSld>
  <p:clrMapOvr>
    <a:masterClrMapping/>
  </p:clrMapOvr>
  <p:timing>
    <p:tnLst>
      <p:par>
        <p:cTn id="1" dur="indefinite" restart="never" nodeType="tmRoot"/>
      </p:par>
    </p:tnLst>
  </p:timing>
  <p:hf hdr="0" dt="0"/>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6" name="Rectangle 13"/>
          <p:cNvSpPr/>
          <p:nvPr userDrawn="1"/>
        </p:nvSpPr>
        <p:spPr>
          <a:xfrm>
            <a:off x="-8905" y="0"/>
            <a:ext cx="12202286" cy="6859588"/>
          </a:xfrm>
          <a:prstGeom prst="rect">
            <a:avLst/>
          </a:prstGeom>
          <a:gradFill flip="none" rotWithShape="1">
            <a:gsLst>
              <a:gs pos="0">
                <a:srgbClr val="77458B"/>
              </a:gs>
              <a:gs pos="100000">
                <a:srgbClr val="4F2D5D"/>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JM" sz="1800" b="0" i="0" u="none" strike="noStrike" kern="1200" cap="none" spc="0" normalizeH="0" baseline="0" noProof="0" dirty="0">
              <a:ln>
                <a:noFill/>
              </a:ln>
              <a:solidFill>
                <a:srgbClr val="F34F57"/>
              </a:solidFill>
              <a:effectLst/>
              <a:uLnTx/>
              <a:uFillTx/>
              <a:latin typeface="Calibri"/>
              <a:ea typeface="+mn-ea"/>
              <a:cs typeface="+mn-cs"/>
            </a:endParaRPr>
          </a:p>
        </p:txBody>
      </p:sp>
      <p:sp>
        <p:nvSpPr>
          <p:cNvPr id="3" name="日期占位符 2"/>
          <p:cNvSpPr>
            <a:spLocks noGrp="1"/>
          </p:cNvSpPr>
          <p:nvPr>
            <p:ph type="dt" sz="half" idx="10"/>
          </p:nvPr>
        </p:nvSpPr>
        <p:spPr/>
        <p:txBody>
          <a:bodyPr/>
          <a:lstStyle/>
          <a:p>
            <a:pPr>
              <a:defRPr/>
            </a:pPr>
            <a:fld id="{A6620504-D840-6A40-90BC-6F3747762FA2}" type="datetime1">
              <a:rPr lang="en-JM" smtClean="0">
                <a:solidFill>
                  <a:prstClr val="black">
                    <a:tint val="75000"/>
                  </a:prstClr>
                </a:solidFill>
              </a:rPr>
              <a:pPr>
                <a:defRPr/>
              </a:pPr>
              <a:t>19/7/2019</a:t>
            </a:fld>
            <a:endParaRPr lang="en-JM" dirty="0">
              <a:solidFill>
                <a:prstClr val="black">
                  <a:tint val="75000"/>
                </a:prstClr>
              </a:solidFill>
            </a:endParaRPr>
          </a:p>
        </p:txBody>
      </p:sp>
    </p:spTree>
    <p:extLst>
      <p:ext uri="{BB962C8B-B14F-4D97-AF65-F5344CB8AC3E}">
        <p14:creationId xmlns:p14="http://schemas.microsoft.com/office/powerpoint/2010/main" val="3380151556"/>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8" name="Picture 7" descr="hexa.png"/>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1" y="0"/>
            <a:ext cx="12190413" cy="6859588"/>
          </a:xfrm>
          <a:prstGeom prst="rect">
            <a:avLst/>
          </a:prstGeom>
        </p:spPr>
      </p:pic>
      <p:sp>
        <p:nvSpPr>
          <p:cNvPr id="4" name="Date Placeholder 3"/>
          <p:cNvSpPr>
            <a:spLocks noGrp="1"/>
          </p:cNvSpPr>
          <p:nvPr>
            <p:ph type="dt" sz="half" idx="10"/>
          </p:nvPr>
        </p:nvSpPr>
        <p:spPr/>
        <p:txBody>
          <a:bodyPr/>
          <a:lstStyle/>
          <a:p>
            <a:pPr>
              <a:defRPr/>
            </a:pPr>
            <a:fld id="{480435F3-CE51-FE47-901D-12AFFB0ECEA9}" type="datetime1">
              <a:rPr lang="en-JM" smtClean="0">
                <a:solidFill>
                  <a:prstClr val="black">
                    <a:tint val="75000"/>
                  </a:prstClr>
                </a:solidFill>
              </a:rPr>
              <a:pPr>
                <a:defRPr/>
              </a:pPr>
              <a:t>19/7/2019</a:t>
            </a:fld>
            <a:endParaRPr lang="en-JM" dirty="0">
              <a:solidFill>
                <a:prstClr val="black">
                  <a:tint val="75000"/>
                </a:prstClr>
              </a:solidFill>
            </a:endParaRPr>
          </a:p>
        </p:txBody>
      </p:sp>
      <p:sp>
        <p:nvSpPr>
          <p:cNvPr id="5" name="Footer Placeholder 4"/>
          <p:cNvSpPr>
            <a:spLocks noGrp="1"/>
          </p:cNvSpPr>
          <p:nvPr>
            <p:ph type="ftr" sz="quarter" idx="11"/>
          </p:nvPr>
        </p:nvSpPr>
        <p:spPr/>
        <p:txBody>
          <a:bodyPr/>
          <a:lstStyle/>
          <a:p>
            <a:pPr>
              <a:defRPr/>
            </a:pPr>
            <a:r>
              <a:rPr lang="en-JM" smtClean="0">
                <a:solidFill>
                  <a:prstClr val="white">
                    <a:lumMod val="65000"/>
                  </a:prstClr>
                </a:solidFill>
              </a:rPr>
              <a:t>WWW.DESIGNERSPARADISE.COM</a:t>
            </a:r>
            <a:endParaRPr lang="en-JM" dirty="0">
              <a:solidFill>
                <a:prstClr val="white">
                  <a:lumMod val="65000"/>
                </a:prstClr>
              </a:solidFill>
            </a:endParaRPr>
          </a:p>
        </p:txBody>
      </p:sp>
    </p:spTree>
    <p:extLst>
      <p:ext uri="{BB962C8B-B14F-4D97-AF65-F5344CB8AC3E}">
        <p14:creationId xmlns:p14="http://schemas.microsoft.com/office/powerpoint/2010/main" val="3521294096"/>
      </p:ext>
    </p:extLst>
  </p:cSld>
  <p:clrMapOvr>
    <a:masterClrMapping/>
  </p:clrMapOvr>
  <p:timing>
    <p:tnLst>
      <p:par>
        <p:cTn id="1" dur="indefinite" restart="never" nodeType="tmRoot"/>
      </p:par>
    </p:tn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1_Title Slide">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pPr>
              <a:defRPr/>
            </a:pPr>
            <a:fld id="{480435F3-CE51-FE47-901D-12AFFB0ECEA9}" type="datetime1">
              <a:rPr lang="en-JM" smtClean="0">
                <a:solidFill>
                  <a:prstClr val="black">
                    <a:tint val="75000"/>
                  </a:prstClr>
                </a:solidFill>
              </a:rPr>
              <a:pPr>
                <a:defRPr/>
              </a:pPr>
              <a:t>19/7/2019</a:t>
            </a:fld>
            <a:endParaRPr lang="en-JM" dirty="0">
              <a:solidFill>
                <a:prstClr val="black">
                  <a:tint val="75000"/>
                </a:prstClr>
              </a:solidFill>
            </a:endParaRPr>
          </a:p>
        </p:txBody>
      </p:sp>
      <p:sp>
        <p:nvSpPr>
          <p:cNvPr id="5" name="Footer Placeholder 4"/>
          <p:cNvSpPr>
            <a:spLocks noGrp="1"/>
          </p:cNvSpPr>
          <p:nvPr>
            <p:ph type="ftr" sz="quarter" idx="11"/>
          </p:nvPr>
        </p:nvSpPr>
        <p:spPr/>
        <p:txBody>
          <a:bodyPr/>
          <a:lstStyle>
            <a:lvl1pPr>
              <a:defRPr>
                <a:latin typeface="LiHei Pro" panose="020B0500000000000000" pitchFamily="34" charset="-122"/>
                <a:ea typeface="LiHei Pro" panose="020B0500000000000000" pitchFamily="34" charset="-122"/>
              </a:defRPr>
            </a:lvl1pPr>
          </a:lstStyle>
          <a:p>
            <a:pPr>
              <a:defRPr/>
            </a:pPr>
            <a:r>
              <a:rPr lang="en-JM" smtClean="0">
                <a:solidFill>
                  <a:prstClr val="white">
                    <a:lumMod val="65000"/>
                  </a:prstClr>
                </a:solidFill>
              </a:rPr>
              <a:t>xiaoer.yanj.cn</a:t>
            </a:r>
            <a:endParaRPr lang="en-JM" dirty="0">
              <a:solidFill>
                <a:prstClr val="white">
                  <a:lumMod val="65000"/>
                </a:prstClr>
              </a:solidFill>
            </a:endParaRPr>
          </a:p>
        </p:txBody>
      </p:sp>
      <p:sp>
        <p:nvSpPr>
          <p:cNvPr id="6" name="Slide Number Placeholder 5"/>
          <p:cNvSpPr>
            <a:spLocks noGrp="1"/>
          </p:cNvSpPr>
          <p:nvPr>
            <p:ph type="sldNum" sz="quarter" idx="12"/>
          </p:nvPr>
        </p:nvSpPr>
        <p:spPr/>
        <p:txBody>
          <a:bodyPr/>
          <a:lstStyle>
            <a:lvl1pPr>
              <a:defRPr sz="1400">
                <a:solidFill>
                  <a:schemeClr val="tx1">
                    <a:lumMod val="50000"/>
                    <a:lumOff val="50000"/>
                  </a:schemeClr>
                </a:solidFill>
                <a:latin typeface="Impact" panose="020B0806030902050204" pitchFamily="34" charset="0"/>
              </a:defRPr>
            </a:lvl1pPr>
          </a:lstStyle>
          <a:p>
            <a:pPr>
              <a:defRPr/>
            </a:pPr>
            <a:fld id="{857B18ED-D931-45F4-8873-1BEDAB4DC03E}" type="slidenum">
              <a:rPr lang="en-JM" smtClean="0">
                <a:solidFill>
                  <a:prstClr val="black">
                    <a:lumMod val="50000"/>
                    <a:lumOff val="50000"/>
                  </a:prstClr>
                </a:solidFill>
              </a:rPr>
              <a:pPr>
                <a:defRPr/>
              </a:pPr>
              <a:t>‹#›</a:t>
            </a:fld>
            <a:endParaRPr lang="en-JM" dirty="0">
              <a:solidFill>
                <a:prstClr val="black">
                  <a:lumMod val="50000"/>
                  <a:lumOff val="50000"/>
                </a:prstClr>
              </a:solidFill>
            </a:endParaRPr>
          </a:p>
        </p:txBody>
      </p:sp>
      <p:cxnSp>
        <p:nvCxnSpPr>
          <p:cNvPr id="7" name="直接连接符 6"/>
          <p:cNvCxnSpPr/>
          <p:nvPr userDrawn="1"/>
        </p:nvCxnSpPr>
        <p:spPr>
          <a:xfrm flipV="1">
            <a:off x="3024904" y="479935"/>
            <a:ext cx="8365514" cy="1"/>
          </a:xfrm>
          <a:prstGeom prst="line">
            <a:avLst/>
          </a:prstGeom>
          <a:ln w="19050">
            <a:solidFill>
              <a:schemeClr val="bg1">
                <a:lumMod val="50000"/>
              </a:schemeClr>
            </a:solidFill>
            <a:prstDash val="sysDot"/>
          </a:ln>
        </p:spPr>
        <p:style>
          <a:lnRef idx="1">
            <a:schemeClr val="accent1"/>
          </a:lnRef>
          <a:fillRef idx="0">
            <a:schemeClr val="accent1"/>
          </a:fillRef>
          <a:effectRef idx="0">
            <a:schemeClr val="accent1"/>
          </a:effectRef>
          <a:fontRef idx="minor">
            <a:schemeClr val="tx1"/>
          </a:fontRef>
        </p:style>
      </p:cxnSp>
      <p:grpSp>
        <p:nvGrpSpPr>
          <p:cNvPr id="8" name="组合 7"/>
          <p:cNvGrpSpPr/>
          <p:nvPr userDrawn="1"/>
        </p:nvGrpSpPr>
        <p:grpSpPr>
          <a:xfrm>
            <a:off x="1" y="195152"/>
            <a:ext cx="3125772" cy="569565"/>
            <a:chOff x="0" y="194743"/>
            <a:chExt cx="3126179" cy="569433"/>
          </a:xfrm>
        </p:grpSpPr>
        <p:sp>
          <p:nvSpPr>
            <p:cNvPr id="9" name="圆角矩形 8"/>
            <p:cNvSpPr/>
            <p:nvPr/>
          </p:nvSpPr>
          <p:spPr>
            <a:xfrm>
              <a:off x="173209" y="194743"/>
              <a:ext cx="2952970" cy="569433"/>
            </a:xfrm>
            <a:prstGeom prst="roundRect">
              <a:avLst>
                <a:gd name="adj" fmla="val 9976"/>
              </a:avLst>
            </a:prstGeom>
            <a:solidFill>
              <a:srgbClr val="01ACBE"/>
            </a:solidFill>
            <a:ln w="19050">
              <a:gradFill flip="none" rotWithShape="1">
                <a:gsLst>
                  <a:gs pos="88000">
                    <a:schemeClr val="bg1"/>
                  </a:gs>
                  <a:gs pos="0">
                    <a:schemeClr val="bg1">
                      <a:lumMod val="75000"/>
                    </a:schemeClr>
                  </a:gs>
                  <a:gs pos="71000">
                    <a:schemeClr val="bg1">
                      <a:lumMod val="85000"/>
                    </a:schemeClr>
                  </a:gs>
                  <a:gs pos="55000">
                    <a:schemeClr val="bg1"/>
                  </a:gs>
                  <a:gs pos="37000">
                    <a:schemeClr val="bg1">
                      <a:lumMod val="85000"/>
                    </a:schemeClr>
                  </a:gs>
                  <a:gs pos="22000">
                    <a:schemeClr val="bg1"/>
                  </a:gs>
                  <a:gs pos="100000">
                    <a:schemeClr val="bg1">
                      <a:lumMod val="75000"/>
                    </a:schemeClr>
                  </a:gs>
                </a:gsLst>
                <a:lin ang="1200000" scaled="0"/>
                <a:tileRect/>
              </a:gra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grpSp>
          <p:nvGrpSpPr>
            <p:cNvPr id="10" name="组合 9"/>
            <p:cNvGrpSpPr/>
            <p:nvPr/>
          </p:nvGrpSpPr>
          <p:grpSpPr>
            <a:xfrm>
              <a:off x="0" y="290669"/>
              <a:ext cx="424561" cy="355906"/>
              <a:chOff x="469900" y="728859"/>
              <a:chExt cx="424561" cy="355906"/>
            </a:xfrm>
          </p:grpSpPr>
          <p:sp>
            <p:nvSpPr>
              <p:cNvPr id="11" name="椭圆 10"/>
              <p:cNvSpPr/>
              <p:nvPr/>
            </p:nvSpPr>
            <p:spPr>
              <a:xfrm rot="16200000">
                <a:off x="738264" y="928568"/>
                <a:ext cx="156198" cy="156196"/>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2" name="椭圆 11"/>
              <p:cNvSpPr/>
              <p:nvPr/>
            </p:nvSpPr>
            <p:spPr>
              <a:xfrm rot="16200000">
                <a:off x="752463" y="942770"/>
                <a:ext cx="127798" cy="127797"/>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3" name="椭圆 12"/>
              <p:cNvSpPr/>
              <p:nvPr/>
            </p:nvSpPr>
            <p:spPr>
              <a:xfrm rot="16200000">
                <a:off x="738264" y="728860"/>
                <a:ext cx="156198" cy="156196"/>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4" name="椭圆 13"/>
              <p:cNvSpPr/>
              <p:nvPr/>
            </p:nvSpPr>
            <p:spPr>
              <a:xfrm rot="16200000">
                <a:off x="752463" y="743063"/>
                <a:ext cx="127798" cy="127797"/>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5" name="圆角矩形 14"/>
              <p:cNvSpPr/>
              <p:nvPr/>
            </p:nvSpPr>
            <p:spPr>
              <a:xfrm rot="16200000">
                <a:off x="636543" y="859458"/>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6" name="圆角矩形 15"/>
              <p:cNvSpPr/>
              <p:nvPr/>
            </p:nvSpPr>
            <p:spPr>
              <a:xfrm rot="16200000">
                <a:off x="636543" y="809416"/>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7" name="圆角矩形 16"/>
              <p:cNvSpPr/>
              <p:nvPr/>
            </p:nvSpPr>
            <p:spPr>
              <a:xfrm rot="16200000">
                <a:off x="636543" y="655035"/>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8" name="圆角矩形 17"/>
              <p:cNvSpPr/>
              <p:nvPr/>
            </p:nvSpPr>
            <p:spPr>
              <a:xfrm rot="16200000">
                <a:off x="636543" y="604992"/>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grpSp>
      </p:grpSp>
      <p:grpSp>
        <p:nvGrpSpPr>
          <p:cNvPr id="19" name="组合 18"/>
          <p:cNvGrpSpPr/>
          <p:nvPr userDrawn="1"/>
        </p:nvGrpSpPr>
        <p:grpSpPr>
          <a:xfrm>
            <a:off x="11352323" y="175669"/>
            <a:ext cx="838091" cy="743984"/>
            <a:chOff x="39833" y="101457"/>
            <a:chExt cx="838200" cy="743812"/>
          </a:xfrm>
        </p:grpSpPr>
        <p:grpSp>
          <p:nvGrpSpPr>
            <p:cNvPr id="20" name="组合 19"/>
            <p:cNvGrpSpPr/>
            <p:nvPr userDrawn="1"/>
          </p:nvGrpSpPr>
          <p:grpSpPr>
            <a:xfrm>
              <a:off x="130195" y="101457"/>
              <a:ext cx="647560" cy="567974"/>
              <a:chOff x="257420" y="226345"/>
              <a:chExt cx="540747" cy="474289"/>
            </a:xfrm>
          </p:grpSpPr>
          <p:pic>
            <p:nvPicPr>
              <p:cNvPr id="22" name="图片 21"/>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257420" y="226345"/>
                <a:ext cx="472830" cy="472830"/>
              </a:xfrm>
              <a:prstGeom prst="rect">
                <a:avLst/>
              </a:prstGeom>
            </p:spPr>
          </p:pic>
          <p:pic>
            <p:nvPicPr>
              <p:cNvPr id="23" name="图片 22"/>
              <p:cNvPicPr>
                <a:picLocks noChangeAspect="1"/>
              </p:cNvPicPr>
              <p:nvPr userDrawn="1"/>
            </p:nvPicPr>
            <p:blipFill rotWithShape="1">
              <a:blip r:embed="rId3" cstate="screen">
                <a:grayscl/>
                <a:extLst>
                  <a:ext uri="{BEBA8EAE-BF5A-486C-A8C5-ECC9F3942E4B}">
                    <a14:imgProps xmlns:a14="http://schemas.microsoft.com/office/drawing/2010/main">
                      <a14:imgLayer r:embed="rId4">
                        <a14:imgEffect>
                          <a14:colorTemperature colorTemp="2000"/>
                        </a14:imgEffect>
                      </a14:imgLayer>
                    </a14:imgProps>
                  </a:ext>
                  <a:ext uri="{28A0092B-C50C-407E-A947-70E740481C1C}">
                    <a14:useLocalDpi xmlns:a14="http://schemas.microsoft.com/office/drawing/2010/main"/>
                  </a:ext>
                </a:extLst>
              </a:blip>
              <a:srcRect/>
              <a:stretch/>
            </p:blipFill>
            <p:spPr>
              <a:xfrm flipH="1">
                <a:off x="265701" y="654915"/>
                <a:ext cx="532466" cy="45719"/>
              </a:xfrm>
              <a:prstGeom prst="rect">
                <a:avLst/>
              </a:prstGeom>
            </p:spPr>
          </p:pic>
        </p:grpSp>
        <p:sp>
          <p:nvSpPr>
            <p:cNvPr id="21" name="文本框 20"/>
            <p:cNvSpPr txBox="1"/>
            <p:nvPr userDrawn="1"/>
          </p:nvSpPr>
          <p:spPr>
            <a:xfrm>
              <a:off x="39833" y="629875"/>
              <a:ext cx="838200" cy="21539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800" b="0" i="0" u="none" strike="noStrike" kern="1200" cap="none" spc="0" normalizeH="0" baseline="0" noProof="0" dirty="0" smtClean="0">
                  <a:ln>
                    <a:noFill/>
                  </a:ln>
                  <a:solidFill>
                    <a:prstClr val="black">
                      <a:lumMod val="65000"/>
                      <a:lumOff val="35000"/>
                    </a:prstClr>
                  </a:solidFill>
                  <a:effectLst/>
                  <a:uLnTx/>
                  <a:uFillTx/>
                  <a:latin typeface="迷你简汉真广标" panose="02010609000101010101" pitchFamily="49" charset="-122"/>
                  <a:ea typeface="迷你简汉真广标" panose="02010609000101010101" pitchFamily="49" charset="-122"/>
                  <a:cs typeface="+mn-cs"/>
                </a:rPr>
                <a:t>By </a:t>
              </a:r>
              <a:r>
                <a:rPr kumimoji="0" lang="zh-CN" altLang="en-US" sz="800" b="0" i="0" u="none" strike="noStrike" kern="1200" cap="none" spc="0" normalizeH="0" baseline="0" noProof="0" dirty="0" smtClean="0">
                  <a:ln>
                    <a:noFill/>
                  </a:ln>
                  <a:solidFill>
                    <a:prstClr val="black">
                      <a:lumMod val="65000"/>
                      <a:lumOff val="35000"/>
                    </a:prstClr>
                  </a:solidFill>
                  <a:effectLst/>
                  <a:uLnTx/>
                  <a:uFillTx/>
                  <a:latin typeface="迷你简汉真广标" panose="02010609000101010101" pitchFamily="49" charset="-122"/>
                  <a:ea typeface="迷你简汉真广标" panose="02010609000101010101" pitchFamily="49" charset="-122"/>
                  <a:cs typeface="+mn-cs"/>
                </a:rPr>
                <a:t>杜小二</a:t>
              </a:r>
              <a:endParaRPr kumimoji="0" lang="zh-CN" altLang="en-US" sz="800" b="0" i="0" u="none" strike="noStrike" kern="1200" cap="none" spc="0" normalizeH="0" baseline="0" noProof="0" dirty="0">
                <a:ln>
                  <a:noFill/>
                </a:ln>
                <a:solidFill>
                  <a:prstClr val="black">
                    <a:lumMod val="65000"/>
                    <a:lumOff val="35000"/>
                  </a:prstClr>
                </a:solidFill>
                <a:effectLst/>
                <a:uLnTx/>
                <a:uFillTx/>
                <a:latin typeface="迷你简汉真广标" panose="02010609000101010101" pitchFamily="49" charset="-122"/>
                <a:ea typeface="迷你简汉真广标" panose="02010609000101010101" pitchFamily="49" charset="-122"/>
                <a:cs typeface="+mn-cs"/>
              </a:endParaRPr>
            </a:p>
          </p:txBody>
        </p:sp>
      </p:grpSp>
      <p:sp>
        <p:nvSpPr>
          <p:cNvPr id="24" name="标题占位符 1"/>
          <p:cNvSpPr>
            <a:spLocks noGrp="1"/>
          </p:cNvSpPr>
          <p:nvPr>
            <p:ph type="title"/>
          </p:nvPr>
        </p:nvSpPr>
        <p:spPr>
          <a:xfrm>
            <a:off x="416259" y="206382"/>
            <a:ext cx="3050391" cy="547102"/>
          </a:xfrm>
          <a:prstGeom prst="rect">
            <a:avLst/>
          </a:prstGeom>
        </p:spPr>
        <p:txBody>
          <a:bodyPr vert="horz" lIns="91436" tIns="45718" rIns="91436" bIns="45718" rtlCol="0" anchor="ctr">
            <a:normAutofit/>
          </a:bodyPr>
          <a:lstStyle>
            <a:lvl1pPr>
              <a:defRPr sz="1800">
                <a:solidFill>
                  <a:schemeClr val="bg1"/>
                </a:solidFill>
                <a:latin typeface="迷你简汉真广标" panose="02010609000101010101" pitchFamily="49" charset="-122"/>
                <a:ea typeface="迷你简汉真广标" panose="02010609000101010101" pitchFamily="49" charset="-122"/>
              </a:defRPr>
            </a:lvl1pPr>
          </a:lstStyle>
          <a:p>
            <a:r>
              <a:rPr lang="zh-CN" altLang="en-US" dirty="0" smtClean="0"/>
              <a:t>单击此处编辑母版标题样式</a:t>
            </a:r>
            <a:endParaRPr lang="zh-CN" altLang="en-US" dirty="0"/>
          </a:p>
        </p:txBody>
      </p:sp>
    </p:spTree>
    <p:extLst>
      <p:ext uri="{BB962C8B-B14F-4D97-AF65-F5344CB8AC3E}">
        <p14:creationId xmlns:p14="http://schemas.microsoft.com/office/powerpoint/2010/main" val="218163827"/>
      </p:ext>
    </p:extLst>
  </p:cSld>
  <p:clrMapOvr>
    <a:masterClrMapping/>
  </p:clrMapOvr>
  <p:timing>
    <p:tnLst>
      <p:par>
        <p:cTn id="1" dur="indefinite" restart="never" nodeType="tmRoot"/>
      </p:par>
    </p:tnLst>
  </p:timing>
  <p:hf hdr="0" dt="0"/>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6" name="Rectangle 13"/>
          <p:cNvSpPr/>
          <p:nvPr userDrawn="1"/>
        </p:nvSpPr>
        <p:spPr>
          <a:xfrm>
            <a:off x="-8905" y="0"/>
            <a:ext cx="12202286" cy="6859588"/>
          </a:xfrm>
          <a:prstGeom prst="rect">
            <a:avLst/>
          </a:prstGeom>
          <a:gradFill flip="none" rotWithShape="1">
            <a:gsLst>
              <a:gs pos="0">
                <a:srgbClr val="77458B"/>
              </a:gs>
              <a:gs pos="100000">
                <a:srgbClr val="4F2D5D"/>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JM" sz="1800" b="0" i="0" u="none" strike="noStrike" kern="1200" cap="none" spc="0" normalizeH="0" baseline="0" noProof="0" dirty="0">
              <a:ln>
                <a:noFill/>
              </a:ln>
              <a:solidFill>
                <a:srgbClr val="F34F57"/>
              </a:solidFill>
              <a:effectLst/>
              <a:uLnTx/>
              <a:uFillTx/>
              <a:latin typeface="Calibri"/>
              <a:ea typeface="+mn-ea"/>
              <a:cs typeface="+mn-cs"/>
            </a:endParaRPr>
          </a:p>
        </p:txBody>
      </p:sp>
      <p:sp>
        <p:nvSpPr>
          <p:cNvPr id="3" name="日期占位符 2"/>
          <p:cNvSpPr>
            <a:spLocks noGrp="1"/>
          </p:cNvSpPr>
          <p:nvPr>
            <p:ph type="dt" sz="half" idx="10"/>
          </p:nvPr>
        </p:nvSpPr>
        <p:spPr/>
        <p:txBody>
          <a:bodyPr/>
          <a:lstStyle/>
          <a:p>
            <a:pPr>
              <a:defRPr/>
            </a:pPr>
            <a:fld id="{A6620504-D840-6A40-90BC-6F3747762FA2}" type="datetime1">
              <a:rPr lang="en-JM" smtClean="0">
                <a:solidFill>
                  <a:prstClr val="black">
                    <a:tint val="75000"/>
                  </a:prstClr>
                </a:solidFill>
              </a:rPr>
              <a:pPr>
                <a:defRPr/>
              </a:pPr>
              <a:t>19/7/2019</a:t>
            </a:fld>
            <a:endParaRPr lang="en-JM" dirty="0">
              <a:solidFill>
                <a:prstClr val="black">
                  <a:tint val="75000"/>
                </a:prstClr>
              </a:solidFill>
            </a:endParaRPr>
          </a:p>
        </p:txBody>
      </p:sp>
    </p:spTree>
    <p:extLst>
      <p:ext uri="{BB962C8B-B14F-4D97-AF65-F5344CB8AC3E}">
        <p14:creationId xmlns:p14="http://schemas.microsoft.com/office/powerpoint/2010/main" val="2932136213"/>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8" name="Picture 7" descr="hexa.png"/>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1" y="0"/>
            <a:ext cx="12190413" cy="6859588"/>
          </a:xfrm>
          <a:prstGeom prst="rect">
            <a:avLst/>
          </a:prstGeom>
        </p:spPr>
      </p:pic>
      <p:sp>
        <p:nvSpPr>
          <p:cNvPr id="4" name="Date Placeholder 3"/>
          <p:cNvSpPr>
            <a:spLocks noGrp="1"/>
          </p:cNvSpPr>
          <p:nvPr>
            <p:ph type="dt" sz="half" idx="10"/>
          </p:nvPr>
        </p:nvSpPr>
        <p:spPr/>
        <p:txBody>
          <a:bodyPr/>
          <a:lstStyle/>
          <a:p>
            <a:pPr>
              <a:defRPr/>
            </a:pPr>
            <a:fld id="{480435F3-CE51-FE47-901D-12AFFB0ECEA9}" type="datetime1">
              <a:rPr lang="en-JM" smtClean="0">
                <a:solidFill>
                  <a:prstClr val="black">
                    <a:tint val="75000"/>
                  </a:prstClr>
                </a:solidFill>
              </a:rPr>
              <a:pPr>
                <a:defRPr/>
              </a:pPr>
              <a:t>19/7/2019</a:t>
            </a:fld>
            <a:endParaRPr lang="en-JM" dirty="0">
              <a:solidFill>
                <a:prstClr val="black">
                  <a:tint val="75000"/>
                </a:prstClr>
              </a:solidFill>
            </a:endParaRPr>
          </a:p>
        </p:txBody>
      </p:sp>
      <p:sp>
        <p:nvSpPr>
          <p:cNvPr id="5" name="Footer Placeholder 4"/>
          <p:cNvSpPr>
            <a:spLocks noGrp="1"/>
          </p:cNvSpPr>
          <p:nvPr>
            <p:ph type="ftr" sz="quarter" idx="11"/>
          </p:nvPr>
        </p:nvSpPr>
        <p:spPr/>
        <p:txBody>
          <a:bodyPr/>
          <a:lstStyle/>
          <a:p>
            <a:pPr>
              <a:defRPr/>
            </a:pPr>
            <a:r>
              <a:rPr lang="en-JM" smtClean="0">
                <a:solidFill>
                  <a:prstClr val="white">
                    <a:lumMod val="65000"/>
                  </a:prstClr>
                </a:solidFill>
              </a:rPr>
              <a:t>WWW.DESIGNERSPARADISE.COM</a:t>
            </a:r>
            <a:endParaRPr lang="en-JM" dirty="0">
              <a:solidFill>
                <a:prstClr val="white">
                  <a:lumMod val="65000"/>
                </a:prstClr>
              </a:solidFill>
            </a:endParaRPr>
          </a:p>
        </p:txBody>
      </p:sp>
    </p:spTree>
    <p:extLst>
      <p:ext uri="{BB962C8B-B14F-4D97-AF65-F5344CB8AC3E}">
        <p14:creationId xmlns:p14="http://schemas.microsoft.com/office/powerpoint/2010/main" val="1963950714"/>
      </p:ext>
    </p:extLst>
  </p:cSld>
  <p:clrMapOvr>
    <a:masterClrMapping/>
  </p:clrMapOvr>
  <p:timing>
    <p:tnLst>
      <p:par>
        <p:cTn id="1" dur="indefinite" restart="never" nodeType="tmRoot"/>
      </p:par>
    </p:tnLst>
  </p:timing>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1_Title Slide">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pPr>
              <a:defRPr/>
            </a:pPr>
            <a:fld id="{480435F3-CE51-FE47-901D-12AFFB0ECEA9}" type="datetime1">
              <a:rPr lang="en-JM" smtClean="0">
                <a:solidFill>
                  <a:prstClr val="black">
                    <a:tint val="75000"/>
                  </a:prstClr>
                </a:solidFill>
              </a:rPr>
              <a:pPr>
                <a:defRPr/>
              </a:pPr>
              <a:t>19/7/2019</a:t>
            </a:fld>
            <a:endParaRPr lang="en-JM" dirty="0">
              <a:solidFill>
                <a:prstClr val="black">
                  <a:tint val="75000"/>
                </a:prstClr>
              </a:solidFill>
            </a:endParaRPr>
          </a:p>
        </p:txBody>
      </p:sp>
      <p:sp>
        <p:nvSpPr>
          <p:cNvPr id="5" name="Footer Placeholder 4"/>
          <p:cNvSpPr>
            <a:spLocks noGrp="1"/>
          </p:cNvSpPr>
          <p:nvPr>
            <p:ph type="ftr" sz="quarter" idx="11"/>
          </p:nvPr>
        </p:nvSpPr>
        <p:spPr/>
        <p:txBody>
          <a:bodyPr/>
          <a:lstStyle>
            <a:lvl1pPr>
              <a:defRPr>
                <a:latin typeface="LiHei Pro" panose="020B0500000000000000" pitchFamily="34" charset="-122"/>
                <a:ea typeface="LiHei Pro" panose="020B0500000000000000" pitchFamily="34" charset="-122"/>
              </a:defRPr>
            </a:lvl1pPr>
          </a:lstStyle>
          <a:p>
            <a:pPr>
              <a:defRPr/>
            </a:pPr>
            <a:r>
              <a:rPr lang="en-JM" smtClean="0">
                <a:solidFill>
                  <a:prstClr val="white">
                    <a:lumMod val="65000"/>
                  </a:prstClr>
                </a:solidFill>
              </a:rPr>
              <a:t>xiaoer.yanj.cn</a:t>
            </a:r>
            <a:endParaRPr lang="en-JM" dirty="0">
              <a:solidFill>
                <a:prstClr val="white">
                  <a:lumMod val="65000"/>
                </a:prstClr>
              </a:solidFill>
            </a:endParaRPr>
          </a:p>
        </p:txBody>
      </p:sp>
      <p:sp>
        <p:nvSpPr>
          <p:cNvPr id="6" name="Slide Number Placeholder 5"/>
          <p:cNvSpPr>
            <a:spLocks noGrp="1"/>
          </p:cNvSpPr>
          <p:nvPr>
            <p:ph type="sldNum" sz="quarter" idx="12"/>
          </p:nvPr>
        </p:nvSpPr>
        <p:spPr/>
        <p:txBody>
          <a:bodyPr/>
          <a:lstStyle>
            <a:lvl1pPr>
              <a:defRPr sz="1400">
                <a:solidFill>
                  <a:schemeClr val="tx1">
                    <a:lumMod val="50000"/>
                    <a:lumOff val="50000"/>
                  </a:schemeClr>
                </a:solidFill>
                <a:latin typeface="Impact" panose="020B0806030902050204" pitchFamily="34" charset="0"/>
              </a:defRPr>
            </a:lvl1pPr>
          </a:lstStyle>
          <a:p>
            <a:pPr>
              <a:defRPr/>
            </a:pPr>
            <a:fld id="{857B18ED-D931-45F4-8873-1BEDAB4DC03E}" type="slidenum">
              <a:rPr lang="en-JM" smtClean="0">
                <a:solidFill>
                  <a:prstClr val="black">
                    <a:lumMod val="50000"/>
                    <a:lumOff val="50000"/>
                  </a:prstClr>
                </a:solidFill>
              </a:rPr>
              <a:pPr>
                <a:defRPr/>
              </a:pPr>
              <a:t>‹#›</a:t>
            </a:fld>
            <a:endParaRPr lang="en-JM" dirty="0">
              <a:solidFill>
                <a:prstClr val="black">
                  <a:lumMod val="50000"/>
                  <a:lumOff val="50000"/>
                </a:prstClr>
              </a:solidFill>
            </a:endParaRPr>
          </a:p>
        </p:txBody>
      </p:sp>
      <p:cxnSp>
        <p:nvCxnSpPr>
          <p:cNvPr id="7" name="直接连接符 6"/>
          <p:cNvCxnSpPr/>
          <p:nvPr userDrawn="1"/>
        </p:nvCxnSpPr>
        <p:spPr>
          <a:xfrm flipV="1">
            <a:off x="3024904" y="479935"/>
            <a:ext cx="8365514" cy="1"/>
          </a:xfrm>
          <a:prstGeom prst="line">
            <a:avLst/>
          </a:prstGeom>
          <a:ln w="19050">
            <a:solidFill>
              <a:schemeClr val="bg1">
                <a:lumMod val="50000"/>
              </a:schemeClr>
            </a:solidFill>
            <a:prstDash val="sysDot"/>
          </a:ln>
        </p:spPr>
        <p:style>
          <a:lnRef idx="1">
            <a:schemeClr val="accent1"/>
          </a:lnRef>
          <a:fillRef idx="0">
            <a:schemeClr val="accent1"/>
          </a:fillRef>
          <a:effectRef idx="0">
            <a:schemeClr val="accent1"/>
          </a:effectRef>
          <a:fontRef idx="minor">
            <a:schemeClr val="tx1"/>
          </a:fontRef>
        </p:style>
      </p:cxnSp>
      <p:grpSp>
        <p:nvGrpSpPr>
          <p:cNvPr id="8" name="组合 7"/>
          <p:cNvGrpSpPr/>
          <p:nvPr userDrawn="1"/>
        </p:nvGrpSpPr>
        <p:grpSpPr>
          <a:xfrm>
            <a:off x="1" y="195152"/>
            <a:ext cx="3125772" cy="569565"/>
            <a:chOff x="0" y="194743"/>
            <a:chExt cx="3126179" cy="569433"/>
          </a:xfrm>
        </p:grpSpPr>
        <p:sp>
          <p:nvSpPr>
            <p:cNvPr id="9" name="圆角矩形 8"/>
            <p:cNvSpPr/>
            <p:nvPr/>
          </p:nvSpPr>
          <p:spPr>
            <a:xfrm>
              <a:off x="173209" y="194743"/>
              <a:ext cx="2952970" cy="569433"/>
            </a:xfrm>
            <a:prstGeom prst="roundRect">
              <a:avLst>
                <a:gd name="adj" fmla="val 9976"/>
              </a:avLst>
            </a:prstGeom>
            <a:solidFill>
              <a:srgbClr val="01ACBE"/>
            </a:solidFill>
            <a:ln w="19050">
              <a:gradFill flip="none" rotWithShape="1">
                <a:gsLst>
                  <a:gs pos="88000">
                    <a:schemeClr val="bg1"/>
                  </a:gs>
                  <a:gs pos="0">
                    <a:schemeClr val="bg1">
                      <a:lumMod val="75000"/>
                    </a:schemeClr>
                  </a:gs>
                  <a:gs pos="71000">
                    <a:schemeClr val="bg1">
                      <a:lumMod val="85000"/>
                    </a:schemeClr>
                  </a:gs>
                  <a:gs pos="55000">
                    <a:schemeClr val="bg1"/>
                  </a:gs>
                  <a:gs pos="37000">
                    <a:schemeClr val="bg1">
                      <a:lumMod val="85000"/>
                    </a:schemeClr>
                  </a:gs>
                  <a:gs pos="22000">
                    <a:schemeClr val="bg1"/>
                  </a:gs>
                  <a:gs pos="100000">
                    <a:schemeClr val="bg1">
                      <a:lumMod val="75000"/>
                    </a:schemeClr>
                  </a:gs>
                </a:gsLst>
                <a:lin ang="1200000" scaled="0"/>
                <a:tileRect/>
              </a:gra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grpSp>
          <p:nvGrpSpPr>
            <p:cNvPr id="10" name="组合 9"/>
            <p:cNvGrpSpPr/>
            <p:nvPr/>
          </p:nvGrpSpPr>
          <p:grpSpPr>
            <a:xfrm>
              <a:off x="0" y="290669"/>
              <a:ext cx="424561" cy="355906"/>
              <a:chOff x="469900" y="728859"/>
              <a:chExt cx="424561" cy="355906"/>
            </a:xfrm>
          </p:grpSpPr>
          <p:sp>
            <p:nvSpPr>
              <p:cNvPr id="11" name="椭圆 10"/>
              <p:cNvSpPr/>
              <p:nvPr/>
            </p:nvSpPr>
            <p:spPr>
              <a:xfrm rot="16200000">
                <a:off x="738264" y="928568"/>
                <a:ext cx="156198" cy="156196"/>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2" name="椭圆 11"/>
              <p:cNvSpPr/>
              <p:nvPr/>
            </p:nvSpPr>
            <p:spPr>
              <a:xfrm rot="16200000">
                <a:off x="752463" y="942770"/>
                <a:ext cx="127798" cy="127797"/>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3" name="椭圆 12"/>
              <p:cNvSpPr/>
              <p:nvPr/>
            </p:nvSpPr>
            <p:spPr>
              <a:xfrm rot="16200000">
                <a:off x="738264" y="728860"/>
                <a:ext cx="156198" cy="156196"/>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4" name="椭圆 13"/>
              <p:cNvSpPr/>
              <p:nvPr/>
            </p:nvSpPr>
            <p:spPr>
              <a:xfrm rot="16200000">
                <a:off x="752463" y="743063"/>
                <a:ext cx="127798" cy="127797"/>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5" name="圆角矩形 14"/>
              <p:cNvSpPr/>
              <p:nvPr/>
            </p:nvSpPr>
            <p:spPr>
              <a:xfrm rot="16200000">
                <a:off x="636543" y="859458"/>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6" name="圆角矩形 15"/>
              <p:cNvSpPr/>
              <p:nvPr/>
            </p:nvSpPr>
            <p:spPr>
              <a:xfrm rot="16200000">
                <a:off x="636543" y="809416"/>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7" name="圆角矩形 16"/>
              <p:cNvSpPr/>
              <p:nvPr/>
            </p:nvSpPr>
            <p:spPr>
              <a:xfrm rot="16200000">
                <a:off x="636543" y="655035"/>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8" name="圆角矩形 17"/>
              <p:cNvSpPr/>
              <p:nvPr/>
            </p:nvSpPr>
            <p:spPr>
              <a:xfrm rot="16200000">
                <a:off x="636543" y="604992"/>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grpSp>
      </p:grpSp>
      <p:grpSp>
        <p:nvGrpSpPr>
          <p:cNvPr id="19" name="组合 18"/>
          <p:cNvGrpSpPr/>
          <p:nvPr userDrawn="1"/>
        </p:nvGrpSpPr>
        <p:grpSpPr>
          <a:xfrm>
            <a:off x="11352323" y="175669"/>
            <a:ext cx="838091" cy="743984"/>
            <a:chOff x="39833" y="101457"/>
            <a:chExt cx="838200" cy="743812"/>
          </a:xfrm>
        </p:grpSpPr>
        <p:grpSp>
          <p:nvGrpSpPr>
            <p:cNvPr id="20" name="组合 19"/>
            <p:cNvGrpSpPr/>
            <p:nvPr userDrawn="1"/>
          </p:nvGrpSpPr>
          <p:grpSpPr>
            <a:xfrm>
              <a:off x="130195" y="101457"/>
              <a:ext cx="647560" cy="567974"/>
              <a:chOff x="257420" y="226345"/>
              <a:chExt cx="540747" cy="474289"/>
            </a:xfrm>
          </p:grpSpPr>
          <p:pic>
            <p:nvPicPr>
              <p:cNvPr id="22" name="图片 21"/>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257420" y="226345"/>
                <a:ext cx="472830" cy="472830"/>
              </a:xfrm>
              <a:prstGeom prst="rect">
                <a:avLst/>
              </a:prstGeom>
            </p:spPr>
          </p:pic>
          <p:pic>
            <p:nvPicPr>
              <p:cNvPr id="23" name="图片 22"/>
              <p:cNvPicPr>
                <a:picLocks noChangeAspect="1"/>
              </p:cNvPicPr>
              <p:nvPr userDrawn="1"/>
            </p:nvPicPr>
            <p:blipFill rotWithShape="1">
              <a:blip r:embed="rId3" cstate="screen">
                <a:grayscl/>
                <a:extLst>
                  <a:ext uri="{BEBA8EAE-BF5A-486C-A8C5-ECC9F3942E4B}">
                    <a14:imgProps xmlns:a14="http://schemas.microsoft.com/office/drawing/2010/main">
                      <a14:imgLayer r:embed="rId4">
                        <a14:imgEffect>
                          <a14:colorTemperature colorTemp="2000"/>
                        </a14:imgEffect>
                      </a14:imgLayer>
                    </a14:imgProps>
                  </a:ext>
                  <a:ext uri="{28A0092B-C50C-407E-A947-70E740481C1C}">
                    <a14:useLocalDpi xmlns:a14="http://schemas.microsoft.com/office/drawing/2010/main"/>
                  </a:ext>
                </a:extLst>
              </a:blip>
              <a:srcRect/>
              <a:stretch/>
            </p:blipFill>
            <p:spPr>
              <a:xfrm flipH="1">
                <a:off x="265701" y="654915"/>
                <a:ext cx="532466" cy="45719"/>
              </a:xfrm>
              <a:prstGeom prst="rect">
                <a:avLst/>
              </a:prstGeom>
            </p:spPr>
          </p:pic>
        </p:grpSp>
        <p:sp>
          <p:nvSpPr>
            <p:cNvPr id="21" name="文本框 20"/>
            <p:cNvSpPr txBox="1"/>
            <p:nvPr userDrawn="1"/>
          </p:nvSpPr>
          <p:spPr>
            <a:xfrm>
              <a:off x="39833" y="629875"/>
              <a:ext cx="838200" cy="21539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800" b="0" i="0" u="none" strike="noStrike" kern="1200" cap="none" spc="0" normalizeH="0" baseline="0" noProof="0" dirty="0" smtClean="0">
                  <a:ln>
                    <a:noFill/>
                  </a:ln>
                  <a:solidFill>
                    <a:prstClr val="black">
                      <a:lumMod val="65000"/>
                      <a:lumOff val="35000"/>
                    </a:prstClr>
                  </a:solidFill>
                  <a:effectLst/>
                  <a:uLnTx/>
                  <a:uFillTx/>
                  <a:latin typeface="迷你简汉真广标" panose="02010609000101010101" pitchFamily="49" charset="-122"/>
                  <a:ea typeface="迷你简汉真广标" panose="02010609000101010101" pitchFamily="49" charset="-122"/>
                  <a:cs typeface="+mn-cs"/>
                </a:rPr>
                <a:t>By </a:t>
              </a:r>
              <a:r>
                <a:rPr kumimoji="0" lang="zh-CN" altLang="en-US" sz="800" b="0" i="0" u="none" strike="noStrike" kern="1200" cap="none" spc="0" normalizeH="0" baseline="0" noProof="0" dirty="0" smtClean="0">
                  <a:ln>
                    <a:noFill/>
                  </a:ln>
                  <a:solidFill>
                    <a:prstClr val="black">
                      <a:lumMod val="65000"/>
                      <a:lumOff val="35000"/>
                    </a:prstClr>
                  </a:solidFill>
                  <a:effectLst/>
                  <a:uLnTx/>
                  <a:uFillTx/>
                  <a:latin typeface="迷你简汉真广标" panose="02010609000101010101" pitchFamily="49" charset="-122"/>
                  <a:ea typeface="迷你简汉真广标" panose="02010609000101010101" pitchFamily="49" charset="-122"/>
                  <a:cs typeface="+mn-cs"/>
                </a:rPr>
                <a:t>杜小二</a:t>
              </a:r>
              <a:endParaRPr kumimoji="0" lang="zh-CN" altLang="en-US" sz="800" b="0" i="0" u="none" strike="noStrike" kern="1200" cap="none" spc="0" normalizeH="0" baseline="0" noProof="0" dirty="0">
                <a:ln>
                  <a:noFill/>
                </a:ln>
                <a:solidFill>
                  <a:prstClr val="black">
                    <a:lumMod val="65000"/>
                    <a:lumOff val="35000"/>
                  </a:prstClr>
                </a:solidFill>
                <a:effectLst/>
                <a:uLnTx/>
                <a:uFillTx/>
                <a:latin typeface="迷你简汉真广标" panose="02010609000101010101" pitchFamily="49" charset="-122"/>
                <a:ea typeface="迷你简汉真广标" panose="02010609000101010101" pitchFamily="49" charset="-122"/>
                <a:cs typeface="+mn-cs"/>
              </a:endParaRPr>
            </a:p>
          </p:txBody>
        </p:sp>
      </p:grpSp>
      <p:sp>
        <p:nvSpPr>
          <p:cNvPr id="24" name="标题占位符 1"/>
          <p:cNvSpPr>
            <a:spLocks noGrp="1"/>
          </p:cNvSpPr>
          <p:nvPr>
            <p:ph type="title"/>
          </p:nvPr>
        </p:nvSpPr>
        <p:spPr>
          <a:xfrm>
            <a:off x="416259" y="206382"/>
            <a:ext cx="3050391" cy="547102"/>
          </a:xfrm>
          <a:prstGeom prst="rect">
            <a:avLst/>
          </a:prstGeom>
        </p:spPr>
        <p:txBody>
          <a:bodyPr vert="horz" lIns="91436" tIns="45718" rIns="91436" bIns="45718" rtlCol="0" anchor="ctr">
            <a:normAutofit/>
          </a:bodyPr>
          <a:lstStyle>
            <a:lvl1pPr>
              <a:defRPr sz="1800">
                <a:solidFill>
                  <a:schemeClr val="bg1"/>
                </a:solidFill>
                <a:latin typeface="迷你简汉真广标" panose="02010609000101010101" pitchFamily="49" charset="-122"/>
                <a:ea typeface="迷你简汉真广标" panose="02010609000101010101" pitchFamily="49" charset="-122"/>
              </a:defRPr>
            </a:lvl1pPr>
          </a:lstStyle>
          <a:p>
            <a:r>
              <a:rPr lang="zh-CN" altLang="en-US" dirty="0" smtClean="0"/>
              <a:t>单击此处编辑母版标题样式</a:t>
            </a:r>
            <a:endParaRPr lang="zh-CN" altLang="en-US" dirty="0"/>
          </a:p>
        </p:txBody>
      </p:sp>
    </p:spTree>
    <p:extLst>
      <p:ext uri="{BB962C8B-B14F-4D97-AF65-F5344CB8AC3E}">
        <p14:creationId xmlns:p14="http://schemas.microsoft.com/office/powerpoint/2010/main" val="3552026902"/>
      </p:ext>
    </p:extLst>
  </p:cSld>
  <p:clrMapOvr>
    <a:masterClrMapping/>
  </p:clrMapOvr>
  <p:timing>
    <p:tnLst>
      <p:par>
        <p:cTn id="1" dur="indefinite" restart="never" nodeType="tmRoot"/>
      </p:par>
    </p:tnLst>
  </p:timing>
  <p:hf hdr="0" dt="0"/>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6" name="Rectangle 13"/>
          <p:cNvSpPr/>
          <p:nvPr userDrawn="1"/>
        </p:nvSpPr>
        <p:spPr>
          <a:xfrm>
            <a:off x="-8905" y="0"/>
            <a:ext cx="12202286" cy="6859588"/>
          </a:xfrm>
          <a:prstGeom prst="rect">
            <a:avLst/>
          </a:prstGeom>
          <a:gradFill flip="none" rotWithShape="1">
            <a:gsLst>
              <a:gs pos="0">
                <a:srgbClr val="77458B"/>
              </a:gs>
              <a:gs pos="100000">
                <a:srgbClr val="4F2D5D"/>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JM" sz="1800" b="0" i="0" u="none" strike="noStrike" kern="1200" cap="none" spc="0" normalizeH="0" baseline="0" noProof="0" dirty="0">
              <a:ln>
                <a:noFill/>
              </a:ln>
              <a:solidFill>
                <a:srgbClr val="F34F57"/>
              </a:solidFill>
              <a:effectLst/>
              <a:uLnTx/>
              <a:uFillTx/>
              <a:latin typeface="Calibri"/>
              <a:ea typeface="+mn-ea"/>
              <a:cs typeface="+mn-cs"/>
            </a:endParaRPr>
          </a:p>
        </p:txBody>
      </p:sp>
      <p:sp>
        <p:nvSpPr>
          <p:cNvPr id="3" name="日期占位符 2"/>
          <p:cNvSpPr>
            <a:spLocks noGrp="1"/>
          </p:cNvSpPr>
          <p:nvPr>
            <p:ph type="dt" sz="half" idx="10"/>
          </p:nvPr>
        </p:nvSpPr>
        <p:spPr/>
        <p:txBody>
          <a:bodyPr/>
          <a:lstStyle/>
          <a:p>
            <a:pPr>
              <a:defRPr/>
            </a:pPr>
            <a:fld id="{A6620504-D840-6A40-90BC-6F3747762FA2}" type="datetime1">
              <a:rPr lang="en-JM" smtClean="0">
                <a:solidFill>
                  <a:prstClr val="black">
                    <a:tint val="75000"/>
                  </a:prstClr>
                </a:solidFill>
              </a:rPr>
              <a:pPr>
                <a:defRPr/>
              </a:pPr>
              <a:t>19/7/2019</a:t>
            </a:fld>
            <a:endParaRPr lang="en-JM" dirty="0">
              <a:solidFill>
                <a:prstClr val="black">
                  <a:tint val="75000"/>
                </a:prstClr>
              </a:solidFill>
            </a:endParaRPr>
          </a:p>
        </p:txBody>
      </p:sp>
    </p:spTree>
    <p:extLst>
      <p:ext uri="{BB962C8B-B14F-4D97-AF65-F5344CB8AC3E}">
        <p14:creationId xmlns:p14="http://schemas.microsoft.com/office/powerpoint/2010/main" val="1915925690"/>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282" y="2130922"/>
            <a:ext cx="10361851" cy="1470365"/>
          </a:xfrm>
        </p:spPr>
        <p:txBody>
          <a:bodyPr/>
          <a:lstStyle/>
          <a:p>
            <a:r>
              <a:rPr lang="en-US" smtClean="0"/>
              <a:t>Click to edit Master title style</a:t>
            </a:r>
            <a:endParaRPr lang="en-US"/>
          </a:p>
        </p:txBody>
      </p:sp>
      <p:sp>
        <p:nvSpPr>
          <p:cNvPr id="3" name="Subtitle 2"/>
          <p:cNvSpPr>
            <a:spLocks noGrp="1"/>
          </p:cNvSpPr>
          <p:nvPr>
            <p:ph type="subTitle" idx="1"/>
          </p:nvPr>
        </p:nvSpPr>
        <p:spPr>
          <a:xfrm>
            <a:off x="1828563" y="3887100"/>
            <a:ext cx="8533289" cy="1753006"/>
          </a:xfrm>
        </p:spPr>
        <p:txBody>
          <a:bodyPr/>
          <a:lstStyle>
            <a:lvl1pPr marL="0" indent="0" algn="ctr">
              <a:buNone/>
              <a:defRPr>
                <a:solidFill>
                  <a:schemeClr val="tx1">
                    <a:tint val="75000"/>
                  </a:schemeClr>
                </a:solidFill>
              </a:defRPr>
            </a:lvl1pPr>
            <a:lvl2pPr marL="609585" indent="0" algn="ctr">
              <a:buNone/>
              <a:defRPr>
                <a:solidFill>
                  <a:schemeClr val="tx1">
                    <a:tint val="75000"/>
                  </a:schemeClr>
                </a:solidFill>
              </a:defRPr>
            </a:lvl2pPr>
            <a:lvl3pPr marL="1219170" indent="0" algn="ctr">
              <a:buNone/>
              <a:defRPr>
                <a:solidFill>
                  <a:schemeClr val="tx1">
                    <a:tint val="75000"/>
                  </a:schemeClr>
                </a:solidFill>
              </a:defRPr>
            </a:lvl3pPr>
            <a:lvl4pPr marL="1828754" indent="0" algn="ctr">
              <a:buNone/>
              <a:defRPr>
                <a:solidFill>
                  <a:schemeClr val="tx1">
                    <a:tint val="75000"/>
                  </a:schemeClr>
                </a:solidFill>
              </a:defRPr>
            </a:lvl4pPr>
            <a:lvl5pPr marL="2438339" indent="0" algn="ctr">
              <a:buNone/>
              <a:defRPr>
                <a:solidFill>
                  <a:schemeClr val="tx1">
                    <a:tint val="75000"/>
                  </a:schemeClr>
                </a:solidFill>
              </a:defRPr>
            </a:lvl5pPr>
            <a:lvl6pPr marL="3047924" indent="0" algn="ctr">
              <a:buNone/>
              <a:defRPr>
                <a:solidFill>
                  <a:schemeClr val="tx1">
                    <a:tint val="75000"/>
                  </a:schemeClr>
                </a:solidFill>
              </a:defRPr>
            </a:lvl6pPr>
            <a:lvl7pPr marL="3657509" indent="0" algn="ctr">
              <a:buNone/>
              <a:defRPr>
                <a:solidFill>
                  <a:schemeClr val="tx1">
                    <a:tint val="75000"/>
                  </a:schemeClr>
                </a:solidFill>
              </a:defRPr>
            </a:lvl7pPr>
            <a:lvl8pPr marL="4267093" indent="0" algn="ctr">
              <a:buNone/>
              <a:defRPr>
                <a:solidFill>
                  <a:schemeClr val="tx1">
                    <a:tint val="75000"/>
                  </a:schemeClr>
                </a:solidFill>
              </a:defRPr>
            </a:lvl8pPr>
            <a:lvl9pPr marL="4876678"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pPr>
              <a:defRPr/>
            </a:pPr>
            <a:fld id="{406E9206-D2D6-4057-92D4-39C87A03E66D}" type="datetime1">
              <a:rPr lang="en-US" altLang="zh-CN" smtClean="0">
                <a:solidFill>
                  <a:prstClr val="black">
                    <a:tint val="75000"/>
                  </a:prstClr>
                </a:solidFill>
              </a:rPr>
              <a:pPr>
                <a:defRPr/>
              </a:pPr>
              <a:t>7/19/2019</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en-US" dirty="0">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601EE9E8-4134-49B0-9AA7-3089E6521627}" type="slidenum">
              <a:rPr lang="en-US" smtClean="0">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1589626290"/>
      </p:ext>
    </p:extLst>
  </p:cSld>
  <p:clrMapOvr>
    <a:masterClrMapping/>
  </p:clrMapOvr>
  <p:timing>
    <p:tnLst>
      <p:par>
        <p:cTn id="1" dur="indefinite" restart="never" nodeType="tmRoot"/>
      </p:par>
    </p:tnLst>
  </p:timing>
</p:sldLayout>
</file>

<file path=ppt/slideLayouts/slideLayout3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a:defRPr/>
            </a:pPr>
            <a:fld id="{C052E9E1-D97D-4C90-BB96-FA1ED58B786F}" type="datetime1">
              <a:rPr lang="en-US" altLang="zh-CN" smtClean="0">
                <a:solidFill>
                  <a:prstClr val="black">
                    <a:tint val="75000"/>
                  </a:prstClr>
                </a:solidFill>
              </a:rPr>
              <a:pPr>
                <a:defRPr/>
              </a:pPr>
              <a:t>7/19/2019</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en-US" dirty="0">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601EE9E8-4134-49B0-9AA7-3089E6521627}" type="slidenum">
              <a:rPr lang="en-US" smtClean="0">
                <a:solidFill>
                  <a:prstClr val="black">
                    <a:tint val="75000"/>
                  </a:prstClr>
                </a:solidFill>
              </a:rPr>
              <a:pPr>
                <a:defRPr/>
              </a:pPr>
              <a:t>‹#›</a:t>
            </a:fld>
            <a:endParaRPr lang="en-US" dirty="0">
              <a:solidFill>
                <a:prstClr val="black">
                  <a:tint val="75000"/>
                </a:prstClr>
              </a:solidFill>
            </a:endParaRPr>
          </a:p>
        </p:txBody>
      </p:sp>
      <p:sp>
        <p:nvSpPr>
          <p:cNvPr id="8" name="矩形 7"/>
          <p:cNvSpPr/>
          <p:nvPr userDrawn="1"/>
        </p:nvSpPr>
        <p:spPr>
          <a:xfrm>
            <a:off x="9087228" y="6431125"/>
            <a:ext cx="775136" cy="246221"/>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模板下载：</a:t>
            </a:r>
            <a:r>
              <a:rPr kumimoji="0" lang="en-US" altLang="zh-CN" sz="100" b="0" i="0" u="none" strike="noStrike" kern="0" cap="none" spc="0" normalizeH="0" baseline="0" noProof="0" dirty="0" smtClean="0">
                <a:ln>
                  <a:noFill/>
                </a:ln>
                <a:solidFill>
                  <a:prstClr val="white"/>
                </a:solidFill>
                <a:effectLst/>
                <a:uLnTx/>
                <a:uFillTx/>
              </a:rPr>
              <a:t>www.1ppt.com/moban/     </a:t>
            </a:r>
            <a:r>
              <a:rPr kumimoji="0" lang="zh-CN" altLang="en-US" sz="100" b="0" i="0" u="none" strike="noStrike" kern="0" cap="none" spc="0" normalizeH="0" baseline="0" noProof="0" dirty="0" smtClean="0">
                <a:ln>
                  <a:noFill/>
                </a:ln>
                <a:solidFill>
                  <a:prstClr val="white"/>
                </a:solidFill>
                <a:effectLst/>
                <a:uLnTx/>
                <a:uFillTx/>
              </a:rPr>
              <a:t>行业</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www.1ppt.com/hangye/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节日</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www.1ppt.com/jieri/           PPT</a:t>
            </a:r>
            <a:r>
              <a:rPr kumimoji="0" lang="zh-CN" altLang="en-US" sz="100" b="0" i="0" u="none" strike="noStrike" kern="0" cap="none" spc="0" normalizeH="0" baseline="0" noProof="0" dirty="0" smtClean="0">
                <a:ln>
                  <a:noFill/>
                </a:ln>
                <a:solidFill>
                  <a:prstClr val="white"/>
                </a:solidFill>
                <a:effectLst/>
                <a:uLnTx/>
                <a:uFillTx/>
              </a:rPr>
              <a:t>素材下载：</a:t>
            </a:r>
            <a:r>
              <a:rPr kumimoji="0" lang="en-US" altLang="zh-CN" sz="100" b="0" i="0" u="none" strike="noStrike" kern="0" cap="none" spc="0" normalizeH="0" baseline="0" noProof="0" dirty="0" smtClean="0">
                <a:ln>
                  <a:noFill/>
                </a:ln>
                <a:solidFill>
                  <a:prstClr val="white"/>
                </a:solidFill>
                <a:effectLst/>
                <a:uLnTx/>
                <a:uFillTx/>
              </a:rPr>
              <a:t>www.1ppt.com/sucai/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背景图片：</a:t>
            </a:r>
            <a:r>
              <a:rPr kumimoji="0" lang="en-US" altLang="zh-CN" sz="100" b="0" i="0" u="none" strike="noStrike" kern="0" cap="none" spc="0" normalizeH="0" baseline="0" noProof="0" dirty="0" smtClean="0">
                <a:ln>
                  <a:noFill/>
                </a:ln>
                <a:solidFill>
                  <a:prstClr val="white"/>
                </a:solidFill>
                <a:effectLst/>
                <a:uLnTx/>
                <a:uFillTx/>
              </a:rPr>
              <a:t>www.1ppt.com/beijing/      PPT</a:t>
            </a:r>
            <a:r>
              <a:rPr kumimoji="0" lang="zh-CN" altLang="en-US" sz="100" b="0" i="0" u="none" strike="noStrike" kern="0" cap="none" spc="0" normalizeH="0" baseline="0" noProof="0" dirty="0" smtClean="0">
                <a:ln>
                  <a:noFill/>
                </a:ln>
                <a:solidFill>
                  <a:prstClr val="white"/>
                </a:solidFill>
                <a:effectLst/>
                <a:uLnTx/>
                <a:uFillTx/>
              </a:rPr>
              <a:t>图表下载：</a:t>
            </a:r>
            <a:r>
              <a:rPr kumimoji="0" lang="en-US" altLang="zh-CN" sz="100" b="0" i="0" u="none" strike="noStrike" kern="0" cap="none" spc="0" normalizeH="0" baseline="0" noProof="0" dirty="0" smtClean="0">
                <a:ln>
                  <a:noFill/>
                </a:ln>
                <a:solidFill>
                  <a:prstClr val="white"/>
                </a:solidFill>
                <a:effectLst/>
                <a:uLnTx/>
                <a:uFillTx/>
              </a:rPr>
              <a:t>www.1ppt.com/tubiao/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优秀</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下载：</a:t>
            </a:r>
            <a:r>
              <a:rPr kumimoji="0" lang="en-US" altLang="zh-CN" sz="100" b="0" i="0" u="none" strike="noStrike" kern="0" cap="none" spc="0" normalizeH="0" baseline="0" noProof="0" dirty="0" smtClean="0">
                <a:ln>
                  <a:noFill/>
                </a:ln>
                <a:solidFill>
                  <a:prstClr val="white"/>
                </a:solidFill>
                <a:effectLst/>
                <a:uLnTx/>
                <a:uFillTx/>
              </a:rPr>
              <a:t>www.1ppt.com/xiazai/        PPT</a:t>
            </a:r>
            <a:r>
              <a:rPr kumimoji="0" lang="zh-CN" altLang="en-US" sz="100" b="0" i="0" u="none" strike="noStrike" kern="0" cap="none" spc="0" normalizeH="0" baseline="0" noProof="0" dirty="0" smtClean="0">
                <a:ln>
                  <a:noFill/>
                </a:ln>
                <a:solidFill>
                  <a:prstClr val="white"/>
                </a:solidFill>
                <a:effectLst/>
                <a:uLnTx/>
                <a:uFillTx/>
              </a:rPr>
              <a:t>教程： </a:t>
            </a:r>
            <a:r>
              <a:rPr kumimoji="0" lang="en-US" altLang="zh-CN" sz="100" b="0" i="0" u="none" strike="noStrike" kern="0" cap="none" spc="0" normalizeH="0" baseline="0" noProof="0" dirty="0" smtClean="0">
                <a:ln>
                  <a:noFill/>
                </a:ln>
                <a:solidFill>
                  <a:prstClr val="white"/>
                </a:solidFill>
                <a:effectLst/>
                <a:uLnTx/>
                <a:uFillTx/>
              </a:rPr>
              <a:t>www.1ppt.com/powerpoint/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Word</a:t>
            </a:r>
            <a:r>
              <a:rPr kumimoji="0" lang="zh-CN" altLang="en-US" sz="100" b="0" i="0" u="none" strike="noStrike" kern="0" cap="none" spc="0" normalizeH="0" baseline="0" noProof="0" dirty="0" smtClean="0">
                <a:ln>
                  <a:noFill/>
                </a:ln>
                <a:solidFill>
                  <a:prstClr val="white"/>
                </a:solidFill>
                <a:effectLst/>
                <a:uLnTx/>
                <a:uFillTx/>
              </a:rPr>
              <a:t>教程： </a:t>
            </a:r>
            <a:r>
              <a:rPr kumimoji="0" lang="en-US" altLang="zh-CN" sz="100" b="0" i="0" u="none" strike="noStrike" kern="0" cap="none" spc="0" normalizeH="0" baseline="0" noProof="0" dirty="0" smtClean="0">
                <a:ln>
                  <a:noFill/>
                </a:ln>
                <a:solidFill>
                  <a:prstClr val="white"/>
                </a:solidFill>
                <a:effectLst/>
                <a:uLnTx/>
                <a:uFillTx/>
              </a:rPr>
              <a:t>www.1ppt.com/word/              Excel</a:t>
            </a:r>
            <a:r>
              <a:rPr kumimoji="0" lang="zh-CN" altLang="en-US" sz="100" b="0" i="0" u="none" strike="noStrike" kern="0" cap="none" spc="0" normalizeH="0" baseline="0" noProof="0" dirty="0" smtClean="0">
                <a:ln>
                  <a:noFill/>
                </a:ln>
                <a:solidFill>
                  <a:prstClr val="white"/>
                </a:solidFill>
                <a:effectLst/>
                <a:uLnTx/>
                <a:uFillTx/>
              </a:rPr>
              <a:t>教程：</a:t>
            </a:r>
            <a:r>
              <a:rPr kumimoji="0" lang="en-US" altLang="zh-CN" sz="100" b="0" i="0" u="none" strike="noStrike" kern="0" cap="none" spc="0" normalizeH="0" baseline="0" noProof="0" dirty="0" smtClean="0">
                <a:ln>
                  <a:noFill/>
                </a:ln>
                <a:solidFill>
                  <a:prstClr val="white"/>
                </a:solidFill>
                <a:effectLst/>
                <a:uLnTx/>
                <a:uFillTx/>
              </a:rPr>
              <a:t>www.1ppt.com/excel/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资料下载：</a:t>
            </a:r>
            <a:r>
              <a:rPr kumimoji="0" lang="en-US" altLang="zh-CN" sz="100" b="0" i="0" u="none" strike="noStrike" kern="0" cap="none" spc="0" normalizeH="0" baseline="0" noProof="0" dirty="0" smtClean="0">
                <a:ln>
                  <a:noFill/>
                </a:ln>
                <a:solidFill>
                  <a:prstClr val="white"/>
                </a:solidFill>
                <a:effectLst/>
                <a:uLnTx/>
                <a:uFillTx/>
              </a:rPr>
              <a:t>www.1ppt.com/ziliao/                PPT</a:t>
            </a:r>
            <a:r>
              <a:rPr kumimoji="0" lang="zh-CN" altLang="en-US" sz="100" b="0" i="0" u="none" strike="noStrike" kern="0" cap="none" spc="0" normalizeH="0" baseline="0" noProof="0" dirty="0" smtClean="0">
                <a:ln>
                  <a:noFill/>
                </a:ln>
                <a:solidFill>
                  <a:prstClr val="white"/>
                </a:solidFill>
                <a:effectLst/>
                <a:uLnTx/>
                <a:uFillTx/>
              </a:rPr>
              <a:t>课件下载：</a:t>
            </a:r>
            <a:r>
              <a:rPr kumimoji="0" lang="en-US" altLang="zh-CN" sz="100" b="0" i="0" u="none" strike="noStrike" kern="0" cap="none" spc="0" normalizeH="0" baseline="0" noProof="0" dirty="0" smtClean="0">
                <a:ln>
                  <a:noFill/>
                </a:ln>
                <a:solidFill>
                  <a:prstClr val="white"/>
                </a:solidFill>
                <a:effectLst/>
                <a:uLnTx/>
                <a:uFillTx/>
              </a:rPr>
              <a:t>www.1ppt.com/kejian/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范文下载：</a:t>
            </a:r>
            <a:r>
              <a:rPr kumimoji="0" lang="en-US" altLang="zh-CN" sz="100" b="0" i="0" u="none" strike="noStrike" kern="0" cap="none" spc="0" normalizeH="0" baseline="0" noProof="0" dirty="0" smtClean="0">
                <a:ln>
                  <a:noFill/>
                </a:ln>
                <a:solidFill>
                  <a:prstClr val="white"/>
                </a:solidFill>
                <a:effectLst/>
                <a:uLnTx/>
                <a:uFillTx/>
              </a:rPr>
              <a:t>www.1ppt.com/fanwen/             </a:t>
            </a:r>
            <a:r>
              <a:rPr kumimoji="0" lang="zh-CN" altLang="en-US" sz="100" b="0" i="0" u="none" strike="noStrike" kern="0" cap="none" spc="0" normalizeH="0" baseline="0" noProof="0" dirty="0" smtClean="0">
                <a:ln>
                  <a:noFill/>
                </a:ln>
                <a:solidFill>
                  <a:prstClr val="white"/>
                </a:solidFill>
                <a:effectLst/>
                <a:uLnTx/>
                <a:uFillTx/>
              </a:rPr>
              <a:t>试卷下载：</a:t>
            </a:r>
            <a:r>
              <a:rPr kumimoji="0" lang="en-US" altLang="zh-CN" sz="100" b="0" i="0" u="none" strike="noStrike" kern="0" cap="none" spc="0" normalizeH="0" baseline="0" noProof="0" dirty="0" smtClean="0">
                <a:ln>
                  <a:noFill/>
                </a:ln>
                <a:solidFill>
                  <a:prstClr val="white"/>
                </a:solidFill>
                <a:effectLst/>
                <a:uLnTx/>
                <a:uFillTx/>
              </a:rPr>
              <a:t>www.1ppt.com/shiti/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教案下载：</a:t>
            </a:r>
            <a:r>
              <a:rPr kumimoji="0" lang="en-US" altLang="zh-CN" sz="100" b="0" i="0" u="none" strike="noStrike" kern="0" cap="none" spc="0" normalizeH="0" baseline="0" noProof="0" dirty="0" smtClean="0">
                <a:ln>
                  <a:noFill/>
                </a:ln>
                <a:solidFill>
                  <a:prstClr val="white"/>
                </a:solidFill>
                <a:effectLst/>
                <a:uLnTx/>
                <a:uFillTx/>
              </a:rPr>
              <a:t>www.1ppt.com/jiaoan/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字体下载：</a:t>
            </a:r>
            <a:r>
              <a:rPr kumimoji="0" lang="en-US" altLang="zh-CN" sz="100" b="0" i="0" u="none" strike="noStrike" kern="0" cap="none" spc="0" normalizeH="0" baseline="0" noProof="0" dirty="0" smtClean="0">
                <a:ln>
                  <a:noFill/>
                </a:ln>
                <a:solidFill>
                  <a:prstClr val="white"/>
                </a:solidFill>
                <a:effectLst/>
                <a:uLnTx/>
                <a:uFillTx/>
              </a:rPr>
              <a:t>www.1ppt.com/ziti/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 </a:t>
            </a:r>
            <a:endParaRPr kumimoji="0" lang="zh-CN" altLang="en-US" sz="100" b="0" i="0" u="none" strike="noStrike" kern="0" cap="none" spc="0" normalizeH="0" baseline="0" noProof="0" dirty="0" smtClean="0">
              <a:ln>
                <a:noFill/>
              </a:ln>
              <a:solidFill>
                <a:prstClr val="white"/>
              </a:solidFill>
              <a:effectLst/>
              <a:uLnTx/>
              <a:uFillTx/>
            </a:endParaRPr>
          </a:p>
        </p:txBody>
      </p:sp>
    </p:spTree>
    <p:extLst>
      <p:ext uri="{BB962C8B-B14F-4D97-AF65-F5344CB8AC3E}">
        <p14:creationId xmlns:p14="http://schemas.microsoft.com/office/powerpoint/2010/main" val="1911562813"/>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2960" y="4407923"/>
            <a:ext cx="10361851" cy="1362390"/>
          </a:xfrm>
        </p:spPr>
        <p:txBody>
          <a:bodyPr anchor="t"/>
          <a:lstStyle>
            <a:lvl1pPr algn="l">
              <a:defRPr sz="5400" b="1" cap="all"/>
            </a:lvl1pPr>
          </a:lstStyle>
          <a:p>
            <a:r>
              <a:rPr lang="en-US" smtClean="0"/>
              <a:t>Click to edit Master title style</a:t>
            </a:r>
            <a:endParaRPr lang="en-US"/>
          </a:p>
        </p:txBody>
      </p:sp>
      <p:sp>
        <p:nvSpPr>
          <p:cNvPr id="3" name="Text Placeholder 2"/>
          <p:cNvSpPr>
            <a:spLocks noGrp="1"/>
          </p:cNvSpPr>
          <p:nvPr>
            <p:ph type="body" idx="1"/>
          </p:nvPr>
        </p:nvSpPr>
        <p:spPr>
          <a:xfrm>
            <a:off x="962960" y="2907387"/>
            <a:ext cx="10361851" cy="1500534"/>
          </a:xfrm>
        </p:spPr>
        <p:txBody>
          <a:bodyPr anchor="b"/>
          <a:lstStyle>
            <a:lvl1pPr marL="0" indent="0">
              <a:buNone/>
              <a:defRPr sz="2700">
                <a:solidFill>
                  <a:schemeClr val="tx1">
                    <a:tint val="75000"/>
                  </a:schemeClr>
                </a:solidFill>
              </a:defRPr>
            </a:lvl1pPr>
            <a:lvl2pPr marL="609585" indent="0">
              <a:buNone/>
              <a:defRPr sz="2400">
                <a:solidFill>
                  <a:schemeClr val="tx1">
                    <a:tint val="75000"/>
                  </a:schemeClr>
                </a:solidFill>
              </a:defRPr>
            </a:lvl2pPr>
            <a:lvl3pPr marL="1219170" indent="0">
              <a:buNone/>
              <a:defRPr sz="2200">
                <a:solidFill>
                  <a:schemeClr val="tx1">
                    <a:tint val="75000"/>
                  </a:schemeClr>
                </a:solidFill>
              </a:defRPr>
            </a:lvl3pPr>
            <a:lvl4pPr marL="1828754" indent="0">
              <a:buNone/>
              <a:defRPr sz="1900">
                <a:solidFill>
                  <a:schemeClr val="tx1">
                    <a:tint val="75000"/>
                  </a:schemeClr>
                </a:solidFill>
              </a:defRPr>
            </a:lvl4pPr>
            <a:lvl5pPr marL="2438339" indent="0">
              <a:buNone/>
              <a:defRPr sz="1900">
                <a:solidFill>
                  <a:schemeClr val="tx1">
                    <a:tint val="75000"/>
                  </a:schemeClr>
                </a:solidFill>
              </a:defRPr>
            </a:lvl5pPr>
            <a:lvl6pPr marL="3047924" indent="0">
              <a:buNone/>
              <a:defRPr sz="1900">
                <a:solidFill>
                  <a:schemeClr val="tx1">
                    <a:tint val="75000"/>
                  </a:schemeClr>
                </a:solidFill>
              </a:defRPr>
            </a:lvl6pPr>
            <a:lvl7pPr marL="3657509" indent="0">
              <a:buNone/>
              <a:defRPr sz="1900">
                <a:solidFill>
                  <a:schemeClr val="tx1">
                    <a:tint val="75000"/>
                  </a:schemeClr>
                </a:solidFill>
              </a:defRPr>
            </a:lvl7pPr>
            <a:lvl8pPr marL="4267093" indent="0">
              <a:buNone/>
              <a:defRPr sz="1900">
                <a:solidFill>
                  <a:schemeClr val="tx1">
                    <a:tint val="75000"/>
                  </a:schemeClr>
                </a:solidFill>
              </a:defRPr>
            </a:lvl8pPr>
            <a:lvl9pPr marL="4876678" indent="0">
              <a:buNone/>
              <a:defRPr sz="19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pPr>
              <a:defRPr/>
            </a:pPr>
            <a:fld id="{814779EE-1E16-4CC5-A459-C716090F6017}" type="datetime1">
              <a:rPr lang="en-US" altLang="zh-CN" smtClean="0">
                <a:solidFill>
                  <a:prstClr val="black">
                    <a:tint val="75000"/>
                  </a:prstClr>
                </a:solidFill>
              </a:rPr>
              <a:pPr>
                <a:defRPr/>
              </a:pPr>
              <a:t>7/19/2019</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en-US" dirty="0">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601EE9E8-4134-49B0-9AA7-3089E6521627}" type="slidenum">
              <a:rPr lang="en-US" smtClean="0">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2651570088"/>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09522" y="1600572"/>
            <a:ext cx="5384099" cy="4527011"/>
          </a:xfrm>
        </p:spPr>
        <p:txBody>
          <a:bodyPr/>
          <a:lstStyle>
            <a:lvl1pPr>
              <a:defRPr sz="3800"/>
            </a:lvl1pPr>
            <a:lvl2pPr>
              <a:defRPr sz="3200"/>
            </a:lvl2pPr>
            <a:lvl3pPr>
              <a:defRPr sz="2700"/>
            </a:lvl3pPr>
            <a:lvl4pPr>
              <a:defRPr sz="2400"/>
            </a:lvl4pPr>
            <a:lvl5pPr>
              <a:defRPr sz="2400"/>
            </a:lvl5pPr>
            <a:lvl6pPr>
              <a:defRPr sz="2400"/>
            </a:lvl6pPr>
            <a:lvl7pPr>
              <a:defRPr sz="2400"/>
            </a:lvl7pPr>
            <a:lvl8pPr>
              <a:defRPr sz="2400"/>
            </a:lvl8pPr>
            <a:lvl9pPr>
              <a:defRPr sz="2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96794" y="1600572"/>
            <a:ext cx="5384099" cy="4527011"/>
          </a:xfrm>
        </p:spPr>
        <p:txBody>
          <a:bodyPr/>
          <a:lstStyle>
            <a:lvl1pPr>
              <a:defRPr sz="3800"/>
            </a:lvl1pPr>
            <a:lvl2pPr>
              <a:defRPr sz="3200"/>
            </a:lvl2pPr>
            <a:lvl3pPr>
              <a:defRPr sz="2700"/>
            </a:lvl3pPr>
            <a:lvl4pPr>
              <a:defRPr sz="2400"/>
            </a:lvl4pPr>
            <a:lvl5pPr>
              <a:defRPr sz="2400"/>
            </a:lvl5pPr>
            <a:lvl6pPr>
              <a:defRPr sz="2400"/>
            </a:lvl6pPr>
            <a:lvl7pPr>
              <a:defRPr sz="2400"/>
            </a:lvl7pPr>
            <a:lvl8pPr>
              <a:defRPr sz="2400"/>
            </a:lvl8pPr>
            <a:lvl9pPr>
              <a:defRPr sz="2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pPr>
              <a:defRPr/>
            </a:pPr>
            <a:fld id="{A3311C9F-D64E-4824-A709-CF61DE4E0BDD}" type="datetime1">
              <a:rPr lang="en-US" altLang="zh-CN" smtClean="0">
                <a:solidFill>
                  <a:prstClr val="black">
                    <a:tint val="75000"/>
                  </a:prstClr>
                </a:solidFill>
              </a:rPr>
              <a:pPr>
                <a:defRPr/>
              </a:pPr>
              <a:t>7/19/2019</a:t>
            </a:fld>
            <a:endParaRPr lang="en-US" dirty="0">
              <a:solidFill>
                <a:prstClr val="black">
                  <a:tint val="75000"/>
                </a:prstClr>
              </a:solidFill>
            </a:endParaRPr>
          </a:p>
        </p:txBody>
      </p:sp>
      <p:sp>
        <p:nvSpPr>
          <p:cNvPr id="6" name="Footer Placeholder 5"/>
          <p:cNvSpPr>
            <a:spLocks noGrp="1"/>
          </p:cNvSpPr>
          <p:nvPr>
            <p:ph type="ftr" sz="quarter" idx="11"/>
          </p:nvPr>
        </p:nvSpPr>
        <p:spPr/>
        <p:txBody>
          <a:bodyPr/>
          <a:lstStyle/>
          <a:p>
            <a:pPr>
              <a:defRPr/>
            </a:pPr>
            <a:endParaRPr lang="en-US" dirty="0">
              <a:solidFill>
                <a:prstClr val="black">
                  <a:tint val="75000"/>
                </a:prstClr>
              </a:solidFill>
            </a:endParaRPr>
          </a:p>
        </p:txBody>
      </p:sp>
      <p:sp>
        <p:nvSpPr>
          <p:cNvPr id="7" name="Slide Number Placeholder 6"/>
          <p:cNvSpPr>
            <a:spLocks noGrp="1"/>
          </p:cNvSpPr>
          <p:nvPr>
            <p:ph type="sldNum" sz="quarter" idx="12"/>
          </p:nvPr>
        </p:nvSpPr>
        <p:spPr/>
        <p:txBody>
          <a:bodyPr/>
          <a:lstStyle/>
          <a:p>
            <a:pPr>
              <a:defRPr/>
            </a:pPr>
            <a:fld id="{601EE9E8-4134-49B0-9AA7-3089E6521627}" type="slidenum">
              <a:rPr lang="en-US" smtClean="0">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69661496"/>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09522" y="1535469"/>
            <a:ext cx="5386216" cy="639911"/>
          </a:xfrm>
        </p:spPr>
        <p:txBody>
          <a:bodyPr anchor="b"/>
          <a:lstStyle>
            <a:lvl1pPr marL="0" indent="0">
              <a:buNone/>
              <a:defRPr sz="3200" b="1"/>
            </a:lvl1pPr>
            <a:lvl2pPr marL="609585" indent="0">
              <a:buNone/>
              <a:defRPr sz="2700" b="1"/>
            </a:lvl2pPr>
            <a:lvl3pPr marL="1219170" indent="0">
              <a:buNone/>
              <a:defRPr sz="2400" b="1"/>
            </a:lvl3pPr>
            <a:lvl4pPr marL="1828754" indent="0">
              <a:buNone/>
              <a:defRPr sz="2200" b="1"/>
            </a:lvl4pPr>
            <a:lvl5pPr marL="2438339" indent="0">
              <a:buNone/>
              <a:defRPr sz="2200" b="1"/>
            </a:lvl5pPr>
            <a:lvl6pPr marL="3047924" indent="0">
              <a:buNone/>
              <a:defRPr sz="2200" b="1"/>
            </a:lvl6pPr>
            <a:lvl7pPr marL="3657509" indent="0">
              <a:buNone/>
              <a:defRPr sz="2200" b="1"/>
            </a:lvl7pPr>
            <a:lvl8pPr marL="4267093" indent="0">
              <a:buNone/>
              <a:defRPr sz="2200" b="1"/>
            </a:lvl8pPr>
            <a:lvl9pPr marL="4876678" indent="0">
              <a:buNone/>
              <a:defRPr sz="2200" b="1"/>
            </a:lvl9pPr>
          </a:lstStyle>
          <a:p>
            <a:pPr lvl="0"/>
            <a:r>
              <a:rPr lang="en-US" smtClean="0"/>
              <a:t>Click to edit Master text styles</a:t>
            </a:r>
          </a:p>
        </p:txBody>
      </p:sp>
      <p:sp>
        <p:nvSpPr>
          <p:cNvPr id="4" name="Content Placeholder 3"/>
          <p:cNvSpPr>
            <a:spLocks noGrp="1"/>
          </p:cNvSpPr>
          <p:nvPr>
            <p:ph sz="half" idx="2"/>
          </p:nvPr>
        </p:nvSpPr>
        <p:spPr>
          <a:xfrm>
            <a:off x="609522" y="2175380"/>
            <a:ext cx="5386216" cy="3952203"/>
          </a:xfrm>
        </p:spPr>
        <p:txBody>
          <a:bodyPr/>
          <a:lstStyle>
            <a:lvl1pPr>
              <a:defRPr sz="3200"/>
            </a:lvl1pPr>
            <a:lvl2pPr>
              <a:defRPr sz="2700"/>
            </a:lvl2pPr>
            <a:lvl3pPr>
              <a:defRPr sz="2400"/>
            </a:lvl3pPr>
            <a:lvl4pPr>
              <a:defRPr sz="2200"/>
            </a:lvl4pPr>
            <a:lvl5pPr>
              <a:defRPr sz="2200"/>
            </a:lvl5pPr>
            <a:lvl6pPr>
              <a:defRPr sz="2200"/>
            </a:lvl6pPr>
            <a:lvl7pPr>
              <a:defRPr sz="2200"/>
            </a:lvl7pPr>
            <a:lvl8pPr>
              <a:defRPr sz="2200"/>
            </a:lvl8pPr>
            <a:lvl9pPr>
              <a:defRPr sz="2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92567" y="1535469"/>
            <a:ext cx="5388332" cy="639911"/>
          </a:xfrm>
        </p:spPr>
        <p:txBody>
          <a:bodyPr anchor="b"/>
          <a:lstStyle>
            <a:lvl1pPr marL="0" indent="0">
              <a:buNone/>
              <a:defRPr sz="3200" b="1"/>
            </a:lvl1pPr>
            <a:lvl2pPr marL="609585" indent="0">
              <a:buNone/>
              <a:defRPr sz="2700" b="1"/>
            </a:lvl2pPr>
            <a:lvl3pPr marL="1219170" indent="0">
              <a:buNone/>
              <a:defRPr sz="2400" b="1"/>
            </a:lvl3pPr>
            <a:lvl4pPr marL="1828754" indent="0">
              <a:buNone/>
              <a:defRPr sz="2200" b="1"/>
            </a:lvl4pPr>
            <a:lvl5pPr marL="2438339" indent="0">
              <a:buNone/>
              <a:defRPr sz="2200" b="1"/>
            </a:lvl5pPr>
            <a:lvl6pPr marL="3047924" indent="0">
              <a:buNone/>
              <a:defRPr sz="2200" b="1"/>
            </a:lvl6pPr>
            <a:lvl7pPr marL="3657509" indent="0">
              <a:buNone/>
              <a:defRPr sz="2200" b="1"/>
            </a:lvl7pPr>
            <a:lvl8pPr marL="4267093" indent="0">
              <a:buNone/>
              <a:defRPr sz="2200" b="1"/>
            </a:lvl8pPr>
            <a:lvl9pPr marL="4876678" indent="0">
              <a:buNone/>
              <a:defRPr sz="2200" b="1"/>
            </a:lvl9pPr>
          </a:lstStyle>
          <a:p>
            <a:pPr lvl="0"/>
            <a:r>
              <a:rPr lang="en-US" smtClean="0"/>
              <a:t>Click to edit Master text styles</a:t>
            </a:r>
          </a:p>
        </p:txBody>
      </p:sp>
      <p:sp>
        <p:nvSpPr>
          <p:cNvPr id="6" name="Content Placeholder 5"/>
          <p:cNvSpPr>
            <a:spLocks noGrp="1"/>
          </p:cNvSpPr>
          <p:nvPr>
            <p:ph sz="quarter" idx="4"/>
          </p:nvPr>
        </p:nvSpPr>
        <p:spPr>
          <a:xfrm>
            <a:off x="6192567" y="2175380"/>
            <a:ext cx="5388332" cy="3952203"/>
          </a:xfrm>
        </p:spPr>
        <p:txBody>
          <a:bodyPr/>
          <a:lstStyle>
            <a:lvl1pPr>
              <a:defRPr sz="3200"/>
            </a:lvl1pPr>
            <a:lvl2pPr>
              <a:defRPr sz="2700"/>
            </a:lvl2pPr>
            <a:lvl3pPr>
              <a:defRPr sz="2400"/>
            </a:lvl3pPr>
            <a:lvl4pPr>
              <a:defRPr sz="2200"/>
            </a:lvl4pPr>
            <a:lvl5pPr>
              <a:defRPr sz="2200"/>
            </a:lvl5pPr>
            <a:lvl6pPr>
              <a:defRPr sz="2200"/>
            </a:lvl6pPr>
            <a:lvl7pPr>
              <a:defRPr sz="2200"/>
            </a:lvl7pPr>
            <a:lvl8pPr>
              <a:defRPr sz="2200"/>
            </a:lvl8pPr>
            <a:lvl9pPr>
              <a:defRPr sz="2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pPr>
              <a:defRPr/>
            </a:pPr>
            <a:fld id="{0A4318BD-B3C6-4D4B-B871-C29490A2E55A}" type="datetime1">
              <a:rPr lang="en-US" altLang="zh-CN" smtClean="0">
                <a:solidFill>
                  <a:prstClr val="black">
                    <a:tint val="75000"/>
                  </a:prstClr>
                </a:solidFill>
              </a:rPr>
              <a:pPr>
                <a:defRPr/>
              </a:pPr>
              <a:t>7/19/2019</a:t>
            </a:fld>
            <a:endParaRPr lang="en-US" dirty="0">
              <a:solidFill>
                <a:prstClr val="black">
                  <a:tint val="75000"/>
                </a:prstClr>
              </a:solidFill>
            </a:endParaRPr>
          </a:p>
        </p:txBody>
      </p:sp>
      <p:sp>
        <p:nvSpPr>
          <p:cNvPr id="8" name="Footer Placeholder 7"/>
          <p:cNvSpPr>
            <a:spLocks noGrp="1"/>
          </p:cNvSpPr>
          <p:nvPr>
            <p:ph type="ftr" sz="quarter" idx="11"/>
          </p:nvPr>
        </p:nvSpPr>
        <p:spPr/>
        <p:txBody>
          <a:bodyPr/>
          <a:lstStyle/>
          <a:p>
            <a:pPr>
              <a:defRPr/>
            </a:pPr>
            <a:endParaRPr lang="en-US" dirty="0">
              <a:solidFill>
                <a:prstClr val="black">
                  <a:tint val="75000"/>
                </a:prstClr>
              </a:solidFill>
            </a:endParaRPr>
          </a:p>
        </p:txBody>
      </p:sp>
      <p:sp>
        <p:nvSpPr>
          <p:cNvPr id="9" name="Slide Number Placeholder 8"/>
          <p:cNvSpPr>
            <a:spLocks noGrp="1"/>
          </p:cNvSpPr>
          <p:nvPr>
            <p:ph type="sldNum" sz="quarter" idx="12"/>
          </p:nvPr>
        </p:nvSpPr>
        <p:spPr/>
        <p:txBody>
          <a:bodyPr/>
          <a:lstStyle/>
          <a:p>
            <a:pPr>
              <a:defRPr/>
            </a:pPr>
            <a:fld id="{601EE9E8-4134-49B0-9AA7-3089E6521627}" type="slidenum">
              <a:rPr lang="en-US" smtClean="0">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1549414329"/>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pPr>
              <a:defRPr/>
            </a:pPr>
            <a:fld id="{E14CAFC4-799C-4CDE-B92B-8C262F06CF3E}" type="datetime1">
              <a:rPr lang="en-US" altLang="zh-CN" smtClean="0">
                <a:solidFill>
                  <a:prstClr val="black">
                    <a:tint val="75000"/>
                  </a:prstClr>
                </a:solidFill>
              </a:rPr>
              <a:pPr>
                <a:defRPr/>
              </a:pPr>
              <a:t>7/19/2019</a:t>
            </a:fld>
            <a:endParaRPr lang="en-US" dirty="0">
              <a:solidFill>
                <a:prstClr val="black">
                  <a:tint val="75000"/>
                </a:prstClr>
              </a:solidFill>
            </a:endParaRPr>
          </a:p>
        </p:txBody>
      </p:sp>
      <p:sp>
        <p:nvSpPr>
          <p:cNvPr id="4" name="Footer Placeholder 3"/>
          <p:cNvSpPr>
            <a:spLocks noGrp="1"/>
          </p:cNvSpPr>
          <p:nvPr>
            <p:ph type="ftr" sz="quarter" idx="11"/>
          </p:nvPr>
        </p:nvSpPr>
        <p:spPr/>
        <p:txBody>
          <a:bodyPr/>
          <a:lstStyle/>
          <a:p>
            <a:pPr>
              <a:defRPr/>
            </a:pPr>
            <a:endParaRPr lang="en-US" dirty="0">
              <a:solidFill>
                <a:prstClr val="black">
                  <a:tint val="75000"/>
                </a:prstClr>
              </a:solidFill>
            </a:endParaRPr>
          </a:p>
        </p:txBody>
      </p:sp>
      <p:sp>
        <p:nvSpPr>
          <p:cNvPr id="5" name="Slide Number Placeholder 4"/>
          <p:cNvSpPr>
            <a:spLocks noGrp="1"/>
          </p:cNvSpPr>
          <p:nvPr>
            <p:ph type="sldNum" sz="quarter" idx="12"/>
          </p:nvPr>
        </p:nvSpPr>
        <p:spPr/>
        <p:txBody>
          <a:bodyPr/>
          <a:lstStyle/>
          <a:p>
            <a:pPr>
              <a:defRPr/>
            </a:pPr>
            <a:fld id="{601EE9E8-4134-49B0-9AA7-3089E6521627}" type="slidenum">
              <a:rPr lang="en-US" smtClean="0">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2840117460"/>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5" name="圆角矩形 4"/>
          <p:cNvSpPr/>
          <p:nvPr userDrawn="1"/>
        </p:nvSpPr>
        <p:spPr>
          <a:xfrm>
            <a:off x="1139485" y="1031497"/>
            <a:ext cx="9911444" cy="42900"/>
          </a:xfrm>
          <a:prstGeom prst="roundRect">
            <a:avLst>
              <a:gd name="adj" fmla="val 50000"/>
            </a:avLst>
          </a:prstGeom>
          <a:gradFill>
            <a:gsLst>
              <a:gs pos="0">
                <a:schemeClr val="bg1">
                  <a:lumMod val="75000"/>
                </a:schemeClr>
              </a:gs>
              <a:gs pos="100000">
                <a:schemeClr val="bg1"/>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Calibri"/>
              <a:ea typeface="宋体" panose="02010600030101010101" pitchFamily="2" charset="-122"/>
              <a:cs typeface="+mn-cs"/>
            </a:endParaRPr>
          </a:p>
        </p:txBody>
      </p:sp>
      <p:sp>
        <p:nvSpPr>
          <p:cNvPr id="6" name="圆角矩形 5"/>
          <p:cNvSpPr/>
          <p:nvPr userDrawn="1"/>
        </p:nvSpPr>
        <p:spPr>
          <a:xfrm>
            <a:off x="5899289" y="6453393"/>
            <a:ext cx="391838" cy="22015"/>
          </a:xfrm>
          <a:prstGeom prst="roundRect">
            <a:avLst>
              <a:gd name="adj" fmla="val 50000"/>
            </a:avLst>
          </a:prstGeom>
          <a:gradFill>
            <a:gsLst>
              <a:gs pos="0">
                <a:schemeClr val="bg1">
                  <a:lumMod val="75000"/>
                </a:schemeClr>
              </a:gs>
              <a:gs pos="100000">
                <a:schemeClr val="bg1"/>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Calibri"/>
              <a:ea typeface="宋体" panose="02010600030101010101" pitchFamily="2" charset="-122"/>
              <a:cs typeface="+mn-cs"/>
            </a:endParaRPr>
          </a:p>
        </p:txBody>
      </p:sp>
      <p:sp>
        <p:nvSpPr>
          <p:cNvPr id="7" name="日期占位符 6"/>
          <p:cNvSpPr>
            <a:spLocks noGrp="1"/>
          </p:cNvSpPr>
          <p:nvPr>
            <p:ph type="dt" sz="half" idx="10"/>
          </p:nvPr>
        </p:nvSpPr>
        <p:spPr/>
        <p:txBody>
          <a:bodyPr/>
          <a:lstStyle/>
          <a:p>
            <a:pPr>
              <a:defRPr/>
            </a:pPr>
            <a:fld id="{3E729073-8FFE-4F18-B513-07581FC6638E}" type="datetime1">
              <a:rPr lang="en-US" altLang="zh-CN" smtClean="0">
                <a:solidFill>
                  <a:prstClr val="black">
                    <a:tint val="75000"/>
                  </a:prstClr>
                </a:solidFill>
              </a:rPr>
              <a:pPr>
                <a:defRPr/>
              </a:pPr>
              <a:t>7/19/2019</a:t>
            </a:fld>
            <a:endParaRPr lang="en-US" dirty="0">
              <a:solidFill>
                <a:prstClr val="black">
                  <a:tint val="75000"/>
                </a:prstClr>
              </a:solidFill>
            </a:endParaRPr>
          </a:p>
        </p:txBody>
      </p:sp>
      <p:sp>
        <p:nvSpPr>
          <p:cNvPr id="9" name="灯片编号占位符 8"/>
          <p:cNvSpPr>
            <a:spLocks noGrp="1"/>
          </p:cNvSpPr>
          <p:nvPr>
            <p:ph type="sldNum" sz="quarter" idx="12"/>
          </p:nvPr>
        </p:nvSpPr>
        <p:spPr>
          <a:xfrm>
            <a:off x="4672992" y="6397708"/>
            <a:ext cx="2844430" cy="365210"/>
          </a:xfrm>
        </p:spPr>
        <p:txBody>
          <a:bodyPr/>
          <a:lstStyle>
            <a:lvl1pPr algn="ctr">
              <a:defRPr>
                <a:latin typeface="ITC Avant Garde Std Bk" panose="020B0502020202020204" pitchFamily="34" charset="0"/>
              </a:defRPr>
            </a:lvl1pPr>
          </a:lstStyle>
          <a:p>
            <a:pPr>
              <a:defRPr/>
            </a:pPr>
            <a:fld id="{601EE9E8-4134-49B0-9AA7-3089E6521627}" type="slidenum">
              <a:rPr lang="en-US" smtClean="0">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2696887435"/>
      </p:ext>
    </p:extLst>
  </p:cSld>
  <p:clrMapOvr>
    <a:masterClrMapping/>
  </p:clrMapOvr>
  <p:timing>
    <p:tnLst>
      <p:par>
        <p:cTn id="1" dur="indefinite" restart="never" nodeType="tmRoot"/>
      </p:par>
    </p:tnLst>
  </p:timing>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Tree>
    <p:extLst>
      <p:ext uri="{BB962C8B-B14F-4D97-AF65-F5344CB8AC3E}">
        <p14:creationId xmlns:p14="http://schemas.microsoft.com/office/powerpoint/2010/main" val="3575321500"/>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524" y="273113"/>
            <a:ext cx="4010562" cy="1162320"/>
          </a:xfrm>
        </p:spPr>
        <p:txBody>
          <a:bodyPr anchor="b"/>
          <a:lstStyle>
            <a:lvl1pPr algn="l">
              <a:defRPr sz="2700" b="1"/>
            </a:lvl1pPr>
          </a:lstStyle>
          <a:p>
            <a:r>
              <a:rPr lang="en-US" smtClean="0"/>
              <a:t>Click to edit Master title style</a:t>
            </a:r>
            <a:endParaRPr lang="en-US"/>
          </a:p>
        </p:txBody>
      </p:sp>
      <p:sp>
        <p:nvSpPr>
          <p:cNvPr id="3" name="Content Placeholder 2"/>
          <p:cNvSpPr>
            <a:spLocks noGrp="1"/>
          </p:cNvSpPr>
          <p:nvPr>
            <p:ph idx="1"/>
          </p:nvPr>
        </p:nvSpPr>
        <p:spPr>
          <a:xfrm>
            <a:off x="4766113" y="273117"/>
            <a:ext cx="6814780" cy="5854468"/>
          </a:xfrm>
        </p:spPr>
        <p:txBody>
          <a:bodyPr/>
          <a:lstStyle>
            <a:lvl1pPr>
              <a:defRPr sz="4300"/>
            </a:lvl1pPr>
            <a:lvl2pPr>
              <a:defRPr sz="3800"/>
            </a:lvl2pPr>
            <a:lvl3pPr>
              <a:defRPr sz="3200"/>
            </a:lvl3pPr>
            <a:lvl4pPr>
              <a:defRPr sz="2700"/>
            </a:lvl4pPr>
            <a:lvl5pPr>
              <a:defRPr sz="2700"/>
            </a:lvl5pPr>
            <a:lvl6pPr>
              <a:defRPr sz="2700"/>
            </a:lvl6pPr>
            <a:lvl7pPr>
              <a:defRPr sz="2700"/>
            </a:lvl7pPr>
            <a:lvl8pPr>
              <a:defRPr sz="2700"/>
            </a:lvl8pPr>
            <a:lvl9pPr>
              <a:defRPr sz="27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09524" y="1435437"/>
            <a:ext cx="4010562" cy="4692149"/>
          </a:xfrm>
        </p:spPr>
        <p:txBody>
          <a:bodyPr/>
          <a:lstStyle>
            <a:lvl1pPr marL="0" indent="0">
              <a:buNone/>
              <a:defRPr sz="1900"/>
            </a:lvl1pPr>
            <a:lvl2pPr marL="609585" indent="0">
              <a:buNone/>
              <a:defRPr sz="1600"/>
            </a:lvl2pPr>
            <a:lvl3pPr marL="1219170" indent="0">
              <a:buNone/>
              <a:defRPr sz="1400"/>
            </a:lvl3pPr>
            <a:lvl4pPr marL="1828754" indent="0">
              <a:buNone/>
              <a:defRPr sz="1200"/>
            </a:lvl4pPr>
            <a:lvl5pPr marL="2438339" indent="0">
              <a:buNone/>
              <a:defRPr sz="1200"/>
            </a:lvl5pPr>
            <a:lvl6pPr marL="3047924" indent="0">
              <a:buNone/>
              <a:defRPr sz="1200"/>
            </a:lvl6pPr>
            <a:lvl7pPr marL="3657509" indent="0">
              <a:buNone/>
              <a:defRPr sz="1200"/>
            </a:lvl7pPr>
            <a:lvl8pPr marL="4267093" indent="0">
              <a:buNone/>
              <a:defRPr sz="1200"/>
            </a:lvl8pPr>
            <a:lvl9pPr marL="4876678" indent="0">
              <a:buNone/>
              <a:defRPr sz="1200"/>
            </a:lvl9pPr>
          </a:lstStyle>
          <a:p>
            <a:pPr lvl="0"/>
            <a:r>
              <a:rPr lang="en-US" smtClean="0"/>
              <a:t>Click to edit Master text styles</a:t>
            </a:r>
          </a:p>
        </p:txBody>
      </p:sp>
      <p:sp>
        <p:nvSpPr>
          <p:cNvPr id="5" name="Date Placeholder 4"/>
          <p:cNvSpPr>
            <a:spLocks noGrp="1"/>
          </p:cNvSpPr>
          <p:nvPr>
            <p:ph type="dt" sz="half" idx="10"/>
          </p:nvPr>
        </p:nvSpPr>
        <p:spPr/>
        <p:txBody>
          <a:bodyPr/>
          <a:lstStyle/>
          <a:p>
            <a:pPr>
              <a:defRPr/>
            </a:pPr>
            <a:fld id="{43C7FCF6-76BD-4495-B08F-4C059D2BA31F}" type="datetime1">
              <a:rPr lang="en-US" altLang="zh-CN" smtClean="0">
                <a:solidFill>
                  <a:prstClr val="black">
                    <a:tint val="75000"/>
                  </a:prstClr>
                </a:solidFill>
              </a:rPr>
              <a:pPr>
                <a:defRPr/>
              </a:pPr>
              <a:t>7/19/2019</a:t>
            </a:fld>
            <a:endParaRPr lang="en-US" dirty="0">
              <a:solidFill>
                <a:prstClr val="black">
                  <a:tint val="75000"/>
                </a:prstClr>
              </a:solidFill>
            </a:endParaRPr>
          </a:p>
        </p:txBody>
      </p:sp>
      <p:sp>
        <p:nvSpPr>
          <p:cNvPr id="6" name="Footer Placeholder 5"/>
          <p:cNvSpPr>
            <a:spLocks noGrp="1"/>
          </p:cNvSpPr>
          <p:nvPr>
            <p:ph type="ftr" sz="quarter" idx="11"/>
          </p:nvPr>
        </p:nvSpPr>
        <p:spPr/>
        <p:txBody>
          <a:bodyPr/>
          <a:lstStyle/>
          <a:p>
            <a:pPr>
              <a:defRPr/>
            </a:pPr>
            <a:endParaRPr lang="en-US" dirty="0">
              <a:solidFill>
                <a:prstClr val="black">
                  <a:tint val="75000"/>
                </a:prstClr>
              </a:solidFill>
            </a:endParaRPr>
          </a:p>
        </p:txBody>
      </p:sp>
      <p:sp>
        <p:nvSpPr>
          <p:cNvPr id="7" name="Slide Number Placeholder 6"/>
          <p:cNvSpPr>
            <a:spLocks noGrp="1"/>
          </p:cNvSpPr>
          <p:nvPr>
            <p:ph type="sldNum" sz="quarter" idx="12"/>
          </p:nvPr>
        </p:nvSpPr>
        <p:spPr/>
        <p:txBody>
          <a:bodyPr/>
          <a:lstStyle/>
          <a:p>
            <a:pPr>
              <a:defRPr/>
            </a:pPr>
            <a:fld id="{601EE9E8-4134-49B0-9AA7-3089E6521627}" type="slidenum">
              <a:rPr lang="en-US" smtClean="0">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3971293340"/>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406" y="4801714"/>
            <a:ext cx="7314248" cy="566870"/>
          </a:xfrm>
        </p:spPr>
        <p:txBody>
          <a:bodyPr anchor="b"/>
          <a:lstStyle>
            <a:lvl1pPr algn="l">
              <a:defRPr sz="2700" b="1"/>
            </a:lvl1pPr>
          </a:lstStyle>
          <a:p>
            <a:r>
              <a:rPr lang="en-US" smtClean="0"/>
              <a:t>Click to edit Master title style</a:t>
            </a:r>
            <a:endParaRPr lang="en-US"/>
          </a:p>
        </p:txBody>
      </p:sp>
      <p:sp>
        <p:nvSpPr>
          <p:cNvPr id="3" name="Picture Placeholder 2"/>
          <p:cNvSpPr>
            <a:spLocks noGrp="1"/>
          </p:cNvSpPr>
          <p:nvPr>
            <p:ph type="pic" idx="1"/>
          </p:nvPr>
        </p:nvSpPr>
        <p:spPr>
          <a:xfrm>
            <a:off x="2389406" y="612918"/>
            <a:ext cx="7314248" cy="4115753"/>
          </a:xfrm>
        </p:spPr>
        <p:txBody>
          <a:bodyPr/>
          <a:lstStyle>
            <a:lvl1pPr marL="0" indent="0">
              <a:buNone/>
              <a:defRPr sz="4300"/>
            </a:lvl1pPr>
            <a:lvl2pPr marL="609585" indent="0">
              <a:buNone/>
              <a:defRPr sz="3800"/>
            </a:lvl2pPr>
            <a:lvl3pPr marL="1219170" indent="0">
              <a:buNone/>
              <a:defRPr sz="3200"/>
            </a:lvl3pPr>
            <a:lvl4pPr marL="1828754" indent="0">
              <a:buNone/>
              <a:defRPr sz="2700"/>
            </a:lvl4pPr>
            <a:lvl5pPr marL="2438339" indent="0">
              <a:buNone/>
              <a:defRPr sz="2700"/>
            </a:lvl5pPr>
            <a:lvl6pPr marL="3047924" indent="0">
              <a:buNone/>
              <a:defRPr sz="2700"/>
            </a:lvl6pPr>
            <a:lvl7pPr marL="3657509" indent="0">
              <a:buNone/>
              <a:defRPr sz="2700"/>
            </a:lvl7pPr>
            <a:lvl8pPr marL="4267093" indent="0">
              <a:buNone/>
              <a:defRPr sz="2700"/>
            </a:lvl8pPr>
            <a:lvl9pPr marL="4876678" indent="0">
              <a:buNone/>
              <a:defRPr sz="2700"/>
            </a:lvl9pPr>
          </a:lstStyle>
          <a:p>
            <a:endParaRPr lang="en-US" dirty="0"/>
          </a:p>
        </p:txBody>
      </p:sp>
      <p:sp>
        <p:nvSpPr>
          <p:cNvPr id="4" name="Text Placeholder 3"/>
          <p:cNvSpPr>
            <a:spLocks noGrp="1"/>
          </p:cNvSpPr>
          <p:nvPr>
            <p:ph type="body" sz="half" idx="2"/>
          </p:nvPr>
        </p:nvSpPr>
        <p:spPr>
          <a:xfrm>
            <a:off x="2389406" y="5368584"/>
            <a:ext cx="7314248" cy="805049"/>
          </a:xfrm>
        </p:spPr>
        <p:txBody>
          <a:bodyPr/>
          <a:lstStyle>
            <a:lvl1pPr marL="0" indent="0">
              <a:buNone/>
              <a:defRPr sz="1900"/>
            </a:lvl1pPr>
            <a:lvl2pPr marL="609585" indent="0">
              <a:buNone/>
              <a:defRPr sz="1600"/>
            </a:lvl2pPr>
            <a:lvl3pPr marL="1219170" indent="0">
              <a:buNone/>
              <a:defRPr sz="1400"/>
            </a:lvl3pPr>
            <a:lvl4pPr marL="1828754" indent="0">
              <a:buNone/>
              <a:defRPr sz="1200"/>
            </a:lvl4pPr>
            <a:lvl5pPr marL="2438339" indent="0">
              <a:buNone/>
              <a:defRPr sz="1200"/>
            </a:lvl5pPr>
            <a:lvl6pPr marL="3047924" indent="0">
              <a:buNone/>
              <a:defRPr sz="1200"/>
            </a:lvl6pPr>
            <a:lvl7pPr marL="3657509" indent="0">
              <a:buNone/>
              <a:defRPr sz="1200"/>
            </a:lvl7pPr>
            <a:lvl8pPr marL="4267093" indent="0">
              <a:buNone/>
              <a:defRPr sz="1200"/>
            </a:lvl8pPr>
            <a:lvl9pPr marL="4876678" indent="0">
              <a:buNone/>
              <a:defRPr sz="1200"/>
            </a:lvl9pPr>
          </a:lstStyle>
          <a:p>
            <a:pPr lvl="0"/>
            <a:r>
              <a:rPr lang="en-US" smtClean="0"/>
              <a:t>Click to edit Master text styles</a:t>
            </a:r>
          </a:p>
        </p:txBody>
      </p:sp>
      <p:sp>
        <p:nvSpPr>
          <p:cNvPr id="5" name="Date Placeholder 4"/>
          <p:cNvSpPr>
            <a:spLocks noGrp="1"/>
          </p:cNvSpPr>
          <p:nvPr>
            <p:ph type="dt" sz="half" idx="10"/>
          </p:nvPr>
        </p:nvSpPr>
        <p:spPr/>
        <p:txBody>
          <a:bodyPr/>
          <a:lstStyle/>
          <a:p>
            <a:pPr>
              <a:defRPr/>
            </a:pPr>
            <a:fld id="{E257577C-F53D-4BB9-9408-EB84DEB3CD80}" type="datetime1">
              <a:rPr lang="en-US" altLang="zh-CN" smtClean="0">
                <a:solidFill>
                  <a:prstClr val="black">
                    <a:tint val="75000"/>
                  </a:prstClr>
                </a:solidFill>
              </a:rPr>
              <a:pPr>
                <a:defRPr/>
              </a:pPr>
              <a:t>7/19/2019</a:t>
            </a:fld>
            <a:endParaRPr lang="en-US" dirty="0">
              <a:solidFill>
                <a:prstClr val="black">
                  <a:tint val="75000"/>
                </a:prstClr>
              </a:solidFill>
            </a:endParaRPr>
          </a:p>
        </p:txBody>
      </p:sp>
      <p:sp>
        <p:nvSpPr>
          <p:cNvPr id="6" name="Footer Placeholder 5"/>
          <p:cNvSpPr>
            <a:spLocks noGrp="1"/>
          </p:cNvSpPr>
          <p:nvPr>
            <p:ph type="ftr" sz="quarter" idx="11"/>
          </p:nvPr>
        </p:nvSpPr>
        <p:spPr/>
        <p:txBody>
          <a:bodyPr/>
          <a:lstStyle/>
          <a:p>
            <a:pPr>
              <a:defRPr/>
            </a:pPr>
            <a:endParaRPr lang="en-US" dirty="0">
              <a:solidFill>
                <a:prstClr val="black">
                  <a:tint val="75000"/>
                </a:prstClr>
              </a:solidFill>
            </a:endParaRPr>
          </a:p>
        </p:txBody>
      </p:sp>
      <p:sp>
        <p:nvSpPr>
          <p:cNvPr id="7" name="Slide Number Placeholder 6"/>
          <p:cNvSpPr>
            <a:spLocks noGrp="1"/>
          </p:cNvSpPr>
          <p:nvPr>
            <p:ph type="sldNum" sz="quarter" idx="12"/>
          </p:nvPr>
        </p:nvSpPr>
        <p:spPr/>
        <p:txBody>
          <a:bodyPr/>
          <a:lstStyle/>
          <a:p>
            <a:pPr>
              <a:defRPr/>
            </a:pPr>
            <a:fld id="{601EE9E8-4134-49B0-9AA7-3089E6521627}" type="slidenum">
              <a:rPr lang="en-US" smtClean="0">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4037326704"/>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a:defRPr/>
            </a:pPr>
            <a:fld id="{77D58058-BD14-4845-947D-4A9B79A00D09}" type="datetime1">
              <a:rPr lang="en-US" altLang="zh-CN" smtClean="0">
                <a:solidFill>
                  <a:prstClr val="black">
                    <a:tint val="75000"/>
                  </a:prstClr>
                </a:solidFill>
              </a:rPr>
              <a:pPr>
                <a:defRPr/>
              </a:pPr>
              <a:t>7/19/2019</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en-US" dirty="0">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601EE9E8-4134-49B0-9AA7-3089E6521627}" type="slidenum">
              <a:rPr lang="en-US" smtClean="0">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12838530"/>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8050" y="274704"/>
            <a:ext cx="2742843" cy="585288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09522" y="274704"/>
            <a:ext cx="8025355" cy="585288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a:defRPr/>
            </a:pPr>
            <a:fld id="{18ECB469-C949-4E3F-B0CB-0C15DA7B7F92}" type="datetime1">
              <a:rPr lang="en-US" altLang="zh-CN" smtClean="0">
                <a:solidFill>
                  <a:prstClr val="black">
                    <a:tint val="75000"/>
                  </a:prstClr>
                </a:solidFill>
              </a:rPr>
              <a:pPr>
                <a:defRPr/>
              </a:pPr>
              <a:t>7/19/2019</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en-US" dirty="0">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601EE9E8-4134-49B0-9AA7-3089E6521627}" type="slidenum">
              <a:rPr lang="en-US" smtClean="0">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4004671184"/>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3871125951"/>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14.xml"/><Relationship Id="rId2" Type="http://schemas.openxmlformats.org/officeDocument/2006/relationships/slideLayout" Target="../slideLayouts/slideLayout13.xml"/><Relationship Id="rId1" Type="http://schemas.openxmlformats.org/officeDocument/2006/relationships/slideLayout" Target="../slideLayouts/slideLayout12.xml"/><Relationship Id="rId5" Type="http://schemas.openxmlformats.org/officeDocument/2006/relationships/image" Target="../media/image1.png"/><Relationship Id="rId4" Type="http://schemas.openxmlformats.org/officeDocument/2006/relationships/theme" Target="../theme/theme2.xml"/></Relationships>
</file>

<file path=ppt/slideMasters/_rels/slideMaster3.xml.rels><?xml version="1.0" encoding="UTF-8" standalone="yes"?>
<Relationships xmlns="http://schemas.openxmlformats.org/package/2006/relationships"><Relationship Id="rId3" Type="http://schemas.openxmlformats.org/officeDocument/2006/relationships/slideLayout" Target="../slideLayouts/slideLayout17.xml"/><Relationship Id="rId2" Type="http://schemas.openxmlformats.org/officeDocument/2006/relationships/slideLayout" Target="../slideLayouts/slideLayout16.xml"/><Relationship Id="rId1" Type="http://schemas.openxmlformats.org/officeDocument/2006/relationships/slideLayout" Target="../slideLayouts/slideLayout15.xml"/><Relationship Id="rId5" Type="http://schemas.openxmlformats.org/officeDocument/2006/relationships/image" Target="../media/image1.png"/><Relationship Id="rId4" Type="http://schemas.openxmlformats.org/officeDocument/2006/relationships/theme" Target="../theme/theme3.xml"/></Relationships>
</file>

<file path=ppt/slideMasters/_rels/slideMaster4.xml.rels><?xml version="1.0" encoding="UTF-8" standalone="yes"?>
<Relationships xmlns="http://schemas.openxmlformats.org/package/2006/relationships"><Relationship Id="rId3" Type="http://schemas.openxmlformats.org/officeDocument/2006/relationships/slideLayout" Target="../slideLayouts/slideLayout20.xml"/><Relationship Id="rId2" Type="http://schemas.openxmlformats.org/officeDocument/2006/relationships/slideLayout" Target="../slideLayouts/slideLayout19.xml"/><Relationship Id="rId1" Type="http://schemas.openxmlformats.org/officeDocument/2006/relationships/slideLayout" Target="../slideLayouts/slideLayout18.xml"/><Relationship Id="rId5" Type="http://schemas.openxmlformats.org/officeDocument/2006/relationships/image" Target="../media/image1.png"/><Relationship Id="rId4" Type="http://schemas.openxmlformats.org/officeDocument/2006/relationships/theme" Target="../theme/theme4.xml"/></Relationships>
</file>

<file path=ppt/slideMasters/_rels/slideMaster5.xml.rels><?xml version="1.0" encoding="UTF-8" standalone="yes"?>
<Relationships xmlns="http://schemas.openxmlformats.org/package/2006/relationships"><Relationship Id="rId3" Type="http://schemas.openxmlformats.org/officeDocument/2006/relationships/slideLayout" Target="../slideLayouts/slideLayout23.xml"/><Relationship Id="rId2" Type="http://schemas.openxmlformats.org/officeDocument/2006/relationships/slideLayout" Target="../slideLayouts/slideLayout22.xml"/><Relationship Id="rId1" Type="http://schemas.openxmlformats.org/officeDocument/2006/relationships/slideLayout" Target="../slideLayouts/slideLayout21.xml"/><Relationship Id="rId5" Type="http://schemas.openxmlformats.org/officeDocument/2006/relationships/image" Target="../media/image1.png"/><Relationship Id="rId4" Type="http://schemas.openxmlformats.org/officeDocument/2006/relationships/theme" Target="../theme/theme5.xml"/></Relationships>
</file>

<file path=ppt/slideMasters/_rels/slideMaster6.xml.rels><?xml version="1.0" encoding="UTF-8" standalone="yes"?>
<Relationships xmlns="http://schemas.openxmlformats.org/package/2006/relationships"><Relationship Id="rId3" Type="http://schemas.openxmlformats.org/officeDocument/2006/relationships/slideLayout" Target="../slideLayouts/slideLayout26.xml"/><Relationship Id="rId2" Type="http://schemas.openxmlformats.org/officeDocument/2006/relationships/slideLayout" Target="../slideLayouts/slideLayout25.xml"/><Relationship Id="rId1" Type="http://schemas.openxmlformats.org/officeDocument/2006/relationships/slideLayout" Target="../slideLayouts/slideLayout24.xml"/><Relationship Id="rId5" Type="http://schemas.openxmlformats.org/officeDocument/2006/relationships/image" Target="../media/image1.png"/><Relationship Id="rId4" Type="http://schemas.openxmlformats.org/officeDocument/2006/relationships/theme" Target="../theme/theme6.xml"/></Relationships>
</file>

<file path=ppt/slideMasters/_rels/slideMaster7.xml.rels><?xml version="1.0" encoding="UTF-8" standalone="yes"?>
<Relationships xmlns="http://schemas.openxmlformats.org/package/2006/relationships"><Relationship Id="rId3" Type="http://schemas.openxmlformats.org/officeDocument/2006/relationships/slideLayout" Target="../slideLayouts/slideLayout29.xml"/><Relationship Id="rId2" Type="http://schemas.openxmlformats.org/officeDocument/2006/relationships/slideLayout" Target="../slideLayouts/slideLayout28.xml"/><Relationship Id="rId1" Type="http://schemas.openxmlformats.org/officeDocument/2006/relationships/slideLayout" Target="../slideLayouts/slideLayout27.xml"/><Relationship Id="rId5" Type="http://schemas.openxmlformats.org/officeDocument/2006/relationships/image" Target="../media/image1.png"/><Relationship Id="rId4" Type="http://schemas.openxmlformats.org/officeDocument/2006/relationships/theme" Target="../theme/theme7.xml"/></Relationships>
</file>

<file path=ppt/slideMasters/_rels/slideMaster8.xml.rels><?xml version="1.0" encoding="UTF-8" standalone="yes"?>
<Relationships xmlns="http://schemas.openxmlformats.org/package/2006/relationships"><Relationship Id="rId3" Type="http://schemas.openxmlformats.org/officeDocument/2006/relationships/slideLayout" Target="../slideLayouts/slideLayout32.xml"/><Relationship Id="rId2" Type="http://schemas.openxmlformats.org/officeDocument/2006/relationships/slideLayout" Target="../slideLayouts/slideLayout31.xml"/><Relationship Id="rId1" Type="http://schemas.openxmlformats.org/officeDocument/2006/relationships/slideLayout" Target="../slideLayouts/slideLayout30.xml"/><Relationship Id="rId5" Type="http://schemas.openxmlformats.org/officeDocument/2006/relationships/image" Target="../media/image1.png"/><Relationship Id="rId4" Type="http://schemas.openxmlformats.org/officeDocument/2006/relationships/theme" Target="../theme/theme8.xml"/></Relationships>
</file>

<file path=ppt/slideMasters/_rels/slideMaster9.xml.rels><?xml version="1.0" encoding="UTF-8" standalone="yes"?>
<Relationships xmlns="http://schemas.openxmlformats.org/package/2006/relationships"><Relationship Id="rId3" Type="http://schemas.openxmlformats.org/officeDocument/2006/relationships/slideLayout" Target="../slideLayouts/slideLayout35.xml"/><Relationship Id="rId2" Type="http://schemas.openxmlformats.org/officeDocument/2006/relationships/slideLayout" Target="../slideLayouts/slideLayout34.xml"/><Relationship Id="rId1" Type="http://schemas.openxmlformats.org/officeDocument/2006/relationships/slideLayout" Target="../slideLayouts/slideLayout33.xml"/><Relationship Id="rId5" Type="http://schemas.openxmlformats.org/officeDocument/2006/relationships/image" Target="../media/image1.png"/><Relationship Id="rId4" Type="http://schemas.openxmlformats.org/officeDocument/2006/relationships/theme" Target="../theme/theme9.xml"/></Relationships>
</file>

<file path=ppt/slideMasters/_rels/slideMaster10.xml.rels><?xml version="1.0" encoding="UTF-8" standalone="yes"?>
<Relationships xmlns="http://schemas.openxmlformats.org/package/2006/relationships"><Relationship Id="rId8" Type="http://schemas.openxmlformats.org/officeDocument/2006/relationships/slideLayout" Target="../slideLayouts/slideLayout43.xml"/><Relationship Id="rId13" Type="http://schemas.openxmlformats.org/officeDocument/2006/relationships/slideLayout" Target="../slideLayouts/slideLayout48.xml"/><Relationship Id="rId3" Type="http://schemas.openxmlformats.org/officeDocument/2006/relationships/slideLayout" Target="../slideLayouts/slideLayout38.xml"/><Relationship Id="rId7" Type="http://schemas.openxmlformats.org/officeDocument/2006/relationships/slideLayout" Target="../slideLayouts/slideLayout42.xml"/><Relationship Id="rId12" Type="http://schemas.openxmlformats.org/officeDocument/2006/relationships/slideLayout" Target="../slideLayouts/slideLayout47.xml"/><Relationship Id="rId2" Type="http://schemas.openxmlformats.org/officeDocument/2006/relationships/slideLayout" Target="../slideLayouts/slideLayout37.xml"/><Relationship Id="rId1" Type="http://schemas.openxmlformats.org/officeDocument/2006/relationships/slideLayout" Target="../slideLayouts/slideLayout36.xml"/><Relationship Id="rId6" Type="http://schemas.openxmlformats.org/officeDocument/2006/relationships/slideLayout" Target="../slideLayouts/slideLayout41.xml"/><Relationship Id="rId11" Type="http://schemas.openxmlformats.org/officeDocument/2006/relationships/slideLayout" Target="../slideLayouts/slideLayout46.xml"/><Relationship Id="rId5" Type="http://schemas.openxmlformats.org/officeDocument/2006/relationships/slideLayout" Target="../slideLayouts/slideLayout40.xml"/><Relationship Id="rId10" Type="http://schemas.openxmlformats.org/officeDocument/2006/relationships/slideLayout" Target="../slideLayouts/slideLayout45.xml"/><Relationship Id="rId4" Type="http://schemas.openxmlformats.org/officeDocument/2006/relationships/slideLayout" Target="../slideLayouts/slideLayout39.xml"/><Relationship Id="rId9" Type="http://schemas.openxmlformats.org/officeDocument/2006/relationships/slideLayout" Target="../slideLayouts/slideLayout44.xml"/><Relationship Id="rId14" Type="http://schemas.openxmlformats.org/officeDocument/2006/relationships/theme" Target="../theme/theme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092" y="365211"/>
            <a:ext cx="10514231" cy="1325870"/>
          </a:xfrm>
          <a:prstGeom prst="rect">
            <a:avLst/>
          </a:prstGeom>
        </p:spPr>
        <p:txBody>
          <a:bodyPr vert="horz" lIns="91436" tIns="45718" rIns="91436" bIns="45718"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092" y="1826048"/>
            <a:ext cx="10514231" cy="4352346"/>
          </a:xfrm>
          <a:prstGeom prst="rect">
            <a:avLst/>
          </a:prstGeom>
        </p:spPr>
        <p:txBody>
          <a:bodyPr vert="horz" lIns="91436" tIns="45718" rIns="91436" bIns="45718" rtlCol="0">
            <a:normAutofit/>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38092" y="6357823"/>
            <a:ext cx="2742843" cy="365210"/>
          </a:xfrm>
          <a:prstGeom prst="rect">
            <a:avLst/>
          </a:prstGeom>
        </p:spPr>
        <p:txBody>
          <a:bodyPr vert="horz" lIns="91436" tIns="45718" rIns="91436" bIns="45718" rtlCol="0" anchor="ctr"/>
          <a:lstStyle>
            <a:lvl1pPr algn="l">
              <a:defRPr sz="1200">
                <a:solidFill>
                  <a:schemeClr val="tx1">
                    <a:tint val="75000"/>
                  </a:schemeClr>
                </a:solidFill>
              </a:defRPr>
            </a:lvl1pPr>
          </a:lstStyle>
          <a:p>
            <a:fld id="{4C4388EF-52D1-4258-9BE5-BCD010C7D4DE}" type="datetimeFigureOut">
              <a:rPr lang="zh-CN" altLang="en-US" smtClean="0"/>
              <a:t>2019/7/19</a:t>
            </a:fld>
            <a:endParaRPr lang="zh-CN" altLang="en-US"/>
          </a:p>
        </p:txBody>
      </p:sp>
      <p:sp>
        <p:nvSpPr>
          <p:cNvPr id="5" name="页脚占位符 4"/>
          <p:cNvSpPr>
            <a:spLocks noGrp="1"/>
          </p:cNvSpPr>
          <p:nvPr>
            <p:ph type="ftr" sz="quarter" idx="3"/>
          </p:nvPr>
        </p:nvSpPr>
        <p:spPr>
          <a:xfrm>
            <a:off x="4038075" y="6357823"/>
            <a:ext cx="4114264" cy="365210"/>
          </a:xfrm>
          <a:prstGeom prst="rect">
            <a:avLst/>
          </a:prstGeom>
        </p:spPr>
        <p:txBody>
          <a:bodyPr vert="horz" lIns="91436" tIns="45718" rIns="91436" bIns="45718"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09480" y="6357823"/>
            <a:ext cx="2742843" cy="365210"/>
          </a:xfrm>
          <a:prstGeom prst="rect">
            <a:avLst/>
          </a:prstGeom>
        </p:spPr>
        <p:txBody>
          <a:bodyPr vert="horz" lIns="91436" tIns="45718" rIns="91436" bIns="45718" rtlCol="0" anchor="ctr"/>
          <a:lstStyle>
            <a:lvl1pPr algn="r">
              <a:defRPr sz="1200">
                <a:solidFill>
                  <a:schemeClr val="tx1">
                    <a:tint val="75000"/>
                  </a:schemeClr>
                </a:solidFill>
              </a:defRPr>
            </a:lvl1p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9340260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lumMod val="95000"/>
          </a:schemeClr>
        </a:solidFill>
        <a:effectLst/>
      </p:bgPr>
    </p:bg>
    <p:spTree>
      <p:nvGrpSpPr>
        <p:cNvPr id="1" name=""/>
        <p:cNvGrpSpPr/>
        <p:nvPr/>
      </p:nvGrpSpPr>
      <p:grpSpPr>
        <a:xfrm>
          <a:off x="0" y="0"/>
          <a:ext cx="0" cy="0"/>
          <a:chOff x="0" y="0"/>
          <a:chExt cx="0" cy="0"/>
        </a:xfrm>
      </p:grpSpPr>
      <p:pic>
        <p:nvPicPr>
          <p:cNvPr id="10" name="Picture 9" descr="hexa.png"/>
          <p:cNvPicPr>
            <a:picLocks noChangeAspect="1"/>
          </p:cNvPicPr>
          <p:nvPr userDrawn="1"/>
        </p:nvPicPr>
        <p:blipFill>
          <a:blip r:embed="rId5">
            <a:extLst>
              <a:ext uri="{28A0092B-C50C-407E-A947-70E740481C1C}">
                <a14:useLocalDpi xmlns:a14="http://schemas.microsoft.com/office/drawing/2010/main"/>
              </a:ext>
            </a:extLst>
          </a:blip>
          <a:stretch>
            <a:fillRect/>
          </a:stretch>
        </p:blipFill>
        <p:spPr>
          <a:xfrm>
            <a:off x="1" y="0"/>
            <a:ext cx="12190413" cy="6859588"/>
          </a:xfrm>
          <a:prstGeom prst="rect">
            <a:avLst/>
          </a:prstGeom>
        </p:spPr>
      </p:pic>
      <p:sp>
        <p:nvSpPr>
          <p:cNvPr id="2" name="Title Placeholder 1"/>
          <p:cNvSpPr>
            <a:spLocks noGrp="1"/>
          </p:cNvSpPr>
          <p:nvPr>
            <p:ph type="title"/>
          </p:nvPr>
        </p:nvSpPr>
        <p:spPr>
          <a:xfrm>
            <a:off x="609521" y="355683"/>
            <a:ext cx="10971372" cy="1143265"/>
          </a:xfrm>
          <a:prstGeom prst="rect">
            <a:avLst/>
          </a:prstGeom>
        </p:spPr>
        <p:txBody>
          <a:bodyPr vert="horz" lIns="91436" tIns="45718" rIns="91436" bIns="45718" rtlCol="0" anchor="ctr">
            <a:normAutofit/>
          </a:bodyPr>
          <a:lstStyle/>
          <a:p>
            <a:r>
              <a:rPr lang="en-US" dirty="0" smtClean="0"/>
              <a:t>Click to edit Master title style</a:t>
            </a:r>
            <a:endParaRPr lang="en-JM" dirty="0"/>
          </a:p>
        </p:txBody>
      </p:sp>
      <p:sp>
        <p:nvSpPr>
          <p:cNvPr id="3" name="Text Placeholder 2"/>
          <p:cNvSpPr>
            <a:spLocks noGrp="1"/>
          </p:cNvSpPr>
          <p:nvPr>
            <p:ph type="body" idx="1"/>
          </p:nvPr>
        </p:nvSpPr>
        <p:spPr>
          <a:xfrm>
            <a:off x="609521" y="1600573"/>
            <a:ext cx="10971372" cy="4166564"/>
          </a:xfrm>
          <a:prstGeom prst="rect">
            <a:avLst/>
          </a:prstGeom>
        </p:spPr>
        <p:txBody>
          <a:bodyPr vert="horz" lIns="91436" tIns="45718" rIns="91436" bIns="45718"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JM" dirty="0"/>
          </a:p>
        </p:txBody>
      </p:sp>
      <p:sp>
        <p:nvSpPr>
          <p:cNvPr id="11" name="Freeform 5"/>
          <p:cNvSpPr>
            <a:spLocks/>
          </p:cNvSpPr>
          <p:nvPr userDrawn="1"/>
        </p:nvSpPr>
        <p:spPr bwMode="auto">
          <a:xfrm rot="5400000">
            <a:off x="11245248" y="6045087"/>
            <a:ext cx="541705" cy="479936"/>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100000">
                <a:schemeClr val="bg1">
                  <a:lumMod val="97000"/>
                </a:schemeClr>
              </a:gs>
              <a:gs pos="2000">
                <a:schemeClr val="bg1">
                  <a:lumMod val="83000"/>
                </a:schemeClr>
              </a:gs>
            </a:gsLst>
            <a:lin ang="18900000" scaled="0"/>
            <a:tileRect/>
          </a:gradFill>
          <a:ln w="12700">
            <a:gradFill flip="none" rotWithShape="1">
              <a:gsLst>
                <a:gs pos="0">
                  <a:schemeClr val="bg1"/>
                </a:gs>
                <a:gs pos="100000">
                  <a:schemeClr val="bg1">
                    <a:lumMod val="80000"/>
                  </a:schemeClr>
                </a:gs>
              </a:gsLst>
              <a:lin ang="18900000" scaled="0"/>
              <a:tileRect/>
            </a:gradFill>
          </a:ln>
          <a:effectLst>
            <a:outerShdw blurRad="165100" dist="76200" dir="2700000" algn="tl" rotWithShape="0">
              <a:prstClr val="black">
                <a:alpha val="30000"/>
              </a:prstClr>
            </a:outerShdw>
          </a:effectLst>
        </p:spPr>
        <p:txBody>
          <a:bodyPr vert="horz" wrap="square" lIns="91436" tIns="45718" rIns="91436" bIns="45718"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4" name="Date Placeholder 3"/>
          <p:cNvSpPr>
            <a:spLocks noGrp="1"/>
          </p:cNvSpPr>
          <p:nvPr>
            <p:ph type="dt" sz="half" idx="2"/>
          </p:nvPr>
        </p:nvSpPr>
        <p:spPr>
          <a:xfrm>
            <a:off x="8939636" y="177842"/>
            <a:ext cx="2844430" cy="365210"/>
          </a:xfrm>
          <a:prstGeom prst="rect">
            <a:avLst/>
          </a:prstGeom>
        </p:spPr>
        <p:txBody>
          <a:bodyPr vert="horz" lIns="91436" tIns="45718" rIns="91436" bIns="45718" rtlCol="0" anchor="ctr"/>
          <a:lstStyle>
            <a:lvl1pPr algn="l">
              <a:defRPr sz="1600">
                <a:solidFill>
                  <a:schemeClr val="tx1">
                    <a:tint val="75000"/>
                  </a:schemeClr>
                </a:solidFill>
              </a:defRPr>
            </a:lvl1pPr>
          </a:lstStyle>
          <a:p>
            <a:pPr>
              <a:defRPr/>
            </a:pPr>
            <a:fld id="{A6620504-D840-6A40-90BC-6F3747762FA2}" type="datetime1">
              <a:rPr lang="en-JM" smtClean="0">
                <a:solidFill>
                  <a:prstClr val="black">
                    <a:tint val="75000"/>
                  </a:prstClr>
                </a:solidFill>
              </a:rPr>
              <a:pPr>
                <a:defRPr/>
              </a:pPr>
              <a:t>19/7/2019</a:t>
            </a:fld>
            <a:endParaRPr lang="en-JM" dirty="0">
              <a:solidFill>
                <a:prstClr val="black">
                  <a:tint val="75000"/>
                </a:prstClr>
              </a:solidFill>
            </a:endParaRPr>
          </a:p>
        </p:txBody>
      </p:sp>
      <p:sp>
        <p:nvSpPr>
          <p:cNvPr id="5" name="Footer Placeholder 4"/>
          <p:cNvSpPr>
            <a:spLocks noGrp="1"/>
          </p:cNvSpPr>
          <p:nvPr>
            <p:ph type="ftr" sz="quarter" idx="3"/>
          </p:nvPr>
        </p:nvSpPr>
        <p:spPr>
          <a:xfrm>
            <a:off x="4165059" y="6334005"/>
            <a:ext cx="3860297" cy="365210"/>
          </a:xfrm>
          <a:prstGeom prst="rect">
            <a:avLst/>
          </a:prstGeom>
        </p:spPr>
        <p:txBody>
          <a:bodyPr vert="horz" lIns="91436" tIns="45718" rIns="91436" bIns="45718" rtlCol="0" anchor="ctr"/>
          <a:lstStyle>
            <a:lvl1pPr algn="ctr">
              <a:defRPr sz="1600">
                <a:solidFill>
                  <a:schemeClr val="bg1">
                    <a:lumMod val="65000"/>
                  </a:schemeClr>
                </a:solidFill>
              </a:defRPr>
            </a:lvl1pPr>
          </a:lstStyle>
          <a:p>
            <a:pPr>
              <a:defRPr/>
            </a:pPr>
            <a:r>
              <a:rPr lang="en-JM" smtClean="0">
                <a:solidFill>
                  <a:prstClr val="white">
                    <a:lumMod val="65000"/>
                  </a:prstClr>
                </a:solidFill>
              </a:rPr>
              <a:t>WWW.DESIGNERSPARADISE.COM</a:t>
            </a:r>
            <a:endParaRPr lang="en-JM" dirty="0">
              <a:solidFill>
                <a:prstClr val="white">
                  <a:lumMod val="65000"/>
                </a:prstClr>
              </a:solidFill>
            </a:endParaRPr>
          </a:p>
        </p:txBody>
      </p:sp>
      <p:cxnSp>
        <p:nvCxnSpPr>
          <p:cNvPr id="9" name="Straight Connector 8"/>
          <p:cNvCxnSpPr/>
          <p:nvPr userDrawn="1"/>
        </p:nvCxnSpPr>
        <p:spPr>
          <a:xfrm>
            <a:off x="812694" y="6275254"/>
            <a:ext cx="10463438" cy="19604"/>
          </a:xfrm>
          <a:prstGeom prst="line">
            <a:avLst/>
          </a:prstGeom>
          <a:ln w="9525" cmpd="sng">
            <a:solidFill>
              <a:schemeClr val="bg1">
                <a:lumMod val="75000"/>
              </a:schemeClr>
            </a:solidFill>
          </a:ln>
          <a:effectLst/>
        </p:spPr>
        <p:style>
          <a:lnRef idx="2">
            <a:schemeClr val="accent1"/>
          </a:lnRef>
          <a:fillRef idx="0">
            <a:schemeClr val="accent1"/>
          </a:fillRef>
          <a:effectRef idx="1">
            <a:schemeClr val="accent1"/>
          </a:effectRef>
          <a:fontRef idx="minor">
            <a:schemeClr val="tx1"/>
          </a:fontRef>
        </p:style>
      </p:cxnSp>
      <p:sp>
        <p:nvSpPr>
          <p:cNvPr id="6" name="Slide Number Placeholder 5"/>
          <p:cNvSpPr>
            <a:spLocks noGrp="1"/>
          </p:cNvSpPr>
          <p:nvPr>
            <p:ph type="sldNum" sz="quarter" idx="4"/>
          </p:nvPr>
        </p:nvSpPr>
        <p:spPr>
          <a:xfrm>
            <a:off x="11281415" y="6145720"/>
            <a:ext cx="479938" cy="304871"/>
          </a:xfrm>
          <a:prstGeom prst="rect">
            <a:avLst/>
          </a:prstGeom>
        </p:spPr>
        <p:txBody>
          <a:bodyPr vert="horz" lIns="91436" tIns="45718" rIns="91436" bIns="45718" rtlCol="0" anchor="ctr"/>
          <a:lstStyle>
            <a:lvl1pPr algn="ctr">
              <a:defRPr sz="1600" b="0">
                <a:solidFill>
                  <a:schemeClr val="tx1">
                    <a:lumMod val="50000"/>
                    <a:lumOff val="50000"/>
                  </a:schemeClr>
                </a:solidFill>
                <a:latin typeface="Impact" panose="020B0806030902050204" pitchFamily="34" charset="0"/>
                <a:ea typeface="Impact" panose="020B0806030902050204" pitchFamily="34" charset="0"/>
                <a:cs typeface="Impact" panose="020B0806030902050204" pitchFamily="34" charset="0"/>
              </a:defRPr>
            </a:lvl1pPr>
          </a:lstStyle>
          <a:p>
            <a:pPr>
              <a:defRPr/>
            </a:pPr>
            <a:fld id="{857B18ED-D931-45F4-8873-1BEDAB4DC03E}" type="slidenum">
              <a:rPr lang="en-JM" smtClean="0">
                <a:solidFill>
                  <a:prstClr val="black">
                    <a:lumMod val="50000"/>
                    <a:lumOff val="50000"/>
                  </a:prstClr>
                </a:solidFill>
              </a:rPr>
              <a:pPr>
                <a:defRPr/>
              </a:pPr>
              <a:t>‹#›</a:t>
            </a:fld>
            <a:endParaRPr lang="en-JM" dirty="0">
              <a:solidFill>
                <a:prstClr val="black">
                  <a:lumMod val="50000"/>
                  <a:lumOff val="50000"/>
                </a:prstClr>
              </a:solidFill>
            </a:endParaRPr>
          </a:p>
        </p:txBody>
      </p:sp>
    </p:spTree>
    <p:extLst>
      <p:ext uri="{BB962C8B-B14F-4D97-AF65-F5344CB8AC3E}">
        <p14:creationId xmlns:p14="http://schemas.microsoft.com/office/powerpoint/2010/main" val="75157036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Lst>
  <p:timing>
    <p:tnLst>
      <p:par>
        <p:cTn id="1" dur="indefinite" restart="never" nodeType="tmRoot"/>
      </p:par>
    </p:tnLst>
  </p:timing>
  <p:hf hdr="0" ftr="0" dt="0"/>
  <p:txStyles>
    <p:titleStyle>
      <a:lvl1pPr algn="l" defTabSz="1219170" rtl="0" eaLnBrk="1" latinLnBrk="0" hangingPunct="1">
        <a:spcBef>
          <a:spcPct val="0"/>
        </a:spcBef>
        <a:buNone/>
        <a:defRPr sz="4600" kern="1200">
          <a:solidFill>
            <a:srgbClr val="17375E"/>
          </a:solidFill>
          <a:latin typeface="Signika"/>
          <a:ea typeface="Open Sans Extrabold" pitchFamily="34" charset="0"/>
          <a:cs typeface="Signika"/>
        </a:defRPr>
      </a:lvl1pPr>
    </p:titleStyle>
    <p:bodyStyle>
      <a:lvl1pPr marL="457189" indent="-457189" algn="l" defTabSz="1219170" rtl="0" eaLnBrk="1" latinLnBrk="0" hangingPunct="1">
        <a:spcBef>
          <a:spcPct val="20000"/>
        </a:spcBef>
        <a:buFont typeface="Arial" pitchFamily="34" charset="0"/>
        <a:buChar char="•"/>
        <a:defRPr sz="2700" kern="1200">
          <a:solidFill>
            <a:srgbClr val="17375E"/>
          </a:solidFill>
          <a:latin typeface="+mn-lt"/>
          <a:ea typeface="+mn-ea"/>
          <a:cs typeface="+mn-cs"/>
        </a:defRPr>
      </a:lvl1pPr>
      <a:lvl2pPr marL="990575" indent="-380990" algn="l" defTabSz="1219170" rtl="0" eaLnBrk="1" latinLnBrk="0" hangingPunct="1">
        <a:spcBef>
          <a:spcPct val="20000"/>
        </a:spcBef>
        <a:buFont typeface="Arial" pitchFamily="34" charset="0"/>
        <a:buChar char="–"/>
        <a:defRPr sz="2400" kern="1200">
          <a:solidFill>
            <a:srgbClr val="17375E"/>
          </a:solidFill>
          <a:latin typeface="+mn-lt"/>
          <a:ea typeface="+mn-ea"/>
          <a:cs typeface="+mn-cs"/>
        </a:defRPr>
      </a:lvl2pPr>
      <a:lvl3pPr marL="1523962" indent="-304792" algn="l" defTabSz="1219170" rtl="0" eaLnBrk="1" latinLnBrk="0" hangingPunct="1">
        <a:spcBef>
          <a:spcPct val="20000"/>
        </a:spcBef>
        <a:buFont typeface="Arial" pitchFamily="34" charset="0"/>
        <a:buChar char="•"/>
        <a:defRPr sz="2200" kern="1200">
          <a:solidFill>
            <a:srgbClr val="17375E"/>
          </a:solidFill>
          <a:latin typeface="+mn-lt"/>
          <a:ea typeface="+mn-ea"/>
          <a:cs typeface="+mn-cs"/>
        </a:defRPr>
      </a:lvl3pPr>
      <a:lvl4pPr marL="2133547" indent="-304792" algn="l" defTabSz="1219170" rtl="0" eaLnBrk="1" latinLnBrk="0" hangingPunct="1">
        <a:spcBef>
          <a:spcPct val="20000"/>
        </a:spcBef>
        <a:buFont typeface="Arial" pitchFamily="34" charset="0"/>
        <a:buChar char="–"/>
        <a:defRPr sz="1900" kern="1200">
          <a:solidFill>
            <a:srgbClr val="17375E"/>
          </a:solidFill>
          <a:latin typeface="+mn-lt"/>
          <a:ea typeface="+mn-ea"/>
          <a:cs typeface="+mn-cs"/>
        </a:defRPr>
      </a:lvl4pPr>
      <a:lvl5pPr marL="2743131" indent="-304792" algn="l" defTabSz="1219170" rtl="0" eaLnBrk="1" latinLnBrk="0" hangingPunct="1">
        <a:spcBef>
          <a:spcPct val="20000"/>
        </a:spcBef>
        <a:buFont typeface="Arial" pitchFamily="34" charset="0"/>
        <a:buChar char="»"/>
        <a:defRPr sz="1900" kern="1200">
          <a:solidFill>
            <a:srgbClr val="17375E"/>
          </a:solidFill>
          <a:latin typeface="+mn-lt"/>
          <a:ea typeface="+mn-ea"/>
          <a:cs typeface="+mn-cs"/>
        </a:defRPr>
      </a:lvl5pPr>
      <a:lvl6pPr marL="3352716"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6pPr>
      <a:lvl7pPr marL="3962301"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7pPr>
      <a:lvl8pPr marL="4571886"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8pPr>
      <a:lvl9pPr marL="5181470"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9pPr>
    </p:bodyStyle>
    <p:otherStyle>
      <a:defPPr>
        <a:defRPr lang="en-US"/>
      </a:defPPr>
      <a:lvl1pPr marL="0" algn="l" defTabSz="1219170" rtl="0" eaLnBrk="1" latinLnBrk="0" hangingPunct="1">
        <a:defRPr sz="2400" kern="1200">
          <a:solidFill>
            <a:schemeClr val="tx1"/>
          </a:solidFill>
          <a:latin typeface="+mn-lt"/>
          <a:ea typeface="+mn-ea"/>
          <a:cs typeface="+mn-cs"/>
        </a:defRPr>
      </a:lvl1pPr>
      <a:lvl2pPr marL="609585" algn="l" defTabSz="1219170" rtl="0" eaLnBrk="1" latinLnBrk="0" hangingPunct="1">
        <a:defRPr sz="2400" kern="1200">
          <a:solidFill>
            <a:schemeClr val="tx1"/>
          </a:solidFill>
          <a:latin typeface="+mn-lt"/>
          <a:ea typeface="+mn-ea"/>
          <a:cs typeface="+mn-cs"/>
        </a:defRPr>
      </a:lvl2pPr>
      <a:lvl3pPr marL="1219170" algn="l" defTabSz="1219170" rtl="0" eaLnBrk="1" latinLnBrk="0" hangingPunct="1">
        <a:defRPr sz="2400" kern="1200">
          <a:solidFill>
            <a:schemeClr val="tx1"/>
          </a:solidFill>
          <a:latin typeface="+mn-lt"/>
          <a:ea typeface="+mn-ea"/>
          <a:cs typeface="+mn-cs"/>
        </a:defRPr>
      </a:lvl3pPr>
      <a:lvl4pPr marL="1828754" algn="l" defTabSz="1219170" rtl="0" eaLnBrk="1" latinLnBrk="0" hangingPunct="1">
        <a:defRPr sz="2400" kern="1200">
          <a:solidFill>
            <a:schemeClr val="tx1"/>
          </a:solidFill>
          <a:latin typeface="+mn-lt"/>
          <a:ea typeface="+mn-ea"/>
          <a:cs typeface="+mn-cs"/>
        </a:defRPr>
      </a:lvl4pPr>
      <a:lvl5pPr marL="2438339" algn="l" defTabSz="1219170" rtl="0" eaLnBrk="1" latinLnBrk="0" hangingPunct="1">
        <a:defRPr sz="2400" kern="1200">
          <a:solidFill>
            <a:schemeClr val="tx1"/>
          </a:solidFill>
          <a:latin typeface="+mn-lt"/>
          <a:ea typeface="+mn-ea"/>
          <a:cs typeface="+mn-cs"/>
        </a:defRPr>
      </a:lvl5pPr>
      <a:lvl6pPr marL="3047924" algn="l" defTabSz="1219170" rtl="0" eaLnBrk="1" latinLnBrk="0" hangingPunct="1">
        <a:defRPr sz="2400" kern="1200">
          <a:solidFill>
            <a:schemeClr val="tx1"/>
          </a:solidFill>
          <a:latin typeface="+mn-lt"/>
          <a:ea typeface="+mn-ea"/>
          <a:cs typeface="+mn-cs"/>
        </a:defRPr>
      </a:lvl6pPr>
      <a:lvl7pPr marL="3657509" algn="l" defTabSz="1219170" rtl="0" eaLnBrk="1" latinLnBrk="0" hangingPunct="1">
        <a:defRPr sz="2400" kern="1200">
          <a:solidFill>
            <a:schemeClr val="tx1"/>
          </a:solidFill>
          <a:latin typeface="+mn-lt"/>
          <a:ea typeface="+mn-ea"/>
          <a:cs typeface="+mn-cs"/>
        </a:defRPr>
      </a:lvl7pPr>
      <a:lvl8pPr marL="4267093" algn="l" defTabSz="1219170" rtl="0" eaLnBrk="1" latinLnBrk="0" hangingPunct="1">
        <a:defRPr sz="2400" kern="1200">
          <a:solidFill>
            <a:schemeClr val="tx1"/>
          </a:solidFill>
          <a:latin typeface="+mn-lt"/>
          <a:ea typeface="+mn-ea"/>
          <a:cs typeface="+mn-cs"/>
        </a:defRPr>
      </a:lvl8pPr>
      <a:lvl9pPr marL="4876678" algn="l" defTabSz="1219170" rtl="0" eaLnBrk="1" latinLnBrk="0" hangingPunct="1">
        <a:defRPr sz="24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chemeClr val="bg1">
            <a:lumMod val="95000"/>
          </a:schemeClr>
        </a:solidFill>
        <a:effectLst/>
      </p:bgPr>
    </p:bg>
    <p:spTree>
      <p:nvGrpSpPr>
        <p:cNvPr id="1" name=""/>
        <p:cNvGrpSpPr/>
        <p:nvPr/>
      </p:nvGrpSpPr>
      <p:grpSpPr>
        <a:xfrm>
          <a:off x="0" y="0"/>
          <a:ext cx="0" cy="0"/>
          <a:chOff x="0" y="0"/>
          <a:chExt cx="0" cy="0"/>
        </a:xfrm>
      </p:grpSpPr>
      <p:pic>
        <p:nvPicPr>
          <p:cNvPr id="10" name="Picture 9" descr="hexa.png"/>
          <p:cNvPicPr>
            <a:picLocks noChangeAspect="1"/>
          </p:cNvPicPr>
          <p:nvPr userDrawn="1"/>
        </p:nvPicPr>
        <p:blipFill>
          <a:blip r:embed="rId5">
            <a:extLst>
              <a:ext uri="{28A0092B-C50C-407E-A947-70E740481C1C}">
                <a14:useLocalDpi xmlns:a14="http://schemas.microsoft.com/office/drawing/2010/main"/>
              </a:ext>
            </a:extLst>
          </a:blip>
          <a:stretch>
            <a:fillRect/>
          </a:stretch>
        </p:blipFill>
        <p:spPr>
          <a:xfrm>
            <a:off x="1" y="0"/>
            <a:ext cx="12190413" cy="6859588"/>
          </a:xfrm>
          <a:prstGeom prst="rect">
            <a:avLst/>
          </a:prstGeom>
        </p:spPr>
      </p:pic>
      <p:sp>
        <p:nvSpPr>
          <p:cNvPr id="2" name="Title Placeholder 1"/>
          <p:cNvSpPr>
            <a:spLocks noGrp="1"/>
          </p:cNvSpPr>
          <p:nvPr>
            <p:ph type="title"/>
          </p:nvPr>
        </p:nvSpPr>
        <p:spPr>
          <a:xfrm>
            <a:off x="609521" y="355683"/>
            <a:ext cx="10971372" cy="1143265"/>
          </a:xfrm>
          <a:prstGeom prst="rect">
            <a:avLst/>
          </a:prstGeom>
        </p:spPr>
        <p:txBody>
          <a:bodyPr vert="horz" lIns="91436" tIns="45718" rIns="91436" bIns="45718" rtlCol="0" anchor="ctr">
            <a:normAutofit/>
          </a:bodyPr>
          <a:lstStyle/>
          <a:p>
            <a:r>
              <a:rPr lang="en-US" dirty="0" smtClean="0"/>
              <a:t>Click to edit Master title style</a:t>
            </a:r>
            <a:endParaRPr lang="en-JM" dirty="0"/>
          </a:p>
        </p:txBody>
      </p:sp>
      <p:sp>
        <p:nvSpPr>
          <p:cNvPr id="3" name="Text Placeholder 2"/>
          <p:cNvSpPr>
            <a:spLocks noGrp="1"/>
          </p:cNvSpPr>
          <p:nvPr>
            <p:ph type="body" idx="1"/>
          </p:nvPr>
        </p:nvSpPr>
        <p:spPr>
          <a:xfrm>
            <a:off x="609521" y="1600573"/>
            <a:ext cx="10971372" cy="4166564"/>
          </a:xfrm>
          <a:prstGeom prst="rect">
            <a:avLst/>
          </a:prstGeom>
        </p:spPr>
        <p:txBody>
          <a:bodyPr vert="horz" lIns="91436" tIns="45718" rIns="91436" bIns="45718"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JM" dirty="0"/>
          </a:p>
        </p:txBody>
      </p:sp>
      <p:sp>
        <p:nvSpPr>
          <p:cNvPr id="11" name="Freeform 5"/>
          <p:cNvSpPr>
            <a:spLocks/>
          </p:cNvSpPr>
          <p:nvPr userDrawn="1"/>
        </p:nvSpPr>
        <p:spPr bwMode="auto">
          <a:xfrm rot="5400000">
            <a:off x="11245248" y="6045087"/>
            <a:ext cx="541705" cy="479936"/>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100000">
                <a:schemeClr val="bg1">
                  <a:lumMod val="97000"/>
                </a:schemeClr>
              </a:gs>
              <a:gs pos="2000">
                <a:schemeClr val="bg1">
                  <a:lumMod val="83000"/>
                </a:schemeClr>
              </a:gs>
            </a:gsLst>
            <a:lin ang="18900000" scaled="0"/>
            <a:tileRect/>
          </a:gradFill>
          <a:ln w="12700">
            <a:gradFill flip="none" rotWithShape="1">
              <a:gsLst>
                <a:gs pos="0">
                  <a:schemeClr val="bg1"/>
                </a:gs>
                <a:gs pos="100000">
                  <a:schemeClr val="bg1">
                    <a:lumMod val="80000"/>
                  </a:schemeClr>
                </a:gs>
              </a:gsLst>
              <a:lin ang="18900000" scaled="0"/>
              <a:tileRect/>
            </a:gradFill>
          </a:ln>
          <a:effectLst>
            <a:outerShdw blurRad="165100" dist="76200" dir="2700000" algn="tl" rotWithShape="0">
              <a:prstClr val="black">
                <a:alpha val="30000"/>
              </a:prstClr>
            </a:outerShdw>
          </a:effectLst>
        </p:spPr>
        <p:txBody>
          <a:bodyPr vert="horz" wrap="square" lIns="91436" tIns="45718" rIns="91436" bIns="45718"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4" name="Date Placeholder 3"/>
          <p:cNvSpPr>
            <a:spLocks noGrp="1"/>
          </p:cNvSpPr>
          <p:nvPr>
            <p:ph type="dt" sz="half" idx="2"/>
          </p:nvPr>
        </p:nvSpPr>
        <p:spPr>
          <a:xfrm>
            <a:off x="8939636" y="177842"/>
            <a:ext cx="2844430" cy="365210"/>
          </a:xfrm>
          <a:prstGeom prst="rect">
            <a:avLst/>
          </a:prstGeom>
        </p:spPr>
        <p:txBody>
          <a:bodyPr vert="horz" lIns="91436" tIns="45718" rIns="91436" bIns="45718" rtlCol="0" anchor="ctr"/>
          <a:lstStyle>
            <a:lvl1pPr algn="l">
              <a:defRPr sz="1600">
                <a:solidFill>
                  <a:schemeClr val="tx1">
                    <a:tint val="75000"/>
                  </a:schemeClr>
                </a:solidFill>
              </a:defRPr>
            </a:lvl1pPr>
          </a:lstStyle>
          <a:p>
            <a:pPr>
              <a:defRPr/>
            </a:pPr>
            <a:fld id="{A6620504-D840-6A40-90BC-6F3747762FA2}" type="datetime1">
              <a:rPr lang="en-JM" smtClean="0">
                <a:solidFill>
                  <a:prstClr val="black">
                    <a:tint val="75000"/>
                  </a:prstClr>
                </a:solidFill>
              </a:rPr>
              <a:pPr>
                <a:defRPr/>
              </a:pPr>
              <a:t>19/7/2019</a:t>
            </a:fld>
            <a:endParaRPr lang="en-JM" dirty="0">
              <a:solidFill>
                <a:prstClr val="black">
                  <a:tint val="75000"/>
                </a:prstClr>
              </a:solidFill>
            </a:endParaRPr>
          </a:p>
        </p:txBody>
      </p:sp>
      <p:sp>
        <p:nvSpPr>
          <p:cNvPr id="5" name="Footer Placeholder 4"/>
          <p:cNvSpPr>
            <a:spLocks noGrp="1"/>
          </p:cNvSpPr>
          <p:nvPr>
            <p:ph type="ftr" sz="quarter" idx="3"/>
          </p:nvPr>
        </p:nvSpPr>
        <p:spPr>
          <a:xfrm>
            <a:off x="4165059" y="6334005"/>
            <a:ext cx="3860297" cy="365210"/>
          </a:xfrm>
          <a:prstGeom prst="rect">
            <a:avLst/>
          </a:prstGeom>
        </p:spPr>
        <p:txBody>
          <a:bodyPr vert="horz" lIns="91436" tIns="45718" rIns="91436" bIns="45718" rtlCol="0" anchor="ctr"/>
          <a:lstStyle>
            <a:lvl1pPr algn="ctr">
              <a:defRPr sz="1600">
                <a:solidFill>
                  <a:schemeClr val="bg1">
                    <a:lumMod val="65000"/>
                  </a:schemeClr>
                </a:solidFill>
              </a:defRPr>
            </a:lvl1pPr>
          </a:lstStyle>
          <a:p>
            <a:pPr>
              <a:defRPr/>
            </a:pPr>
            <a:r>
              <a:rPr lang="en-JM" smtClean="0">
                <a:solidFill>
                  <a:prstClr val="white">
                    <a:lumMod val="65000"/>
                  </a:prstClr>
                </a:solidFill>
              </a:rPr>
              <a:t>WWW.DESIGNERSPARADISE.COM</a:t>
            </a:r>
            <a:endParaRPr lang="en-JM" dirty="0">
              <a:solidFill>
                <a:prstClr val="white">
                  <a:lumMod val="65000"/>
                </a:prstClr>
              </a:solidFill>
            </a:endParaRPr>
          </a:p>
        </p:txBody>
      </p:sp>
      <p:cxnSp>
        <p:nvCxnSpPr>
          <p:cNvPr id="9" name="Straight Connector 8"/>
          <p:cNvCxnSpPr/>
          <p:nvPr userDrawn="1"/>
        </p:nvCxnSpPr>
        <p:spPr>
          <a:xfrm>
            <a:off x="812694" y="6275254"/>
            <a:ext cx="10463438" cy="19604"/>
          </a:xfrm>
          <a:prstGeom prst="line">
            <a:avLst/>
          </a:prstGeom>
          <a:ln w="9525" cmpd="sng">
            <a:solidFill>
              <a:schemeClr val="bg1">
                <a:lumMod val="75000"/>
              </a:schemeClr>
            </a:solidFill>
          </a:ln>
          <a:effectLst/>
        </p:spPr>
        <p:style>
          <a:lnRef idx="2">
            <a:schemeClr val="accent1"/>
          </a:lnRef>
          <a:fillRef idx="0">
            <a:schemeClr val="accent1"/>
          </a:fillRef>
          <a:effectRef idx="1">
            <a:schemeClr val="accent1"/>
          </a:effectRef>
          <a:fontRef idx="minor">
            <a:schemeClr val="tx1"/>
          </a:fontRef>
        </p:style>
      </p:cxnSp>
      <p:sp>
        <p:nvSpPr>
          <p:cNvPr id="6" name="Slide Number Placeholder 5"/>
          <p:cNvSpPr>
            <a:spLocks noGrp="1"/>
          </p:cNvSpPr>
          <p:nvPr>
            <p:ph type="sldNum" sz="quarter" idx="4"/>
          </p:nvPr>
        </p:nvSpPr>
        <p:spPr>
          <a:xfrm>
            <a:off x="11281415" y="6145720"/>
            <a:ext cx="479938" cy="304871"/>
          </a:xfrm>
          <a:prstGeom prst="rect">
            <a:avLst/>
          </a:prstGeom>
        </p:spPr>
        <p:txBody>
          <a:bodyPr vert="horz" lIns="91436" tIns="45718" rIns="91436" bIns="45718" rtlCol="0" anchor="ctr"/>
          <a:lstStyle>
            <a:lvl1pPr algn="ctr">
              <a:defRPr sz="1600" b="0">
                <a:solidFill>
                  <a:schemeClr val="tx1">
                    <a:lumMod val="50000"/>
                    <a:lumOff val="50000"/>
                  </a:schemeClr>
                </a:solidFill>
                <a:latin typeface="Impact" panose="020B0806030902050204" pitchFamily="34" charset="0"/>
                <a:ea typeface="Impact" panose="020B0806030902050204" pitchFamily="34" charset="0"/>
                <a:cs typeface="Impact" panose="020B0806030902050204" pitchFamily="34" charset="0"/>
              </a:defRPr>
            </a:lvl1pPr>
          </a:lstStyle>
          <a:p>
            <a:pPr>
              <a:defRPr/>
            </a:pPr>
            <a:fld id="{857B18ED-D931-45F4-8873-1BEDAB4DC03E}" type="slidenum">
              <a:rPr lang="en-JM" smtClean="0">
                <a:solidFill>
                  <a:prstClr val="black">
                    <a:lumMod val="50000"/>
                    <a:lumOff val="50000"/>
                  </a:prstClr>
                </a:solidFill>
              </a:rPr>
              <a:pPr>
                <a:defRPr/>
              </a:pPr>
              <a:t>‹#›</a:t>
            </a:fld>
            <a:endParaRPr lang="en-JM" dirty="0">
              <a:solidFill>
                <a:prstClr val="black">
                  <a:lumMod val="50000"/>
                  <a:lumOff val="50000"/>
                </a:prstClr>
              </a:solidFill>
            </a:endParaRPr>
          </a:p>
        </p:txBody>
      </p:sp>
    </p:spTree>
    <p:extLst>
      <p:ext uri="{BB962C8B-B14F-4D97-AF65-F5344CB8AC3E}">
        <p14:creationId xmlns:p14="http://schemas.microsoft.com/office/powerpoint/2010/main" val="717608757"/>
      </p:ext>
    </p:extLst>
  </p:cSld>
  <p:clrMap bg1="lt1" tx1="dk1" bg2="lt2" tx2="dk2" accent1="accent1" accent2="accent2" accent3="accent3" accent4="accent4" accent5="accent5" accent6="accent6" hlink="hlink" folHlink="folHlink"/>
  <p:sldLayoutIdLst>
    <p:sldLayoutId id="2147483665" r:id="rId1"/>
    <p:sldLayoutId id="2147483666" r:id="rId2"/>
    <p:sldLayoutId id="2147483667" r:id="rId3"/>
  </p:sldLayoutIdLst>
  <p:timing>
    <p:tnLst>
      <p:par>
        <p:cTn id="1" dur="indefinite" restart="never" nodeType="tmRoot"/>
      </p:par>
    </p:tnLst>
  </p:timing>
  <p:hf hdr="0" ftr="0" dt="0"/>
  <p:txStyles>
    <p:titleStyle>
      <a:lvl1pPr algn="l" defTabSz="1219170" rtl="0" eaLnBrk="1" latinLnBrk="0" hangingPunct="1">
        <a:spcBef>
          <a:spcPct val="0"/>
        </a:spcBef>
        <a:buNone/>
        <a:defRPr sz="4600" kern="1200">
          <a:solidFill>
            <a:srgbClr val="17375E"/>
          </a:solidFill>
          <a:latin typeface="Signika"/>
          <a:ea typeface="Open Sans Extrabold" pitchFamily="34" charset="0"/>
          <a:cs typeface="Signika"/>
        </a:defRPr>
      </a:lvl1pPr>
    </p:titleStyle>
    <p:bodyStyle>
      <a:lvl1pPr marL="457189" indent="-457189" algn="l" defTabSz="1219170" rtl="0" eaLnBrk="1" latinLnBrk="0" hangingPunct="1">
        <a:spcBef>
          <a:spcPct val="20000"/>
        </a:spcBef>
        <a:buFont typeface="Arial" pitchFamily="34" charset="0"/>
        <a:buChar char="•"/>
        <a:defRPr sz="2700" kern="1200">
          <a:solidFill>
            <a:srgbClr val="17375E"/>
          </a:solidFill>
          <a:latin typeface="+mn-lt"/>
          <a:ea typeface="+mn-ea"/>
          <a:cs typeface="+mn-cs"/>
        </a:defRPr>
      </a:lvl1pPr>
      <a:lvl2pPr marL="990575" indent="-380990" algn="l" defTabSz="1219170" rtl="0" eaLnBrk="1" latinLnBrk="0" hangingPunct="1">
        <a:spcBef>
          <a:spcPct val="20000"/>
        </a:spcBef>
        <a:buFont typeface="Arial" pitchFamily="34" charset="0"/>
        <a:buChar char="–"/>
        <a:defRPr sz="2400" kern="1200">
          <a:solidFill>
            <a:srgbClr val="17375E"/>
          </a:solidFill>
          <a:latin typeface="+mn-lt"/>
          <a:ea typeface="+mn-ea"/>
          <a:cs typeface="+mn-cs"/>
        </a:defRPr>
      </a:lvl2pPr>
      <a:lvl3pPr marL="1523962" indent="-304792" algn="l" defTabSz="1219170" rtl="0" eaLnBrk="1" latinLnBrk="0" hangingPunct="1">
        <a:spcBef>
          <a:spcPct val="20000"/>
        </a:spcBef>
        <a:buFont typeface="Arial" pitchFamily="34" charset="0"/>
        <a:buChar char="•"/>
        <a:defRPr sz="2200" kern="1200">
          <a:solidFill>
            <a:srgbClr val="17375E"/>
          </a:solidFill>
          <a:latin typeface="+mn-lt"/>
          <a:ea typeface="+mn-ea"/>
          <a:cs typeface="+mn-cs"/>
        </a:defRPr>
      </a:lvl3pPr>
      <a:lvl4pPr marL="2133547" indent="-304792" algn="l" defTabSz="1219170" rtl="0" eaLnBrk="1" latinLnBrk="0" hangingPunct="1">
        <a:spcBef>
          <a:spcPct val="20000"/>
        </a:spcBef>
        <a:buFont typeface="Arial" pitchFamily="34" charset="0"/>
        <a:buChar char="–"/>
        <a:defRPr sz="1900" kern="1200">
          <a:solidFill>
            <a:srgbClr val="17375E"/>
          </a:solidFill>
          <a:latin typeface="+mn-lt"/>
          <a:ea typeface="+mn-ea"/>
          <a:cs typeface="+mn-cs"/>
        </a:defRPr>
      </a:lvl4pPr>
      <a:lvl5pPr marL="2743131" indent="-304792" algn="l" defTabSz="1219170" rtl="0" eaLnBrk="1" latinLnBrk="0" hangingPunct="1">
        <a:spcBef>
          <a:spcPct val="20000"/>
        </a:spcBef>
        <a:buFont typeface="Arial" pitchFamily="34" charset="0"/>
        <a:buChar char="»"/>
        <a:defRPr sz="1900" kern="1200">
          <a:solidFill>
            <a:srgbClr val="17375E"/>
          </a:solidFill>
          <a:latin typeface="+mn-lt"/>
          <a:ea typeface="+mn-ea"/>
          <a:cs typeface="+mn-cs"/>
        </a:defRPr>
      </a:lvl5pPr>
      <a:lvl6pPr marL="3352716"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6pPr>
      <a:lvl7pPr marL="3962301"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7pPr>
      <a:lvl8pPr marL="4571886"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8pPr>
      <a:lvl9pPr marL="5181470"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9pPr>
    </p:bodyStyle>
    <p:otherStyle>
      <a:defPPr>
        <a:defRPr lang="en-US"/>
      </a:defPPr>
      <a:lvl1pPr marL="0" algn="l" defTabSz="1219170" rtl="0" eaLnBrk="1" latinLnBrk="0" hangingPunct="1">
        <a:defRPr sz="2400" kern="1200">
          <a:solidFill>
            <a:schemeClr val="tx1"/>
          </a:solidFill>
          <a:latin typeface="+mn-lt"/>
          <a:ea typeface="+mn-ea"/>
          <a:cs typeface="+mn-cs"/>
        </a:defRPr>
      </a:lvl1pPr>
      <a:lvl2pPr marL="609585" algn="l" defTabSz="1219170" rtl="0" eaLnBrk="1" latinLnBrk="0" hangingPunct="1">
        <a:defRPr sz="2400" kern="1200">
          <a:solidFill>
            <a:schemeClr val="tx1"/>
          </a:solidFill>
          <a:latin typeface="+mn-lt"/>
          <a:ea typeface="+mn-ea"/>
          <a:cs typeface="+mn-cs"/>
        </a:defRPr>
      </a:lvl2pPr>
      <a:lvl3pPr marL="1219170" algn="l" defTabSz="1219170" rtl="0" eaLnBrk="1" latinLnBrk="0" hangingPunct="1">
        <a:defRPr sz="2400" kern="1200">
          <a:solidFill>
            <a:schemeClr val="tx1"/>
          </a:solidFill>
          <a:latin typeface="+mn-lt"/>
          <a:ea typeface="+mn-ea"/>
          <a:cs typeface="+mn-cs"/>
        </a:defRPr>
      </a:lvl3pPr>
      <a:lvl4pPr marL="1828754" algn="l" defTabSz="1219170" rtl="0" eaLnBrk="1" latinLnBrk="0" hangingPunct="1">
        <a:defRPr sz="2400" kern="1200">
          <a:solidFill>
            <a:schemeClr val="tx1"/>
          </a:solidFill>
          <a:latin typeface="+mn-lt"/>
          <a:ea typeface="+mn-ea"/>
          <a:cs typeface="+mn-cs"/>
        </a:defRPr>
      </a:lvl4pPr>
      <a:lvl5pPr marL="2438339" algn="l" defTabSz="1219170" rtl="0" eaLnBrk="1" latinLnBrk="0" hangingPunct="1">
        <a:defRPr sz="2400" kern="1200">
          <a:solidFill>
            <a:schemeClr val="tx1"/>
          </a:solidFill>
          <a:latin typeface="+mn-lt"/>
          <a:ea typeface="+mn-ea"/>
          <a:cs typeface="+mn-cs"/>
        </a:defRPr>
      </a:lvl5pPr>
      <a:lvl6pPr marL="3047924" algn="l" defTabSz="1219170" rtl="0" eaLnBrk="1" latinLnBrk="0" hangingPunct="1">
        <a:defRPr sz="2400" kern="1200">
          <a:solidFill>
            <a:schemeClr val="tx1"/>
          </a:solidFill>
          <a:latin typeface="+mn-lt"/>
          <a:ea typeface="+mn-ea"/>
          <a:cs typeface="+mn-cs"/>
        </a:defRPr>
      </a:lvl6pPr>
      <a:lvl7pPr marL="3657509" algn="l" defTabSz="1219170" rtl="0" eaLnBrk="1" latinLnBrk="0" hangingPunct="1">
        <a:defRPr sz="2400" kern="1200">
          <a:solidFill>
            <a:schemeClr val="tx1"/>
          </a:solidFill>
          <a:latin typeface="+mn-lt"/>
          <a:ea typeface="+mn-ea"/>
          <a:cs typeface="+mn-cs"/>
        </a:defRPr>
      </a:lvl7pPr>
      <a:lvl8pPr marL="4267093" algn="l" defTabSz="1219170" rtl="0" eaLnBrk="1" latinLnBrk="0" hangingPunct="1">
        <a:defRPr sz="2400" kern="1200">
          <a:solidFill>
            <a:schemeClr val="tx1"/>
          </a:solidFill>
          <a:latin typeface="+mn-lt"/>
          <a:ea typeface="+mn-ea"/>
          <a:cs typeface="+mn-cs"/>
        </a:defRPr>
      </a:lvl8pPr>
      <a:lvl9pPr marL="4876678" algn="l" defTabSz="1219170" rtl="0" eaLnBrk="1" latinLnBrk="0" hangingPunct="1">
        <a:defRPr sz="24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Pr>
        <a:solidFill>
          <a:schemeClr val="bg1">
            <a:lumMod val="95000"/>
          </a:schemeClr>
        </a:solidFill>
        <a:effectLst/>
      </p:bgPr>
    </p:bg>
    <p:spTree>
      <p:nvGrpSpPr>
        <p:cNvPr id="1" name=""/>
        <p:cNvGrpSpPr/>
        <p:nvPr/>
      </p:nvGrpSpPr>
      <p:grpSpPr>
        <a:xfrm>
          <a:off x="0" y="0"/>
          <a:ext cx="0" cy="0"/>
          <a:chOff x="0" y="0"/>
          <a:chExt cx="0" cy="0"/>
        </a:xfrm>
      </p:grpSpPr>
      <p:pic>
        <p:nvPicPr>
          <p:cNvPr id="10" name="Picture 9" descr="hexa.png"/>
          <p:cNvPicPr>
            <a:picLocks noChangeAspect="1"/>
          </p:cNvPicPr>
          <p:nvPr userDrawn="1"/>
        </p:nvPicPr>
        <p:blipFill>
          <a:blip r:embed="rId5">
            <a:extLst>
              <a:ext uri="{28A0092B-C50C-407E-A947-70E740481C1C}">
                <a14:useLocalDpi xmlns:a14="http://schemas.microsoft.com/office/drawing/2010/main"/>
              </a:ext>
            </a:extLst>
          </a:blip>
          <a:stretch>
            <a:fillRect/>
          </a:stretch>
        </p:blipFill>
        <p:spPr>
          <a:xfrm>
            <a:off x="1" y="0"/>
            <a:ext cx="12190413" cy="6859588"/>
          </a:xfrm>
          <a:prstGeom prst="rect">
            <a:avLst/>
          </a:prstGeom>
        </p:spPr>
      </p:pic>
      <p:sp>
        <p:nvSpPr>
          <p:cNvPr id="2" name="Title Placeholder 1"/>
          <p:cNvSpPr>
            <a:spLocks noGrp="1"/>
          </p:cNvSpPr>
          <p:nvPr>
            <p:ph type="title"/>
          </p:nvPr>
        </p:nvSpPr>
        <p:spPr>
          <a:xfrm>
            <a:off x="609521" y="355683"/>
            <a:ext cx="10971372" cy="1143265"/>
          </a:xfrm>
          <a:prstGeom prst="rect">
            <a:avLst/>
          </a:prstGeom>
        </p:spPr>
        <p:txBody>
          <a:bodyPr vert="horz" lIns="91436" tIns="45718" rIns="91436" bIns="45718" rtlCol="0" anchor="ctr">
            <a:normAutofit/>
          </a:bodyPr>
          <a:lstStyle/>
          <a:p>
            <a:r>
              <a:rPr lang="en-US" dirty="0" smtClean="0"/>
              <a:t>Click to edit Master title style</a:t>
            </a:r>
            <a:endParaRPr lang="en-JM" dirty="0"/>
          </a:p>
        </p:txBody>
      </p:sp>
      <p:sp>
        <p:nvSpPr>
          <p:cNvPr id="3" name="Text Placeholder 2"/>
          <p:cNvSpPr>
            <a:spLocks noGrp="1"/>
          </p:cNvSpPr>
          <p:nvPr>
            <p:ph type="body" idx="1"/>
          </p:nvPr>
        </p:nvSpPr>
        <p:spPr>
          <a:xfrm>
            <a:off x="609521" y="1600573"/>
            <a:ext cx="10971372" cy="4166564"/>
          </a:xfrm>
          <a:prstGeom prst="rect">
            <a:avLst/>
          </a:prstGeom>
        </p:spPr>
        <p:txBody>
          <a:bodyPr vert="horz" lIns="91436" tIns="45718" rIns="91436" bIns="45718"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JM" dirty="0"/>
          </a:p>
        </p:txBody>
      </p:sp>
      <p:sp>
        <p:nvSpPr>
          <p:cNvPr id="11" name="Freeform 5"/>
          <p:cNvSpPr>
            <a:spLocks/>
          </p:cNvSpPr>
          <p:nvPr userDrawn="1"/>
        </p:nvSpPr>
        <p:spPr bwMode="auto">
          <a:xfrm rot="5400000">
            <a:off x="11245248" y="6045087"/>
            <a:ext cx="541705" cy="479936"/>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100000">
                <a:schemeClr val="bg1">
                  <a:lumMod val="97000"/>
                </a:schemeClr>
              </a:gs>
              <a:gs pos="2000">
                <a:schemeClr val="bg1">
                  <a:lumMod val="83000"/>
                </a:schemeClr>
              </a:gs>
            </a:gsLst>
            <a:lin ang="18900000" scaled="0"/>
            <a:tileRect/>
          </a:gradFill>
          <a:ln w="12700">
            <a:gradFill flip="none" rotWithShape="1">
              <a:gsLst>
                <a:gs pos="0">
                  <a:schemeClr val="bg1"/>
                </a:gs>
                <a:gs pos="100000">
                  <a:schemeClr val="bg1">
                    <a:lumMod val="80000"/>
                  </a:schemeClr>
                </a:gs>
              </a:gsLst>
              <a:lin ang="18900000" scaled="0"/>
              <a:tileRect/>
            </a:gradFill>
          </a:ln>
          <a:effectLst>
            <a:outerShdw blurRad="165100" dist="76200" dir="2700000" algn="tl" rotWithShape="0">
              <a:prstClr val="black">
                <a:alpha val="30000"/>
              </a:prstClr>
            </a:outerShdw>
          </a:effectLst>
        </p:spPr>
        <p:txBody>
          <a:bodyPr vert="horz" wrap="square" lIns="91436" tIns="45718" rIns="91436" bIns="45718"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4" name="Date Placeholder 3"/>
          <p:cNvSpPr>
            <a:spLocks noGrp="1"/>
          </p:cNvSpPr>
          <p:nvPr>
            <p:ph type="dt" sz="half" idx="2"/>
          </p:nvPr>
        </p:nvSpPr>
        <p:spPr>
          <a:xfrm>
            <a:off x="8939636" y="177842"/>
            <a:ext cx="2844430" cy="365210"/>
          </a:xfrm>
          <a:prstGeom prst="rect">
            <a:avLst/>
          </a:prstGeom>
        </p:spPr>
        <p:txBody>
          <a:bodyPr vert="horz" lIns="91436" tIns="45718" rIns="91436" bIns="45718" rtlCol="0" anchor="ctr"/>
          <a:lstStyle>
            <a:lvl1pPr algn="l">
              <a:defRPr sz="1600">
                <a:solidFill>
                  <a:schemeClr val="tx1">
                    <a:tint val="75000"/>
                  </a:schemeClr>
                </a:solidFill>
              </a:defRPr>
            </a:lvl1pPr>
          </a:lstStyle>
          <a:p>
            <a:pPr>
              <a:defRPr/>
            </a:pPr>
            <a:fld id="{A6620504-D840-6A40-90BC-6F3747762FA2}" type="datetime1">
              <a:rPr lang="en-JM" smtClean="0">
                <a:solidFill>
                  <a:prstClr val="black">
                    <a:tint val="75000"/>
                  </a:prstClr>
                </a:solidFill>
              </a:rPr>
              <a:pPr>
                <a:defRPr/>
              </a:pPr>
              <a:t>19/7/2019</a:t>
            </a:fld>
            <a:endParaRPr lang="en-JM" dirty="0">
              <a:solidFill>
                <a:prstClr val="black">
                  <a:tint val="75000"/>
                </a:prstClr>
              </a:solidFill>
            </a:endParaRPr>
          </a:p>
        </p:txBody>
      </p:sp>
      <p:sp>
        <p:nvSpPr>
          <p:cNvPr id="5" name="Footer Placeholder 4"/>
          <p:cNvSpPr>
            <a:spLocks noGrp="1"/>
          </p:cNvSpPr>
          <p:nvPr>
            <p:ph type="ftr" sz="quarter" idx="3"/>
          </p:nvPr>
        </p:nvSpPr>
        <p:spPr>
          <a:xfrm>
            <a:off x="4165059" y="6334005"/>
            <a:ext cx="3860297" cy="365210"/>
          </a:xfrm>
          <a:prstGeom prst="rect">
            <a:avLst/>
          </a:prstGeom>
        </p:spPr>
        <p:txBody>
          <a:bodyPr vert="horz" lIns="91436" tIns="45718" rIns="91436" bIns="45718" rtlCol="0" anchor="ctr"/>
          <a:lstStyle>
            <a:lvl1pPr algn="ctr">
              <a:defRPr sz="1600">
                <a:solidFill>
                  <a:schemeClr val="bg1">
                    <a:lumMod val="65000"/>
                  </a:schemeClr>
                </a:solidFill>
              </a:defRPr>
            </a:lvl1pPr>
          </a:lstStyle>
          <a:p>
            <a:pPr>
              <a:defRPr/>
            </a:pPr>
            <a:r>
              <a:rPr lang="en-JM" smtClean="0">
                <a:solidFill>
                  <a:prstClr val="white">
                    <a:lumMod val="65000"/>
                  </a:prstClr>
                </a:solidFill>
              </a:rPr>
              <a:t>WWW.DESIGNERSPARADISE.COM</a:t>
            </a:r>
            <a:endParaRPr lang="en-JM" dirty="0">
              <a:solidFill>
                <a:prstClr val="white">
                  <a:lumMod val="65000"/>
                </a:prstClr>
              </a:solidFill>
            </a:endParaRPr>
          </a:p>
        </p:txBody>
      </p:sp>
      <p:cxnSp>
        <p:nvCxnSpPr>
          <p:cNvPr id="9" name="Straight Connector 8"/>
          <p:cNvCxnSpPr/>
          <p:nvPr userDrawn="1"/>
        </p:nvCxnSpPr>
        <p:spPr>
          <a:xfrm>
            <a:off x="812694" y="6275254"/>
            <a:ext cx="10463438" cy="19604"/>
          </a:xfrm>
          <a:prstGeom prst="line">
            <a:avLst/>
          </a:prstGeom>
          <a:ln w="9525" cmpd="sng">
            <a:solidFill>
              <a:schemeClr val="bg1">
                <a:lumMod val="75000"/>
              </a:schemeClr>
            </a:solidFill>
          </a:ln>
          <a:effectLst/>
        </p:spPr>
        <p:style>
          <a:lnRef idx="2">
            <a:schemeClr val="accent1"/>
          </a:lnRef>
          <a:fillRef idx="0">
            <a:schemeClr val="accent1"/>
          </a:fillRef>
          <a:effectRef idx="1">
            <a:schemeClr val="accent1"/>
          </a:effectRef>
          <a:fontRef idx="minor">
            <a:schemeClr val="tx1"/>
          </a:fontRef>
        </p:style>
      </p:cxnSp>
      <p:sp>
        <p:nvSpPr>
          <p:cNvPr id="6" name="Slide Number Placeholder 5"/>
          <p:cNvSpPr>
            <a:spLocks noGrp="1"/>
          </p:cNvSpPr>
          <p:nvPr>
            <p:ph type="sldNum" sz="quarter" idx="4"/>
          </p:nvPr>
        </p:nvSpPr>
        <p:spPr>
          <a:xfrm>
            <a:off x="11281415" y="6145720"/>
            <a:ext cx="479938" cy="304871"/>
          </a:xfrm>
          <a:prstGeom prst="rect">
            <a:avLst/>
          </a:prstGeom>
        </p:spPr>
        <p:txBody>
          <a:bodyPr vert="horz" lIns="91436" tIns="45718" rIns="91436" bIns="45718" rtlCol="0" anchor="ctr"/>
          <a:lstStyle>
            <a:lvl1pPr algn="ctr">
              <a:defRPr sz="1600" b="0">
                <a:solidFill>
                  <a:schemeClr val="tx1">
                    <a:lumMod val="50000"/>
                    <a:lumOff val="50000"/>
                  </a:schemeClr>
                </a:solidFill>
                <a:latin typeface="Impact" panose="020B0806030902050204" pitchFamily="34" charset="0"/>
                <a:ea typeface="Impact" panose="020B0806030902050204" pitchFamily="34" charset="0"/>
                <a:cs typeface="Impact" panose="020B0806030902050204" pitchFamily="34" charset="0"/>
              </a:defRPr>
            </a:lvl1pPr>
          </a:lstStyle>
          <a:p>
            <a:pPr>
              <a:defRPr/>
            </a:pPr>
            <a:fld id="{857B18ED-D931-45F4-8873-1BEDAB4DC03E}" type="slidenum">
              <a:rPr lang="en-JM" smtClean="0">
                <a:solidFill>
                  <a:prstClr val="black">
                    <a:lumMod val="50000"/>
                    <a:lumOff val="50000"/>
                  </a:prstClr>
                </a:solidFill>
              </a:rPr>
              <a:pPr>
                <a:defRPr/>
              </a:pPr>
              <a:t>‹#›</a:t>
            </a:fld>
            <a:endParaRPr lang="en-JM" dirty="0">
              <a:solidFill>
                <a:prstClr val="black">
                  <a:lumMod val="50000"/>
                  <a:lumOff val="50000"/>
                </a:prstClr>
              </a:solidFill>
            </a:endParaRPr>
          </a:p>
        </p:txBody>
      </p:sp>
    </p:spTree>
    <p:extLst>
      <p:ext uri="{BB962C8B-B14F-4D97-AF65-F5344CB8AC3E}">
        <p14:creationId xmlns:p14="http://schemas.microsoft.com/office/powerpoint/2010/main" val="3404781561"/>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Lst>
  <p:timing>
    <p:tnLst>
      <p:par>
        <p:cTn id="1" dur="indefinite" restart="never" nodeType="tmRoot"/>
      </p:par>
    </p:tnLst>
  </p:timing>
  <p:hf hdr="0" ftr="0" dt="0"/>
  <p:txStyles>
    <p:titleStyle>
      <a:lvl1pPr algn="l" defTabSz="1219170" rtl="0" eaLnBrk="1" latinLnBrk="0" hangingPunct="1">
        <a:spcBef>
          <a:spcPct val="0"/>
        </a:spcBef>
        <a:buNone/>
        <a:defRPr sz="4600" kern="1200">
          <a:solidFill>
            <a:srgbClr val="17375E"/>
          </a:solidFill>
          <a:latin typeface="Signika"/>
          <a:ea typeface="Open Sans Extrabold" pitchFamily="34" charset="0"/>
          <a:cs typeface="Signika"/>
        </a:defRPr>
      </a:lvl1pPr>
    </p:titleStyle>
    <p:bodyStyle>
      <a:lvl1pPr marL="457189" indent="-457189" algn="l" defTabSz="1219170" rtl="0" eaLnBrk="1" latinLnBrk="0" hangingPunct="1">
        <a:spcBef>
          <a:spcPct val="20000"/>
        </a:spcBef>
        <a:buFont typeface="Arial" pitchFamily="34" charset="0"/>
        <a:buChar char="•"/>
        <a:defRPr sz="2700" kern="1200">
          <a:solidFill>
            <a:srgbClr val="17375E"/>
          </a:solidFill>
          <a:latin typeface="+mn-lt"/>
          <a:ea typeface="+mn-ea"/>
          <a:cs typeface="+mn-cs"/>
        </a:defRPr>
      </a:lvl1pPr>
      <a:lvl2pPr marL="990575" indent="-380990" algn="l" defTabSz="1219170" rtl="0" eaLnBrk="1" latinLnBrk="0" hangingPunct="1">
        <a:spcBef>
          <a:spcPct val="20000"/>
        </a:spcBef>
        <a:buFont typeface="Arial" pitchFamily="34" charset="0"/>
        <a:buChar char="–"/>
        <a:defRPr sz="2400" kern="1200">
          <a:solidFill>
            <a:srgbClr val="17375E"/>
          </a:solidFill>
          <a:latin typeface="+mn-lt"/>
          <a:ea typeface="+mn-ea"/>
          <a:cs typeface="+mn-cs"/>
        </a:defRPr>
      </a:lvl2pPr>
      <a:lvl3pPr marL="1523962" indent="-304792" algn="l" defTabSz="1219170" rtl="0" eaLnBrk="1" latinLnBrk="0" hangingPunct="1">
        <a:spcBef>
          <a:spcPct val="20000"/>
        </a:spcBef>
        <a:buFont typeface="Arial" pitchFamily="34" charset="0"/>
        <a:buChar char="•"/>
        <a:defRPr sz="2200" kern="1200">
          <a:solidFill>
            <a:srgbClr val="17375E"/>
          </a:solidFill>
          <a:latin typeface="+mn-lt"/>
          <a:ea typeface="+mn-ea"/>
          <a:cs typeface="+mn-cs"/>
        </a:defRPr>
      </a:lvl3pPr>
      <a:lvl4pPr marL="2133547" indent="-304792" algn="l" defTabSz="1219170" rtl="0" eaLnBrk="1" latinLnBrk="0" hangingPunct="1">
        <a:spcBef>
          <a:spcPct val="20000"/>
        </a:spcBef>
        <a:buFont typeface="Arial" pitchFamily="34" charset="0"/>
        <a:buChar char="–"/>
        <a:defRPr sz="1900" kern="1200">
          <a:solidFill>
            <a:srgbClr val="17375E"/>
          </a:solidFill>
          <a:latin typeface="+mn-lt"/>
          <a:ea typeface="+mn-ea"/>
          <a:cs typeface="+mn-cs"/>
        </a:defRPr>
      </a:lvl4pPr>
      <a:lvl5pPr marL="2743131" indent="-304792" algn="l" defTabSz="1219170" rtl="0" eaLnBrk="1" latinLnBrk="0" hangingPunct="1">
        <a:spcBef>
          <a:spcPct val="20000"/>
        </a:spcBef>
        <a:buFont typeface="Arial" pitchFamily="34" charset="0"/>
        <a:buChar char="»"/>
        <a:defRPr sz="1900" kern="1200">
          <a:solidFill>
            <a:srgbClr val="17375E"/>
          </a:solidFill>
          <a:latin typeface="+mn-lt"/>
          <a:ea typeface="+mn-ea"/>
          <a:cs typeface="+mn-cs"/>
        </a:defRPr>
      </a:lvl5pPr>
      <a:lvl6pPr marL="3352716"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6pPr>
      <a:lvl7pPr marL="3962301"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7pPr>
      <a:lvl8pPr marL="4571886"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8pPr>
      <a:lvl9pPr marL="5181470"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9pPr>
    </p:bodyStyle>
    <p:otherStyle>
      <a:defPPr>
        <a:defRPr lang="en-US"/>
      </a:defPPr>
      <a:lvl1pPr marL="0" algn="l" defTabSz="1219170" rtl="0" eaLnBrk="1" latinLnBrk="0" hangingPunct="1">
        <a:defRPr sz="2400" kern="1200">
          <a:solidFill>
            <a:schemeClr val="tx1"/>
          </a:solidFill>
          <a:latin typeface="+mn-lt"/>
          <a:ea typeface="+mn-ea"/>
          <a:cs typeface="+mn-cs"/>
        </a:defRPr>
      </a:lvl1pPr>
      <a:lvl2pPr marL="609585" algn="l" defTabSz="1219170" rtl="0" eaLnBrk="1" latinLnBrk="0" hangingPunct="1">
        <a:defRPr sz="2400" kern="1200">
          <a:solidFill>
            <a:schemeClr val="tx1"/>
          </a:solidFill>
          <a:latin typeface="+mn-lt"/>
          <a:ea typeface="+mn-ea"/>
          <a:cs typeface="+mn-cs"/>
        </a:defRPr>
      </a:lvl2pPr>
      <a:lvl3pPr marL="1219170" algn="l" defTabSz="1219170" rtl="0" eaLnBrk="1" latinLnBrk="0" hangingPunct="1">
        <a:defRPr sz="2400" kern="1200">
          <a:solidFill>
            <a:schemeClr val="tx1"/>
          </a:solidFill>
          <a:latin typeface="+mn-lt"/>
          <a:ea typeface="+mn-ea"/>
          <a:cs typeface="+mn-cs"/>
        </a:defRPr>
      </a:lvl3pPr>
      <a:lvl4pPr marL="1828754" algn="l" defTabSz="1219170" rtl="0" eaLnBrk="1" latinLnBrk="0" hangingPunct="1">
        <a:defRPr sz="2400" kern="1200">
          <a:solidFill>
            <a:schemeClr val="tx1"/>
          </a:solidFill>
          <a:latin typeface="+mn-lt"/>
          <a:ea typeface="+mn-ea"/>
          <a:cs typeface="+mn-cs"/>
        </a:defRPr>
      </a:lvl4pPr>
      <a:lvl5pPr marL="2438339" algn="l" defTabSz="1219170" rtl="0" eaLnBrk="1" latinLnBrk="0" hangingPunct="1">
        <a:defRPr sz="2400" kern="1200">
          <a:solidFill>
            <a:schemeClr val="tx1"/>
          </a:solidFill>
          <a:latin typeface="+mn-lt"/>
          <a:ea typeface="+mn-ea"/>
          <a:cs typeface="+mn-cs"/>
        </a:defRPr>
      </a:lvl5pPr>
      <a:lvl6pPr marL="3047924" algn="l" defTabSz="1219170" rtl="0" eaLnBrk="1" latinLnBrk="0" hangingPunct="1">
        <a:defRPr sz="2400" kern="1200">
          <a:solidFill>
            <a:schemeClr val="tx1"/>
          </a:solidFill>
          <a:latin typeface="+mn-lt"/>
          <a:ea typeface="+mn-ea"/>
          <a:cs typeface="+mn-cs"/>
        </a:defRPr>
      </a:lvl6pPr>
      <a:lvl7pPr marL="3657509" algn="l" defTabSz="1219170" rtl="0" eaLnBrk="1" latinLnBrk="0" hangingPunct="1">
        <a:defRPr sz="2400" kern="1200">
          <a:solidFill>
            <a:schemeClr val="tx1"/>
          </a:solidFill>
          <a:latin typeface="+mn-lt"/>
          <a:ea typeface="+mn-ea"/>
          <a:cs typeface="+mn-cs"/>
        </a:defRPr>
      </a:lvl7pPr>
      <a:lvl8pPr marL="4267093" algn="l" defTabSz="1219170" rtl="0" eaLnBrk="1" latinLnBrk="0" hangingPunct="1">
        <a:defRPr sz="2400" kern="1200">
          <a:solidFill>
            <a:schemeClr val="tx1"/>
          </a:solidFill>
          <a:latin typeface="+mn-lt"/>
          <a:ea typeface="+mn-ea"/>
          <a:cs typeface="+mn-cs"/>
        </a:defRPr>
      </a:lvl8pPr>
      <a:lvl9pPr marL="4876678" algn="l" defTabSz="1219170" rtl="0" eaLnBrk="1" latinLnBrk="0" hangingPunct="1">
        <a:defRPr sz="24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Pr>
        <a:solidFill>
          <a:schemeClr val="bg1">
            <a:lumMod val="95000"/>
          </a:schemeClr>
        </a:solidFill>
        <a:effectLst/>
      </p:bgPr>
    </p:bg>
    <p:spTree>
      <p:nvGrpSpPr>
        <p:cNvPr id="1" name=""/>
        <p:cNvGrpSpPr/>
        <p:nvPr/>
      </p:nvGrpSpPr>
      <p:grpSpPr>
        <a:xfrm>
          <a:off x="0" y="0"/>
          <a:ext cx="0" cy="0"/>
          <a:chOff x="0" y="0"/>
          <a:chExt cx="0" cy="0"/>
        </a:xfrm>
      </p:grpSpPr>
      <p:pic>
        <p:nvPicPr>
          <p:cNvPr id="10" name="Picture 9" descr="hexa.png"/>
          <p:cNvPicPr>
            <a:picLocks noChangeAspect="1"/>
          </p:cNvPicPr>
          <p:nvPr userDrawn="1"/>
        </p:nvPicPr>
        <p:blipFill>
          <a:blip r:embed="rId5">
            <a:extLst>
              <a:ext uri="{28A0092B-C50C-407E-A947-70E740481C1C}">
                <a14:useLocalDpi xmlns:a14="http://schemas.microsoft.com/office/drawing/2010/main"/>
              </a:ext>
            </a:extLst>
          </a:blip>
          <a:stretch>
            <a:fillRect/>
          </a:stretch>
        </p:blipFill>
        <p:spPr>
          <a:xfrm>
            <a:off x="1" y="0"/>
            <a:ext cx="12190413" cy="6859588"/>
          </a:xfrm>
          <a:prstGeom prst="rect">
            <a:avLst/>
          </a:prstGeom>
        </p:spPr>
      </p:pic>
      <p:sp>
        <p:nvSpPr>
          <p:cNvPr id="2" name="Title Placeholder 1"/>
          <p:cNvSpPr>
            <a:spLocks noGrp="1"/>
          </p:cNvSpPr>
          <p:nvPr>
            <p:ph type="title"/>
          </p:nvPr>
        </p:nvSpPr>
        <p:spPr>
          <a:xfrm>
            <a:off x="609521" y="355683"/>
            <a:ext cx="10971372" cy="1143265"/>
          </a:xfrm>
          <a:prstGeom prst="rect">
            <a:avLst/>
          </a:prstGeom>
        </p:spPr>
        <p:txBody>
          <a:bodyPr vert="horz" lIns="91436" tIns="45718" rIns="91436" bIns="45718" rtlCol="0" anchor="ctr">
            <a:normAutofit/>
          </a:bodyPr>
          <a:lstStyle/>
          <a:p>
            <a:r>
              <a:rPr lang="en-US" dirty="0" smtClean="0"/>
              <a:t>Click to edit Master title style</a:t>
            </a:r>
            <a:endParaRPr lang="en-JM" dirty="0"/>
          </a:p>
        </p:txBody>
      </p:sp>
      <p:sp>
        <p:nvSpPr>
          <p:cNvPr id="3" name="Text Placeholder 2"/>
          <p:cNvSpPr>
            <a:spLocks noGrp="1"/>
          </p:cNvSpPr>
          <p:nvPr>
            <p:ph type="body" idx="1"/>
          </p:nvPr>
        </p:nvSpPr>
        <p:spPr>
          <a:xfrm>
            <a:off x="609521" y="1600573"/>
            <a:ext cx="10971372" cy="4166564"/>
          </a:xfrm>
          <a:prstGeom prst="rect">
            <a:avLst/>
          </a:prstGeom>
        </p:spPr>
        <p:txBody>
          <a:bodyPr vert="horz" lIns="91436" tIns="45718" rIns="91436" bIns="45718"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JM" dirty="0"/>
          </a:p>
        </p:txBody>
      </p:sp>
      <p:sp>
        <p:nvSpPr>
          <p:cNvPr id="11" name="Freeform 5"/>
          <p:cNvSpPr>
            <a:spLocks/>
          </p:cNvSpPr>
          <p:nvPr userDrawn="1"/>
        </p:nvSpPr>
        <p:spPr bwMode="auto">
          <a:xfrm rot="5400000">
            <a:off x="11245248" y="6045087"/>
            <a:ext cx="541705" cy="479936"/>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100000">
                <a:schemeClr val="bg1">
                  <a:lumMod val="97000"/>
                </a:schemeClr>
              </a:gs>
              <a:gs pos="2000">
                <a:schemeClr val="bg1">
                  <a:lumMod val="83000"/>
                </a:schemeClr>
              </a:gs>
            </a:gsLst>
            <a:lin ang="18900000" scaled="0"/>
            <a:tileRect/>
          </a:gradFill>
          <a:ln w="12700">
            <a:gradFill flip="none" rotWithShape="1">
              <a:gsLst>
                <a:gs pos="0">
                  <a:schemeClr val="bg1"/>
                </a:gs>
                <a:gs pos="100000">
                  <a:schemeClr val="bg1">
                    <a:lumMod val="80000"/>
                  </a:schemeClr>
                </a:gs>
              </a:gsLst>
              <a:lin ang="18900000" scaled="0"/>
              <a:tileRect/>
            </a:gradFill>
          </a:ln>
          <a:effectLst>
            <a:outerShdw blurRad="165100" dist="76200" dir="2700000" algn="tl" rotWithShape="0">
              <a:prstClr val="black">
                <a:alpha val="30000"/>
              </a:prstClr>
            </a:outerShdw>
          </a:effectLst>
        </p:spPr>
        <p:txBody>
          <a:bodyPr vert="horz" wrap="square" lIns="91436" tIns="45718" rIns="91436" bIns="45718"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4" name="Date Placeholder 3"/>
          <p:cNvSpPr>
            <a:spLocks noGrp="1"/>
          </p:cNvSpPr>
          <p:nvPr>
            <p:ph type="dt" sz="half" idx="2"/>
          </p:nvPr>
        </p:nvSpPr>
        <p:spPr>
          <a:xfrm>
            <a:off x="8939636" y="177842"/>
            <a:ext cx="2844430" cy="365210"/>
          </a:xfrm>
          <a:prstGeom prst="rect">
            <a:avLst/>
          </a:prstGeom>
        </p:spPr>
        <p:txBody>
          <a:bodyPr vert="horz" lIns="91436" tIns="45718" rIns="91436" bIns="45718" rtlCol="0" anchor="ctr"/>
          <a:lstStyle>
            <a:lvl1pPr algn="l">
              <a:defRPr sz="1600">
                <a:solidFill>
                  <a:schemeClr val="tx1">
                    <a:tint val="75000"/>
                  </a:schemeClr>
                </a:solidFill>
              </a:defRPr>
            </a:lvl1pPr>
          </a:lstStyle>
          <a:p>
            <a:pPr>
              <a:defRPr/>
            </a:pPr>
            <a:fld id="{A6620504-D840-6A40-90BC-6F3747762FA2}" type="datetime1">
              <a:rPr lang="en-JM" smtClean="0">
                <a:solidFill>
                  <a:prstClr val="black">
                    <a:tint val="75000"/>
                  </a:prstClr>
                </a:solidFill>
              </a:rPr>
              <a:pPr>
                <a:defRPr/>
              </a:pPr>
              <a:t>19/7/2019</a:t>
            </a:fld>
            <a:endParaRPr lang="en-JM" dirty="0">
              <a:solidFill>
                <a:prstClr val="black">
                  <a:tint val="75000"/>
                </a:prstClr>
              </a:solidFill>
            </a:endParaRPr>
          </a:p>
        </p:txBody>
      </p:sp>
      <p:sp>
        <p:nvSpPr>
          <p:cNvPr id="5" name="Footer Placeholder 4"/>
          <p:cNvSpPr>
            <a:spLocks noGrp="1"/>
          </p:cNvSpPr>
          <p:nvPr>
            <p:ph type="ftr" sz="quarter" idx="3"/>
          </p:nvPr>
        </p:nvSpPr>
        <p:spPr>
          <a:xfrm>
            <a:off x="4165059" y="6334005"/>
            <a:ext cx="3860297" cy="365210"/>
          </a:xfrm>
          <a:prstGeom prst="rect">
            <a:avLst/>
          </a:prstGeom>
        </p:spPr>
        <p:txBody>
          <a:bodyPr vert="horz" lIns="91436" tIns="45718" rIns="91436" bIns="45718" rtlCol="0" anchor="ctr"/>
          <a:lstStyle>
            <a:lvl1pPr algn="ctr">
              <a:defRPr sz="1600">
                <a:solidFill>
                  <a:schemeClr val="bg1">
                    <a:lumMod val="65000"/>
                  </a:schemeClr>
                </a:solidFill>
              </a:defRPr>
            </a:lvl1pPr>
          </a:lstStyle>
          <a:p>
            <a:pPr>
              <a:defRPr/>
            </a:pPr>
            <a:r>
              <a:rPr lang="en-JM" smtClean="0">
                <a:solidFill>
                  <a:prstClr val="white">
                    <a:lumMod val="65000"/>
                  </a:prstClr>
                </a:solidFill>
              </a:rPr>
              <a:t>WWW.DESIGNERSPARADISE.COM</a:t>
            </a:r>
            <a:endParaRPr lang="en-JM" dirty="0">
              <a:solidFill>
                <a:prstClr val="white">
                  <a:lumMod val="65000"/>
                </a:prstClr>
              </a:solidFill>
            </a:endParaRPr>
          </a:p>
        </p:txBody>
      </p:sp>
      <p:cxnSp>
        <p:nvCxnSpPr>
          <p:cNvPr id="9" name="Straight Connector 8"/>
          <p:cNvCxnSpPr/>
          <p:nvPr userDrawn="1"/>
        </p:nvCxnSpPr>
        <p:spPr>
          <a:xfrm>
            <a:off x="812694" y="6275254"/>
            <a:ext cx="10463438" cy="19604"/>
          </a:xfrm>
          <a:prstGeom prst="line">
            <a:avLst/>
          </a:prstGeom>
          <a:ln w="9525" cmpd="sng">
            <a:solidFill>
              <a:schemeClr val="bg1">
                <a:lumMod val="75000"/>
              </a:schemeClr>
            </a:solidFill>
          </a:ln>
          <a:effectLst/>
        </p:spPr>
        <p:style>
          <a:lnRef idx="2">
            <a:schemeClr val="accent1"/>
          </a:lnRef>
          <a:fillRef idx="0">
            <a:schemeClr val="accent1"/>
          </a:fillRef>
          <a:effectRef idx="1">
            <a:schemeClr val="accent1"/>
          </a:effectRef>
          <a:fontRef idx="minor">
            <a:schemeClr val="tx1"/>
          </a:fontRef>
        </p:style>
      </p:cxnSp>
      <p:sp>
        <p:nvSpPr>
          <p:cNvPr id="6" name="Slide Number Placeholder 5"/>
          <p:cNvSpPr>
            <a:spLocks noGrp="1"/>
          </p:cNvSpPr>
          <p:nvPr>
            <p:ph type="sldNum" sz="quarter" idx="4"/>
          </p:nvPr>
        </p:nvSpPr>
        <p:spPr>
          <a:xfrm>
            <a:off x="11281415" y="6145720"/>
            <a:ext cx="479938" cy="304871"/>
          </a:xfrm>
          <a:prstGeom prst="rect">
            <a:avLst/>
          </a:prstGeom>
        </p:spPr>
        <p:txBody>
          <a:bodyPr vert="horz" lIns="91436" tIns="45718" rIns="91436" bIns="45718" rtlCol="0" anchor="ctr"/>
          <a:lstStyle>
            <a:lvl1pPr algn="ctr">
              <a:defRPr sz="1600" b="0">
                <a:solidFill>
                  <a:schemeClr val="tx1">
                    <a:lumMod val="50000"/>
                    <a:lumOff val="50000"/>
                  </a:schemeClr>
                </a:solidFill>
                <a:latin typeface="Impact" panose="020B0806030902050204" pitchFamily="34" charset="0"/>
                <a:ea typeface="Impact" panose="020B0806030902050204" pitchFamily="34" charset="0"/>
                <a:cs typeface="Impact" panose="020B0806030902050204" pitchFamily="34" charset="0"/>
              </a:defRPr>
            </a:lvl1pPr>
          </a:lstStyle>
          <a:p>
            <a:pPr>
              <a:defRPr/>
            </a:pPr>
            <a:fld id="{857B18ED-D931-45F4-8873-1BEDAB4DC03E}" type="slidenum">
              <a:rPr lang="en-JM" smtClean="0">
                <a:solidFill>
                  <a:prstClr val="black">
                    <a:lumMod val="50000"/>
                    <a:lumOff val="50000"/>
                  </a:prstClr>
                </a:solidFill>
              </a:rPr>
              <a:pPr>
                <a:defRPr/>
              </a:pPr>
              <a:t>‹#›</a:t>
            </a:fld>
            <a:endParaRPr lang="en-JM" dirty="0">
              <a:solidFill>
                <a:prstClr val="black">
                  <a:lumMod val="50000"/>
                  <a:lumOff val="50000"/>
                </a:prstClr>
              </a:solidFill>
            </a:endParaRPr>
          </a:p>
        </p:txBody>
      </p:sp>
    </p:spTree>
    <p:extLst>
      <p:ext uri="{BB962C8B-B14F-4D97-AF65-F5344CB8AC3E}">
        <p14:creationId xmlns:p14="http://schemas.microsoft.com/office/powerpoint/2010/main" val="3639413914"/>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Lst>
  <p:timing>
    <p:tnLst>
      <p:par>
        <p:cTn id="1" dur="indefinite" restart="never" nodeType="tmRoot"/>
      </p:par>
    </p:tnLst>
  </p:timing>
  <p:hf hdr="0" ftr="0" dt="0"/>
  <p:txStyles>
    <p:titleStyle>
      <a:lvl1pPr algn="l" defTabSz="1219170" rtl="0" eaLnBrk="1" latinLnBrk="0" hangingPunct="1">
        <a:spcBef>
          <a:spcPct val="0"/>
        </a:spcBef>
        <a:buNone/>
        <a:defRPr sz="4600" kern="1200">
          <a:solidFill>
            <a:srgbClr val="17375E"/>
          </a:solidFill>
          <a:latin typeface="Signika"/>
          <a:ea typeface="Open Sans Extrabold" pitchFamily="34" charset="0"/>
          <a:cs typeface="Signika"/>
        </a:defRPr>
      </a:lvl1pPr>
    </p:titleStyle>
    <p:bodyStyle>
      <a:lvl1pPr marL="457189" indent="-457189" algn="l" defTabSz="1219170" rtl="0" eaLnBrk="1" latinLnBrk="0" hangingPunct="1">
        <a:spcBef>
          <a:spcPct val="20000"/>
        </a:spcBef>
        <a:buFont typeface="Arial" pitchFamily="34" charset="0"/>
        <a:buChar char="•"/>
        <a:defRPr sz="2700" kern="1200">
          <a:solidFill>
            <a:srgbClr val="17375E"/>
          </a:solidFill>
          <a:latin typeface="+mn-lt"/>
          <a:ea typeface="+mn-ea"/>
          <a:cs typeface="+mn-cs"/>
        </a:defRPr>
      </a:lvl1pPr>
      <a:lvl2pPr marL="990575" indent="-380990" algn="l" defTabSz="1219170" rtl="0" eaLnBrk="1" latinLnBrk="0" hangingPunct="1">
        <a:spcBef>
          <a:spcPct val="20000"/>
        </a:spcBef>
        <a:buFont typeface="Arial" pitchFamily="34" charset="0"/>
        <a:buChar char="–"/>
        <a:defRPr sz="2400" kern="1200">
          <a:solidFill>
            <a:srgbClr val="17375E"/>
          </a:solidFill>
          <a:latin typeface="+mn-lt"/>
          <a:ea typeface="+mn-ea"/>
          <a:cs typeface="+mn-cs"/>
        </a:defRPr>
      </a:lvl2pPr>
      <a:lvl3pPr marL="1523962" indent="-304792" algn="l" defTabSz="1219170" rtl="0" eaLnBrk="1" latinLnBrk="0" hangingPunct="1">
        <a:spcBef>
          <a:spcPct val="20000"/>
        </a:spcBef>
        <a:buFont typeface="Arial" pitchFamily="34" charset="0"/>
        <a:buChar char="•"/>
        <a:defRPr sz="2200" kern="1200">
          <a:solidFill>
            <a:srgbClr val="17375E"/>
          </a:solidFill>
          <a:latin typeface="+mn-lt"/>
          <a:ea typeface="+mn-ea"/>
          <a:cs typeface="+mn-cs"/>
        </a:defRPr>
      </a:lvl3pPr>
      <a:lvl4pPr marL="2133547" indent="-304792" algn="l" defTabSz="1219170" rtl="0" eaLnBrk="1" latinLnBrk="0" hangingPunct="1">
        <a:spcBef>
          <a:spcPct val="20000"/>
        </a:spcBef>
        <a:buFont typeface="Arial" pitchFamily="34" charset="0"/>
        <a:buChar char="–"/>
        <a:defRPr sz="1900" kern="1200">
          <a:solidFill>
            <a:srgbClr val="17375E"/>
          </a:solidFill>
          <a:latin typeface="+mn-lt"/>
          <a:ea typeface="+mn-ea"/>
          <a:cs typeface="+mn-cs"/>
        </a:defRPr>
      </a:lvl4pPr>
      <a:lvl5pPr marL="2743131" indent="-304792" algn="l" defTabSz="1219170" rtl="0" eaLnBrk="1" latinLnBrk="0" hangingPunct="1">
        <a:spcBef>
          <a:spcPct val="20000"/>
        </a:spcBef>
        <a:buFont typeface="Arial" pitchFamily="34" charset="0"/>
        <a:buChar char="»"/>
        <a:defRPr sz="1900" kern="1200">
          <a:solidFill>
            <a:srgbClr val="17375E"/>
          </a:solidFill>
          <a:latin typeface="+mn-lt"/>
          <a:ea typeface="+mn-ea"/>
          <a:cs typeface="+mn-cs"/>
        </a:defRPr>
      </a:lvl5pPr>
      <a:lvl6pPr marL="3352716"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6pPr>
      <a:lvl7pPr marL="3962301"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7pPr>
      <a:lvl8pPr marL="4571886"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8pPr>
      <a:lvl9pPr marL="5181470"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9pPr>
    </p:bodyStyle>
    <p:otherStyle>
      <a:defPPr>
        <a:defRPr lang="en-US"/>
      </a:defPPr>
      <a:lvl1pPr marL="0" algn="l" defTabSz="1219170" rtl="0" eaLnBrk="1" latinLnBrk="0" hangingPunct="1">
        <a:defRPr sz="2400" kern="1200">
          <a:solidFill>
            <a:schemeClr val="tx1"/>
          </a:solidFill>
          <a:latin typeface="+mn-lt"/>
          <a:ea typeface="+mn-ea"/>
          <a:cs typeface="+mn-cs"/>
        </a:defRPr>
      </a:lvl1pPr>
      <a:lvl2pPr marL="609585" algn="l" defTabSz="1219170" rtl="0" eaLnBrk="1" latinLnBrk="0" hangingPunct="1">
        <a:defRPr sz="2400" kern="1200">
          <a:solidFill>
            <a:schemeClr val="tx1"/>
          </a:solidFill>
          <a:latin typeface="+mn-lt"/>
          <a:ea typeface="+mn-ea"/>
          <a:cs typeface="+mn-cs"/>
        </a:defRPr>
      </a:lvl2pPr>
      <a:lvl3pPr marL="1219170" algn="l" defTabSz="1219170" rtl="0" eaLnBrk="1" latinLnBrk="0" hangingPunct="1">
        <a:defRPr sz="2400" kern="1200">
          <a:solidFill>
            <a:schemeClr val="tx1"/>
          </a:solidFill>
          <a:latin typeface="+mn-lt"/>
          <a:ea typeface="+mn-ea"/>
          <a:cs typeface="+mn-cs"/>
        </a:defRPr>
      </a:lvl3pPr>
      <a:lvl4pPr marL="1828754" algn="l" defTabSz="1219170" rtl="0" eaLnBrk="1" latinLnBrk="0" hangingPunct="1">
        <a:defRPr sz="2400" kern="1200">
          <a:solidFill>
            <a:schemeClr val="tx1"/>
          </a:solidFill>
          <a:latin typeface="+mn-lt"/>
          <a:ea typeface="+mn-ea"/>
          <a:cs typeface="+mn-cs"/>
        </a:defRPr>
      </a:lvl4pPr>
      <a:lvl5pPr marL="2438339" algn="l" defTabSz="1219170" rtl="0" eaLnBrk="1" latinLnBrk="0" hangingPunct="1">
        <a:defRPr sz="2400" kern="1200">
          <a:solidFill>
            <a:schemeClr val="tx1"/>
          </a:solidFill>
          <a:latin typeface="+mn-lt"/>
          <a:ea typeface="+mn-ea"/>
          <a:cs typeface="+mn-cs"/>
        </a:defRPr>
      </a:lvl5pPr>
      <a:lvl6pPr marL="3047924" algn="l" defTabSz="1219170" rtl="0" eaLnBrk="1" latinLnBrk="0" hangingPunct="1">
        <a:defRPr sz="2400" kern="1200">
          <a:solidFill>
            <a:schemeClr val="tx1"/>
          </a:solidFill>
          <a:latin typeface="+mn-lt"/>
          <a:ea typeface="+mn-ea"/>
          <a:cs typeface="+mn-cs"/>
        </a:defRPr>
      </a:lvl6pPr>
      <a:lvl7pPr marL="3657509" algn="l" defTabSz="1219170" rtl="0" eaLnBrk="1" latinLnBrk="0" hangingPunct="1">
        <a:defRPr sz="2400" kern="1200">
          <a:solidFill>
            <a:schemeClr val="tx1"/>
          </a:solidFill>
          <a:latin typeface="+mn-lt"/>
          <a:ea typeface="+mn-ea"/>
          <a:cs typeface="+mn-cs"/>
        </a:defRPr>
      </a:lvl7pPr>
      <a:lvl8pPr marL="4267093" algn="l" defTabSz="1219170" rtl="0" eaLnBrk="1" latinLnBrk="0" hangingPunct="1">
        <a:defRPr sz="2400" kern="1200">
          <a:solidFill>
            <a:schemeClr val="tx1"/>
          </a:solidFill>
          <a:latin typeface="+mn-lt"/>
          <a:ea typeface="+mn-ea"/>
          <a:cs typeface="+mn-cs"/>
        </a:defRPr>
      </a:lvl8pPr>
      <a:lvl9pPr marL="4876678" algn="l" defTabSz="1219170" rtl="0" eaLnBrk="1" latinLnBrk="0" hangingPunct="1">
        <a:defRPr sz="24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Pr>
        <a:solidFill>
          <a:schemeClr val="bg1">
            <a:lumMod val="95000"/>
          </a:schemeClr>
        </a:solidFill>
        <a:effectLst/>
      </p:bgPr>
    </p:bg>
    <p:spTree>
      <p:nvGrpSpPr>
        <p:cNvPr id="1" name=""/>
        <p:cNvGrpSpPr/>
        <p:nvPr/>
      </p:nvGrpSpPr>
      <p:grpSpPr>
        <a:xfrm>
          <a:off x="0" y="0"/>
          <a:ext cx="0" cy="0"/>
          <a:chOff x="0" y="0"/>
          <a:chExt cx="0" cy="0"/>
        </a:xfrm>
      </p:grpSpPr>
      <p:pic>
        <p:nvPicPr>
          <p:cNvPr id="10" name="Picture 9" descr="hexa.png"/>
          <p:cNvPicPr>
            <a:picLocks noChangeAspect="1"/>
          </p:cNvPicPr>
          <p:nvPr userDrawn="1"/>
        </p:nvPicPr>
        <p:blipFill>
          <a:blip r:embed="rId5">
            <a:extLst>
              <a:ext uri="{28A0092B-C50C-407E-A947-70E740481C1C}">
                <a14:useLocalDpi xmlns:a14="http://schemas.microsoft.com/office/drawing/2010/main"/>
              </a:ext>
            </a:extLst>
          </a:blip>
          <a:stretch>
            <a:fillRect/>
          </a:stretch>
        </p:blipFill>
        <p:spPr>
          <a:xfrm>
            <a:off x="1" y="0"/>
            <a:ext cx="12190413" cy="6859588"/>
          </a:xfrm>
          <a:prstGeom prst="rect">
            <a:avLst/>
          </a:prstGeom>
        </p:spPr>
      </p:pic>
      <p:sp>
        <p:nvSpPr>
          <p:cNvPr id="2" name="Title Placeholder 1"/>
          <p:cNvSpPr>
            <a:spLocks noGrp="1"/>
          </p:cNvSpPr>
          <p:nvPr>
            <p:ph type="title"/>
          </p:nvPr>
        </p:nvSpPr>
        <p:spPr>
          <a:xfrm>
            <a:off x="609521" y="355683"/>
            <a:ext cx="10971372" cy="1143265"/>
          </a:xfrm>
          <a:prstGeom prst="rect">
            <a:avLst/>
          </a:prstGeom>
        </p:spPr>
        <p:txBody>
          <a:bodyPr vert="horz" lIns="91436" tIns="45718" rIns="91436" bIns="45718" rtlCol="0" anchor="ctr">
            <a:normAutofit/>
          </a:bodyPr>
          <a:lstStyle/>
          <a:p>
            <a:r>
              <a:rPr lang="en-US" dirty="0" smtClean="0"/>
              <a:t>Click to edit Master title style</a:t>
            </a:r>
            <a:endParaRPr lang="en-JM" dirty="0"/>
          </a:p>
        </p:txBody>
      </p:sp>
      <p:sp>
        <p:nvSpPr>
          <p:cNvPr id="3" name="Text Placeholder 2"/>
          <p:cNvSpPr>
            <a:spLocks noGrp="1"/>
          </p:cNvSpPr>
          <p:nvPr>
            <p:ph type="body" idx="1"/>
          </p:nvPr>
        </p:nvSpPr>
        <p:spPr>
          <a:xfrm>
            <a:off x="609521" y="1600573"/>
            <a:ext cx="10971372" cy="4166564"/>
          </a:xfrm>
          <a:prstGeom prst="rect">
            <a:avLst/>
          </a:prstGeom>
        </p:spPr>
        <p:txBody>
          <a:bodyPr vert="horz" lIns="91436" tIns="45718" rIns="91436" bIns="45718"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JM" dirty="0"/>
          </a:p>
        </p:txBody>
      </p:sp>
      <p:sp>
        <p:nvSpPr>
          <p:cNvPr id="11" name="Freeform 5"/>
          <p:cNvSpPr>
            <a:spLocks/>
          </p:cNvSpPr>
          <p:nvPr userDrawn="1"/>
        </p:nvSpPr>
        <p:spPr bwMode="auto">
          <a:xfrm rot="5400000">
            <a:off x="11245248" y="6045087"/>
            <a:ext cx="541705" cy="479936"/>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100000">
                <a:schemeClr val="bg1">
                  <a:lumMod val="97000"/>
                </a:schemeClr>
              </a:gs>
              <a:gs pos="2000">
                <a:schemeClr val="bg1">
                  <a:lumMod val="83000"/>
                </a:schemeClr>
              </a:gs>
            </a:gsLst>
            <a:lin ang="18900000" scaled="0"/>
            <a:tileRect/>
          </a:gradFill>
          <a:ln w="12700">
            <a:gradFill flip="none" rotWithShape="1">
              <a:gsLst>
                <a:gs pos="0">
                  <a:schemeClr val="bg1"/>
                </a:gs>
                <a:gs pos="100000">
                  <a:schemeClr val="bg1">
                    <a:lumMod val="80000"/>
                  </a:schemeClr>
                </a:gs>
              </a:gsLst>
              <a:lin ang="18900000" scaled="0"/>
              <a:tileRect/>
            </a:gradFill>
          </a:ln>
          <a:effectLst>
            <a:outerShdw blurRad="165100" dist="76200" dir="2700000" algn="tl" rotWithShape="0">
              <a:prstClr val="black">
                <a:alpha val="30000"/>
              </a:prstClr>
            </a:outerShdw>
          </a:effectLst>
        </p:spPr>
        <p:txBody>
          <a:bodyPr vert="horz" wrap="square" lIns="91436" tIns="45718" rIns="91436" bIns="45718"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4" name="Date Placeholder 3"/>
          <p:cNvSpPr>
            <a:spLocks noGrp="1"/>
          </p:cNvSpPr>
          <p:nvPr>
            <p:ph type="dt" sz="half" idx="2"/>
          </p:nvPr>
        </p:nvSpPr>
        <p:spPr>
          <a:xfrm>
            <a:off x="8939636" y="177842"/>
            <a:ext cx="2844430" cy="365210"/>
          </a:xfrm>
          <a:prstGeom prst="rect">
            <a:avLst/>
          </a:prstGeom>
        </p:spPr>
        <p:txBody>
          <a:bodyPr vert="horz" lIns="91436" tIns="45718" rIns="91436" bIns="45718" rtlCol="0" anchor="ctr"/>
          <a:lstStyle>
            <a:lvl1pPr algn="l">
              <a:defRPr sz="1600">
                <a:solidFill>
                  <a:schemeClr val="tx1">
                    <a:tint val="75000"/>
                  </a:schemeClr>
                </a:solidFill>
              </a:defRPr>
            </a:lvl1pPr>
          </a:lstStyle>
          <a:p>
            <a:pPr>
              <a:defRPr/>
            </a:pPr>
            <a:fld id="{A6620504-D840-6A40-90BC-6F3747762FA2}" type="datetime1">
              <a:rPr lang="en-JM" smtClean="0">
                <a:solidFill>
                  <a:prstClr val="black">
                    <a:tint val="75000"/>
                  </a:prstClr>
                </a:solidFill>
              </a:rPr>
              <a:pPr>
                <a:defRPr/>
              </a:pPr>
              <a:t>19/7/2019</a:t>
            </a:fld>
            <a:endParaRPr lang="en-JM" dirty="0">
              <a:solidFill>
                <a:prstClr val="black">
                  <a:tint val="75000"/>
                </a:prstClr>
              </a:solidFill>
            </a:endParaRPr>
          </a:p>
        </p:txBody>
      </p:sp>
      <p:sp>
        <p:nvSpPr>
          <p:cNvPr id="5" name="Footer Placeholder 4"/>
          <p:cNvSpPr>
            <a:spLocks noGrp="1"/>
          </p:cNvSpPr>
          <p:nvPr>
            <p:ph type="ftr" sz="quarter" idx="3"/>
          </p:nvPr>
        </p:nvSpPr>
        <p:spPr>
          <a:xfrm>
            <a:off x="4165059" y="6334005"/>
            <a:ext cx="3860297" cy="365210"/>
          </a:xfrm>
          <a:prstGeom prst="rect">
            <a:avLst/>
          </a:prstGeom>
        </p:spPr>
        <p:txBody>
          <a:bodyPr vert="horz" lIns="91436" tIns="45718" rIns="91436" bIns="45718" rtlCol="0" anchor="ctr"/>
          <a:lstStyle>
            <a:lvl1pPr algn="ctr">
              <a:defRPr sz="1600">
                <a:solidFill>
                  <a:schemeClr val="bg1">
                    <a:lumMod val="65000"/>
                  </a:schemeClr>
                </a:solidFill>
              </a:defRPr>
            </a:lvl1pPr>
          </a:lstStyle>
          <a:p>
            <a:pPr>
              <a:defRPr/>
            </a:pPr>
            <a:r>
              <a:rPr lang="en-JM" smtClean="0">
                <a:solidFill>
                  <a:prstClr val="white">
                    <a:lumMod val="65000"/>
                  </a:prstClr>
                </a:solidFill>
              </a:rPr>
              <a:t>WWW.DESIGNERSPARADISE.COM</a:t>
            </a:r>
            <a:endParaRPr lang="en-JM" dirty="0">
              <a:solidFill>
                <a:prstClr val="white">
                  <a:lumMod val="65000"/>
                </a:prstClr>
              </a:solidFill>
            </a:endParaRPr>
          </a:p>
        </p:txBody>
      </p:sp>
      <p:cxnSp>
        <p:nvCxnSpPr>
          <p:cNvPr id="9" name="Straight Connector 8"/>
          <p:cNvCxnSpPr/>
          <p:nvPr userDrawn="1"/>
        </p:nvCxnSpPr>
        <p:spPr>
          <a:xfrm>
            <a:off x="812694" y="6275254"/>
            <a:ext cx="10463438" cy="19604"/>
          </a:xfrm>
          <a:prstGeom prst="line">
            <a:avLst/>
          </a:prstGeom>
          <a:ln w="9525" cmpd="sng">
            <a:solidFill>
              <a:schemeClr val="bg1">
                <a:lumMod val="75000"/>
              </a:schemeClr>
            </a:solidFill>
          </a:ln>
          <a:effectLst/>
        </p:spPr>
        <p:style>
          <a:lnRef idx="2">
            <a:schemeClr val="accent1"/>
          </a:lnRef>
          <a:fillRef idx="0">
            <a:schemeClr val="accent1"/>
          </a:fillRef>
          <a:effectRef idx="1">
            <a:schemeClr val="accent1"/>
          </a:effectRef>
          <a:fontRef idx="minor">
            <a:schemeClr val="tx1"/>
          </a:fontRef>
        </p:style>
      </p:cxnSp>
      <p:sp>
        <p:nvSpPr>
          <p:cNvPr id="6" name="Slide Number Placeholder 5"/>
          <p:cNvSpPr>
            <a:spLocks noGrp="1"/>
          </p:cNvSpPr>
          <p:nvPr>
            <p:ph type="sldNum" sz="quarter" idx="4"/>
          </p:nvPr>
        </p:nvSpPr>
        <p:spPr>
          <a:xfrm>
            <a:off x="11281415" y="6145720"/>
            <a:ext cx="479938" cy="304871"/>
          </a:xfrm>
          <a:prstGeom prst="rect">
            <a:avLst/>
          </a:prstGeom>
        </p:spPr>
        <p:txBody>
          <a:bodyPr vert="horz" lIns="91436" tIns="45718" rIns="91436" bIns="45718" rtlCol="0" anchor="ctr"/>
          <a:lstStyle>
            <a:lvl1pPr algn="ctr">
              <a:defRPr sz="1600" b="0">
                <a:solidFill>
                  <a:schemeClr val="tx1">
                    <a:lumMod val="50000"/>
                    <a:lumOff val="50000"/>
                  </a:schemeClr>
                </a:solidFill>
                <a:latin typeface="Impact" panose="020B0806030902050204" pitchFamily="34" charset="0"/>
                <a:ea typeface="Impact" panose="020B0806030902050204" pitchFamily="34" charset="0"/>
                <a:cs typeface="Impact" panose="020B0806030902050204" pitchFamily="34" charset="0"/>
              </a:defRPr>
            </a:lvl1pPr>
          </a:lstStyle>
          <a:p>
            <a:pPr>
              <a:defRPr/>
            </a:pPr>
            <a:fld id="{857B18ED-D931-45F4-8873-1BEDAB4DC03E}" type="slidenum">
              <a:rPr lang="en-JM" smtClean="0">
                <a:solidFill>
                  <a:prstClr val="black">
                    <a:lumMod val="50000"/>
                    <a:lumOff val="50000"/>
                  </a:prstClr>
                </a:solidFill>
              </a:rPr>
              <a:pPr>
                <a:defRPr/>
              </a:pPr>
              <a:t>‹#›</a:t>
            </a:fld>
            <a:endParaRPr lang="en-JM" dirty="0">
              <a:solidFill>
                <a:prstClr val="black">
                  <a:lumMod val="50000"/>
                  <a:lumOff val="50000"/>
                </a:prstClr>
              </a:solidFill>
            </a:endParaRPr>
          </a:p>
        </p:txBody>
      </p:sp>
    </p:spTree>
    <p:extLst>
      <p:ext uri="{BB962C8B-B14F-4D97-AF65-F5344CB8AC3E}">
        <p14:creationId xmlns:p14="http://schemas.microsoft.com/office/powerpoint/2010/main" val="1589209868"/>
      </p:ext>
    </p:extLst>
  </p:cSld>
  <p:clrMap bg1="lt1" tx1="dk1" bg2="lt2" tx2="dk2" accent1="accent1" accent2="accent2" accent3="accent3" accent4="accent4" accent5="accent5" accent6="accent6" hlink="hlink" folHlink="folHlink"/>
  <p:sldLayoutIdLst>
    <p:sldLayoutId id="2147483677" r:id="rId1"/>
    <p:sldLayoutId id="2147483678" r:id="rId2"/>
    <p:sldLayoutId id="2147483679" r:id="rId3"/>
  </p:sldLayoutIdLst>
  <p:timing>
    <p:tnLst>
      <p:par>
        <p:cTn id="1" dur="indefinite" restart="never" nodeType="tmRoot"/>
      </p:par>
    </p:tnLst>
  </p:timing>
  <p:hf hdr="0" ftr="0" dt="0"/>
  <p:txStyles>
    <p:titleStyle>
      <a:lvl1pPr algn="l" defTabSz="1219170" rtl="0" eaLnBrk="1" latinLnBrk="0" hangingPunct="1">
        <a:spcBef>
          <a:spcPct val="0"/>
        </a:spcBef>
        <a:buNone/>
        <a:defRPr sz="4600" kern="1200">
          <a:solidFill>
            <a:srgbClr val="17375E"/>
          </a:solidFill>
          <a:latin typeface="Signika"/>
          <a:ea typeface="Open Sans Extrabold" pitchFamily="34" charset="0"/>
          <a:cs typeface="Signika"/>
        </a:defRPr>
      </a:lvl1pPr>
    </p:titleStyle>
    <p:bodyStyle>
      <a:lvl1pPr marL="457189" indent="-457189" algn="l" defTabSz="1219170" rtl="0" eaLnBrk="1" latinLnBrk="0" hangingPunct="1">
        <a:spcBef>
          <a:spcPct val="20000"/>
        </a:spcBef>
        <a:buFont typeface="Arial" pitchFamily="34" charset="0"/>
        <a:buChar char="•"/>
        <a:defRPr sz="2700" kern="1200">
          <a:solidFill>
            <a:srgbClr val="17375E"/>
          </a:solidFill>
          <a:latin typeface="+mn-lt"/>
          <a:ea typeface="+mn-ea"/>
          <a:cs typeface="+mn-cs"/>
        </a:defRPr>
      </a:lvl1pPr>
      <a:lvl2pPr marL="990575" indent="-380990" algn="l" defTabSz="1219170" rtl="0" eaLnBrk="1" latinLnBrk="0" hangingPunct="1">
        <a:spcBef>
          <a:spcPct val="20000"/>
        </a:spcBef>
        <a:buFont typeface="Arial" pitchFamily="34" charset="0"/>
        <a:buChar char="–"/>
        <a:defRPr sz="2400" kern="1200">
          <a:solidFill>
            <a:srgbClr val="17375E"/>
          </a:solidFill>
          <a:latin typeface="+mn-lt"/>
          <a:ea typeface="+mn-ea"/>
          <a:cs typeface="+mn-cs"/>
        </a:defRPr>
      </a:lvl2pPr>
      <a:lvl3pPr marL="1523962" indent="-304792" algn="l" defTabSz="1219170" rtl="0" eaLnBrk="1" latinLnBrk="0" hangingPunct="1">
        <a:spcBef>
          <a:spcPct val="20000"/>
        </a:spcBef>
        <a:buFont typeface="Arial" pitchFamily="34" charset="0"/>
        <a:buChar char="•"/>
        <a:defRPr sz="2200" kern="1200">
          <a:solidFill>
            <a:srgbClr val="17375E"/>
          </a:solidFill>
          <a:latin typeface="+mn-lt"/>
          <a:ea typeface="+mn-ea"/>
          <a:cs typeface="+mn-cs"/>
        </a:defRPr>
      </a:lvl3pPr>
      <a:lvl4pPr marL="2133547" indent="-304792" algn="l" defTabSz="1219170" rtl="0" eaLnBrk="1" latinLnBrk="0" hangingPunct="1">
        <a:spcBef>
          <a:spcPct val="20000"/>
        </a:spcBef>
        <a:buFont typeface="Arial" pitchFamily="34" charset="0"/>
        <a:buChar char="–"/>
        <a:defRPr sz="1900" kern="1200">
          <a:solidFill>
            <a:srgbClr val="17375E"/>
          </a:solidFill>
          <a:latin typeface="+mn-lt"/>
          <a:ea typeface="+mn-ea"/>
          <a:cs typeface="+mn-cs"/>
        </a:defRPr>
      </a:lvl4pPr>
      <a:lvl5pPr marL="2743131" indent="-304792" algn="l" defTabSz="1219170" rtl="0" eaLnBrk="1" latinLnBrk="0" hangingPunct="1">
        <a:spcBef>
          <a:spcPct val="20000"/>
        </a:spcBef>
        <a:buFont typeface="Arial" pitchFamily="34" charset="0"/>
        <a:buChar char="»"/>
        <a:defRPr sz="1900" kern="1200">
          <a:solidFill>
            <a:srgbClr val="17375E"/>
          </a:solidFill>
          <a:latin typeface="+mn-lt"/>
          <a:ea typeface="+mn-ea"/>
          <a:cs typeface="+mn-cs"/>
        </a:defRPr>
      </a:lvl5pPr>
      <a:lvl6pPr marL="3352716"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6pPr>
      <a:lvl7pPr marL="3962301"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7pPr>
      <a:lvl8pPr marL="4571886"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8pPr>
      <a:lvl9pPr marL="5181470"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9pPr>
    </p:bodyStyle>
    <p:otherStyle>
      <a:defPPr>
        <a:defRPr lang="en-US"/>
      </a:defPPr>
      <a:lvl1pPr marL="0" algn="l" defTabSz="1219170" rtl="0" eaLnBrk="1" latinLnBrk="0" hangingPunct="1">
        <a:defRPr sz="2400" kern="1200">
          <a:solidFill>
            <a:schemeClr val="tx1"/>
          </a:solidFill>
          <a:latin typeface="+mn-lt"/>
          <a:ea typeface="+mn-ea"/>
          <a:cs typeface="+mn-cs"/>
        </a:defRPr>
      </a:lvl1pPr>
      <a:lvl2pPr marL="609585" algn="l" defTabSz="1219170" rtl="0" eaLnBrk="1" latinLnBrk="0" hangingPunct="1">
        <a:defRPr sz="2400" kern="1200">
          <a:solidFill>
            <a:schemeClr val="tx1"/>
          </a:solidFill>
          <a:latin typeface="+mn-lt"/>
          <a:ea typeface="+mn-ea"/>
          <a:cs typeface="+mn-cs"/>
        </a:defRPr>
      </a:lvl2pPr>
      <a:lvl3pPr marL="1219170" algn="l" defTabSz="1219170" rtl="0" eaLnBrk="1" latinLnBrk="0" hangingPunct="1">
        <a:defRPr sz="2400" kern="1200">
          <a:solidFill>
            <a:schemeClr val="tx1"/>
          </a:solidFill>
          <a:latin typeface="+mn-lt"/>
          <a:ea typeface="+mn-ea"/>
          <a:cs typeface="+mn-cs"/>
        </a:defRPr>
      </a:lvl3pPr>
      <a:lvl4pPr marL="1828754" algn="l" defTabSz="1219170" rtl="0" eaLnBrk="1" latinLnBrk="0" hangingPunct="1">
        <a:defRPr sz="2400" kern="1200">
          <a:solidFill>
            <a:schemeClr val="tx1"/>
          </a:solidFill>
          <a:latin typeface="+mn-lt"/>
          <a:ea typeface="+mn-ea"/>
          <a:cs typeface="+mn-cs"/>
        </a:defRPr>
      </a:lvl4pPr>
      <a:lvl5pPr marL="2438339" algn="l" defTabSz="1219170" rtl="0" eaLnBrk="1" latinLnBrk="0" hangingPunct="1">
        <a:defRPr sz="2400" kern="1200">
          <a:solidFill>
            <a:schemeClr val="tx1"/>
          </a:solidFill>
          <a:latin typeface="+mn-lt"/>
          <a:ea typeface="+mn-ea"/>
          <a:cs typeface="+mn-cs"/>
        </a:defRPr>
      </a:lvl5pPr>
      <a:lvl6pPr marL="3047924" algn="l" defTabSz="1219170" rtl="0" eaLnBrk="1" latinLnBrk="0" hangingPunct="1">
        <a:defRPr sz="2400" kern="1200">
          <a:solidFill>
            <a:schemeClr val="tx1"/>
          </a:solidFill>
          <a:latin typeface="+mn-lt"/>
          <a:ea typeface="+mn-ea"/>
          <a:cs typeface="+mn-cs"/>
        </a:defRPr>
      </a:lvl6pPr>
      <a:lvl7pPr marL="3657509" algn="l" defTabSz="1219170" rtl="0" eaLnBrk="1" latinLnBrk="0" hangingPunct="1">
        <a:defRPr sz="2400" kern="1200">
          <a:solidFill>
            <a:schemeClr val="tx1"/>
          </a:solidFill>
          <a:latin typeface="+mn-lt"/>
          <a:ea typeface="+mn-ea"/>
          <a:cs typeface="+mn-cs"/>
        </a:defRPr>
      </a:lvl7pPr>
      <a:lvl8pPr marL="4267093" algn="l" defTabSz="1219170" rtl="0" eaLnBrk="1" latinLnBrk="0" hangingPunct="1">
        <a:defRPr sz="2400" kern="1200">
          <a:solidFill>
            <a:schemeClr val="tx1"/>
          </a:solidFill>
          <a:latin typeface="+mn-lt"/>
          <a:ea typeface="+mn-ea"/>
          <a:cs typeface="+mn-cs"/>
        </a:defRPr>
      </a:lvl8pPr>
      <a:lvl9pPr marL="4876678" algn="l" defTabSz="1219170" rtl="0" eaLnBrk="1" latinLnBrk="0" hangingPunct="1">
        <a:defRPr sz="24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reserve="1">
  <p:cSld>
    <p:bg>
      <p:bgPr>
        <a:solidFill>
          <a:schemeClr val="bg1">
            <a:lumMod val="95000"/>
          </a:schemeClr>
        </a:solidFill>
        <a:effectLst/>
      </p:bgPr>
    </p:bg>
    <p:spTree>
      <p:nvGrpSpPr>
        <p:cNvPr id="1" name=""/>
        <p:cNvGrpSpPr/>
        <p:nvPr/>
      </p:nvGrpSpPr>
      <p:grpSpPr>
        <a:xfrm>
          <a:off x="0" y="0"/>
          <a:ext cx="0" cy="0"/>
          <a:chOff x="0" y="0"/>
          <a:chExt cx="0" cy="0"/>
        </a:xfrm>
      </p:grpSpPr>
      <p:pic>
        <p:nvPicPr>
          <p:cNvPr id="10" name="Picture 9" descr="hexa.png"/>
          <p:cNvPicPr>
            <a:picLocks noChangeAspect="1"/>
          </p:cNvPicPr>
          <p:nvPr userDrawn="1"/>
        </p:nvPicPr>
        <p:blipFill>
          <a:blip r:embed="rId5">
            <a:extLst>
              <a:ext uri="{28A0092B-C50C-407E-A947-70E740481C1C}">
                <a14:useLocalDpi xmlns:a14="http://schemas.microsoft.com/office/drawing/2010/main"/>
              </a:ext>
            </a:extLst>
          </a:blip>
          <a:stretch>
            <a:fillRect/>
          </a:stretch>
        </p:blipFill>
        <p:spPr>
          <a:xfrm>
            <a:off x="1" y="0"/>
            <a:ext cx="12190413" cy="6859588"/>
          </a:xfrm>
          <a:prstGeom prst="rect">
            <a:avLst/>
          </a:prstGeom>
        </p:spPr>
      </p:pic>
      <p:sp>
        <p:nvSpPr>
          <p:cNvPr id="2" name="Title Placeholder 1"/>
          <p:cNvSpPr>
            <a:spLocks noGrp="1"/>
          </p:cNvSpPr>
          <p:nvPr>
            <p:ph type="title"/>
          </p:nvPr>
        </p:nvSpPr>
        <p:spPr>
          <a:xfrm>
            <a:off x="609521" y="355683"/>
            <a:ext cx="10971372" cy="1143265"/>
          </a:xfrm>
          <a:prstGeom prst="rect">
            <a:avLst/>
          </a:prstGeom>
        </p:spPr>
        <p:txBody>
          <a:bodyPr vert="horz" lIns="91436" tIns="45718" rIns="91436" bIns="45718" rtlCol="0" anchor="ctr">
            <a:normAutofit/>
          </a:bodyPr>
          <a:lstStyle/>
          <a:p>
            <a:r>
              <a:rPr lang="en-US" dirty="0" smtClean="0"/>
              <a:t>Click to edit Master title style</a:t>
            </a:r>
            <a:endParaRPr lang="en-JM" dirty="0"/>
          </a:p>
        </p:txBody>
      </p:sp>
      <p:sp>
        <p:nvSpPr>
          <p:cNvPr id="3" name="Text Placeholder 2"/>
          <p:cNvSpPr>
            <a:spLocks noGrp="1"/>
          </p:cNvSpPr>
          <p:nvPr>
            <p:ph type="body" idx="1"/>
          </p:nvPr>
        </p:nvSpPr>
        <p:spPr>
          <a:xfrm>
            <a:off x="609521" y="1600573"/>
            <a:ext cx="10971372" cy="4166564"/>
          </a:xfrm>
          <a:prstGeom prst="rect">
            <a:avLst/>
          </a:prstGeom>
        </p:spPr>
        <p:txBody>
          <a:bodyPr vert="horz" lIns="91436" tIns="45718" rIns="91436" bIns="45718"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JM" dirty="0"/>
          </a:p>
        </p:txBody>
      </p:sp>
      <p:sp>
        <p:nvSpPr>
          <p:cNvPr id="11" name="Freeform 5"/>
          <p:cNvSpPr>
            <a:spLocks/>
          </p:cNvSpPr>
          <p:nvPr userDrawn="1"/>
        </p:nvSpPr>
        <p:spPr bwMode="auto">
          <a:xfrm rot="5400000">
            <a:off x="11245248" y="6045087"/>
            <a:ext cx="541705" cy="479936"/>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100000">
                <a:schemeClr val="bg1">
                  <a:lumMod val="97000"/>
                </a:schemeClr>
              </a:gs>
              <a:gs pos="2000">
                <a:schemeClr val="bg1">
                  <a:lumMod val="83000"/>
                </a:schemeClr>
              </a:gs>
            </a:gsLst>
            <a:lin ang="18900000" scaled="0"/>
            <a:tileRect/>
          </a:gradFill>
          <a:ln w="12700">
            <a:gradFill flip="none" rotWithShape="1">
              <a:gsLst>
                <a:gs pos="0">
                  <a:schemeClr val="bg1"/>
                </a:gs>
                <a:gs pos="100000">
                  <a:schemeClr val="bg1">
                    <a:lumMod val="80000"/>
                  </a:schemeClr>
                </a:gs>
              </a:gsLst>
              <a:lin ang="18900000" scaled="0"/>
              <a:tileRect/>
            </a:gradFill>
          </a:ln>
          <a:effectLst>
            <a:outerShdw blurRad="165100" dist="76200" dir="2700000" algn="tl" rotWithShape="0">
              <a:prstClr val="black">
                <a:alpha val="30000"/>
              </a:prstClr>
            </a:outerShdw>
          </a:effectLst>
        </p:spPr>
        <p:txBody>
          <a:bodyPr vert="horz" wrap="square" lIns="91436" tIns="45718" rIns="91436" bIns="45718"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4" name="Date Placeholder 3"/>
          <p:cNvSpPr>
            <a:spLocks noGrp="1"/>
          </p:cNvSpPr>
          <p:nvPr>
            <p:ph type="dt" sz="half" idx="2"/>
          </p:nvPr>
        </p:nvSpPr>
        <p:spPr>
          <a:xfrm>
            <a:off x="8939636" y="177842"/>
            <a:ext cx="2844430" cy="365210"/>
          </a:xfrm>
          <a:prstGeom prst="rect">
            <a:avLst/>
          </a:prstGeom>
        </p:spPr>
        <p:txBody>
          <a:bodyPr vert="horz" lIns="91436" tIns="45718" rIns="91436" bIns="45718" rtlCol="0" anchor="ctr"/>
          <a:lstStyle>
            <a:lvl1pPr algn="l">
              <a:defRPr sz="1600">
                <a:solidFill>
                  <a:schemeClr val="tx1">
                    <a:tint val="75000"/>
                  </a:schemeClr>
                </a:solidFill>
              </a:defRPr>
            </a:lvl1pPr>
          </a:lstStyle>
          <a:p>
            <a:pPr>
              <a:defRPr/>
            </a:pPr>
            <a:fld id="{A6620504-D840-6A40-90BC-6F3747762FA2}" type="datetime1">
              <a:rPr lang="en-JM" smtClean="0">
                <a:solidFill>
                  <a:prstClr val="black">
                    <a:tint val="75000"/>
                  </a:prstClr>
                </a:solidFill>
              </a:rPr>
              <a:pPr>
                <a:defRPr/>
              </a:pPr>
              <a:t>19/7/2019</a:t>
            </a:fld>
            <a:endParaRPr lang="en-JM" dirty="0">
              <a:solidFill>
                <a:prstClr val="black">
                  <a:tint val="75000"/>
                </a:prstClr>
              </a:solidFill>
            </a:endParaRPr>
          </a:p>
        </p:txBody>
      </p:sp>
      <p:sp>
        <p:nvSpPr>
          <p:cNvPr id="5" name="Footer Placeholder 4"/>
          <p:cNvSpPr>
            <a:spLocks noGrp="1"/>
          </p:cNvSpPr>
          <p:nvPr>
            <p:ph type="ftr" sz="quarter" idx="3"/>
          </p:nvPr>
        </p:nvSpPr>
        <p:spPr>
          <a:xfrm>
            <a:off x="4165059" y="6334005"/>
            <a:ext cx="3860297" cy="365210"/>
          </a:xfrm>
          <a:prstGeom prst="rect">
            <a:avLst/>
          </a:prstGeom>
        </p:spPr>
        <p:txBody>
          <a:bodyPr vert="horz" lIns="91436" tIns="45718" rIns="91436" bIns="45718" rtlCol="0" anchor="ctr"/>
          <a:lstStyle>
            <a:lvl1pPr algn="ctr">
              <a:defRPr sz="1600">
                <a:solidFill>
                  <a:schemeClr val="bg1">
                    <a:lumMod val="65000"/>
                  </a:schemeClr>
                </a:solidFill>
              </a:defRPr>
            </a:lvl1pPr>
          </a:lstStyle>
          <a:p>
            <a:pPr>
              <a:defRPr/>
            </a:pPr>
            <a:r>
              <a:rPr lang="en-JM" smtClean="0">
                <a:solidFill>
                  <a:prstClr val="white">
                    <a:lumMod val="65000"/>
                  </a:prstClr>
                </a:solidFill>
              </a:rPr>
              <a:t>WWW.DESIGNERSPARADISE.COM</a:t>
            </a:r>
            <a:endParaRPr lang="en-JM" dirty="0">
              <a:solidFill>
                <a:prstClr val="white">
                  <a:lumMod val="65000"/>
                </a:prstClr>
              </a:solidFill>
            </a:endParaRPr>
          </a:p>
        </p:txBody>
      </p:sp>
      <p:cxnSp>
        <p:nvCxnSpPr>
          <p:cNvPr id="9" name="Straight Connector 8"/>
          <p:cNvCxnSpPr/>
          <p:nvPr userDrawn="1"/>
        </p:nvCxnSpPr>
        <p:spPr>
          <a:xfrm>
            <a:off x="812694" y="6275254"/>
            <a:ext cx="10463438" cy="19604"/>
          </a:xfrm>
          <a:prstGeom prst="line">
            <a:avLst/>
          </a:prstGeom>
          <a:ln w="9525" cmpd="sng">
            <a:solidFill>
              <a:schemeClr val="bg1">
                <a:lumMod val="75000"/>
              </a:schemeClr>
            </a:solidFill>
          </a:ln>
          <a:effectLst/>
        </p:spPr>
        <p:style>
          <a:lnRef idx="2">
            <a:schemeClr val="accent1"/>
          </a:lnRef>
          <a:fillRef idx="0">
            <a:schemeClr val="accent1"/>
          </a:fillRef>
          <a:effectRef idx="1">
            <a:schemeClr val="accent1"/>
          </a:effectRef>
          <a:fontRef idx="minor">
            <a:schemeClr val="tx1"/>
          </a:fontRef>
        </p:style>
      </p:cxnSp>
      <p:sp>
        <p:nvSpPr>
          <p:cNvPr id="6" name="Slide Number Placeholder 5"/>
          <p:cNvSpPr>
            <a:spLocks noGrp="1"/>
          </p:cNvSpPr>
          <p:nvPr>
            <p:ph type="sldNum" sz="quarter" idx="4"/>
          </p:nvPr>
        </p:nvSpPr>
        <p:spPr>
          <a:xfrm>
            <a:off x="11281415" y="6145720"/>
            <a:ext cx="479938" cy="304871"/>
          </a:xfrm>
          <a:prstGeom prst="rect">
            <a:avLst/>
          </a:prstGeom>
        </p:spPr>
        <p:txBody>
          <a:bodyPr vert="horz" lIns="91436" tIns="45718" rIns="91436" bIns="45718" rtlCol="0" anchor="ctr"/>
          <a:lstStyle>
            <a:lvl1pPr algn="ctr">
              <a:defRPr sz="1600" b="0">
                <a:solidFill>
                  <a:schemeClr val="tx1">
                    <a:lumMod val="50000"/>
                    <a:lumOff val="50000"/>
                  </a:schemeClr>
                </a:solidFill>
                <a:latin typeface="Impact" panose="020B0806030902050204" pitchFamily="34" charset="0"/>
                <a:ea typeface="Impact" panose="020B0806030902050204" pitchFamily="34" charset="0"/>
                <a:cs typeface="Impact" panose="020B0806030902050204" pitchFamily="34" charset="0"/>
              </a:defRPr>
            </a:lvl1pPr>
          </a:lstStyle>
          <a:p>
            <a:pPr>
              <a:defRPr/>
            </a:pPr>
            <a:fld id="{857B18ED-D931-45F4-8873-1BEDAB4DC03E}" type="slidenum">
              <a:rPr lang="en-JM" smtClean="0">
                <a:solidFill>
                  <a:prstClr val="black">
                    <a:lumMod val="50000"/>
                    <a:lumOff val="50000"/>
                  </a:prstClr>
                </a:solidFill>
              </a:rPr>
              <a:pPr>
                <a:defRPr/>
              </a:pPr>
              <a:t>‹#›</a:t>
            </a:fld>
            <a:endParaRPr lang="en-JM" dirty="0">
              <a:solidFill>
                <a:prstClr val="black">
                  <a:lumMod val="50000"/>
                  <a:lumOff val="50000"/>
                </a:prstClr>
              </a:solidFill>
            </a:endParaRPr>
          </a:p>
        </p:txBody>
      </p:sp>
    </p:spTree>
    <p:extLst>
      <p:ext uri="{BB962C8B-B14F-4D97-AF65-F5344CB8AC3E}">
        <p14:creationId xmlns:p14="http://schemas.microsoft.com/office/powerpoint/2010/main" val="1988393850"/>
      </p:ext>
    </p:extLst>
  </p:cSld>
  <p:clrMap bg1="lt1" tx1="dk1" bg2="lt2" tx2="dk2" accent1="accent1" accent2="accent2" accent3="accent3" accent4="accent4" accent5="accent5" accent6="accent6" hlink="hlink" folHlink="folHlink"/>
  <p:sldLayoutIdLst>
    <p:sldLayoutId id="2147483681" r:id="rId1"/>
    <p:sldLayoutId id="2147483682" r:id="rId2"/>
    <p:sldLayoutId id="2147483683" r:id="rId3"/>
  </p:sldLayoutIdLst>
  <p:timing>
    <p:tnLst>
      <p:par>
        <p:cTn id="1" dur="indefinite" restart="never" nodeType="tmRoot"/>
      </p:par>
    </p:tnLst>
  </p:timing>
  <p:hf hdr="0" ftr="0" dt="0"/>
  <p:txStyles>
    <p:titleStyle>
      <a:lvl1pPr algn="l" defTabSz="1219170" rtl="0" eaLnBrk="1" latinLnBrk="0" hangingPunct="1">
        <a:spcBef>
          <a:spcPct val="0"/>
        </a:spcBef>
        <a:buNone/>
        <a:defRPr sz="4600" kern="1200">
          <a:solidFill>
            <a:srgbClr val="17375E"/>
          </a:solidFill>
          <a:latin typeface="Signika"/>
          <a:ea typeface="Open Sans Extrabold" pitchFamily="34" charset="0"/>
          <a:cs typeface="Signika"/>
        </a:defRPr>
      </a:lvl1pPr>
    </p:titleStyle>
    <p:bodyStyle>
      <a:lvl1pPr marL="457189" indent="-457189" algn="l" defTabSz="1219170" rtl="0" eaLnBrk="1" latinLnBrk="0" hangingPunct="1">
        <a:spcBef>
          <a:spcPct val="20000"/>
        </a:spcBef>
        <a:buFont typeface="Arial" pitchFamily="34" charset="0"/>
        <a:buChar char="•"/>
        <a:defRPr sz="2700" kern="1200">
          <a:solidFill>
            <a:srgbClr val="17375E"/>
          </a:solidFill>
          <a:latin typeface="+mn-lt"/>
          <a:ea typeface="+mn-ea"/>
          <a:cs typeface="+mn-cs"/>
        </a:defRPr>
      </a:lvl1pPr>
      <a:lvl2pPr marL="990575" indent="-380990" algn="l" defTabSz="1219170" rtl="0" eaLnBrk="1" latinLnBrk="0" hangingPunct="1">
        <a:spcBef>
          <a:spcPct val="20000"/>
        </a:spcBef>
        <a:buFont typeface="Arial" pitchFamily="34" charset="0"/>
        <a:buChar char="–"/>
        <a:defRPr sz="2400" kern="1200">
          <a:solidFill>
            <a:srgbClr val="17375E"/>
          </a:solidFill>
          <a:latin typeface="+mn-lt"/>
          <a:ea typeface="+mn-ea"/>
          <a:cs typeface="+mn-cs"/>
        </a:defRPr>
      </a:lvl2pPr>
      <a:lvl3pPr marL="1523962" indent="-304792" algn="l" defTabSz="1219170" rtl="0" eaLnBrk="1" latinLnBrk="0" hangingPunct="1">
        <a:spcBef>
          <a:spcPct val="20000"/>
        </a:spcBef>
        <a:buFont typeface="Arial" pitchFamily="34" charset="0"/>
        <a:buChar char="•"/>
        <a:defRPr sz="2200" kern="1200">
          <a:solidFill>
            <a:srgbClr val="17375E"/>
          </a:solidFill>
          <a:latin typeface="+mn-lt"/>
          <a:ea typeface="+mn-ea"/>
          <a:cs typeface="+mn-cs"/>
        </a:defRPr>
      </a:lvl3pPr>
      <a:lvl4pPr marL="2133547" indent="-304792" algn="l" defTabSz="1219170" rtl="0" eaLnBrk="1" latinLnBrk="0" hangingPunct="1">
        <a:spcBef>
          <a:spcPct val="20000"/>
        </a:spcBef>
        <a:buFont typeface="Arial" pitchFamily="34" charset="0"/>
        <a:buChar char="–"/>
        <a:defRPr sz="1900" kern="1200">
          <a:solidFill>
            <a:srgbClr val="17375E"/>
          </a:solidFill>
          <a:latin typeface="+mn-lt"/>
          <a:ea typeface="+mn-ea"/>
          <a:cs typeface="+mn-cs"/>
        </a:defRPr>
      </a:lvl4pPr>
      <a:lvl5pPr marL="2743131" indent="-304792" algn="l" defTabSz="1219170" rtl="0" eaLnBrk="1" latinLnBrk="0" hangingPunct="1">
        <a:spcBef>
          <a:spcPct val="20000"/>
        </a:spcBef>
        <a:buFont typeface="Arial" pitchFamily="34" charset="0"/>
        <a:buChar char="»"/>
        <a:defRPr sz="1900" kern="1200">
          <a:solidFill>
            <a:srgbClr val="17375E"/>
          </a:solidFill>
          <a:latin typeface="+mn-lt"/>
          <a:ea typeface="+mn-ea"/>
          <a:cs typeface="+mn-cs"/>
        </a:defRPr>
      </a:lvl5pPr>
      <a:lvl6pPr marL="3352716"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6pPr>
      <a:lvl7pPr marL="3962301"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7pPr>
      <a:lvl8pPr marL="4571886"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8pPr>
      <a:lvl9pPr marL="5181470"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9pPr>
    </p:bodyStyle>
    <p:otherStyle>
      <a:defPPr>
        <a:defRPr lang="en-US"/>
      </a:defPPr>
      <a:lvl1pPr marL="0" algn="l" defTabSz="1219170" rtl="0" eaLnBrk="1" latinLnBrk="0" hangingPunct="1">
        <a:defRPr sz="2400" kern="1200">
          <a:solidFill>
            <a:schemeClr val="tx1"/>
          </a:solidFill>
          <a:latin typeface="+mn-lt"/>
          <a:ea typeface="+mn-ea"/>
          <a:cs typeface="+mn-cs"/>
        </a:defRPr>
      </a:lvl1pPr>
      <a:lvl2pPr marL="609585" algn="l" defTabSz="1219170" rtl="0" eaLnBrk="1" latinLnBrk="0" hangingPunct="1">
        <a:defRPr sz="2400" kern="1200">
          <a:solidFill>
            <a:schemeClr val="tx1"/>
          </a:solidFill>
          <a:latin typeface="+mn-lt"/>
          <a:ea typeface="+mn-ea"/>
          <a:cs typeface="+mn-cs"/>
        </a:defRPr>
      </a:lvl2pPr>
      <a:lvl3pPr marL="1219170" algn="l" defTabSz="1219170" rtl="0" eaLnBrk="1" latinLnBrk="0" hangingPunct="1">
        <a:defRPr sz="2400" kern="1200">
          <a:solidFill>
            <a:schemeClr val="tx1"/>
          </a:solidFill>
          <a:latin typeface="+mn-lt"/>
          <a:ea typeface="+mn-ea"/>
          <a:cs typeface="+mn-cs"/>
        </a:defRPr>
      </a:lvl3pPr>
      <a:lvl4pPr marL="1828754" algn="l" defTabSz="1219170" rtl="0" eaLnBrk="1" latinLnBrk="0" hangingPunct="1">
        <a:defRPr sz="2400" kern="1200">
          <a:solidFill>
            <a:schemeClr val="tx1"/>
          </a:solidFill>
          <a:latin typeface="+mn-lt"/>
          <a:ea typeface="+mn-ea"/>
          <a:cs typeface="+mn-cs"/>
        </a:defRPr>
      </a:lvl4pPr>
      <a:lvl5pPr marL="2438339" algn="l" defTabSz="1219170" rtl="0" eaLnBrk="1" latinLnBrk="0" hangingPunct="1">
        <a:defRPr sz="2400" kern="1200">
          <a:solidFill>
            <a:schemeClr val="tx1"/>
          </a:solidFill>
          <a:latin typeface="+mn-lt"/>
          <a:ea typeface="+mn-ea"/>
          <a:cs typeface="+mn-cs"/>
        </a:defRPr>
      </a:lvl5pPr>
      <a:lvl6pPr marL="3047924" algn="l" defTabSz="1219170" rtl="0" eaLnBrk="1" latinLnBrk="0" hangingPunct="1">
        <a:defRPr sz="2400" kern="1200">
          <a:solidFill>
            <a:schemeClr val="tx1"/>
          </a:solidFill>
          <a:latin typeface="+mn-lt"/>
          <a:ea typeface="+mn-ea"/>
          <a:cs typeface="+mn-cs"/>
        </a:defRPr>
      </a:lvl6pPr>
      <a:lvl7pPr marL="3657509" algn="l" defTabSz="1219170" rtl="0" eaLnBrk="1" latinLnBrk="0" hangingPunct="1">
        <a:defRPr sz="2400" kern="1200">
          <a:solidFill>
            <a:schemeClr val="tx1"/>
          </a:solidFill>
          <a:latin typeface="+mn-lt"/>
          <a:ea typeface="+mn-ea"/>
          <a:cs typeface="+mn-cs"/>
        </a:defRPr>
      </a:lvl7pPr>
      <a:lvl8pPr marL="4267093" algn="l" defTabSz="1219170" rtl="0" eaLnBrk="1" latinLnBrk="0" hangingPunct="1">
        <a:defRPr sz="2400" kern="1200">
          <a:solidFill>
            <a:schemeClr val="tx1"/>
          </a:solidFill>
          <a:latin typeface="+mn-lt"/>
          <a:ea typeface="+mn-ea"/>
          <a:cs typeface="+mn-cs"/>
        </a:defRPr>
      </a:lvl8pPr>
      <a:lvl9pPr marL="4876678" algn="l" defTabSz="1219170" rtl="0" eaLnBrk="1" latinLnBrk="0" hangingPunct="1">
        <a:defRPr sz="24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reserve="1">
  <p:cSld>
    <p:bg>
      <p:bgPr>
        <a:solidFill>
          <a:schemeClr val="bg1">
            <a:lumMod val="95000"/>
          </a:schemeClr>
        </a:solidFill>
        <a:effectLst/>
      </p:bgPr>
    </p:bg>
    <p:spTree>
      <p:nvGrpSpPr>
        <p:cNvPr id="1" name=""/>
        <p:cNvGrpSpPr/>
        <p:nvPr/>
      </p:nvGrpSpPr>
      <p:grpSpPr>
        <a:xfrm>
          <a:off x="0" y="0"/>
          <a:ext cx="0" cy="0"/>
          <a:chOff x="0" y="0"/>
          <a:chExt cx="0" cy="0"/>
        </a:xfrm>
      </p:grpSpPr>
      <p:pic>
        <p:nvPicPr>
          <p:cNvPr id="10" name="Picture 9" descr="hexa.png"/>
          <p:cNvPicPr>
            <a:picLocks noChangeAspect="1"/>
          </p:cNvPicPr>
          <p:nvPr userDrawn="1"/>
        </p:nvPicPr>
        <p:blipFill>
          <a:blip r:embed="rId5">
            <a:extLst>
              <a:ext uri="{28A0092B-C50C-407E-A947-70E740481C1C}">
                <a14:useLocalDpi xmlns:a14="http://schemas.microsoft.com/office/drawing/2010/main"/>
              </a:ext>
            </a:extLst>
          </a:blip>
          <a:stretch>
            <a:fillRect/>
          </a:stretch>
        </p:blipFill>
        <p:spPr>
          <a:xfrm>
            <a:off x="1" y="0"/>
            <a:ext cx="12190413" cy="6859588"/>
          </a:xfrm>
          <a:prstGeom prst="rect">
            <a:avLst/>
          </a:prstGeom>
        </p:spPr>
      </p:pic>
      <p:sp>
        <p:nvSpPr>
          <p:cNvPr id="2" name="Title Placeholder 1"/>
          <p:cNvSpPr>
            <a:spLocks noGrp="1"/>
          </p:cNvSpPr>
          <p:nvPr>
            <p:ph type="title"/>
          </p:nvPr>
        </p:nvSpPr>
        <p:spPr>
          <a:xfrm>
            <a:off x="609521" y="355683"/>
            <a:ext cx="10971372" cy="1143265"/>
          </a:xfrm>
          <a:prstGeom prst="rect">
            <a:avLst/>
          </a:prstGeom>
        </p:spPr>
        <p:txBody>
          <a:bodyPr vert="horz" lIns="91436" tIns="45718" rIns="91436" bIns="45718" rtlCol="0" anchor="ctr">
            <a:normAutofit/>
          </a:bodyPr>
          <a:lstStyle/>
          <a:p>
            <a:r>
              <a:rPr lang="en-US" dirty="0" smtClean="0"/>
              <a:t>Click to edit Master title style</a:t>
            </a:r>
            <a:endParaRPr lang="en-JM" dirty="0"/>
          </a:p>
        </p:txBody>
      </p:sp>
      <p:sp>
        <p:nvSpPr>
          <p:cNvPr id="3" name="Text Placeholder 2"/>
          <p:cNvSpPr>
            <a:spLocks noGrp="1"/>
          </p:cNvSpPr>
          <p:nvPr>
            <p:ph type="body" idx="1"/>
          </p:nvPr>
        </p:nvSpPr>
        <p:spPr>
          <a:xfrm>
            <a:off x="609521" y="1600573"/>
            <a:ext cx="10971372" cy="4166564"/>
          </a:xfrm>
          <a:prstGeom prst="rect">
            <a:avLst/>
          </a:prstGeom>
        </p:spPr>
        <p:txBody>
          <a:bodyPr vert="horz" lIns="91436" tIns="45718" rIns="91436" bIns="45718"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JM" dirty="0"/>
          </a:p>
        </p:txBody>
      </p:sp>
      <p:sp>
        <p:nvSpPr>
          <p:cNvPr id="11" name="Freeform 5"/>
          <p:cNvSpPr>
            <a:spLocks/>
          </p:cNvSpPr>
          <p:nvPr userDrawn="1"/>
        </p:nvSpPr>
        <p:spPr bwMode="auto">
          <a:xfrm rot="5400000">
            <a:off x="11245248" y="6045087"/>
            <a:ext cx="541705" cy="479936"/>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100000">
                <a:schemeClr val="bg1">
                  <a:lumMod val="97000"/>
                </a:schemeClr>
              </a:gs>
              <a:gs pos="2000">
                <a:schemeClr val="bg1">
                  <a:lumMod val="83000"/>
                </a:schemeClr>
              </a:gs>
            </a:gsLst>
            <a:lin ang="18900000" scaled="0"/>
            <a:tileRect/>
          </a:gradFill>
          <a:ln w="12700">
            <a:gradFill flip="none" rotWithShape="1">
              <a:gsLst>
                <a:gs pos="0">
                  <a:schemeClr val="bg1"/>
                </a:gs>
                <a:gs pos="100000">
                  <a:schemeClr val="bg1">
                    <a:lumMod val="80000"/>
                  </a:schemeClr>
                </a:gs>
              </a:gsLst>
              <a:lin ang="18900000" scaled="0"/>
              <a:tileRect/>
            </a:gradFill>
          </a:ln>
          <a:effectLst>
            <a:outerShdw blurRad="165100" dist="76200" dir="2700000" algn="tl" rotWithShape="0">
              <a:prstClr val="black">
                <a:alpha val="30000"/>
              </a:prstClr>
            </a:outerShdw>
          </a:effectLst>
        </p:spPr>
        <p:txBody>
          <a:bodyPr vert="horz" wrap="square" lIns="91436" tIns="45718" rIns="91436" bIns="45718"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4" name="Date Placeholder 3"/>
          <p:cNvSpPr>
            <a:spLocks noGrp="1"/>
          </p:cNvSpPr>
          <p:nvPr>
            <p:ph type="dt" sz="half" idx="2"/>
          </p:nvPr>
        </p:nvSpPr>
        <p:spPr>
          <a:xfrm>
            <a:off x="8939636" y="177842"/>
            <a:ext cx="2844430" cy="365210"/>
          </a:xfrm>
          <a:prstGeom prst="rect">
            <a:avLst/>
          </a:prstGeom>
        </p:spPr>
        <p:txBody>
          <a:bodyPr vert="horz" lIns="91436" tIns="45718" rIns="91436" bIns="45718" rtlCol="0" anchor="ctr"/>
          <a:lstStyle>
            <a:lvl1pPr algn="l">
              <a:defRPr sz="1600">
                <a:solidFill>
                  <a:schemeClr val="tx1">
                    <a:tint val="75000"/>
                  </a:schemeClr>
                </a:solidFill>
              </a:defRPr>
            </a:lvl1pPr>
          </a:lstStyle>
          <a:p>
            <a:pPr>
              <a:defRPr/>
            </a:pPr>
            <a:fld id="{A6620504-D840-6A40-90BC-6F3747762FA2}" type="datetime1">
              <a:rPr lang="en-JM" smtClean="0">
                <a:solidFill>
                  <a:prstClr val="black">
                    <a:tint val="75000"/>
                  </a:prstClr>
                </a:solidFill>
              </a:rPr>
              <a:pPr>
                <a:defRPr/>
              </a:pPr>
              <a:t>19/7/2019</a:t>
            </a:fld>
            <a:endParaRPr lang="en-JM" dirty="0">
              <a:solidFill>
                <a:prstClr val="black">
                  <a:tint val="75000"/>
                </a:prstClr>
              </a:solidFill>
            </a:endParaRPr>
          </a:p>
        </p:txBody>
      </p:sp>
      <p:sp>
        <p:nvSpPr>
          <p:cNvPr id="5" name="Footer Placeholder 4"/>
          <p:cNvSpPr>
            <a:spLocks noGrp="1"/>
          </p:cNvSpPr>
          <p:nvPr>
            <p:ph type="ftr" sz="quarter" idx="3"/>
          </p:nvPr>
        </p:nvSpPr>
        <p:spPr>
          <a:xfrm>
            <a:off x="4165059" y="6334005"/>
            <a:ext cx="3860297" cy="365210"/>
          </a:xfrm>
          <a:prstGeom prst="rect">
            <a:avLst/>
          </a:prstGeom>
        </p:spPr>
        <p:txBody>
          <a:bodyPr vert="horz" lIns="91436" tIns="45718" rIns="91436" bIns="45718" rtlCol="0" anchor="ctr"/>
          <a:lstStyle>
            <a:lvl1pPr algn="ctr">
              <a:defRPr sz="1600">
                <a:solidFill>
                  <a:schemeClr val="bg1">
                    <a:lumMod val="65000"/>
                  </a:schemeClr>
                </a:solidFill>
              </a:defRPr>
            </a:lvl1pPr>
          </a:lstStyle>
          <a:p>
            <a:pPr>
              <a:defRPr/>
            </a:pPr>
            <a:r>
              <a:rPr lang="en-JM" smtClean="0">
                <a:solidFill>
                  <a:prstClr val="white">
                    <a:lumMod val="65000"/>
                  </a:prstClr>
                </a:solidFill>
              </a:rPr>
              <a:t>WWW.DESIGNERSPARADISE.COM</a:t>
            </a:r>
            <a:endParaRPr lang="en-JM" dirty="0">
              <a:solidFill>
                <a:prstClr val="white">
                  <a:lumMod val="65000"/>
                </a:prstClr>
              </a:solidFill>
            </a:endParaRPr>
          </a:p>
        </p:txBody>
      </p:sp>
      <p:cxnSp>
        <p:nvCxnSpPr>
          <p:cNvPr id="9" name="Straight Connector 8"/>
          <p:cNvCxnSpPr/>
          <p:nvPr userDrawn="1"/>
        </p:nvCxnSpPr>
        <p:spPr>
          <a:xfrm>
            <a:off x="812694" y="6275254"/>
            <a:ext cx="10463438" cy="19604"/>
          </a:xfrm>
          <a:prstGeom prst="line">
            <a:avLst/>
          </a:prstGeom>
          <a:ln w="9525" cmpd="sng">
            <a:solidFill>
              <a:schemeClr val="bg1">
                <a:lumMod val="75000"/>
              </a:schemeClr>
            </a:solidFill>
          </a:ln>
          <a:effectLst/>
        </p:spPr>
        <p:style>
          <a:lnRef idx="2">
            <a:schemeClr val="accent1"/>
          </a:lnRef>
          <a:fillRef idx="0">
            <a:schemeClr val="accent1"/>
          </a:fillRef>
          <a:effectRef idx="1">
            <a:schemeClr val="accent1"/>
          </a:effectRef>
          <a:fontRef idx="minor">
            <a:schemeClr val="tx1"/>
          </a:fontRef>
        </p:style>
      </p:cxnSp>
      <p:sp>
        <p:nvSpPr>
          <p:cNvPr id="6" name="Slide Number Placeholder 5"/>
          <p:cNvSpPr>
            <a:spLocks noGrp="1"/>
          </p:cNvSpPr>
          <p:nvPr>
            <p:ph type="sldNum" sz="quarter" idx="4"/>
          </p:nvPr>
        </p:nvSpPr>
        <p:spPr>
          <a:xfrm>
            <a:off x="11281415" y="6145720"/>
            <a:ext cx="479938" cy="304871"/>
          </a:xfrm>
          <a:prstGeom prst="rect">
            <a:avLst/>
          </a:prstGeom>
        </p:spPr>
        <p:txBody>
          <a:bodyPr vert="horz" lIns="91436" tIns="45718" rIns="91436" bIns="45718" rtlCol="0" anchor="ctr"/>
          <a:lstStyle>
            <a:lvl1pPr algn="ctr">
              <a:defRPr sz="1600" b="0">
                <a:solidFill>
                  <a:schemeClr val="tx1">
                    <a:lumMod val="50000"/>
                    <a:lumOff val="50000"/>
                  </a:schemeClr>
                </a:solidFill>
                <a:latin typeface="Impact" panose="020B0806030902050204" pitchFamily="34" charset="0"/>
                <a:ea typeface="Impact" panose="020B0806030902050204" pitchFamily="34" charset="0"/>
                <a:cs typeface="Impact" panose="020B0806030902050204" pitchFamily="34" charset="0"/>
              </a:defRPr>
            </a:lvl1pPr>
          </a:lstStyle>
          <a:p>
            <a:pPr>
              <a:defRPr/>
            </a:pPr>
            <a:fld id="{857B18ED-D931-45F4-8873-1BEDAB4DC03E}" type="slidenum">
              <a:rPr lang="en-JM" smtClean="0">
                <a:solidFill>
                  <a:prstClr val="black">
                    <a:lumMod val="50000"/>
                    <a:lumOff val="50000"/>
                  </a:prstClr>
                </a:solidFill>
              </a:rPr>
              <a:pPr>
                <a:defRPr/>
              </a:pPr>
              <a:t>‹#›</a:t>
            </a:fld>
            <a:endParaRPr lang="en-JM" dirty="0">
              <a:solidFill>
                <a:prstClr val="black">
                  <a:lumMod val="50000"/>
                  <a:lumOff val="50000"/>
                </a:prstClr>
              </a:solidFill>
            </a:endParaRPr>
          </a:p>
        </p:txBody>
      </p:sp>
    </p:spTree>
    <p:extLst>
      <p:ext uri="{BB962C8B-B14F-4D97-AF65-F5344CB8AC3E}">
        <p14:creationId xmlns:p14="http://schemas.microsoft.com/office/powerpoint/2010/main" val="3048486045"/>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Lst>
  <p:timing>
    <p:tnLst>
      <p:par>
        <p:cTn id="1" dur="indefinite" restart="never" nodeType="tmRoot"/>
      </p:par>
    </p:tnLst>
  </p:timing>
  <p:hf hdr="0" ftr="0" dt="0"/>
  <p:txStyles>
    <p:titleStyle>
      <a:lvl1pPr algn="l" defTabSz="1219170" rtl="0" eaLnBrk="1" latinLnBrk="0" hangingPunct="1">
        <a:spcBef>
          <a:spcPct val="0"/>
        </a:spcBef>
        <a:buNone/>
        <a:defRPr sz="4600" kern="1200">
          <a:solidFill>
            <a:srgbClr val="17375E"/>
          </a:solidFill>
          <a:latin typeface="Signika"/>
          <a:ea typeface="Open Sans Extrabold" pitchFamily="34" charset="0"/>
          <a:cs typeface="Signika"/>
        </a:defRPr>
      </a:lvl1pPr>
    </p:titleStyle>
    <p:bodyStyle>
      <a:lvl1pPr marL="457189" indent="-457189" algn="l" defTabSz="1219170" rtl="0" eaLnBrk="1" latinLnBrk="0" hangingPunct="1">
        <a:spcBef>
          <a:spcPct val="20000"/>
        </a:spcBef>
        <a:buFont typeface="Arial" pitchFamily="34" charset="0"/>
        <a:buChar char="•"/>
        <a:defRPr sz="2700" kern="1200">
          <a:solidFill>
            <a:srgbClr val="17375E"/>
          </a:solidFill>
          <a:latin typeface="+mn-lt"/>
          <a:ea typeface="+mn-ea"/>
          <a:cs typeface="+mn-cs"/>
        </a:defRPr>
      </a:lvl1pPr>
      <a:lvl2pPr marL="990575" indent="-380990" algn="l" defTabSz="1219170" rtl="0" eaLnBrk="1" latinLnBrk="0" hangingPunct="1">
        <a:spcBef>
          <a:spcPct val="20000"/>
        </a:spcBef>
        <a:buFont typeface="Arial" pitchFamily="34" charset="0"/>
        <a:buChar char="–"/>
        <a:defRPr sz="2400" kern="1200">
          <a:solidFill>
            <a:srgbClr val="17375E"/>
          </a:solidFill>
          <a:latin typeface="+mn-lt"/>
          <a:ea typeface="+mn-ea"/>
          <a:cs typeface="+mn-cs"/>
        </a:defRPr>
      </a:lvl2pPr>
      <a:lvl3pPr marL="1523962" indent="-304792" algn="l" defTabSz="1219170" rtl="0" eaLnBrk="1" latinLnBrk="0" hangingPunct="1">
        <a:spcBef>
          <a:spcPct val="20000"/>
        </a:spcBef>
        <a:buFont typeface="Arial" pitchFamily="34" charset="0"/>
        <a:buChar char="•"/>
        <a:defRPr sz="2200" kern="1200">
          <a:solidFill>
            <a:srgbClr val="17375E"/>
          </a:solidFill>
          <a:latin typeface="+mn-lt"/>
          <a:ea typeface="+mn-ea"/>
          <a:cs typeface="+mn-cs"/>
        </a:defRPr>
      </a:lvl3pPr>
      <a:lvl4pPr marL="2133547" indent="-304792" algn="l" defTabSz="1219170" rtl="0" eaLnBrk="1" latinLnBrk="0" hangingPunct="1">
        <a:spcBef>
          <a:spcPct val="20000"/>
        </a:spcBef>
        <a:buFont typeface="Arial" pitchFamily="34" charset="0"/>
        <a:buChar char="–"/>
        <a:defRPr sz="1900" kern="1200">
          <a:solidFill>
            <a:srgbClr val="17375E"/>
          </a:solidFill>
          <a:latin typeface="+mn-lt"/>
          <a:ea typeface="+mn-ea"/>
          <a:cs typeface="+mn-cs"/>
        </a:defRPr>
      </a:lvl4pPr>
      <a:lvl5pPr marL="2743131" indent="-304792" algn="l" defTabSz="1219170" rtl="0" eaLnBrk="1" latinLnBrk="0" hangingPunct="1">
        <a:spcBef>
          <a:spcPct val="20000"/>
        </a:spcBef>
        <a:buFont typeface="Arial" pitchFamily="34" charset="0"/>
        <a:buChar char="»"/>
        <a:defRPr sz="1900" kern="1200">
          <a:solidFill>
            <a:srgbClr val="17375E"/>
          </a:solidFill>
          <a:latin typeface="+mn-lt"/>
          <a:ea typeface="+mn-ea"/>
          <a:cs typeface="+mn-cs"/>
        </a:defRPr>
      </a:lvl5pPr>
      <a:lvl6pPr marL="3352716"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6pPr>
      <a:lvl7pPr marL="3962301"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7pPr>
      <a:lvl8pPr marL="4571886"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8pPr>
      <a:lvl9pPr marL="5181470"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9pPr>
    </p:bodyStyle>
    <p:otherStyle>
      <a:defPPr>
        <a:defRPr lang="en-US"/>
      </a:defPPr>
      <a:lvl1pPr marL="0" algn="l" defTabSz="1219170" rtl="0" eaLnBrk="1" latinLnBrk="0" hangingPunct="1">
        <a:defRPr sz="2400" kern="1200">
          <a:solidFill>
            <a:schemeClr val="tx1"/>
          </a:solidFill>
          <a:latin typeface="+mn-lt"/>
          <a:ea typeface="+mn-ea"/>
          <a:cs typeface="+mn-cs"/>
        </a:defRPr>
      </a:lvl1pPr>
      <a:lvl2pPr marL="609585" algn="l" defTabSz="1219170" rtl="0" eaLnBrk="1" latinLnBrk="0" hangingPunct="1">
        <a:defRPr sz="2400" kern="1200">
          <a:solidFill>
            <a:schemeClr val="tx1"/>
          </a:solidFill>
          <a:latin typeface="+mn-lt"/>
          <a:ea typeface="+mn-ea"/>
          <a:cs typeface="+mn-cs"/>
        </a:defRPr>
      </a:lvl2pPr>
      <a:lvl3pPr marL="1219170" algn="l" defTabSz="1219170" rtl="0" eaLnBrk="1" latinLnBrk="0" hangingPunct="1">
        <a:defRPr sz="2400" kern="1200">
          <a:solidFill>
            <a:schemeClr val="tx1"/>
          </a:solidFill>
          <a:latin typeface="+mn-lt"/>
          <a:ea typeface="+mn-ea"/>
          <a:cs typeface="+mn-cs"/>
        </a:defRPr>
      </a:lvl3pPr>
      <a:lvl4pPr marL="1828754" algn="l" defTabSz="1219170" rtl="0" eaLnBrk="1" latinLnBrk="0" hangingPunct="1">
        <a:defRPr sz="2400" kern="1200">
          <a:solidFill>
            <a:schemeClr val="tx1"/>
          </a:solidFill>
          <a:latin typeface="+mn-lt"/>
          <a:ea typeface="+mn-ea"/>
          <a:cs typeface="+mn-cs"/>
        </a:defRPr>
      </a:lvl4pPr>
      <a:lvl5pPr marL="2438339" algn="l" defTabSz="1219170" rtl="0" eaLnBrk="1" latinLnBrk="0" hangingPunct="1">
        <a:defRPr sz="2400" kern="1200">
          <a:solidFill>
            <a:schemeClr val="tx1"/>
          </a:solidFill>
          <a:latin typeface="+mn-lt"/>
          <a:ea typeface="+mn-ea"/>
          <a:cs typeface="+mn-cs"/>
        </a:defRPr>
      </a:lvl5pPr>
      <a:lvl6pPr marL="3047924" algn="l" defTabSz="1219170" rtl="0" eaLnBrk="1" latinLnBrk="0" hangingPunct="1">
        <a:defRPr sz="2400" kern="1200">
          <a:solidFill>
            <a:schemeClr val="tx1"/>
          </a:solidFill>
          <a:latin typeface="+mn-lt"/>
          <a:ea typeface="+mn-ea"/>
          <a:cs typeface="+mn-cs"/>
        </a:defRPr>
      </a:lvl6pPr>
      <a:lvl7pPr marL="3657509" algn="l" defTabSz="1219170" rtl="0" eaLnBrk="1" latinLnBrk="0" hangingPunct="1">
        <a:defRPr sz="2400" kern="1200">
          <a:solidFill>
            <a:schemeClr val="tx1"/>
          </a:solidFill>
          <a:latin typeface="+mn-lt"/>
          <a:ea typeface="+mn-ea"/>
          <a:cs typeface="+mn-cs"/>
        </a:defRPr>
      </a:lvl7pPr>
      <a:lvl8pPr marL="4267093" algn="l" defTabSz="1219170" rtl="0" eaLnBrk="1" latinLnBrk="0" hangingPunct="1">
        <a:defRPr sz="2400" kern="1200">
          <a:solidFill>
            <a:schemeClr val="tx1"/>
          </a:solidFill>
          <a:latin typeface="+mn-lt"/>
          <a:ea typeface="+mn-ea"/>
          <a:cs typeface="+mn-cs"/>
        </a:defRPr>
      </a:lvl8pPr>
      <a:lvl9pPr marL="4876678" algn="l" defTabSz="1219170" rtl="0" eaLnBrk="1" latinLnBrk="0" hangingPunct="1">
        <a:defRPr sz="240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reserve="1">
  <p:cSld>
    <p:bg>
      <p:bgPr>
        <a:solidFill>
          <a:schemeClr val="bg1">
            <a:lumMod val="95000"/>
          </a:schemeClr>
        </a:solidFill>
        <a:effectLst/>
      </p:bgPr>
    </p:bg>
    <p:spTree>
      <p:nvGrpSpPr>
        <p:cNvPr id="1" name=""/>
        <p:cNvGrpSpPr/>
        <p:nvPr/>
      </p:nvGrpSpPr>
      <p:grpSpPr>
        <a:xfrm>
          <a:off x="0" y="0"/>
          <a:ext cx="0" cy="0"/>
          <a:chOff x="0" y="0"/>
          <a:chExt cx="0" cy="0"/>
        </a:xfrm>
      </p:grpSpPr>
      <p:pic>
        <p:nvPicPr>
          <p:cNvPr id="10" name="Picture 9" descr="hexa.png"/>
          <p:cNvPicPr>
            <a:picLocks noChangeAspect="1"/>
          </p:cNvPicPr>
          <p:nvPr userDrawn="1"/>
        </p:nvPicPr>
        <p:blipFill>
          <a:blip r:embed="rId5">
            <a:extLst>
              <a:ext uri="{28A0092B-C50C-407E-A947-70E740481C1C}">
                <a14:useLocalDpi xmlns:a14="http://schemas.microsoft.com/office/drawing/2010/main"/>
              </a:ext>
            </a:extLst>
          </a:blip>
          <a:stretch>
            <a:fillRect/>
          </a:stretch>
        </p:blipFill>
        <p:spPr>
          <a:xfrm>
            <a:off x="1" y="0"/>
            <a:ext cx="12190413" cy="6859588"/>
          </a:xfrm>
          <a:prstGeom prst="rect">
            <a:avLst/>
          </a:prstGeom>
        </p:spPr>
      </p:pic>
      <p:sp>
        <p:nvSpPr>
          <p:cNvPr id="2" name="Title Placeholder 1"/>
          <p:cNvSpPr>
            <a:spLocks noGrp="1"/>
          </p:cNvSpPr>
          <p:nvPr>
            <p:ph type="title"/>
          </p:nvPr>
        </p:nvSpPr>
        <p:spPr>
          <a:xfrm>
            <a:off x="609521" y="355683"/>
            <a:ext cx="10971372" cy="1143265"/>
          </a:xfrm>
          <a:prstGeom prst="rect">
            <a:avLst/>
          </a:prstGeom>
        </p:spPr>
        <p:txBody>
          <a:bodyPr vert="horz" lIns="91436" tIns="45718" rIns="91436" bIns="45718" rtlCol="0" anchor="ctr">
            <a:normAutofit/>
          </a:bodyPr>
          <a:lstStyle/>
          <a:p>
            <a:r>
              <a:rPr lang="en-US" dirty="0" smtClean="0"/>
              <a:t>Click to edit Master title style</a:t>
            </a:r>
            <a:endParaRPr lang="en-JM" dirty="0"/>
          </a:p>
        </p:txBody>
      </p:sp>
      <p:sp>
        <p:nvSpPr>
          <p:cNvPr id="3" name="Text Placeholder 2"/>
          <p:cNvSpPr>
            <a:spLocks noGrp="1"/>
          </p:cNvSpPr>
          <p:nvPr>
            <p:ph type="body" idx="1"/>
          </p:nvPr>
        </p:nvSpPr>
        <p:spPr>
          <a:xfrm>
            <a:off x="609521" y="1600573"/>
            <a:ext cx="10971372" cy="4166564"/>
          </a:xfrm>
          <a:prstGeom prst="rect">
            <a:avLst/>
          </a:prstGeom>
        </p:spPr>
        <p:txBody>
          <a:bodyPr vert="horz" lIns="91436" tIns="45718" rIns="91436" bIns="45718"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JM" dirty="0"/>
          </a:p>
        </p:txBody>
      </p:sp>
      <p:sp>
        <p:nvSpPr>
          <p:cNvPr id="11" name="Freeform 5"/>
          <p:cNvSpPr>
            <a:spLocks/>
          </p:cNvSpPr>
          <p:nvPr userDrawn="1"/>
        </p:nvSpPr>
        <p:spPr bwMode="auto">
          <a:xfrm rot="5400000">
            <a:off x="11245248" y="6045087"/>
            <a:ext cx="541705" cy="479936"/>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100000">
                <a:schemeClr val="bg1">
                  <a:lumMod val="97000"/>
                </a:schemeClr>
              </a:gs>
              <a:gs pos="2000">
                <a:schemeClr val="bg1">
                  <a:lumMod val="83000"/>
                </a:schemeClr>
              </a:gs>
            </a:gsLst>
            <a:lin ang="18900000" scaled="0"/>
            <a:tileRect/>
          </a:gradFill>
          <a:ln w="12700">
            <a:gradFill flip="none" rotWithShape="1">
              <a:gsLst>
                <a:gs pos="0">
                  <a:schemeClr val="bg1"/>
                </a:gs>
                <a:gs pos="100000">
                  <a:schemeClr val="bg1">
                    <a:lumMod val="80000"/>
                  </a:schemeClr>
                </a:gs>
              </a:gsLst>
              <a:lin ang="18900000" scaled="0"/>
              <a:tileRect/>
            </a:gradFill>
          </a:ln>
          <a:effectLst>
            <a:outerShdw blurRad="165100" dist="76200" dir="2700000" algn="tl" rotWithShape="0">
              <a:prstClr val="black">
                <a:alpha val="30000"/>
              </a:prstClr>
            </a:outerShdw>
          </a:effectLst>
        </p:spPr>
        <p:txBody>
          <a:bodyPr vert="horz" wrap="square" lIns="91436" tIns="45718" rIns="91436" bIns="45718"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4" name="Date Placeholder 3"/>
          <p:cNvSpPr>
            <a:spLocks noGrp="1"/>
          </p:cNvSpPr>
          <p:nvPr>
            <p:ph type="dt" sz="half" idx="2"/>
          </p:nvPr>
        </p:nvSpPr>
        <p:spPr>
          <a:xfrm>
            <a:off x="8939636" y="177842"/>
            <a:ext cx="2844430" cy="365210"/>
          </a:xfrm>
          <a:prstGeom prst="rect">
            <a:avLst/>
          </a:prstGeom>
        </p:spPr>
        <p:txBody>
          <a:bodyPr vert="horz" lIns="91436" tIns="45718" rIns="91436" bIns="45718" rtlCol="0" anchor="ctr"/>
          <a:lstStyle>
            <a:lvl1pPr algn="l">
              <a:defRPr sz="1600">
                <a:solidFill>
                  <a:schemeClr val="tx1">
                    <a:tint val="75000"/>
                  </a:schemeClr>
                </a:solidFill>
              </a:defRPr>
            </a:lvl1pPr>
          </a:lstStyle>
          <a:p>
            <a:pPr>
              <a:defRPr/>
            </a:pPr>
            <a:fld id="{A6620504-D840-6A40-90BC-6F3747762FA2}" type="datetime1">
              <a:rPr lang="en-JM" smtClean="0">
                <a:solidFill>
                  <a:prstClr val="black">
                    <a:tint val="75000"/>
                  </a:prstClr>
                </a:solidFill>
              </a:rPr>
              <a:pPr>
                <a:defRPr/>
              </a:pPr>
              <a:t>19/7/2019</a:t>
            </a:fld>
            <a:endParaRPr lang="en-JM" dirty="0">
              <a:solidFill>
                <a:prstClr val="black">
                  <a:tint val="75000"/>
                </a:prstClr>
              </a:solidFill>
            </a:endParaRPr>
          </a:p>
        </p:txBody>
      </p:sp>
      <p:sp>
        <p:nvSpPr>
          <p:cNvPr id="5" name="Footer Placeholder 4"/>
          <p:cNvSpPr>
            <a:spLocks noGrp="1"/>
          </p:cNvSpPr>
          <p:nvPr>
            <p:ph type="ftr" sz="quarter" idx="3"/>
          </p:nvPr>
        </p:nvSpPr>
        <p:spPr>
          <a:xfrm>
            <a:off x="4165059" y="6334005"/>
            <a:ext cx="3860297" cy="365210"/>
          </a:xfrm>
          <a:prstGeom prst="rect">
            <a:avLst/>
          </a:prstGeom>
        </p:spPr>
        <p:txBody>
          <a:bodyPr vert="horz" lIns="91436" tIns="45718" rIns="91436" bIns="45718" rtlCol="0" anchor="ctr"/>
          <a:lstStyle>
            <a:lvl1pPr algn="ctr">
              <a:defRPr sz="1600">
                <a:solidFill>
                  <a:schemeClr val="bg1">
                    <a:lumMod val="65000"/>
                  </a:schemeClr>
                </a:solidFill>
              </a:defRPr>
            </a:lvl1pPr>
          </a:lstStyle>
          <a:p>
            <a:pPr>
              <a:defRPr/>
            </a:pPr>
            <a:r>
              <a:rPr lang="en-JM" smtClean="0">
                <a:solidFill>
                  <a:prstClr val="white">
                    <a:lumMod val="65000"/>
                  </a:prstClr>
                </a:solidFill>
              </a:rPr>
              <a:t>WWW.DESIGNERSPARADISE.COM</a:t>
            </a:r>
            <a:endParaRPr lang="en-JM" dirty="0">
              <a:solidFill>
                <a:prstClr val="white">
                  <a:lumMod val="65000"/>
                </a:prstClr>
              </a:solidFill>
            </a:endParaRPr>
          </a:p>
        </p:txBody>
      </p:sp>
      <p:cxnSp>
        <p:nvCxnSpPr>
          <p:cNvPr id="9" name="Straight Connector 8"/>
          <p:cNvCxnSpPr/>
          <p:nvPr userDrawn="1"/>
        </p:nvCxnSpPr>
        <p:spPr>
          <a:xfrm>
            <a:off x="812694" y="6275254"/>
            <a:ext cx="10463438" cy="19604"/>
          </a:xfrm>
          <a:prstGeom prst="line">
            <a:avLst/>
          </a:prstGeom>
          <a:ln w="9525" cmpd="sng">
            <a:solidFill>
              <a:schemeClr val="bg1">
                <a:lumMod val="75000"/>
              </a:schemeClr>
            </a:solidFill>
          </a:ln>
          <a:effectLst/>
        </p:spPr>
        <p:style>
          <a:lnRef idx="2">
            <a:schemeClr val="accent1"/>
          </a:lnRef>
          <a:fillRef idx="0">
            <a:schemeClr val="accent1"/>
          </a:fillRef>
          <a:effectRef idx="1">
            <a:schemeClr val="accent1"/>
          </a:effectRef>
          <a:fontRef idx="minor">
            <a:schemeClr val="tx1"/>
          </a:fontRef>
        </p:style>
      </p:cxnSp>
      <p:sp>
        <p:nvSpPr>
          <p:cNvPr id="6" name="Slide Number Placeholder 5"/>
          <p:cNvSpPr>
            <a:spLocks noGrp="1"/>
          </p:cNvSpPr>
          <p:nvPr>
            <p:ph type="sldNum" sz="quarter" idx="4"/>
          </p:nvPr>
        </p:nvSpPr>
        <p:spPr>
          <a:xfrm>
            <a:off x="11281415" y="6145720"/>
            <a:ext cx="479938" cy="304871"/>
          </a:xfrm>
          <a:prstGeom prst="rect">
            <a:avLst/>
          </a:prstGeom>
        </p:spPr>
        <p:txBody>
          <a:bodyPr vert="horz" lIns="91436" tIns="45718" rIns="91436" bIns="45718" rtlCol="0" anchor="ctr"/>
          <a:lstStyle>
            <a:lvl1pPr algn="ctr">
              <a:defRPr sz="1600" b="0">
                <a:solidFill>
                  <a:schemeClr val="tx1">
                    <a:lumMod val="50000"/>
                    <a:lumOff val="50000"/>
                  </a:schemeClr>
                </a:solidFill>
                <a:latin typeface="Impact" panose="020B0806030902050204" pitchFamily="34" charset="0"/>
                <a:ea typeface="Impact" panose="020B0806030902050204" pitchFamily="34" charset="0"/>
                <a:cs typeface="Impact" panose="020B0806030902050204" pitchFamily="34" charset="0"/>
              </a:defRPr>
            </a:lvl1pPr>
          </a:lstStyle>
          <a:p>
            <a:pPr>
              <a:defRPr/>
            </a:pPr>
            <a:fld id="{857B18ED-D931-45F4-8873-1BEDAB4DC03E}" type="slidenum">
              <a:rPr lang="en-JM" smtClean="0">
                <a:solidFill>
                  <a:prstClr val="black">
                    <a:lumMod val="50000"/>
                    <a:lumOff val="50000"/>
                  </a:prstClr>
                </a:solidFill>
              </a:rPr>
              <a:pPr>
                <a:defRPr/>
              </a:pPr>
              <a:t>‹#›</a:t>
            </a:fld>
            <a:endParaRPr lang="en-JM" dirty="0">
              <a:solidFill>
                <a:prstClr val="black">
                  <a:lumMod val="50000"/>
                  <a:lumOff val="50000"/>
                </a:prstClr>
              </a:solidFill>
            </a:endParaRPr>
          </a:p>
        </p:txBody>
      </p:sp>
    </p:spTree>
    <p:extLst>
      <p:ext uri="{BB962C8B-B14F-4D97-AF65-F5344CB8AC3E}">
        <p14:creationId xmlns:p14="http://schemas.microsoft.com/office/powerpoint/2010/main" val="3284714260"/>
      </p:ext>
    </p:extLst>
  </p:cSld>
  <p:clrMap bg1="lt1" tx1="dk1" bg2="lt2" tx2="dk2" accent1="accent1" accent2="accent2" accent3="accent3" accent4="accent4" accent5="accent5" accent6="accent6" hlink="hlink" folHlink="folHlink"/>
  <p:sldLayoutIdLst>
    <p:sldLayoutId id="2147483689" r:id="rId1"/>
    <p:sldLayoutId id="2147483690" r:id="rId2"/>
    <p:sldLayoutId id="2147483691" r:id="rId3"/>
  </p:sldLayoutIdLst>
  <p:timing>
    <p:tnLst>
      <p:par>
        <p:cTn id="1" dur="indefinite" restart="never" nodeType="tmRoot"/>
      </p:par>
    </p:tnLst>
  </p:timing>
  <p:hf hdr="0" ftr="0" dt="0"/>
  <p:txStyles>
    <p:titleStyle>
      <a:lvl1pPr algn="l" defTabSz="1219170" rtl="0" eaLnBrk="1" latinLnBrk="0" hangingPunct="1">
        <a:spcBef>
          <a:spcPct val="0"/>
        </a:spcBef>
        <a:buNone/>
        <a:defRPr sz="4600" kern="1200">
          <a:solidFill>
            <a:srgbClr val="17375E"/>
          </a:solidFill>
          <a:latin typeface="Signika"/>
          <a:ea typeface="Open Sans Extrabold" pitchFamily="34" charset="0"/>
          <a:cs typeface="Signika"/>
        </a:defRPr>
      </a:lvl1pPr>
    </p:titleStyle>
    <p:bodyStyle>
      <a:lvl1pPr marL="457189" indent="-457189" algn="l" defTabSz="1219170" rtl="0" eaLnBrk="1" latinLnBrk="0" hangingPunct="1">
        <a:spcBef>
          <a:spcPct val="20000"/>
        </a:spcBef>
        <a:buFont typeface="Arial" pitchFamily="34" charset="0"/>
        <a:buChar char="•"/>
        <a:defRPr sz="2700" kern="1200">
          <a:solidFill>
            <a:srgbClr val="17375E"/>
          </a:solidFill>
          <a:latin typeface="+mn-lt"/>
          <a:ea typeface="+mn-ea"/>
          <a:cs typeface="+mn-cs"/>
        </a:defRPr>
      </a:lvl1pPr>
      <a:lvl2pPr marL="990575" indent="-380990" algn="l" defTabSz="1219170" rtl="0" eaLnBrk="1" latinLnBrk="0" hangingPunct="1">
        <a:spcBef>
          <a:spcPct val="20000"/>
        </a:spcBef>
        <a:buFont typeface="Arial" pitchFamily="34" charset="0"/>
        <a:buChar char="–"/>
        <a:defRPr sz="2400" kern="1200">
          <a:solidFill>
            <a:srgbClr val="17375E"/>
          </a:solidFill>
          <a:latin typeface="+mn-lt"/>
          <a:ea typeface="+mn-ea"/>
          <a:cs typeface="+mn-cs"/>
        </a:defRPr>
      </a:lvl2pPr>
      <a:lvl3pPr marL="1523962" indent="-304792" algn="l" defTabSz="1219170" rtl="0" eaLnBrk="1" latinLnBrk="0" hangingPunct="1">
        <a:spcBef>
          <a:spcPct val="20000"/>
        </a:spcBef>
        <a:buFont typeface="Arial" pitchFamily="34" charset="0"/>
        <a:buChar char="•"/>
        <a:defRPr sz="2200" kern="1200">
          <a:solidFill>
            <a:srgbClr val="17375E"/>
          </a:solidFill>
          <a:latin typeface="+mn-lt"/>
          <a:ea typeface="+mn-ea"/>
          <a:cs typeface="+mn-cs"/>
        </a:defRPr>
      </a:lvl3pPr>
      <a:lvl4pPr marL="2133547" indent="-304792" algn="l" defTabSz="1219170" rtl="0" eaLnBrk="1" latinLnBrk="0" hangingPunct="1">
        <a:spcBef>
          <a:spcPct val="20000"/>
        </a:spcBef>
        <a:buFont typeface="Arial" pitchFamily="34" charset="0"/>
        <a:buChar char="–"/>
        <a:defRPr sz="1900" kern="1200">
          <a:solidFill>
            <a:srgbClr val="17375E"/>
          </a:solidFill>
          <a:latin typeface="+mn-lt"/>
          <a:ea typeface="+mn-ea"/>
          <a:cs typeface="+mn-cs"/>
        </a:defRPr>
      </a:lvl4pPr>
      <a:lvl5pPr marL="2743131" indent="-304792" algn="l" defTabSz="1219170" rtl="0" eaLnBrk="1" latinLnBrk="0" hangingPunct="1">
        <a:spcBef>
          <a:spcPct val="20000"/>
        </a:spcBef>
        <a:buFont typeface="Arial" pitchFamily="34" charset="0"/>
        <a:buChar char="»"/>
        <a:defRPr sz="1900" kern="1200">
          <a:solidFill>
            <a:srgbClr val="17375E"/>
          </a:solidFill>
          <a:latin typeface="+mn-lt"/>
          <a:ea typeface="+mn-ea"/>
          <a:cs typeface="+mn-cs"/>
        </a:defRPr>
      </a:lvl5pPr>
      <a:lvl6pPr marL="3352716"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6pPr>
      <a:lvl7pPr marL="3962301"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7pPr>
      <a:lvl8pPr marL="4571886"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8pPr>
      <a:lvl9pPr marL="5181470"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9pPr>
    </p:bodyStyle>
    <p:otherStyle>
      <a:defPPr>
        <a:defRPr lang="en-US"/>
      </a:defPPr>
      <a:lvl1pPr marL="0" algn="l" defTabSz="1219170" rtl="0" eaLnBrk="1" latinLnBrk="0" hangingPunct="1">
        <a:defRPr sz="2400" kern="1200">
          <a:solidFill>
            <a:schemeClr val="tx1"/>
          </a:solidFill>
          <a:latin typeface="+mn-lt"/>
          <a:ea typeface="+mn-ea"/>
          <a:cs typeface="+mn-cs"/>
        </a:defRPr>
      </a:lvl1pPr>
      <a:lvl2pPr marL="609585" algn="l" defTabSz="1219170" rtl="0" eaLnBrk="1" latinLnBrk="0" hangingPunct="1">
        <a:defRPr sz="2400" kern="1200">
          <a:solidFill>
            <a:schemeClr val="tx1"/>
          </a:solidFill>
          <a:latin typeface="+mn-lt"/>
          <a:ea typeface="+mn-ea"/>
          <a:cs typeface="+mn-cs"/>
        </a:defRPr>
      </a:lvl2pPr>
      <a:lvl3pPr marL="1219170" algn="l" defTabSz="1219170" rtl="0" eaLnBrk="1" latinLnBrk="0" hangingPunct="1">
        <a:defRPr sz="2400" kern="1200">
          <a:solidFill>
            <a:schemeClr val="tx1"/>
          </a:solidFill>
          <a:latin typeface="+mn-lt"/>
          <a:ea typeface="+mn-ea"/>
          <a:cs typeface="+mn-cs"/>
        </a:defRPr>
      </a:lvl3pPr>
      <a:lvl4pPr marL="1828754" algn="l" defTabSz="1219170" rtl="0" eaLnBrk="1" latinLnBrk="0" hangingPunct="1">
        <a:defRPr sz="2400" kern="1200">
          <a:solidFill>
            <a:schemeClr val="tx1"/>
          </a:solidFill>
          <a:latin typeface="+mn-lt"/>
          <a:ea typeface="+mn-ea"/>
          <a:cs typeface="+mn-cs"/>
        </a:defRPr>
      </a:lvl4pPr>
      <a:lvl5pPr marL="2438339" algn="l" defTabSz="1219170" rtl="0" eaLnBrk="1" latinLnBrk="0" hangingPunct="1">
        <a:defRPr sz="2400" kern="1200">
          <a:solidFill>
            <a:schemeClr val="tx1"/>
          </a:solidFill>
          <a:latin typeface="+mn-lt"/>
          <a:ea typeface="+mn-ea"/>
          <a:cs typeface="+mn-cs"/>
        </a:defRPr>
      </a:lvl5pPr>
      <a:lvl6pPr marL="3047924" algn="l" defTabSz="1219170" rtl="0" eaLnBrk="1" latinLnBrk="0" hangingPunct="1">
        <a:defRPr sz="2400" kern="1200">
          <a:solidFill>
            <a:schemeClr val="tx1"/>
          </a:solidFill>
          <a:latin typeface="+mn-lt"/>
          <a:ea typeface="+mn-ea"/>
          <a:cs typeface="+mn-cs"/>
        </a:defRPr>
      </a:lvl6pPr>
      <a:lvl7pPr marL="3657509" algn="l" defTabSz="1219170" rtl="0" eaLnBrk="1" latinLnBrk="0" hangingPunct="1">
        <a:defRPr sz="2400" kern="1200">
          <a:solidFill>
            <a:schemeClr val="tx1"/>
          </a:solidFill>
          <a:latin typeface="+mn-lt"/>
          <a:ea typeface="+mn-ea"/>
          <a:cs typeface="+mn-cs"/>
        </a:defRPr>
      </a:lvl7pPr>
      <a:lvl8pPr marL="4267093" algn="l" defTabSz="1219170" rtl="0" eaLnBrk="1" latinLnBrk="0" hangingPunct="1">
        <a:defRPr sz="2400" kern="1200">
          <a:solidFill>
            <a:schemeClr val="tx1"/>
          </a:solidFill>
          <a:latin typeface="+mn-lt"/>
          <a:ea typeface="+mn-ea"/>
          <a:cs typeface="+mn-cs"/>
        </a:defRPr>
      </a:lvl8pPr>
      <a:lvl9pPr marL="4876678" algn="l" defTabSz="1219170" rtl="0" eaLnBrk="1" latinLnBrk="0" hangingPunct="1">
        <a:defRPr sz="2400" kern="1200">
          <a:solidFill>
            <a:schemeClr val="tx1"/>
          </a:solidFill>
          <a:latin typeface="+mn-lt"/>
          <a:ea typeface="+mn-ea"/>
          <a:cs typeface="+mn-cs"/>
        </a:defRPr>
      </a:lvl9pPr>
    </p:otherStyle>
  </p:txStyles>
</p:sldMaster>
</file>

<file path=ppt/slideMasters/slideMaster10.xml><?xml version="1.0" encoding="utf-8"?>
<p:sldMaster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521" y="274703"/>
            <a:ext cx="10971372" cy="1143265"/>
          </a:xfrm>
          <a:prstGeom prst="rect">
            <a:avLst/>
          </a:prstGeom>
        </p:spPr>
        <p:txBody>
          <a:bodyPr vert="horz" lIns="91436" tIns="45718" rIns="91436" bIns="45718" rtlCol="0" anchor="ctr">
            <a:normAutofit/>
          </a:bodyPr>
          <a:lstStyle/>
          <a:p>
            <a:r>
              <a:rPr lang="en-US" dirty="0" smtClean="0"/>
              <a:t>Click to edit Master title style</a:t>
            </a:r>
            <a:endParaRPr lang="en-US" dirty="0"/>
          </a:p>
        </p:txBody>
      </p:sp>
      <p:sp>
        <p:nvSpPr>
          <p:cNvPr id="3" name="Text Placeholder 2"/>
          <p:cNvSpPr>
            <a:spLocks noGrp="1"/>
          </p:cNvSpPr>
          <p:nvPr>
            <p:ph type="body" idx="1"/>
          </p:nvPr>
        </p:nvSpPr>
        <p:spPr>
          <a:xfrm>
            <a:off x="609521" y="1600572"/>
            <a:ext cx="10971372" cy="4527011"/>
          </a:xfrm>
          <a:prstGeom prst="rect">
            <a:avLst/>
          </a:prstGeom>
        </p:spPr>
        <p:txBody>
          <a:bodyPr vert="horz" lIns="91436" tIns="45718" rIns="91436" bIns="45718"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609521" y="6357825"/>
            <a:ext cx="2844430" cy="365210"/>
          </a:xfrm>
          <a:prstGeom prst="rect">
            <a:avLst/>
          </a:prstGeom>
        </p:spPr>
        <p:txBody>
          <a:bodyPr vert="horz" lIns="91436" tIns="45718" rIns="91436" bIns="45718" rtlCol="0" anchor="ctr"/>
          <a:lstStyle>
            <a:lvl1pPr algn="l">
              <a:defRPr sz="1600">
                <a:solidFill>
                  <a:schemeClr val="tx1">
                    <a:tint val="75000"/>
                  </a:schemeClr>
                </a:solidFill>
              </a:defRPr>
            </a:lvl1pPr>
          </a:lstStyle>
          <a:p>
            <a:pPr>
              <a:defRPr/>
            </a:pPr>
            <a:fld id="{9196EC2F-0988-4314-AD4B-24FF16D7B45E}" type="datetime1">
              <a:rPr lang="en-US" altLang="zh-CN" smtClean="0">
                <a:solidFill>
                  <a:prstClr val="black">
                    <a:tint val="75000"/>
                  </a:prstClr>
                </a:solidFill>
              </a:rPr>
              <a:pPr>
                <a:defRPr/>
              </a:pPr>
              <a:t>7/19/2019</a:t>
            </a:fld>
            <a:endParaRPr lang="en-US" dirty="0">
              <a:solidFill>
                <a:prstClr val="black">
                  <a:tint val="75000"/>
                </a:prstClr>
              </a:solidFill>
            </a:endParaRPr>
          </a:p>
        </p:txBody>
      </p:sp>
      <p:sp>
        <p:nvSpPr>
          <p:cNvPr id="5" name="Footer Placeholder 4"/>
          <p:cNvSpPr>
            <a:spLocks noGrp="1"/>
          </p:cNvSpPr>
          <p:nvPr>
            <p:ph type="ftr" sz="quarter" idx="3"/>
          </p:nvPr>
        </p:nvSpPr>
        <p:spPr>
          <a:xfrm>
            <a:off x="4165059" y="6357825"/>
            <a:ext cx="3860297" cy="365210"/>
          </a:xfrm>
          <a:prstGeom prst="rect">
            <a:avLst/>
          </a:prstGeom>
        </p:spPr>
        <p:txBody>
          <a:bodyPr vert="horz" lIns="91436" tIns="45718" rIns="91436" bIns="45718" rtlCol="0" anchor="ctr"/>
          <a:lstStyle>
            <a:lvl1pPr algn="ctr">
              <a:defRPr sz="1600">
                <a:solidFill>
                  <a:schemeClr val="tx1">
                    <a:tint val="75000"/>
                  </a:schemeClr>
                </a:solidFill>
              </a:defRPr>
            </a:lvl1pPr>
          </a:lstStyle>
          <a:p>
            <a:pPr>
              <a:defRPr/>
            </a:pPr>
            <a:endParaRPr lang="en-US" dirty="0">
              <a:solidFill>
                <a:prstClr val="black">
                  <a:tint val="75000"/>
                </a:prstClr>
              </a:solidFill>
            </a:endParaRPr>
          </a:p>
        </p:txBody>
      </p:sp>
      <p:sp>
        <p:nvSpPr>
          <p:cNvPr id="6" name="Slide Number Placeholder 5"/>
          <p:cNvSpPr>
            <a:spLocks noGrp="1"/>
          </p:cNvSpPr>
          <p:nvPr>
            <p:ph type="sldNum" sz="quarter" idx="4"/>
          </p:nvPr>
        </p:nvSpPr>
        <p:spPr>
          <a:xfrm>
            <a:off x="8736463" y="6357825"/>
            <a:ext cx="2844430" cy="365210"/>
          </a:xfrm>
          <a:prstGeom prst="rect">
            <a:avLst/>
          </a:prstGeom>
        </p:spPr>
        <p:txBody>
          <a:bodyPr vert="horz" lIns="91436" tIns="45718" rIns="91436" bIns="45718" rtlCol="0" anchor="ctr"/>
          <a:lstStyle>
            <a:lvl1pPr algn="r">
              <a:defRPr sz="1600">
                <a:solidFill>
                  <a:schemeClr val="tx1">
                    <a:tint val="75000"/>
                  </a:schemeClr>
                </a:solidFill>
              </a:defRPr>
            </a:lvl1pPr>
          </a:lstStyle>
          <a:p>
            <a:pPr>
              <a:defRPr/>
            </a:pPr>
            <a:fld id="{601EE9E8-4134-49B0-9AA7-3089E6521627}" type="slidenum">
              <a:rPr lang="en-US" smtClean="0">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759065102"/>
      </p:ext>
    </p:extLst>
  </p:cSld>
  <p:clrMap bg1="lt1" tx1="dk1" bg2="lt2" tx2="dk2" accent1="accent1" accent2="accent2" accent3="accent3" accent4="accent4" accent5="accent5" accent6="accent6" hlink="hlink" folHlink="folHlink"/>
  <p:sldLayoutIdLst>
    <p:sldLayoutId id="2147483693" r:id="rId1"/>
    <p:sldLayoutId id="2147483694" r:id="rId2"/>
    <p:sldLayoutId id="2147483695" r:id="rId3"/>
    <p:sldLayoutId id="2147483696" r:id="rId4"/>
    <p:sldLayoutId id="2147483697" r:id="rId5"/>
    <p:sldLayoutId id="2147483698" r:id="rId6"/>
    <p:sldLayoutId id="2147483699" r:id="rId7"/>
    <p:sldLayoutId id="2147483700" r:id="rId8"/>
    <p:sldLayoutId id="2147483701" r:id="rId9"/>
    <p:sldLayoutId id="2147483702" r:id="rId10"/>
    <p:sldLayoutId id="2147483703" r:id="rId11"/>
    <p:sldLayoutId id="2147483704" r:id="rId12"/>
    <p:sldLayoutId id="2147483705" r:id="rId13"/>
  </p:sldLayoutIdLst>
  <p:timing>
    <p:tnLst>
      <p:par>
        <p:cTn id="1" dur="indefinite" restart="never" nodeType="tmRoot"/>
      </p:par>
    </p:tnLst>
  </p:timing>
  <p:hf hdr="0" ftr="0" dt="0"/>
  <p:txStyles>
    <p:titleStyle>
      <a:lvl1pPr algn="ctr" defTabSz="1219170" rtl="0" eaLnBrk="1" latinLnBrk="0" hangingPunct="1">
        <a:spcBef>
          <a:spcPct val="0"/>
        </a:spcBef>
        <a:buNone/>
        <a:defRPr sz="5900" kern="1200">
          <a:solidFill>
            <a:schemeClr val="tx1"/>
          </a:solidFill>
          <a:latin typeface="+mj-lt"/>
          <a:ea typeface="+mj-ea"/>
          <a:cs typeface="+mj-cs"/>
        </a:defRPr>
      </a:lvl1pPr>
    </p:titleStyle>
    <p:bodyStyle>
      <a:lvl1pPr marL="457189" indent="-457189" algn="l" defTabSz="1219170" rtl="0" eaLnBrk="1" latinLnBrk="0" hangingPunct="1">
        <a:spcBef>
          <a:spcPct val="20000"/>
        </a:spcBef>
        <a:buFont typeface="Arial" pitchFamily="34" charset="0"/>
        <a:buChar char="•"/>
        <a:defRPr sz="4300" kern="1200">
          <a:solidFill>
            <a:schemeClr val="tx1"/>
          </a:solidFill>
          <a:latin typeface="+mn-lt"/>
          <a:ea typeface="+mn-ea"/>
          <a:cs typeface="+mn-cs"/>
        </a:defRPr>
      </a:lvl1pPr>
      <a:lvl2pPr marL="990575" indent="-380990" algn="l" defTabSz="1219170" rtl="0" eaLnBrk="1" latinLnBrk="0" hangingPunct="1">
        <a:spcBef>
          <a:spcPct val="20000"/>
        </a:spcBef>
        <a:buFont typeface="Arial" pitchFamily="34" charset="0"/>
        <a:buChar char="–"/>
        <a:defRPr sz="3800" kern="1200">
          <a:solidFill>
            <a:schemeClr val="tx1"/>
          </a:solidFill>
          <a:latin typeface="+mn-lt"/>
          <a:ea typeface="+mn-ea"/>
          <a:cs typeface="+mn-cs"/>
        </a:defRPr>
      </a:lvl2pPr>
      <a:lvl3pPr marL="1523962" indent="-304792" algn="l" defTabSz="1219170" rtl="0" eaLnBrk="1" latinLnBrk="0" hangingPunct="1">
        <a:spcBef>
          <a:spcPct val="20000"/>
        </a:spcBef>
        <a:buFont typeface="Arial" pitchFamily="34" charset="0"/>
        <a:buChar char="•"/>
        <a:defRPr sz="3200" kern="1200">
          <a:solidFill>
            <a:schemeClr val="tx1"/>
          </a:solidFill>
          <a:latin typeface="+mn-lt"/>
          <a:ea typeface="+mn-ea"/>
          <a:cs typeface="+mn-cs"/>
        </a:defRPr>
      </a:lvl3pPr>
      <a:lvl4pPr marL="2133547"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4pPr>
      <a:lvl5pPr marL="2743131"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5pPr>
      <a:lvl6pPr marL="3352716"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6pPr>
      <a:lvl7pPr marL="3962301"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7pPr>
      <a:lvl8pPr marL="4571886"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8pPr>
      <a:lvl9pPr marL="5181470"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9pPr>
    </p:bodyStyle>
    <p:otherStyle>
      <a:defPPr>
        <a:defRPr lang="en-US"/>
      </a:defPPr>
      <a:lvl1pPr marL="0" algn="l" defTabSz="1219170" rtl="0" eaLnBrk="1" latinLnBrk="0" hangingPunct="1">
        <a:defRPr sz="2400" kern="1200">
          <a:solidFill>
            <a:schemeClr val="tx1"/>
          </a:solidFill>
          <a:latin typeface="+mn-lt"/>
          <a:ea typeface="+mn-ea"/>
          <a:cs typeface="+mn-cs"/>
        </a:defRPr>
      </a:lvl1pPr>
      <a:lvl2pPr marL="609585" algn="l" defTabSz="1219170" rtl="0" eaLnBrk="1" latinLnBrk="0" hangingPunct="1">
        <a:defRPr sz="2400" kern="1200">
          <a:solidFill>
            <a:schemeClr val="tx1"/>
          </a:solidFill>
          <a:latin typeface="+mn-lt"/>
          <a:ea typeface="+mn-ea"/>
          <a:cs typeface="+mn-cs"/>
        </a:defRPr>
      </a:lvl2pPr>
      <a:lvl3pPr marL="1219170" algn="l" defTabSz="1219170" rtl="0" eaLnBrk="1" latinLnBrk="0" hangingPunct="1">
        <a:defRPr sz="2400" kern="1200">
          <a:solidFill>
            <a:schemeClr val="tx1"/>
          </a:solidFill>
          <a:latin typeface="+mn-lt"/>
          <a:ea typeface="+mn-ea"/>
          <a:cs typeface="+mn-cs"/>
        </a:defRPr>
      </a:lvl3pPr>
      <a:lvl4pPr marL="1828754" algn="l" defTabSz="1219170" rtl="0" eaLnBrk="1" latinLnBrk="0" hangingPunct="1">
        <a:defRPr sz="2400" kern="1200">
          <a:solidFill>
            <a:schemeClr val="tx1"/>
          </a:solidFill>
          <a:latin typeface="+mn-lt"/>
          <a:ea typeface="+mn-ea"/>
          <a:cs typeface="+mn-cs"/>
        </a:defRPr>
      </a:lvl4pPr>
      <a:lvl5pPr marL="2438339" algn="l" defTabSz="1219170" rtl="0" eaLnBrk="1" latinLnBrk="0" hangingPunct="1">
        <a:defRPr sz="2400" kern="1200">
          <a:solidFill>
            <a:schemeClr val="tx1"/>
          </a:solidFill>
          <a:latin typeface="+mn-lt"/>
          <a:ea typeface="+mn-ea"/>
          <a:cs typeface="+mn-cs"/>
        </a:defRPr>
      </a:lvl5pPr>
      <a:lvl6pPr marL="3047924" algn="l" defTabSz="1219170" rtl="0" eaLnBrk="1" latinLnBrk="0" hangingPunct="1">
        <a:defRPr sz="2400" kern="1200">
          <a:solidFill>
            <a:schemeClr val="tx1"/>
          </a:solidFill>
          <a:latin typeface="+mn-lt"/>
          <a:ea typeface="+mn-ea"/>
          <a:cs typeface="+mn-cs"/>
        </a:defRPr>
      </a:lvl6pPr>
      <a:lvl7pPr marL="3657509" algn="l" defTabSz="1219170" rtl="0" eaLnBrk="1" latinLnBrk="0" hangingPunct="1">
        <a:defRPr sz="2400" kern="1200">
          <a:solidFill>
            <a:schemeClr val="tx1"/>
          </a:solidFill>
          <a:latin typeface="+mn-lt"/>
          <a:ea typeface="+mn-ea"/>
          <a:cs typeface="+mn-cs"/>
        </a:defRPr>
      </a:lvl7pPr>
      <a:lvl8pPr marL="4267093" algn="l" defTabSz="1219170" rtl="0" eaLnBrk="1" latinLnBrk="0" hangingPunct="1">
        <a:defRPr sz="2400" kern="1200">
          <a:solidFill>
            <a:schemeClr val="tx1"/>
          </a:solidFill>
          <a:latin typeface="+mn-lt"/>
          <a:ea typeface="+mn-ea"/>
          <a:cs typeface="+mn-cs"/>
        </a:defRPr>
      </a:lvl8pPr>
      <a:lvl9pPr marL="4876678" algn="l" defTabSz="1219170" rtl="0" eaLnBrk="1" latinLnBrk="0" hangingPunct="1">
        <a:defRPr sz="24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tags" Target="../tags/tag4.xml"/><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image" Target="../media/image4.png"/><Relationship Id="rId5" Type="http://schemas.openxmlformats.org/officeDocument/2006/relationships/notesSlide" Target="../notesSlides/notesSlide1.xml"/><Relationship Id="rId4" Type="http://schemas.openxmlformats.org/officeDocument/2006/relationships/slideLayout" Target="../slideLayouts/slideLayout43.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43.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43.xml"/><Relationship Id="rId1" Type="http://schemas.openxmlformats.org/officeDocument/2006/relationships/tags" Target="../tags/tag5.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10.jpeg"/><Relationship Id="rId2" Type="http://schemas.openxmlformats.org/officeDocument/2006/relationships/notesSlide" Target="../notesSlides/notesSlide4.xml"/><Relationship Id="rId1" Type="http://schemas.openxmlformats.org/officeDocument/2006/relationships/slideLayout" Target="../slideLayouts/slideLayout43.xml"/><Relationship Id="rId6" Type="http://schemas.openxmlformats.org/officeDocument/2006/relationships/image" Target="../media/image9.jpeg"/><Relationship Id="rId5" Type="http://schemas.openxmlformats.org/officeDocument/2006/relationships/image" Target="../media/image8.jpeg"/><Relationship Id="rId4" Type="http://schemas.openxmlformats.org/officeDocument/2006/relationships/image" Target="../media/image7.jpeg"/></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43.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43.xml"/><Relationship Id="rId4" Type="http://schemas.openxmlformats.org/officeDocument/2006/relationships/hyperlink" Target="http://www.rapidesign.cn/" TargetMode="External"/></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7.xml"/><Relationship Id="rId1" Type="http://schemas.openxmlformats.org/officeDocument/2006/relationships/slideLayout" Target="../slideLayouts/slideLayout43.xml"/><Relationship Id="rId6" Type="http://schemas.openxmlformats.org/officeDocument/2006/relationships/chart" Target="../charts/chart3.xml"/><Relationship Id="rId5" Type="http://schemas.openxmlformats.org/officeDocument/2006/relationships/chart" Target="../charts/chart2.xml"/><Relationship Id="rId4" Type="http://schemas.openxmlformats.org/officeDocument/2006/relationships/chart" Target="../charts/chart1.xml"/></Relationships>
</file>

<file path=ppt/slides/_rels/slide8.xml.rels><?xml version="1.0" encoding="UTF-8" standalone="yes"?>
<Relationships xmlns="http://schemas.openxmlformats.org/package/2006/relationships"><Relationship Id="rId8" Type="http://schemas.openxmlformats.org/officeDocument/2006/relationships/tags" Target="../tags/tag13.xml"/><Relationship Id="rId3" Type="http://schemas.openxmlformats.org/officeDocument/2006/relationships/tags" Target="../tags/tag8.xml"/><Relationship Id="rId7" Type="http://schemas.openxmlformats.org/officeDocument/2006/relationships/tags" Target="../tags/tag12.xml"/><Relationship Id="rId12" Type="http://schemas.openxmlformats.org/officeDocument/2006/relationships/image" Target="../media/image4.png"/><Relationship Id="rId2" Type="http://schemas.openxmlformats.org/officeDocument/2006/relationships/tags" Target="../tags/tag7.xml"/><Relationship Id="rId1" Type="http://schemas.openxmlformats.org/officeDocument/2006/relationships/tags" Target="../tags/tag6.xml"/><Relationship Id="rId6" Type="http://schemas.openxmlformats.org/officeDocument/2006/relationships/tags" Target="../tags/tag11.xml"/><Relationship Id="rId11" Type="http://schemas.openxmlformats.org/officeDocument/2006/relationships/notesSlide" Target="../notesSlides/notesSlide8.xml"/><Relationship Id="rId5" Type="http://schemas.openxmlformats.org/officeDocument/2006/relationships/tags" Target="../tags/tag10.xml"/><Relationship Id="rId10" Type="http://schemas.openxmlformats.org/officeDocument/2006/relationships/slideLayout" Target="../slideLayouts/slideLayout43.xml"/><Relationship Id="rId4" Type="http://schemas.openxmlformats.org/officeDocument/2006/relationships/tags" Target="../tags/tag9.xml"/><Relationship Id="rId9" Type="http://schemas.openxmlformats.org/officeDocument/2006/relationships/tags" Target="../tags/tag14.xml"/></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43.xml"/><Relationship Id="rId1" Type="http://schemas.openxmlformats.org/officeDocument/2006/relationships/tags" Target="../tags/tag15.xml"/><Relationship Id="rId4" Type="http://schemas.openxmlformats.org/officeDocument/2006/relationships/image" Target="../media/image6.png"/></Relationships>
</file>

<file path=ppt/slides/_rels/slide10.xml.rels><?xml version="1.0" encoding="UTF-8" standalone="yes"?>
<Relationships xmlns="http://schemas.openxmlformats.org/package/2006/relationships"><Relationship Id="rId8" Type="http://schemas.openxmlformats.org/officeDocument/2006/relationships/tags" Target="../tags/tag23.xml"/><Relationship Id="rId13" Type="http://schemas.openxmlformats.org/officeDocument/2006/relationships/image" Target="../media/image11.png"/><Relationship Id="rId3" Type="http://schemas.openxmlformats.org/officeDocument/2006/relationships/tags" Target="../tags/tag18.xml"/><Relationship Id="rId7" Type="http://schemas.openxmlformats.org/officeDocument/2006/relationships/tags" Target="../tags/tag22.xml"/><Relationship Id="rId12" Type="http://schemas.openxmlformats.org/officeDocument/2006/relationships/image" Target="../media/image4.png"/><Relationship Id="rId2" Type="http://schemas.openxmlformats.org/officeDocument/2006/relationships/tags" Target="../tags/tag17.xml"/><Relationship Id="rId1" Type="http://schemas.openxmlformats.org/officeDocument/2006/relationships/tags" Target="../tags/tag16.xml"/><Relationship Id="rId6" Type="http://schemas.openxmlformats.org/officeDocument/2006/relationships/tags" Target="../tags/tag21.xml"/><Relationship Id="rId11" Type="http://schemas.openxmlformats.org/officeDocument/2006/relationships/notesSlide" Target="../notesSlides/notesSlide10.xml"/><Relationship Id="rId5" Type="http://schemas.openxmlformats.org/officeDocument/2006/relationships/tags" Target="../tags/tag20.xml"/><Relationship Id="rId15" Type="http://schemas.microsoft.com/office/2007/relationships/hdphoto" Target="../media/hdphoto2.wdp"/><Relationship Id="rId10" Type="http://schemas.openxmlformats.org/officeDocument/2006/relationships/slideLayout" Target="../slideLayouts/slideLayout43.xml"/><Relationship Id="rId4" Type="http://schemas.openxmlformats.org/officeDocument/2006/relationships/tags" Target="../tags/tag19.xml"/><Relationship Id="rId9" Type="http://schemas.openxmlformats.org/officeDocument/2006/relationships/tags" Target="../tags/tag24.xml"/><Relationship Id="rId14" Type="http://schemas.openxmlformats.org/officeDocument/2006/relationships/image" Target="../media/image12.jpeg"/></Relationships>
</file>

<file path=ppt/slides/_rels/slide11.xml.rels><?xml version="1.0" encoding="UTF-8" standalone="yes"?>
<Relationships xmlns="http://schemas.openxmlformats.org/package/2006/relationships"><Relationship Id="rId8" Type="http://schemas.openxmlformats.org/officeDocument/2006/relationships/tags" Target="../tags/tag32.xml"/><Relationship Id="rId13" Type="http://schemas.openxmlformats.org/officeDocument/2006/relationships/tags" Target="../tags/tag37.xml"/><Relationship Id="rId18" Type="http://schemas.openxmlformats.org/officeDocument/2006/relationships/notesSlide" Target="../notesSlides/notesSlide11.xml"/><Relationship Id="rId3" Type="http://schemas.openxmlformats.org/officeDocument/2006/relationships/tags" Target="../tags/tag27.xml"/><Relationship Id="rId7" Type="http://schemas.openxmlformats.org/officeDocument/2006/relationships/tags" Target="../tags/tag31.xml"/><Relationship Id="rId12" Type="http://schemas.openxmlformats.org/officeDocument/2006/relationships/tags" Target="../tags/tag36.xml"/><Relationship Id="rId17" Type="http://schemas.openxmlformats.org/officeDocument/2006/relationships/slideLayout" Target="../slideLayouts/slideLayout43.xml"/><Relationship Id="rId2" Type="http://schemas.openxmlformats.org/officeDocument/2006/relationships/tags" Target="../tags/tag26.xml"/><Relationship Id="rId16" Type="http://schemas.openxmlformats.org/officeDocument/2006/relationships/tags" Target="../tags/tag40.xml"/><Relationship Id="rId1" Type="http://schemas.openxmlformats.org/officeDocument/2006/relationships/tags" Target="../tags/tag25.xml"/><Relationship Id="rId6" Type="http://schemas.openxmlformats.org/officeDocument/2006/relationships/tags" Target="../tags/tag30.xml"/><Relationship Id="rId11" Type="http://schemas.openxmlformats.org/officeDocument/2006/relationships/tags" Target="../tags/tag35.xml"/><Relationship Id="rId5" Type="http://schemas.openxmlformats.org/officeDocument/2006/relationships/tags" Target="../tags/tag29.xml"/><Relationship Id="rId15" Type="http://schemas.openxmlformats.org/officeDocument/2006/relationships/tags" Target="../tags/tag39.xml"/><Relationship Id="rId10" Type="http://schemas.openxmlformats.org/officeDocument/2006/relationships/tags" Target="../tags/tag34.xml"/><Relationship Id="rId19" Type="http://schemas.openxmlformats.org/officeDocument/2006/relationships/image" Target="../media/image4.png"/><Relationship Id="rId4" Type="http://schemas.openxmlformats.org/officeDocument/2006/relationships/tags" Target="../tags/tag28.xml"/><Relationship Id="rId9" Type="http://schemas.openxmlformats.org/officeDocument/2006/relationships/tags" Target="../tags/tag33.xml"/><Relationship Id="rId14" Type="http://schemas.openxmlformats.org/officeDocument/2006/relationships/tags" Target="../tags/tag38.xml"/></Relationships>
</file>

<file path=ppt/slides/_rels/slide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2.xml"/><Relationship Id="rId1" Type="http://schemas.openxmlformats.org/officeDocument/2006/relationships/slideLayout" Target="../slideLayouts/slideLayout43.xml"/></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3.xml"/><Relationship Id="rId1" Type="http://schemas.openxmlformats.org/officeDocument/2006/relationships/slideLayout" Target="../slideLayouts/slideLayout43.xml"/></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43.xml"/><Relationship Id="rId1" Type="http://schemas.openxmlformats.org/officeDocument/2006/relationships/tags" Target="../tags/tag41.xml"/><Relationship Id="rId4" Type="http://schemas.openxmlformats.org/officeDocument/2006/relationships/image" Target="../media/image6.png"/></Relationships>
</file>

<file path=ppt/slides/_rels/slide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5.xml"/><Relationship Id="rId1" Type="http://schemas.openxmlformats.org/officeDocument/2006/relationships/slideLayout" Target="../slideLayouts/slideLayout43.xml"/></Relationships>
</file>

<file path=ppt/slides/_rels/slide1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6.xml"/><Relationship Id="rId1" Type="http://schemas.openxmlformats.org/officeDocument/2006/relationships/slideLayout" Target="../slideLayouts/slideLayout43.xml"/></Relationships>
</file>

<file path=ppt/slides/_rels/slide1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7.xml"/><Relationship Id="rId1" Type="http://schemas.openxmlformats.org/officeDocument/2006/relationships/slideLayout" Target="../slideLayouts/slideLayout43.xml"/></Relationships>
</file>

<file path=ppt/slides/_rels/slide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8.xml"/><Relationship Id="rId1" Type="http://schemas.openxmlformats.org/officeDocument/2006/relationships/slideLayout" Target="../slideLayouts/slideLayout43.xml"/><Relationship Id="rId6" Type="http://schemas.openxmlformats.org/officeDocument/2006/relationships/image" Target="../media/image15.jpeg"/><Relationship Id="rId5" Type="http://schemas.openxmlformats.org/officeDocument/2006/relationships/image" Target="../media/image14.jpeg"/><Relationship Id="rId4" Type="http://schemas.openxmlformats.org/officeDocument/2006/relationships/image" Target="../media/image13.jpeg"/></Relationships>
</file>

<file path=ppt/slides/_rels/slide1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9.xml"/><Relationship Id="rId1" Type="http://schemas.openxmlformats.org/officeDocument/2006/relationships/slideLayout" Target="../slideLayouts/slideLayout43.xml"/></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43.xml"/><Relationship Id="rId1" Type="http://schemas.openxmlformats.org/officeDocument/2006/relationships/tags" Target="../tags/tag42.xml"/><Relationship Id="rId4" Type="http://schemas.openxmlformats.org/officeDocument/2006/relationships/image" Target="../media/image6.png"/></Relationships>
</file>

<file path=ppt/slides/_rels/slide2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1.xml"/><Relationship Id="rId1" Type="http://schemas.openxmlformats.org/officeDocument/2006/relationships/slideLayout" Target="../slideLayouts/slideLayout43.xml"/></Relationships>
</file>

<file path=ppt/slides/_rels/slide22.xml.rels><?xml version="1.0" encoding="UTF-8" standalone="yes"?>
<Relationships xmlns="http://schemas.openxmlformats.org/package/2006/relationships"><Relationship Id="rId8" Type="http://schemas.openxmlformats.org/officeDocument/2006/relationships/tags" Target="../tags/tag50.xml"/><Relationship Id="rId13" Type="http://schemas.openxmlformats.org/officeDocument/2006/relationships/slideLayout" Target="../slideLayouts/slideLayout43.xml"/><Relationship Id="rId18" Type="http://schemas.openxmlformats.org/officeDocument/2006/relationships/image" Target="../media/image17.png"/><Relationship Id="rId3" Type="http://schemas.openxmlformats.org/officeDocument/2006/relationships/tags" Target="../tags/tag45.xml"/><Relationship Id="rId21" Type="http://schemas.microsoft.com/office/2007/relationships/hdphoto" Target="../media/hdphoto5.wdp"/><Relationship Id="rId7" Type="http://schemas.openxmlformats.org/officeDocument/2006/relationships/tags" Target="../tags/tag49.xml"/><Relationship Id="rId12" Type="http://schemas.openxmlformats.org/officeDocument/2006/relationships/tags" Target="../tags/tag54.xml"/><Relationship Id="rId17" Type="http://schemas.microsoft.com/office/2007/relationships/hdphoto" Target="../media/hdphoto3.wdp"/><Relationship Id="rId2" Type="http://schemas.openxmlformats.org/officeDocument/2006/relationships/tags" Target="../tags/tag44.xml"/><Relationship Id="rId16" Type="http://schemas.openxmlformats.org/officeDocument/2006/relationships/image" Target="../media/image16.png"/><Relationship Id="rId20" Type="http://schemas.openxmlformats.org/officeDocument/2006/relationships/image" Target="../media/image18.png"/><Relationship Id="rId1" Type="http://schemas.openxmlformats.org/officeDocument/2006/relationships/tags" Target="../tags/tag43.xml"/><Relationship Id="rId6" Type="http://schemas.openxmlformats.org/officeDocument/2006/relationships/tags" Target="../tags/tag48.xml"/><Relationship Id="rId11" Type="http://schemas.openxmlformats.org/officeDocument/2006/relationships/tags" Target="../tags/tag53.xml"/><Relationship Id="rId5" Type="http://schemas.openxmlformats.org/officeDocument/2006/relationships/tags" Target="../tags/tag47.xml"/><Relationship Id="rId15" Type="http://schemas.openxmlformats.org/officeDocument/2006/relationships/image" Target="../media/image4.png"/><Relationship Id="rId10" Type="http://schemas.openxmlformats.org/officeDocument/2006/relationships/tags" Target="../tags/tag52.xml"/><Relationship Id="rId19" Type="http://schemas.microsoft.com/office/2007/relationships/hdphoto" Target="../media/hdphoto4.wdp"/><Relationship Id="rId4" Type="http://schemas.openxmlformats.org/officeDocument/2006/relationships/tags" Target="../tags/tag46.xml"/><Relationship Id="rId9" Type="http://schemas.openxmlformats.org/officeDocument/2006/relationships/tags" Target="../tags/tag51.xml"/><Relationship Id="rId14"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3.xml"/><Relationship Id="rId1" Type="http://schemas.openxmlformats.org/officeDocument/2006/relationships/slideLayout" Target="../slideLayouts/slideLayout43.xml"/></Relationships>
</file>

<file path=ppt/slides/_rels/slide2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4.xml"/><Relationship Id="rId1" Type="http://schemas.openxmlformats.org/officeDocument/2006/relationships/slideLayout" Target="../slideLayouts/slideLayout43.xml"/></Relationships>
</file>

<file path=ppt/slides/_rels/slide2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5.xml"/><Relationship Id="rId1" Type="http://schemas.openxmlformats.org/officeDocument/2006/relationships/slideLayout" Target="../slideLayouts/slideLayout43.xml"/><Relationship Id="rId6" Type="http://schemas.microsoft.com/office/2007/relationships/hdphoto" Target="../media/hdphoto6.wdp"/><Relationship Id="rId5" Type="http://schemas.openxmlformats.org/officeDocument/2006/relationships/image" Target="../media/image20.jpeg"/><Relationship Id="rId4" Type="http://schemas.openxmlformats.org/officeDocument/2006/relationships/image" Target="../media/image19.png"/></Relationships>
</file>

<file path=ppt/slides/_rels/slide26.xml.rels><?xml version="1.0" encoding="UTF-8" standalone="yes"?>
<Relationships xmlns="http://schemas.openxmlformats.org/package/2006/relationships"><Relationship Id="rId3" Type="http://schemas.openxmlformats.org/officeDocument/2006/relationships/tags" Target="../tags/tag57.xml"/><Relationship Id="rId2" Type="http://schemas.openxmlformats.org/officeDocument/2006/relationships/tags" Target="../tags/tag56.xml"/><Relationship Id="rId1" Type="http://schemas.openxmlformats.org/officeDocument/2006/relationships/tags" Target="../tags/tag55.xml"/><Relationship Id="rId6" Type="http://schemas.openxmlformats.org/officeDocument/2006/relationships/image" Target="../media/image4.png"/><Relationship Id="rId5" Type="http://schemas.openxmlformats.org/officeDocument/2006/relationships/notesSlide" Target="../notesSlides/notesSlide26.xml"/><Relationship Id="rId4" Type="http://schemas.openxmlformats.org/officeDocument/2006/relationships/slideLayout" Target="../slideLayouts/slideLayout4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组合 4"/>
          <p:cNvGrpSpPr/>
          <p:nvPr/>
        </p:nvGrpSpPr>
        <p:grpSpPr>
          <a:xfrm>
            <a:off x="-418114" y="5118219"/>
            <a:ext cx="13047415" cy="3125324"/>
            <a:chOff x="-243946" y="5232519"/>
            <a:chExt cx="13047415" cy="3125324"/>
          </a:xfrm>
        </p:grpSpPr>
        <p:pic>
          <p:nvPicPr>
            <p:cNvPr id="76" name="Picture 6" descr="F:\Temp\400页超强PPT模板\花PNG\65789.png"/>
            <p:cNvPicPr>
              <a:picLocks noChangeAspect="1" noChangeArrowheads="1"/>
            </p:cNvPicPr>
            <p:nvPr/>
          </p:nvPicPr>
          <p:blipFill rotWithShape="1">
            <a:blip r:embed="rId6" cstate="screen">
              <a:extLst>
                <a:ext uri="{28A0092B-C50C-407E-A947-70E740481C1C}">
                  <a14:useLocalDpi xmlns:a14="http://schemas.microsoft.com/office/drawing/2010/main"/>
                </a:ext>
              </a:extLst>
            </a:blip>
            <a:srcRect/>
            <a:stretch/>
          </p:blipFill>
          <p:spPr bwMode="auto">
            <a:xfrm rot="5400000">
              <a:off x="1665487" y="3337600"/>
              <a:ext cx="3110810" cy="6929676"/>
            </a:xfrm>
            <a:prstGeom prst="rect">
              <a:avLst/>
            </a:prstGeom>
            <a:noFill/>
            <a:extLst>
              <a:ext uri="{909E8E84-426E-40DD-AFC4-6F175D3DCCD1}">
                <a14:hiddenFill xmlns:a14="http://schemas.microsoft.com/office/drawing/2010/main">
                  <a:solidFill>
                    <a:srgbClr val="FFFFFF"/>
                  </a:solidFill>
                </a14:hiddenFill>
              </a:ext>
            </a:extLst>
          </p:spPr>
        </p:pic>
        <p:pic>
          <p:nvPicPr>
            <p:cNvPr id="77" name="Picture 6" descr="F:\Temp\400页超强PPT模板\花PNG\65789.png"/>
            <p:cNvPicPr>
              <a:picLocks noChangeAspect="1" noChangeArrowheads="1"/>
            </p:cNvPicPr>
            <p:nvPr/>
          </p:nvPicPr>
          <p:blipFill rotWithShape="1">
            <a:blip r:embed="rId6" cstate="screen">
              <a:extLst>
                <a:ext uri="{28A0092B-C50C-407E-A947-70E740481C1C}">
                  <a14:useLocalDpi xmlns:a14="http://schemas.microsoft.com/office/drawing/2010/main"/>
                </a:ext>
              </a:extLst>
            </a:blip>
            <a:srcRect/>
            <a:stretch/>
          </p:blipFill>
          <p:spPr bwMode="auto">
            <a:xfrm rot="16200000" flipH="1">
              <a:off x="7783226" y="3323086"/>
              <a:ext cx="3110810" cy="6929676"/>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87" name="组合 86"/>
          <p:cNvGrpSpPr/>
          <p:nvPr/>
        </p:nvGrpSpPr>
        <p:grpSpPr>
          <a:xfrm flipV="1">
            <a:off x="-457868" y="-1369654"/>
            <a:ext cx="13047415" cy="3125324"/>
            <a:chOff x="-243946" y="5289669"/>
            <a:chExt cx="13047415" cy="3125324"/>
          </a:xfrm>
        </p:grpSpPr>
        <p:pic>
          <p:nvPicPr>
            <p:cNvPr id="88" name="Picture 6" descr="F:\Temp\400页超强PPT模板\花PNG\65789.png"/>
            <p:cNvPicPr>
              <a:picLocks noChangeAspect="1" noChangeArrowheads="1"/>
            </p:cNvPicPr>
            <p:nvPr/>
          </p:nvPicPr>
          <p:blipFill rotWithShape="1">
            <a:blip r:embed="rId6" cstate="screen">
              <a:extLst>
                <a:ext uri="{28A0092B-C50C-407E-A947-70E740481C1C}">
                  <a14:useLocalDpi xmlns:a14="http://schemas.microsoft.com/office/drawing/2010/main"/>
                </a:ext>
              </a:extLst>
            </a:blip>
            <a:srcRect/>
            <a:stretch/>
          </p:blipFill>
          <p:spPr bwMode="auto">
            <a:xfrm rot="5400000">
              <a:off x="1665487" y="3394750"/>
              <a:ext cx="3110810" cy="6929676"/>
            </a:xfrm>
            <a:prstGeom prst="rect">
              <a:avLst/>
            </a:prstGeom>
            <a:noFill/>
            <a:extLst>
              <a:ext uri="{909E8E84-426E-40DD-AFC4-6F175D3DCCD1}">
                <a14:hiddenFill xmlns:a14="http://schemas.microsoft.com/office/drawing/2010/main">
                  <a:solidFill>
                    <a:srgbClr val="FFFFFF"/>
                  </a:solidFill>
                </a14:hiddenFill>
              </a:ext>
            </a:extLst>
          </p:spPr>
        </p:pic>
        <p:pic>
          <p:nvPicPr>
            <p:cNvPr id="89" name="Picture 6" descr="F:\Temp\400页超强PPT模板\花PNG\65789.png"/>
            <p:cNvPicPr>
              <a:picLocks noChangeAspect="1" noChangeArrowheads="1"/>
            </p:cNvPicPr>
            <p:nvPr/>
          </p:nvPicPr>
          <p:blipFill rotWithShape="1">
            <a:blip r:embed="rId6" cstate="screen">
              <a:extLst>
                <a:ext uri="{28A0092B-C50C-407E-A947-70E740481C1C}">
                  <a14:useLocalDpi xmlns:a14="http://schemas.microsoft.com/office/drawing/2010/main"/>
                </a:ext>
              </a:extLst>
            </a:blip>
            <a:srcRect/>
            <a:stretch/>
          </p:blipFill>
          <p:spPr bwMode="auto">
            <a:xfrm rot="16200000" flipH="1">
              <a:off x="7783226" y="3380236"/>
              <a:ext cx="3110810" cy="6929676"/>
            </a:xfrm>
            <a:prstGeom prst="rect">
              <a:avLst/>
            </a:prstGeom>
            <a:noFill/>
            <a:extLst>
              <a:ext uri="{909E8E84-426E-40DD-AFC4-6F175D3DCCD1}">
                <a14:hiddenFill xmlns:a14="http://schemas.microsoft.com/office/drawing/2010/main">
                  <a:solidFill>
                    <a:srgbClr val="FFFFFF"/>
                  </a:solidFill>
                </a14:hiddenFill>
              </a:ext>
            </a:extLst>
          </p:spPr>
        </p:pic>
      </p:grpSp>
      <p:sp>
        <p:nvSpPr>
          <p:cNvPr id="33" name="18"/>
          <p:cNvSpPr>
            <a:spLocks noChangeArrowheads="1"/>
          </p:cNvSpPr>
          <p:nvPr>
            <p:custDataLst>
              <p:tags r:id="rId1"/>
            </p:custDataLst>
          </p:nvPr>
        </p:nvSpPr>
        <p:spPr bwMode="auto">
          <a:xfrm>
            <a:off x="1579664" y="2580640"/>
            <a:ext cx="9085942" cy="923330"/>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wrap="square" lIns="0" tIns="0" rIns="0" bIns="0">
            <a:spAutoFit/>
          </a:bodyPr>
          <a:lstStyle/>
          <a:p>
            <a:pPr algn="ctr" fontAlgn="base">
              <a:spcBef>
                <a:spcPct val="0"/>
              </a:spcBef>
              <a:spcAft>
                <a:spcPct val="0"/>
              </a:spcAft>
            </a:pPr>
            <a:r>
              <a:rPr lang="zh-CN" altLang="en-US" sz="6000" dirty="0">
                <a:solidFill>
                  <a:srgbClr val="E94E60"/>
                </a:solidFill>
                <a:latin typeface="方正正大黑简体" pitchFamily="2" charset="-122"/>
                <a:ea typeface="方正正大黑简体" pitchFamily="2" charset="-122"/>
                <a:cs typeface="宋体" pitchFamily="2" charset="-122"/>
              </a:rPr>
              <a:t>初中名片设计</a:t>
            </a:r>
            <a:r>
              <a:rPr lang="en-US" altLang="zh-CN" sz="6000" dirty="0" err="1">
                <a:solidFill>
                  <a:srgbClr val="E94E60"/>
                </a:solidFill>
                <a:latin typeface="方正正大黑简体" pitchFamily="2" charset="-122"/>
                <a:ea typeface="方正正大黑简体" pitchFamily="2" charset="-122"/>
                <a:cs typeface="宋体" pitchFamily="2" charset="-122"/>
              </a:rPr>
              <a:t>ppt</a:t>
            </a:r>
            <a:r>
              <a:rPr lang="zh-CN" altLang="en-US" sz="6000" dirty="0">
                <a:solidFill>
                  <a:srgbClr val="E94E60"/>
                </a:solidFill>
                <a:latin typeface="方正正大黑简体" pitchFamily="2" charset="-122"/>
                <a:ea typeface="方正正大黑简体" pitchFamily="2" charset="-122"/>
                <a:cs typeface="宋体" pitchFamily="2" charset="-122"/>
              </a:rPr>
              <a:t>模板</a:t>
            </a:r>
            <a:endParaRPr lang="en-US" altLang="zh-CN" sz="6000" dirty="0">
              <a:solidFill>
                <a:schemeClr val="bg1">
                  <a:lumMod val="50000"/>
                </a:schemeClr>
              </a:solidFill>
              <a:latin typeface="方正正大黑简体" pitchFamily="2" charset="-122"/>
              <a:ea typeface="方正正大黑简体" pitchFamily="2" charset="-122"/>
              <a:cs typeface="宋体" pitchFamily="2" charset="-122"/>
            </a:endParaRPr>
          </a:p>
        </p:txBody>
      </p:sp>
      <p:sp>
        <p:nvSpPr>
          <p:cNvPr id="34" name="20"/>
          <p:cNvSpPr>
            <a:spLocks noChangeArrowheads="1"/>
          </p:cNvSpPr>
          <p:nvPr>
            <p:custDataLst>
              <p:tags r:id="rId2"/>
            </p:custDataLst>
          </p:nvPr>
        </p:nvSpPr>
        <p:spPr bwMode="auto">
          <a:xfrm>
            <a:off x="2437588" y="3730834"/>
            <a:ext cx="7370094"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fontAlgn="base">
              <a:spcBef>
                <a:spcPct val="0"/>
              </a:spcBef>
              <a:spcAft>
                <a:spcPct val="0"/>
              </a:spcAft>
              <a:buFont typeface="Arial" pitchFamily="34" charset="0"/>
              <a:buNone/>
            </a:pPr>
            <a:r>
              <a:rPr lang="en-US" altLang="zh-CN" sz="1400" dirty="0">
                <a:solidFill>
                  <a:srgbClr val="E94E60"/>
                </a:solidFill>
                <a:cs typeface="Arial" panose="020B0604020202020204" pitchFamily="34" charset="0"/>
              </a:rPr>
              <a:t>We have many PowerPoint </a:t>
            </a:r>
            <a:r>
              <a:rPr lang="zh-CN" altLang="en-US" sz="1400" dirty="0">
                <a:solidFill>
                  <a:srgbClr val="E94E60"/>
                </a:solidFill>
                <a:cs typeface="Arial" panose="020B0604020202020204" pitchFamily="34" charset="0"/>
              </a:rPr>
              <a:t>templates</a:t>
            </a:r>
            <a:r>
              <a:rPr lang="en-US" altLang="zh-CN" sz="1400" dirty="0">
                <a:solidFill>
                  <a:srgbClr val="E94E60"/>
                </a:solidFill>
                <a:cs typeface="Arial" panose="020B0604020202020204" pitchFamily="34" charset="0"/>
              </a:rPr>
              <a:t> that has been specifically designed to help anyone that is stepping into the world of PowerPoint for the very first time.</a:t>
            </a:r>
            <a:endParaRPr lang="zh-CN" altLang="en-US" sz="1400" dirty="0">
              <a:solidFill>
                <a:srgbClr val="E94E60"/>
              </a:solidFill>
              <a:cs typeface="Arial" panose="020B0604020202020204" pitchFamily="34" charset="0"/>
            </a:endParaRPr>
          </a:p>
        </p:txBody>
      </p:sp>
      <p:sp>
        <p:nvSpPr>
          <p:cNvPr id="35" name="PA_Line 21"/>
          <p:cNvSpPr>
            <a:spLocks noChangeShapeType="1"/>
          </p:cNvSpPr>
          <p:nvPr>
            <p:custDataLst>
              <p:tags r:id="rId3"/>
            </p:custDataLst>
          </p:nvPr>
        </p:nvSpPr>
        <p:spPr bwMode="auto">
          <a:xfrm>
            <a:off x="2145721" y="3562918"/>
            <a:ext cx="7953828" cy="0"/>
          </a:xfrm>
          <a:prstGeom prst="line">
            <a:avLst/>
          </a:prstGeom>
          <a:noFill/>
          <a:ln w="6350">
            <a:solidFill>
              <a:srgbClr val="E94E6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fontAlgn="base">
              <a:spcBef>
                <a:spcPct val="0"/>
              </a:spcBef>
              <a:spcAft>
                <a:spcPct val="0"/>
              </a:spcAft>
            </a:pPr>
            <a:endParaRPr lang="zh-CN" altLang="en-US" sz="2400">
              <a:ln>
                <a:solidFill>
                  <a:schemeClr val="tx1">
                    <a:lumMod val="60000"/>
                    <a:lumOff val="40000"/>
                  </a:schemeClr>
                </a:solidFill>
              </a:ln>
              <a:solidFill>
                <a:srgbClr val="E94E60"/>
              </a:solidFill>
              <a:latin typeface="Arial" pitchFamily="34" charset="0"/>
            </a:endParaRPr>
          </a:p>
        </p:txBody>
      </p:sp>
      <p:grpSp>
        <p:nvGrpSpPr>
          <p:cNvPr id="78" name="组合 77"/>
          <p:cNvGrpSpPr/>
          <p:nvPr/>
        </p:nvGrpSpPr>
        <p:grpSpPr>
          <a:xfrm rot="5400000">
            <a:off x="5530347" y="4212265"/>
            <a:ext cx="13047415" cy="3125324"/>
            <a:chOff x="-243946" y="5289669"/>
            <a:chExt cx="13047415" cy="3125324"/>
          </a:xfrm>
        </p:grpSpPr>
        <p:pic>
          <p:nvPicPr>
            <p:cNvPr id="79" name="Picture 6" descr="F:\Temp\400页超强PPT模板\花PNG\65789.png"/>
            <p:cNvPicPr>
              <a:picLocks noChangeAspect="1" noChangeArrowheads="1"/>
            </p:cNvPicPr>
            <p:nvPr/>
          </p:nvPicPr>
          <p:blipFill rotWithShape="1">
            <a:blip r:embed="rId6" cstate="screen">
              <a:extLst>
                <a:ext uri="{28A0092B-C50C-407E-A947-70E740481C1C}">
                  <a14:useLocalDpi xmlns:a14="http://schemas.microsoft.com/office/drawing/2010/main"/>
                </a:ext>
              </a:extLst>
            </a:blip>
            <a:srcRect/>
            <a:stretch/>
          </p:blipFill>
          <p:spPr bwMode="auto">
            <a:xfrm rot="5400000">
              <a:off x="1665487" y="3394750"/>
              <a:ext cx="3110810" cy="6929676"/>
            </a:xfrm>
            <a:prstGeom prst="rect">
              <a:avLst/>
            </a:prstGeom>
            <a:noFill/>
            <a:extLst>
              <a:ext uri="{909E8E84-426E-40DD-AFC4-6F175D3DCCD1}">
                <a14:hiddenFill xmlns:a14="http://schemas.microsoft.com/office/drawing/2010/main">
                  <a:solidFill>
                    <a:srgbClr val="FFFFFF"/>
                  </a:solidFill>
                </a14:hiddenFill>
              </a:ext>
            </a:extLst>
          </p:spPr>
        </p:pic>
        <p:pic>
          <p:nvPicPr>
            <p:cNvPr id="80" name="Picture 6" descr="F:\Temp\400页超强PPT模板\花PNG\65789.png"/>
            <p:cNvPicPr>
              <a:picLocks noChangeAspect="1" noChangeArrowheads="1"/>
            </p:cNvPicPr>
            <p:nvPr/>
          </p:nvPicPr>
          <p:blipFill rotWithShape="1">
            <a:blip r:embed="rId6" cstate="screen">
              <a:extLst>
                <a:ext uri="{28A0092B-C50C-407E-A947-70E740481C1C}">
                  <a14:useLocalDpi xmlns:a14="http://schemas.microsoft.com/office/drawing/2010/main"/>
                </a:ext>
              </a:extLst>
            </a:blip>
            <a:srcRect/>
            <a:stretch/>
          </p:blipFill>
          <p:spPr bwMode="auto">
            <a:xfrm rot="16200000" flipH="1">
              <a:off x="7783226" y="3380236"/>
              <a:ext cx="3110810" cy="6929676"/>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81" name="组合 80"/>
          <p:cNvGrpSpPr/>
          <p:nvPr/>
        </p:nvGrpSpPr>
        <p:grpSpPr>
          <a:xfrm rot="16200000" flipH="1">
            <a:off x="-6405106" y="4165728"/>
            <a:ext cx="13047415" cy="3125324"/>
            <a:chOff x="-243946" y="5289669"/>
            <a:chExt cx="13047415" cy="3125324"/>
          </a:xfrm>
        </p:grpSpPr>
        <p:pic>
          <p:nvPicPr>
            <p:cNvPr id="82" name="Picture 6" descr="F:\Temp\400页超强PPT模板\花PNG\65789.png"/>
            <p:cNvPicPr>
              <a:picLocks noChangeAspect="1" noChangeArrowheads="1"/>
            </p:cNvPicPr>
            <p:nvPr/>
          </p:nvPicPr>
          <p:blipFill rotWithShape="1">
            <a:blip r:embed="rId6" cstate="screen">
              <a:extLst>
                <a:ext uri="{28A0092B-C50C-407E-A947-70E740481C1C}">
                  <a14:useLocalDpi xmlns:a14="http://schemas.microsoft.com/office/drawing/2010/main"/>
                </a:ext>
              </a:extLst>
            </a:blip>
            <a:srcRect/>
            <a:stretch/>
          </p:blipFill>
          <p:spPr bwMode="auto">
            <a:xfrm rot="5400000">
              <a:off x="1665487" y="3394750"/>
              <a:ext cx="3110810" cy="6929676"/>
            </a:xfrm>
            <a:prstGeom prst="rect">
              <a:avLst/>
            </a:prstGeom>
            <a:noFill/>
            <a:extLst>
              <a:ext uri="{909E8E84-426E-40DD-AFC4-6F175D3DCCD1}">
                <a14:hiddenFill xmlns:a14="http://schemas.microsoft.com/office/drawing/2010/main">
                  <a:solidFill>
                    <a:srgbClr val="FFFFFF"/>
                  </a:solidFill>
                </a14:hiddenFill>
              </a:ext>
            </a:extLst>
          </p:spPr>
        </p:pic>
        <p:pic>
          <p:nvPicPr>
            <p:cNvPr id="83" name="Picture 6" descr="F:\Temp\400页超强PPT模板\花PNG\65789.png"/>
            <p:cNvPicPr>
              <a:picLocks noChangeAspect="1" noChangeArrowheads="1"/>
            </p:cNvPicPr>
            <p:nvPr/>
          </p:nvPicPr>
          <p:blipFill rotWithShape="1">
            <a:blip r:embed="rId6" cstate="screen">
              <a:extLst>
                <a:ext uri="{28A0092B-C50C-407E-A947-70E740481C1C}">
                  <a14:useLocalDpi xmlns:a14="http://schemas.microsoft.com/office/drawing/2010/main"/>
                </a:ext>
              </a:extLst>
            </a:blip>
            <a:srcRect/>
            <a:stretch/>
          </p:blipFill>
          <p:spPr bwMode="auto">
            <a:xfrm rot="16200000" flipH="1">
              <a:off x="7783226" y="3380236"/>
              <a:ext cx="3110810" cy="6929676"/>
            </a:xfrm>
            <a:prstGeom prst="rect">
              <a:avLst/>
            </a:prstGeom>
            <a:noFill/>
            <a:extLst>
              <a:ext uri="{909E8E84-426E-40DD-AFC4-6F175D3DCCD1}">
                <a14:hiddenFill xmlns:a14="http://schemas.microsoft.com/office/drawing/2010/main">
                  <a:solidFill>
                    <a:srgbClr val="FFFFFF"/>
                  </a:solidFill>
                </a14:hiddenFill>
              </a:ext>
            </a:extLst>
          </p:spPr>
        </p:pic>
      </p:grpSp>
      <p:sp>
        <p:nvSpPr>
          <p:cNvPr id="90" name="圆角矩形 89"/>
          <p:cNvSpPr/>
          <p:nvPr/>
        </p:nvSpPr>
        <p:spPr>
          <a:xfrm>
            <a:off x="3145811" y="4495540"/>
            <a:ext cx="5885027" cy="532880"/>
          </a:xfrm>
          <a:prstGeom prst="roundRect">
            <a:avLst>
              <a:gd name="adj" fmla="val 50000"/>
            </a:avLst>
          </a:prstGeom>
          <a:noFill/>
          <a:ln w="12700">
            <a:solidFill>
              <a:srgbClr val="E94E60"/>
            </a:solidFill>
          </a:ln>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rtlCol="0" anchor="ctr"/>
          <a:lstStyle/>
          <a:p>
            <a:pPr algn="ctr"/>
            <a:endParaRPr lang="zh-CN" altLang="en-US"/>
          </a:p>
        </p:txBody>
      </p:sp>
      <p:sp>
        <p:nvSpPr>
          <p:cNvPr id="91" name="原创设计师QQ5854324           _16"/>
          <p:cNvSpPr txBox="1">
            <a:spLocks noChangeArrowheads="1"/>
          </p:cNvSpPr>
          <p:nvPr/>
        </p:nvSpPr>
        <p:spPr bwMode="auto">
          <a:xfrm>
            <a:off x="3247851" y="4655708"/>
            <a:ext cx="5687748" cy="24649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22" tIns="45711" rIns="91422" bIns="45711"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r>
              <a:rPr lang="zh-CN" altLang="en-US" sz="1800" b="0" dirty="0">
                <a:solidFill>
                  <a:srgbClr val="E94E60"/>
                </a:solidFill>
                <a:latin typeface="微软雅黑" panose="020B0503020204020204" pitchFamily="34" charset="-122"/>
                <a:ea typeface="微软雅黑" panose="020B0503020204020204" pitchFamily="34" charset="-122"/>
              </a:rPr>
              <a:t>汇报人：</a:t>
            </a:r>
            <a:r>
              <a:rPr lang="en-US" altLang="zh-CN" sz="1800" b="0" dirty="0">
                <a:solidFill>
                  <a:srgbClr val="E94E60"/>
                </a:solidFill>
                <a:latin typeface="微软雅黑" panose="020B0503020204020204" pitchFamily="34" charset="-122"/>
                <a:ea typeface="微软雅黑" panose="020B0503020204020204" pitchFamily="34" charset="-122"/>
              </a:rPr>
              <a:t>XXX     </a:t>
            </a:r>
            <a:r>
              <a:rPr lang="zh-CN" altLang="en-US" sz="1800" b="0" dirty="0">
                <a:solidFill>
                  <a:srgbClr val="E94E60"/>
                </a:solidFill>
                <a:latin typeface="微软雅黑" panose="020B0503020204020204" pitchFamily="34" charset="-122"/>
                <a:ea typeface="微软雅黑" panose="020B0503020204020204" pitchFamily="34" charset="-122"/>
              </a:rPr>
              <a:t>部门：</a:t>
            </a:r>
            <a:r>
              <a:rPr lang="en-US" altLang="zh-CN" sz="1800" b="0" dirty="0">
                <a:solidFill>
                  <a:srgbClr val="E94E60"/>
                </a:solidFill>
                <a:latin typeface="微软雅黑" panose="020B0503020204020204" pitchFamily="34" charset="-122"/>
                <a:ea typeface="微软雅黑" panose="020B0503020204020204" pitchFamily="34" charset="-122"/>
              </a:rPr>
              <a:t>XXXXX     </a:t>
            </a:r>
            <a:r>
              <a:rPr lang="zh-CN" altLang="en-US" sz="1800" b="0" dirty="0">
                <a:solidFill>
                  <a:srgbClr val="E94E60"/>
                </a:solidFill>
                <a:latin typeface="微软雅黑" panose="020B0503020204020204" pitchFamily="34" charset="-122"/>
                <a:ea typeface="微软雅黑" panose="020B0503020204020204" pitchFamily="34" charset="-122"/>
              </a:rPr>
              <a:t>日期</a:t>
            </a:r>
            <a:r>
              <a:rPr lang="zh-CN" altLang="en-US" sz="1800" b="0" dirty="0" smtClean="0">
                <a:solidFill>
                  <a:srgbClr val="E94E60"/>
                </a:solidFill>
                <a:latin typeface="微软雅黑" panose="020B0503020204020204" pitchFamily="34" charset="-122"/>
                <a:ea typeface="微软雅黑" panose="020B0503020204020204" pitchFamily="34" charset="-122"/>
              </a:rPr>
              <a:t>：</a:t>
            </a:r>
            <a:r>
              <a:rPr lang="en-US" altLang="zh-CN" sz="1800" b="0" dirty="0" smtClean="0">
                <a:solidFill>
                  <a:srgbClr val="E94E60"/>
                </a:solidFill>
                <a:latin typeface="微软雅黑" panose="020B0503020204020204" pitchFamily="34" charset="-122"/>
                <a:ea typeface="微软雅黑" panose="020B0503020204020204" pitchFamily="34" charset="-122"/>
              </a:rPr>
              <a:t>20XX.08.28</a:t>
            </a:r>
            <a:endParaRPr lang="zh-CN" altLang="zh-CN" sz="1800" b="0" dirty="0">
              <a:solidFill>
                <a:srgbClr val="E94E60"/>
              </a:solidFill>
              <a:latin typeface="微软雅黑" panose="020B0503020204020204" pitchFamily="34" charset="-122"/>
              <a:ea typeface="微软雅黑" panose="020B0503020204020204" pitchFamily="34" charset="-122"/>
            </a:endParaRPr>
          </a:p>
        </p:txBody>
      </p:sp>
      <p:sp>
        <p:nvSpPr>
          <p:cNvPr id="21" name="矩形 17"/>
          <p:cNvSpPr>
            <a:spLocks noChangeArrowheads="1"/>
          </p:cNvSpPr>
          <p:nvPr/>
        </p:nvSpPr>
        <p:spPr bwMode="auto">
          <a:xfrm>
            <a:off x="3442531" y="1751552"/>
            <a:ext cx="526332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r>
              <a:rPr lang="en-US" altLang="zh-CN" sz="3600" b="1" dirty="0" smtClean="0">
                <a:solidFill>
                  <a:srgbClr val="E94E60"/>
                </a:solidFill>
                <a:latin typeface="微软雅黑" panose="020B0503020204020204" pitchFamily="34" charset="-122"/>
                <a:ea typeface="微软雅黑" panose="020B0503020204020204" pitchFamily="34" charset="-122"/>
              </a:rPr>
              <a:t>THE BUSINESS PLAN</a:t>
            </a:r>
            <a:endParaRPr lang="zh-CN" altLang="en-US" sz="3600" b="1" dirty="0">
              <a:solidFill>
                <a:srgbClr val="E94E60"/>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328306063"/>
      </p:ext>
    </p:extLst>
  </p:cSld>
  <p:clrMapOvr>
    <a:masterClrMapping/>
  </p:clrMapOvr>
  <mc:AlternateContent xmlns:mc="http://schemas.openxmlformats.org/markup-compatibility/2006" xmlns:p14="http://schemas.microsoft.com/office/powerpoint/2010/main">
    <mc:Choice Requires="p14">
      <p:transition spd="slow" p14:dur="1600" advClick="0" advTm="1000">
        <p:blinds dir="vert"/>
      </p:transition>
    </mc:Choice>
    <mc:Fallback xmlns="">
      <p:transition spd="slow" advClick="0" advTm="1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87"/>
                                        </p:tgtEl>
                                        <p:attrNameLst>
                                          <p:attrName>style.visibility</p:attrName>
                                        </p:attrNameLst>
                                      </p:cBhvr>
                                      <p:to>
                                        <p:strVal val="visible"/>
                                      </p:to>
                                    </p:set>
                                    <p:animEffect transition="in" filter="wipe(left)">
                                      <p:cBhvr>
                                        <p:cTn id="7" dur="500"/>
                                        <p:tgtEl>
                                          <p:spTgt spid="87"/>
                                        </p:tgtEl>
                                      </p:cBhvr>
                                    </p:animEffect>
                                  </p:childTnLst>
                                </p:cTn>
                              </p:par>
                              <p:par>
                                <p:cTn id="8" presetID="22" presetClass="entr" presetSubtype="1" fill="hold" nodeType="withEffect">
                                  <p:stCondLst>
                                    <p:cond delay="250"/>
                                  </p:stCondLst>
                                  <p:childTnLst>
                                    <p:set>
                                      <p:cBhvr>
                                        <p:cTn id="9" dur="1" fill="hold">
                                          <p:stCondLst>
                                            <p:cond delay="0"/>
                                          </p:stCondLst>
                                        </p:cTn>
                                        <p:tgtEl>
                                          <p:spTgt spid="78"/>
                                        </p:tgtEl>
                                        <p:attrNameLst>
                                          <p:attrName>style.visibility</p:attrName>
                                        </p:attrNameLst>
                                      </p:cBhvr>
                                      <p:to>
                                        <p:strVal val="visible"/>
                                      </p:to>
                                    </p:set>
                                    <p:animEffect transition="in" filter="wipe(up)">
                                      <p:cBhvr>
                                        <p:cTn id="10" dur="500"/>
                                        <p:tgtEl>
                                          <p:spTgt spid="78"/>
                                        </p:tgtEl>
                                      </p:cBhvr>
                                    </p:animEffect>
                                  </p:childTnLst>
                                </p:cTn>
                              </p:par>
                              <p:par>
                                <p:cTn id="11" presetID="22" presetClass="entr" presetSubtype="2" fill="hold" nodeType="withEffect">
                                  <p:stCondLst>
                                    <p:cond delay="500"/>
                                  </p:stCondLst>
                                  <p:childTnLst>
                                    <p:set>
                                      <p:cBhvr>
                                        <p:cTn id="12" dur="1" fill="hold">
                                          <p:stCondLst>
                                            <p:cond delay="0"/>
                                          </p:stCondLst>
                                        </p:cTn>
                                        <p:tgtEl>
                                          <p:spTgt spid="5"/>
                                        </p:tgtEl>
                                        <p:attrNameLst>
                                          <p:attrName>style.visibility</p:attrName>
                                        </p:attrNameLst>
                                      </p:cBhvr>
                                      <p:to>
                                        <p:strVal val="visible"/>
                                      </p:to>
                                    </p:set>
                                    <p:animEffect transition="in" filter="wipe(right)">
                                      <p:cBhvr>
                                        <p:cTn id="13" dur="500"/>
                                        <p:tgtEl>
                                          <p:spTgt spid="5"/>
                                        </p:tgtEl>
                                      </p:cBhvr>
                                    </p:animEffect>
                                  </p:childTnLst>
                                </p:cTn>
                              </p:par>
                              <p:par>
                                <p:cTn id="14" presetID="22" presetClass="entr" presetSubtype="4" fill="hold" nodeType="withEffect">
                                  <p:stCondLst>
                                    <p:cond delay="750"/>
                                  </p:stCondLst>
                                  <p:childTnLst>
                                    <p:set>
                                      <p:cBhvr>
                                        <p:cTn id="15" dur="1" fill="hold">
                                          <p:stCondLst>
                                            <p:cond delay="0"/>
                                          </p:stCondLst>
                                        </p:cTn>
                                        <p:tgtEl>
                                          <p:spTgt spid="81"/>
                                        </p:tgtEl>
                                        <p:attrNameLst>
                                          <p:attrName>style.visibility</p:attrName>
                                        </p:attrNameLst>
                                      </p:cBhvr>
                                      <p:to>
                                        <p:strVal val="visible"/>
                                      </p:to>
                                    </p:set>
                                    <p:animEffect transition="in" filter="wipe(down)">
                                      <p:cBhvr>
                                        <p:cTn id="16" dur="500"/>
                                        <p:tgtEl>
                                          <p:spTgt spid="81"/>
                                        </p:tgtEl>
                                      </p:cBhvr>
                                    </p:animEffect>
                                  </p:childTnLst>
                                </p:cTn>
                              </p:par>
                            </p:childTnLst>
                          </p:cTn>
                        </p:par>
                        <p:par>
                          <p:cTn id="17" fill="hold">
                            <p:stCondLst>
                              <p:cond delay="1250"/>
                            </p:stCondLst>
                            <p:childTnLst>
                              <p:par>
                                <p:cTn id="18" presetID="22" presetClass="entr" presetSubtype="8" fill="hold" grpId="0" nodeType="afterEffect">
                                  <p:stCondLst>
                                    <p:cond delay="0"/>
                                  </p:stCondLst>
                                  <p:childTnLst>
                                    <p:set>
                                      <p:cBhvr>
                                        <p:cTn id="19" dur="1" fill="hold">
                                          <p:stCondLst>
                                            <p:cond delay="0"/>
                                          </p:stCondLst>
                                        </p:cTn>
                                        <p:tgtEl>
                                          <p:spTgt spid="21"/>
                                        </p:tgtEl>
                                        <p:attrNameLst>
                                          <p:attrName>style.visibility</p:attrName>
                                        </p:attrNameLst>
                                      </p:cBhvr>
                                      <p:to>
                                        <p:strVal val="visible"/>
                                      </p:to>
                                    </p:set>
                                    <p:animEffect transition="in" filter="wipe(left)">
                                      <p:cBhvr>
                                        <p:cTn id="20" dur="500"/>
                                        <p:tgtEl>
                                          <p:spTgt spid="21"/>
                                        </p:tgtEl>
                                      </p:cBhvr>
                                    </p:animEffect>
                                  </p:childTnLst>
                                </p:cTn>
                              </p:par>
                              <p:par>
                                <p:cTn id="21" presetID="41" presetClass="entr" presetSubtype="0" fill="hold" grpId="0" nodeType="withEffect">
                                  <p:stCondLst>
                                    <p:cond delay="0"/>
                                  </p:stCondLst>
                                  <p:iterate type="lt">
                                    <p:tmPct val="10000"/>
                                  </p:iterate>
                                  <p:childTnLst>
                                    <p:set>
                                      <p:cBhvr>
                                        <p:cTn id="22" dur="1" fill="hold">
                                          <p:stCondLst>
                                            <p:cond delay="0"/>
                                          </p:stCondLst>
                                        </p:cTn>
                                        <p:tgtEl>
                                          <p:spTgt spid="33"/>
                                        </p:tgtEl>
                                        <p:attrNameLst>
                                          <p:attrName>style.visibility</p:attrName>
                                        </p:attrNameLst>
                                      </p:cBhvr>
                                      <p:to>
                                        <p:strVal val="visible"/>
                                      </p:to>
                                    </p:set>
                                    <p:anim calcmode="lin" valueType="num">
                                      <p:cBhvr>
                                        <p:cTn id="23" dur="750" fill="hold"/>
                                        <p:tgtEl>
                                          <p:spTgt spid="33"/>
                                        </p:tgtEl>
                                        <p:attrNameLst>
                                          <p:attrName>ppt_x</p:attrName>
                                        </p:attrNameLst>
                                      </p:cBhvr>
                                      <p:tavLst>
                                        <p:tav tm="0">
                                          <p:val>
                                            <p:strVal val="#ppt_x"/>
                                          </p:val>
                                        </p:tav>
                                        <p:tav tm="50000">
                                          <p:val>
                                            <p:strVal val="#ppt_x+.1"/>
                                          </p:val>
                                        </p:tav>
                                        <p:tav tm="100000">
                                          <p:val>
                                            <p:strVal val="#ppt_x"/>
                                          </p:val>
                                        </p:tav>
                                      </p:tavLst>
                                    </p:anim>
                                    <p:anim calcmode="lin" valueType="num">
                                      <p:cBhvr>
                                        <p:cTn id="24" dur="750" fill="hold"/>
                                        <p:tgtEl>
                                          <p:spTgt spid="33"/>
                                        </p:tgtEl>
                                        <p:attrNameLst>
                                          <p:attrName>ppt_y</p:attrName>
                                        </p:attrNameLst>
                                      </p:cBhvr>
                                      <p:tavLst>
                                        <p:tav tm="0">
                                          <p:val>
                                            <p:strVal val="#ppt_y"/>
                                          </p:val>
                                        </p:tav>
                                        <p:tav tm="100000">
                                          <p:val>
                                            <p:strVal val="#ppt_y"/>
                                          </p:val>
                                        </p:tav>
                                      </p:tavLst>
                                    </p:anim>
                                    <p:anim calcmode="lin" valueType="num">
                                      <p:cBhvr>
                                        <p:cTn id="25" dur="750" fill="hold"/>
                                        <p:tgtEl>
                                          <p:spTgt spid="33"/>
                                        </p:tgtEl>
                                        <p:attrNameLst>
                                          <p:attrName>ppt_h</p:attrName>
                                        </p:attrNameLst>
                                      </p:cBhvr>
                                      <p:tavLst>
                                        <p:tav tm="0">
                                          <p:val>
                                            <p:strVal val="#ppt_h/10"/>
                                          </p:val>
                                        </p:tav>
                                        <p:tav tm="50000">
                                          <p:val>
                                            <p:strVal val="#ppt_h+.01"/>
                                          </p:val>
                                        </p:tav>
                                        <p:tav tm="100000">
                                          <p:val>
                                            <p:strVal val="#ppt_h"/>
                                          </p:val>
                                        </p:tav>
                                      </p:tavLst>
                                    </p:anim>
                                    <p:anim calcmode="lin" valueType="num">
                                      <p:cBhvr>
                                        <p:cTn id="26" dur="750" fill="hold"/>
                                        <p:tgtEl>
                                          <p:spTgt spid="33"/>
                                        </p:tgtEl>
                                        <p:attrNameLst>
                                          <p:attrName>ppt_w</p:attrName>
                                        </p:attrNameLst>
                                      </p:cBhvr>
                                      <p:tavLst>
                                        <p:tav tm="0">
                                          <p:val>
                                            <p:strVal val="#ppt_w/10"/>
                                          </p:val>
                                        </p:tav>
                                        <p:tav tm="50000">
                                          <p:val>
                                            <p:strVal val="#ppt_w+.01"/>
                                          </p:val>
                                        </p:tav>
                                        <p:tav tm="100000">
                                          <p:val>
                                            <p:strVal val="#ppt_w"/>
                                          </p:val>
                                        </p:tav>
                                      </p:tavLst>
                                    </p:anim>
                                    <p:animEffect transition="in" filter="fade">
                                      <p:cBhvr>
                                        <p:cTn id="27" dur="750" tmFilter="0,0; .5, 1; 1, 1"/>
                                        <p:tgtEl>
                                          <p:spTgt spid="33"/>
                                        </p:tgtEl>
                                      </p:cBhvr>
                                    </p:animEffect>
                                  </p:childTnLst>
                                </p:cTn>
                              </p:par>
                            </p:childTnLst>
                          </p:cTn>
                        </p:par>
                        <p:par>
                          <p:cTn id="28" fill="hold">
                            <p:stCondLst>
                              <p:cond delay="2750"/>
                            </p:stCondLst>
                            <p:childTnLst>
                              <p:par>
                                <p:cTn id="29" presetID="22" presetClass="entr" presetSubtype="8" fill="hold" grpId="0" nodeType="afterEffect">
                                  <p:stCondLst>
                                    <p:cond delay="0"/>
                                  </p:stCondLst>
                                  <p:childTnLst>
                                    <p:set>
                                      <p:cBhvr>
                                        <p:cTn id="30" dur="1" fill="hold">
                                          <p:stCondLst>
                                            <p:cond delay="0"/>
                                          </p:stCondLst>
                                        </p:cTn>
                                        <p:tgtEl>
                                          <p:spTgt spid="35"/>
                                        </p:tgtEl>
                                        <p:attrNameLst>
                                          <p:attrName>style.visibility</p:attrName>
                                        </p:attrNameLst>
                                      </p:cBhvr>
                                      <p:to>
                                        <p:strVal val="visible"/>
                                      </p:to>
                                    </p:set>
                                    <p:animEffect transition="in" filter="wipe(left)">
                                      <p:cBhvr>
                                        <p:cTn id="31" dur="750"/>
                                        <p:tgtEl>
                                          <p:spTgt spid="35"/>
                                        </p:tgtEl>
                                      </p:cBhvr>
                                    </p:animEffect>
                                  </p:childTnLst>
                                </p:cTn>
                              </p:par>
                            </p:childTnLst>
                          </p:cTn>
                        </p:par>
                        <p:par>
                          <p:cTn id="32" fill="hold">
                            <p:stCondLst>
                              <p:cond delay="3500"/>
                            </p:stCondLst>
                            <p:childTnLst>
                              <p:par>
                                <p:cTn id="33" presetID="42" presetClass="entr" presetSubtype="0" fill="hold" grpId="0" nodeType="afterEffect">
                                  <p:stCondLst>
                                    <p:cond delay="0"/>
                                  </p:stCondLst>
                                  <p:childTnLst>
                                    <p:set>
                                      <p:cBhvr>
                                        <p:cTn id="34" dur="1" fill="hold">
                                          <p:stCondLst>
                                            <p:cond delay="0"/>
                                          </p:stCondLst>
                                        </p:cTn>
                                        <p:tgtEl>
                                          <p:spTgt spid="34"/>
                                        </p:tgtEl>
                                        <p:attrNameLst>
                                          <p:attrName>style.visibility</p:attrName>
                                        </p:attrNameLst>
                                      </p:cBhvr>
                                      <p:to>
                                        <p:strVal val="visible"/>
                                      </p:to>
                                    </p:set>
                                    <p:animEffect transition="in" filter="fade">
                                      <p:cBhvr>
                                        <p:cTn id="35" dur="750"/>
                                        <p:tgtEl>
                                          <p:spTgt spid="34"/>
                                        </p:tgtEl>
                                      </p:cBhvr>
                                    </p:animEffect>
                                    <p:anim calcmode="lin" valueType="num">
                                      <p:cBhvr>
                                        <p:cTn id="36" dur="750" fill="hold"/>
                                        <p:tgtEl>
                                          <p:spTgt spid="34"/>
                                        </p:tgtEl>
                                        <p:attrNameLst>
                                          <p:attrName>ppt_x</p:attrName>
                                        </p:attrNameLst>
                                      </p:cBhvr>
                                      <p:tavLst>
                                        <p:tav tm="0">
                                          <p:val>
                                            <p:strVal val="#ppt_x"/>
                                          </p:val>
                                        </p:tav>
                                        <p:tav tm="100000">
                                          <p:val>
                                            <p:strVal val="#ppt_x"/>
                                          </p:val>
                                        </p:tav>
                                      </p:tavLst>
                                    </p:anim>
                                    <p:anim calcmode="lin" valueType="num">
                                      <p:cBhvr>
                                        <p:cTn id="37" dur="750" fill="hold"/>
                                        <p:tgtEl>
                                          <p:spTgt spid="34"/>
                                        </p:tgtEl>
                                        <p:attrNameLst>
                                          <p:attrName>ppt_y</p:attrName>
                                        </p:attrNameLst>
                                      </p:cBhvr>
                                      <p:tavLst>
                                        <p:tav tm="0">
                                          <p:val>
                                            <p:strVal val="#ppt_y+.1"/>
                                          </p:val>
                                        </p:tav>
                                        <p:tav tm="100000">
                                          <p:val>
                                            <p:strVal val="#ppt_y"/>
                                          </p:val>
                                        </p:tav>
                                      </p:tavLst>
                                    </p:anim>
                                  </p:childTnLst>
                                </p:cTn>
                              </p:par>
                            </p:childTnLst>
                          </p:cTn>
                        </p:par>
                        <p:par>
                          <p:cTn id="38" fill="hold">
                            <p:stCondLst>
                              <p:cond delay="4250"/>
                            </p:stCondLst>
                            <p:childTnLst>
                              <p:par>
                                <p:cTn id="39" presetID="22" presetClass="entr" presetSubtype="8" fill="hold" grpId="0" nodeType="afterEffect">
                                  <p:stCondLst>
                                    <p:cond delay="0"/>
                                  </p:stCondLst>
                                  <p:childTnLst>
                                    <p:set>
                                      <p:cBhvr>
                                        <p:cTn id="40" dur="1" fill="hold">
                                          <p:stCondLst>
                                            <p:cond delay="0"/>
                                          </p:stCondLst>
                                        </p:cTn>
                                        <p:tgtEl>
                                          <p:spTgt spid="90"/>
                                        </p:tgtEl>
                                        <p:attrNameLst>
                                          <p:attrName>style.visibility</p:attrName>
                                        </p:attrNameLst>
                                      </p:cBhvr>
                                      <p:to>
                                        <p:strVal val="visible"/>
                                      </p:to>
                                    </p:set>
                                    <p:animEffect transition="in" filter="wipe(left)">
                                      <p:cBhvr>
                                        <p:cTn id="41" dur="500"/>
                                        <p:tgtEl>
                                          <p:spTgt spid="90"/>
                                        </p:tgtEl>
                                      </p:cBhvr>
                                    </p:animEffect>
                                  </p:childTnLst>
                                </p:cTn>
                              </p:par>
                            </p:childTnLst>
                          </p:cTn>
                        </p:par>
                        <p:par>
                          <p:cTn id="42" fill="hold">
                            <p:stCondLst>
                              <p:cond delay="4750"/>
                            </p:stCondLst>
                            <p:childTnLst>
                              <p:par>
                                <p:cTn id="43" presetID="22" presetClass="entr" presetSubtype="8" fill="hold" grpId="0" nodeType="afterEffect">
                                  <p:stCondLst>
                                    <p:cond delay="0"/>
                                  </p:stCondLst>
                                  <p:childTnLst>
                                    <p:set>
                                      <p:cBhvr>
                                        <p:cTn id="44" dur="1" fill="hold">
                                          <p:stCondLst>
                                            <p:cond delay="0"/>
                                          </p:stCondLst>
                                        </p:cTn>
                                        <p:tgtEl>
                                          <p:spTgt spid="91"/>
                                        </p:tgtEl>
                                        <p:attrNameLst>
                                          <p:attrName>style.visibility</p:attrName>
                                        </p:attrNameLst>
                                      </p:cBhvr>
                                      <p:to>
                                        <p:strVal val="visible"/>
                                      </p:to>
                                    </p:set>
                                    <p:animEffect transition="in" filter="wipe(left)">
                                      <p:cBhvr>
                                        <p:cTn id="45" dur="500"/>
                                        <p:tgtEl>
                                          <p:spTgt spid="9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p:bldP spid="34" grpId="0"/>
      <p:bldP spid="35" grpId="0" animBg="1"/>
      <p:bldP spid="90" grpId="0" animBg="1"/>
      <p:bldP spid="91" grpId="0"/>
      <p:bldP spid="21"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6" descr="F:\Temp\400页超强PPT模板\花PNG\65789.png"/>
          <p:cNvPicPr>
            <a:picLocks noChangeAspect="1" noChangeArrowheads="1"/>
          </p:cNvPicPr>
          <p:nvPr/>
        </p:nvPicPr>
        <p:blipFill rotWithShape="1">
          <a:blip r:embed="rId3" cstate="screen">
            <a:extLst>
              <a:ext uri="{28A0092B-C50C-407E-A947-70E740481C1C}">
                <a14:useLocalDpi xmlns:a14="http://schemas.microsoft.com/office/drawing/2010/main"/>
              </a:ext>
            </a:extLst>
          </a:blip>
          <a:srcRect/>
          <a:stretch/>
        </p:blipFill>
        <p:spPr bwMode="auto">
          <a:xfrm rot="4036017">
            <a:off x="10850231" y="1829929"/>
            <a:ext cx="3110810" cy="6929676"/>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6" descr="F:\Temp\400页超强PPT模板\花PNG\65789.png"/>
          <p:cNvPicPr>
            <a:picLocks noChangeAspect="1" noChangeArrowheads="1"/>
          </p:cNvPicPr>
          <p:nvPr/>
        </p:nvPicPr>
        <p:blipFill rotWithShape="1">
          <a:blip r:embed="rId3" cstate="screen">
            <a:extLst>
              <a:ext uri="{28A0092B-C50C-407E-A947-70E740481C1C}">
                <a14:useLocalDpi xmlns:a14="http://schemas.microsoft.com/office/drawing/2010/main"/>
              </a:ext>
            </a:extLst>
          </a:blip>
          <a:srcRect/>
          <a:stretch/>
        </p:blipFill>
        <p:spPr bwMode="auto">
          <a:xfrm rot="4036017" flipH="1" flipV="1">
            <a:off x="-1777203" y="-1887021"/>
            <a:ext cx="3110810" cy="6929676"/>
          </a:xfrm>
          <a:prstGeom prst="rect">
            <a:avLst/>
          </a:prstGeom>
          <a:noFill/>
          <a:extLst>
            <a:ext uri="{909E8E84-426E-40DD-AFC4-6F175D3DCCD1}">
              <a14:hiddenFill xmlns:a14="http://schemas.microsoft.com/office/drawing/2010/main">
                <a:solidFill>
                  <a:srgbClr val="FFFFFF"/>
                </a:solidFill>
              </a14:hiddenFill>
            </a:ext>
          </a:extLst>
        </p:spPr>
      </p:pic>
      <p:sp>
        <p:nvSpPr>
          <p:cNvPr id="25" name="Rectangle 18"/>
          <p:cNvSpPr>
            <a:spLocks noChangeArrowheads="1"/>
          </p:cNvSpPr>
          <p:nvPr/>
        </p:nvSpPr>
        <p:spPr bwMode="auto">
          <a:xfrm>
            <a:off x="3527582" y="2734207"/>
            <a:ext cx="830997" cy="2189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eaVert" wrap="square" lIns="0" tIns="0" rIns="0" bIns="0">
            <a:spAutoFit/>
          </a:bodyPr>
          <a:lstStyle/>
          <a:p>
            <a:pPr algn="ctr" fontAlgn="base">
              <a:spcBef>
                <a:spcPct val="0"/>
              </a:spcBef>
              <a:spcAft>
                <a:spcPct val="0"/>
              </a:spcAft>
            </a:pPr>
            <a:r>
              <a:rPr lang="zh-CN" altLang="en-US" sz="5400" b="1" dirty="0" smtClean="0">
                <a:solidFill>
                  <a:srgbClr val="E94E60"/>
                </a:solidFill>
                <a:latin typeface="华文中宋" pitchFamily="2" charset="-122"/>
                <a:ea typeface="华文中宋" pitchFamily="2" charset="-122"/>
                <a:cs typeface="宋体" pitchFamily="2" charset="-122"/>
              </a:rPr>
              <a:t>目 录</a:t>
            </a:r>
            <a:endParaRPr lang="en-US" altLang="zh-CN" sz="5400" b="1" dirty="0">
              <a:solidFill>
                <a:srgbClr val="E94E60"/>
              </a:solidFill>
              <a:latin typeface="华文中宋" pitchFamily="2" charset="-122"/>
              <a:ea typeface="华文中宋" pitchFamily="2" charset="-122"/>
              <a:cs typeface="宋体" pitchFamily="2" charset="-122"/>
            </a:endParaRPr>
          </a:p>
        </p:txBody>
      </p:sp>
      <p:sp>
        <p:nvSpPr>
          <p:cNvPr id="26" name="Rectangle 18"/>
          <p:cNvSpPr>
            <a:spLocks noChangeArrowheads="1"/>
          </p:cNvSpPr>
          <p:nvPr/>
        </p:nvSpPr>
        <p:spPr bwMode="auto">
          <a:xfrm>
            <a:off x="4478698" y="2998008"/>
            <a:ext cx="184666" cy="17481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eaVert" wrap="square" lIns="0" tIns="0" rIns="0" bIns="0">
            <a:spAutoFit/>
          </a:bodyPr>
          <a:lstStyle/>
          <a:p>
            <a:pPr algn="dist" fontAlgn="base">
              <a:spcBef>
                <a:spcPct val="0"/>
              </a:spcBef>
              <a:spcAft>
                <a:spcPct val="0"/>
              </a:spcAft>
            </a:pPr>
            <a:r>
              <a:rPr lang="en-US" altLang="zh-CN" sz="1200" dirty="0" smtClean="0">
                <a:solidFill>
                  <a:schemeClr val="tx1">
                    <a:lumMod val="50000"/>
                    <a:lumOff val="50000"/>
                  </a:schemeClr>
                </a:solidFill>
                <a:latin typeface="+mn-ea"/>
                <a:cs typeface="宋体" pitchFamily="2" charset="-122"/>
              </a:rPr>
              <a:t>CONTENTS</a:t>
            </a:r>
            <a:endParaRPr lang="en-US" altLang="zh-CN" sz="1200" dirty="0">
              <a:solidFill>
                <a:schemeClr val="tx1">
                  <a:lumMod val="50000"/>
                  <a:lumOff val="50000"/>
                </a:schemeClr>
              </a:solidFill>
              <a:latin typeface="+mn-ea"/>
              <a:cs typeface="宋体" pitchFamily="2" charset="-122"/>
            </a:endParaRPr>
          </a:p>
        </p:txBody>
      </p:sp>
      <p:sp>
        <p:nvSpPr>
          <p:cNvPr id="27" name="Line 21"/>
          <p:cNvSpPr>
            <a:spLocks noChangeShapeType="1"/>
          </p:cNvSpPr>
          <p:nvPr/>
        </p:nvSpPr>
        <p:spPr bwMode="auto">
          <a:xfrm>
            <a:off x="4358578" y="2998009"/>
            <a:ext cx="0" cy="1748177"/>
          </a:xfrm>
          <a:prstGeom prst="line">
            <a:avLst/>
          </a:prstGeom>
          <a:noFill/>
          <a:ln w="6350">
            <a:solidFill>
              <a:schemeClr val="tx1">
                <a:lumMod val="50000"/>
                <a:lumOff val="50000"/>
              </a:schemeClr>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fontAlgn="base">
              <a:spcBef>
                <a:spcPct val="0"/>
              </a:spcBef>
              <a:spcAft>
                <a:spcPct val="0"/>
              </a:spcAft>
            </a:pPr>
            <a:endParaRPr lang="zh-CN" altLang="en-US">
              <a:ln>
                <a:solidFill>
                  <a:schemeClr val="tx1">
                    <a:lumMod val="60000"/>
                    <a:lumOff val="40000"/>
                  </a:schemeClr>
                </a:solidFill>
              </a:ln>
              <a:solidFill>
                <a:schemeClr val="tx1">
                  <a:lumMod val="50000"/>
                  <a:lumOff val="50000"/>
                </a:schemeClr>
              </a:solidFill>
              <a:latin typeface="Arial" pitchFamily="34" charset="0"/>
            </a:endParaRPr>
          </a:p>
        </p:txBody>
      </p:sp>
      <p:pic>
        <p:nvPicPr>
          <p:cNvPr id="28" name="Picture 4" descr="F:\Temp\400页超强PPT模板\花PNG\4.png"/>
          <p:cNvPicPr>
            <a:picLocks noChangeAspect="1" noChangeArrowheads="1"/>
          </p:cNvPicPr>
          <p:nvPr/>
        </p:nvPicPr>
        <p:blipFill rotWithShape="1">
          <a:blip r:embed="rId4" cstate="screen">
            <a:extLst>
              <a:ext uri="{28A0092B-C50C-407E-A947-70E740481C1C}">
                <a14:useLocalDpi xmlns:a14="http://schemas.microsoft.com/office/drawing/2010/main"/>
              </a:ext>
            </a:extLst>
          </a:blip>
          <a:srcRect/>
          <a:stretch/>
        </p:blipFill>
        <p:spPr bwMode="auto">
          <a:xfrm>
            <a:off x="2198547" y="2478527"/>
            <a:ext cx="1385140" cy="2352124"/>
          </a:xfrm>
          <a:prstGeom prst="rect">
            <a:avLst/>
          </a:prstGeom>
          <a:noFill/>
          <a:effectLst>
            <a:outerShdw blurRad="317500" dist="139700" dir="5640000" sx="97000" sy="97000" algn="t" rotWithShape="0">
              <a:prstClr val="black">
                <a:alpha val="17000"/>
              </a:prstClr>
            </a:outerShdw>
          </a:effectLst>
          <a:extLst>
            <a:ext uri="{909E8E84-426E-40DD-AFC4-6F175D3DCCD1}">
              <a14:hiddenFill xmlns:a14="http://schemas.microsoft.com/office/drawing/2010/main">
                <a:solidFill>
                  <a:srgbClr val="FFFFFF"/>
                </a:solidFill>
              </a14:hiddenFill>
            </a:ext>
          </a:extLst>
        </p:spPr>
      </p:pic>
      <p:sp>
        <p:nvSpPr>
          <p:cNvPr id="29" name="Rectangle 39"/>
          <p:cNvSpPr>
            <a:spLocks noChangeArrowheads="1"/>
          </p:cNvSpPr>
          <p:nvPr/>
        </p:nvSpPr>
        <p:spPr bwMode="auto">
          <a:xfrm>
            <a:off x="6423068" y="2150935"/>
            <a:ext cx="3024336"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buFont typeface="Arial" pitchFamily="34" charset="0"/>
              <a:buNone/>
            </a:pPr>
            <a:r>
              <a:rPr lang="zh-CN" altLang="en-US" sz="2000" dirty="0" smtClean="0">
                <a:solidFill>
                  <a:schemeClr val="tx1">
                    <a:lumMod val="50000"/>
                    <a:lumOff val="50000"/>
                  </a:schemeClr>
                </a:solidFill>
                <a:latin typeface="华文中宋" pitchFamily="2" charset="-122"/>
                <a:ea typeface="华文中宋" pitchFamily="2" charset="-122"/>
              </a:rPr>
              <a:t>此处添加标题文本</a:t>
            </a:r>
            <a:r>
              <a:rPr lang="en-US" altLang="zh-CN" sz="2000" dirty="0" smtClean="0">
                <a:solidFill>
                  <a:schemeClr val="tx1">
                    <a:lumMod val="50000"/>
                    <a:lumOff val="50000"/>
                  </a:schemeClr>
                </a:solidFill>
                <a:latin typeface="华文中宋" pitchFamily="2" charset="-122"/>
                <a:ea typeface="华文中宋" pitchFamily="2" charset="-122"/>
              </a:rPr>
              <a:t>01</a:t>
            </a:r>
            <a:endParaRPr lang="en-US" altLang="zh-CN" sz="2000" dirty="0">
              <a:solidFill>
                <a:schemeClr val="tx1">
                  <a:lumMod val="50000"/>
                  <a:lumOff val="50000"/>
                </a:schemeClr>
              </a:solidFill>
              <a:latin typeface="华文中宋" pitchFamily="2" charset="-122"/>
              <a:ea typeface="华文中宋" pitchFamily="2" charset="-122"/>
            </a:endParaRPr>
          </a:p>
        </p:txBody>
      </p:sp>
      <p:sp>
        <p:nvSpPr>
          <p:cNvPr id="30" name="Rectangle 39"/>
          <p:cNvSpPr>
            <a:spLocks noChangeArrowheads="1"/>
          </p:cNvSpPr>
          <p:nvPr/>
        </p:nvSpPr>
        <p:spPr bwMode="auto">
          <a:xfrm>
            <a:off x="6423068" y="2465895"/>
            <a:ext cx="3024336" cy="1615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buFont typeface="Arial" pitchFamily="34" charset="0"/>
              <a:buNone/>
            </a:pPr>
            <a:r>
              <a:rPr lang="en-US" altLang="zh-CN" sz="1050" dirty="0" smtClean="0">
                <a:solidFill>
                  <a:schemeClr val="tx1">
                    <a:lumMod val="50000"/>
                    <a:lumOff val="50000"/>
                  </a:schemeClr>
                </a:solidFill>
                <a:latin typeface="+mn-ea"/>
              </a:rPr>
              <a:t>write your great  title here</a:t>
            </a:r>
          </a:p>
        </p:txBody>
      </p:sp>
      <p:grpSp>
        <p:nvGrpSpPr>
          <p:cNvPr id="31" name="组合 30"/>
          <p:cNvGrpSpPr/>
          <p:nvPr/>
        </p:nvGrpSpPr>
        <p:grpSpPr>
          <a:xfrm>
            <a:off x="5934436" y="2282862"/>
            <a:ext cx="257184" cy="257184"/>
            <a:chOff x="4923349" y="1475317"/>
            <a:chExt cx="305414" cy="305414"/>
          </a:xfrm>
          <a:solidFill>
            <a:srgbClr val="E94E60"/>
          </a:solidFill>
        </p:grpSpPr>
        <p:sp>
          <p:nvSpPr>
            <p:cNvPr id="32" name="椭圆 31"/>
            <p:cNvSpPr/>
            <p:nvPr/>
          </p:nvSpPr>
          <p:spPr>
            <a:xfrm>
              <a:off x="4923349" y="1475317"/>
              <a:ext cx="305414" cy="305414"/>
            </a:xfrm>
            <a:prstGeom prst="ellipse">
              <a:avLst/>
            </a:prstGeom>
            <a:noFill/>
            <a:ln w="6350">
              <a:solidFill>
                <a:srgbClr val="E94E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E94E60"/>
                </a:solidFill>
              </a:endParaRPr>
            </a:p>
          </p:txBody>
        </p:sp>
        <p:sp>
          <p:nvSpPr>
            <p:cNvPr id="33" name="椭圆 32"/>
            <p:cNvSpPr/>
            <p:nvPr/>
          </p:nvSpPr>
          <p:spPr>
            <a:xfrm>
              <a:off x="5008132" y="1560100"/>
              <a:ext cx="135848" cy="135848"/>
            </a:xfrm>
            <a:prstGeom prst="ellipse">
              <a:avLst/>
            </a:prstGeom>
            <a:grpFill/>
            <a:ln w="6350">
              <a:solidFill>
                <a:srgbClr val="E94E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E94E60"/>
                </a:solidFill>
              </a:endParaRPr>
            </a:p>
          </p:txBody>
        </p:sp>
      </p:grpSp>
      <p:sp>
        <p:nvSpPr>
          <p:cNvPr id="34" name="Rectangle 39"/>
          <p:cNvSpPr>
            <a:spLocks noChangeArrowheads="1"/>
          </p:cNvSpPr>
          <p:nvPr/>
        </p:nvSpPr>
        <p:spPr bwMode="auto">
          <a:xfrm>
            <a:off x="6423068" y="2979350"/>
            <a:ext cx="3024336"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buFont typeface="Arial" pitchFamily="34" charset="0"/>
              <a:buNone/>
            </a:pPr>
            <a:r>
              <a:rPr lang="zh-CN" altLang="en-US" sz="2000" dirty="0" smtClean="0">
                <a:solidFill>
                  <a:schemeClr val="tx1">
                    <a:lumMod val="50000"/>
                    <a:lumOff val="50000"/>
                  </a:schemeClr>
                </a:solidFill>
                <a:latin typeface="华文中宋" pitchFamily="2" charset="-122"/>
                <a:ea typeface="华文中宋" pitchFamily="2" charset="-122"/>
              </a:rPr>
              <a:t>此处添加标题文本</a:t>
            </a:r>
            <a:r>
              <a:rPr lang="en-US" altLang="zh-CN" sz="2000" dirty="0" smtClean="0">
                <a:solidFill>
                  <a:schemeClr val="tx1">
                    <a:lumMod val="50000"/>
                    <a:lumOff val="50000"/>
                  </a:schemeClr>
                </a:solidFill>
                <a:latin typeface="华文中宋" pitchFamily="2" charset="-122"/>
                <a:ea typeface="华文中宋" pitchFamily="2" charset="-122"/>
              </a:rPr>
              <a:t>02</a:t>
            </a:r>
            <a:endParaRPr lang="en-US" altLang="zh-CN" sz="2000" dirty="0">
              <a:solidFill>
                <a:schemeClr val="tx1">
                  <a:lumMod val="50000"/>
                  <a:lumOff val="50000"/>
                </a:schemeClr>
              </a:solidFill>
              <a:latin typeface="华文中宋" pitchFamily="2" charset="-122"/>
              <a:ea typeface="华文中宋" pitchFamily="2" charset="-122"/>
            </a:endParaRPr>
          </a:p>
        </p:txBody>
      </p:sp>
      <p:sp>
        <p:nvSpPr>
          <p:cNvPr id="35" name="Rectangle 39"/>
          <p:cNvSpPr>
            <a:spLocks noChangeArrowheads="1"/>
          </p:cNvSpPr>
          <p:nvPr/>
        </p:nvSpPr>
        <p:spPr bwMode="auto">
          <a:xfrm>
            <a:off x="6423068" y="3294310"/>
            <a:ext cx="3024336" cy="1615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buFont typeface="Arial" pitchFamily="34" charset="0"/>
              <a:buNone/>
            </a:pPr>
            <a:r>
              <a:rPr lang="en-US" altLang="zh-CN" sz="1050" dirty="0" smtClean="0">
                <a:solidFill>
                  <a:schemeClr val="tx1">
                    <a:lumMod val="50000"/>
                    <a:lumOff val="50000"/>
                  </a:schemeClr>
                </a:solidFill>
                <a:latin typeface="+mn-ea"/>
              </a:rPr>
              <a:t>write your great  title here</a:t>
            </a:r>
          </a:p>
        </p:txBody>
      </p:sp>
      <p:grpSp>
        <p:nvGrpSpPr>
          <p:cNvPr id="36" name="组合 35"/>
          <p:cNvGrpSpPr/>
          <p:nvPr/>
        </p:nvGrpSpPr>
        <p:grpSpPr>
          <a:xfrm>
            <a:off x="5934436" y="3111277"/>
            <a:ext cx="257184" cy="257184"/>
            <a:chOff x="4923349" y="1475317"/>
            <a:chExt cx="305414" cy="305414"/>
          </a:xfrm>
          <a:solidFill>
            <a:srgbClr val="E94E60"/>
          </a:solidFill>
        </p:grpSpPr>
        <p:sp>
          <p:nvSpPr>
            <p:cNvPr id="37" name="椭圆 36"/>
            <p:cNvSpPr/>
            <p:nvPr/>
          </p:nvSpPr>
          <p:spPr>
            <a:xfrm>
              <a:off x="4923349" y="1475317"/>
              <a:ext cx="305414" cy="305414"/>
            </a:xfrm>
            <a:prstGeom prst="ellipse">
              <a:avLst/>
            </a:prstGeom>
            <a:noFill/>
            <a:ln w="6350">
              <a:solidFill>
                <a:srgbClr val="E94E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E94E60"/>
                </a:solidFill>
              </a:endParaRPr>
            </a:p>
          </p:txBody>
        </p:sp>
        <p:sp>
          <p:nvSpPr>
            <p:cNvPr id="38" name="椭圆 37"/>
            <p:cNvSpPr/>
            <p:nvPr/>
          </p:nvSpPr>
          <p:spPr>
            <a:xfrm>
              <a:off x="5008132" y="1560100"/>
              <a:ext cx="135848" cy="135848"/>
            </a:xfrm>
            <a:prstGeom prst="ellipse">
              <a:avLst/>
            </a:prstGeom>
            <a:grpFill/>
            <a:ln w="6350">
              <a:solidFill>
                <a:srgbClr val="E94E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E94E60"/>
                </a:solidFill>
              </a:endParaRPr>
            </a:p>
          </p:txBody>
        </p:sp>
      </p:grpSp>
      <p:sp>
        <p:nvSpPr>
          <p:cNvPr id="39" name="Rectangle 39"/>
          <p:cNvSpPr>
            <a:spLocks noChangeArrowheads="1"/>
          </p:cNvSpPr>
          <p:nvPr/>
        </p:nvSpPr>
        <p:spPr bwMode="auto">
          <a:xfrm>
            <a:off x="6423068" y="3809528"/>
            <a:ext cx="3024336"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buFont typeface="Arial" pitchFamily="34" charset="0"/>
              <a:buNone/>
            </a:pPr>
            <a:r>
              <a:rPr lang="zh-CN" altLang="en-US" sz="2000" dirty="0" smtClean="0">
                <a:solidFill>
                  <a:schemeClr val="tx1">
                    <a:lumMod val="50000"/>
                    <a:lumOff val="50000"/>
                  </a:schemeClr>
                </a:solidFill>
                <a:latin typeface="华文中宋" pitchFamily="2" charset="-122"/>
                <a:ea typeface="华文中宋" pitchFamily="2" charset="-122"/>
              </a:rPr>
              <a:t>此处添加标题文本</a:t>
            </a:r>
            <a:r>
              <a:rPr lang="en-US" altLang="zh-CN" sz="2000" dirty="0" smtClean="0">
                <a:solidFill>
                  <a:schemeClr val="tx1">
                    <a:lumMod val="50000"/>
                    <a:lumOff val="50000"/>
                  </a:schemeClr>
                </a:solidFill>
                <a:latin typeface="华文中宋" pitchFamily="2" charset="-122"/>
                <a:ea typeface="华文中宋" pitchFamily="2" charset="-122"/>
              </a:rPr>
              <a:t>03</a:t>
            </a:r>
            <a:endParaRPr lang="en-US" altLang="zh-CN" sz="2000" dirty="0">
              <a:solidFill>
                <a:schemeClr val="tx1">
                  <a:lumMod val="50000"/>
                  <a:lumOff val="50000"/>
                </a:schemeClr>
              </a:solidFill>
              <a:latin typeface="华文中宋" pitchFamily="2" charset="-122"/>
              <a:ea typeface="华文中宋" pitchFamily="2" charset="-122"/>
            </a:endParaRPr>
          </a:p>
        </p:txBody>
      </p:sp>
      <p:sp>
        <p:nvSpPr>
          <p:cNvPr id="40" name="Rectangle 39"/>
          <p:cNvSpPr>
            <a:spLocks noChangeArrowheads="1"/>
          </p:cNvSpPr>
          <p:nvPr/>
        </p:nvSpPr>
        <p:spPr bwMode="auto">
          <a:xfrm>
            <a:off x="6423068" y="4124488"/>
            <a:ext cx="3024336" cy="1615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buFont typeface="Arial" pitchFamily="34" charset="0"/>
              <a:buNone/>
            </a:pPr>
            <a:r>
              <a:rPr lang="en-US" altLang="zh-CN" sz="1050" dirty="0" smtClean="0">
                <a:solidFill>
                  <a:schemeClr val="tx1">
                    <a:lumMod val="50000"/>
                    <a:lumOff val="50000"/>
                  </a:schemeClr>
                </a:solidFill>
                <a:latin typeface="+mn-ea"/>
              </a:rPr>
              <a:t>write your great  title here</a:t>
            </a:r>
          </a:p>
        </p:txBody>
      </p:sp>
      <p:grpSp>
        <p:nvGrpSpPr>
          <p:cNvPr id="41" name="组合 40"/>
          <p:cNvGrpSpPr/>
          <p:nvPr/>
        </p:nvGrpSpPr>
        <p:grpSpPr>
          <a:xfrm>
            <a:off x="5934436" y="3941455"/>
            <a:ext cx="257184" cy="257184"/>
            <a:chOff x="4923349" y="1475317"/>
            <a:chExt cx="305414" cy="305414"/>
          </a:xfrm>
          <a:solidFill>
            <a:srgbClr val="E94E60"/>
          </a:solidFill>
        </p:grpSpPr>
        <p:sp>
          <p:nvSpPr>
            <p:cNvPr id="42" name="椭圆 41"/>
            <p:cNvSpPr/>
            <p:nvPr/>
          </p:nvSpPr>
          <p:spPr>
            <a:xfrm>
              <a:off x="4923349" y="1475317"/>
              <a:ext cx="305414" cy="305414"/>
            </a:xfrm>
            <a:prstGeom prst="ellipse">
              <a:avLst/>
            </a:prstGeom>
            <a:noFill/>
            <a:ln w="6350">
              <a:solidFill>
                <a:srgbClr val="E94E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E94E60"/>
                </a:solidFill>
              </a:endParaRPr>
            </a:p>
          </p:txBody>
        </p:sp>
        <p:sp>
          <p:nvSpPr>
            <p:cNvPr id="43" name="椭圆 42"/>
            <p:cNvSpPr/>
            <p:nvPr/>
          </p:nvSpPr>
          <p:spPr>
            <a:xfrm>
              <a:off x="5008132" y="1560100"/>
              <a:ext cx="135848" cy="135848"/>
            </a:xfrm>
            <a:prstGeom prst="ellipse">
              <a:avLst/>
            </a:prstGeom>
            <a:grpFill/>
            <a:ln w="6350">
              <a:solidFill>
                <a:srgbClr val="E94E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E94E60"/>
                </a:solidFill>
              </a:endParaRPr>
            </a:p>
          </p:txBody>
        </p:sp>
      </p:grpSp>
      <p:sp>
        <p:nvSpPr>
          <p:cNvPr id="44" name="Rectangle 39"/>
          <p:cNvSpPr>
            <a:spLocks noChangeArrowheads="1"/>
          </p:cNvSpPr>
          <p:nvPr/>
        </p:nvSpPr>
        <p:spPr bwMode="auto">
          <a:xfrm>
            <a:off x="6423068" y="4637943"/>
            <a:ext cx="3024336"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buFont typeface="Arial" pitchFamily="34" charset="0"/>
              <a:buNone/>
            </a:pPr>
            <a:r>
              <a:rPr lang="zh-CN" altLang="en-US" sz="2000" dirty="0" smtClean="0">
                <a:solidFill>
                  <a:schemeClr val="tx1">
                    <a:lumMod val="50000"/>
                    <a:lumOff val="50000"/>
                  </a:schemeClr>
                </a:solidFill>
                <a:latin typeface="华文中宋" pitchFamily="2" charset="-122"/>
                <a:ea typeface="华文中宋" pitchFamily="2" charset="-122"/>
              </a:rPr>
              <a:t>此处添加标题文本</a:t>
            </a:r>
            <a:r>
              <a:rPr lang="en-US" altLang="zh-CN" sz="2000" dirty="0" smtClean="0">
                <a:solidFill>
                  <a:schemeClr val="tx1">
                    <a:lumMod val="50000"/>
                    <a:lumOff val="50000"/>
                  </a:schemeClr>
                </a:solidFill>
                <a:latin typeface="华文中宋" pitchFamily="2" charset="-122"/>
                <a:ea typeface="华文中宋" pitchFamily="2" charset="-122"/>
              </a:rPr>
              <a:t>04</a:t>
            </a:r>
            <a:endParaRPr lang="en-US" altLang="zh-CN" sz="2000" dirty="0">
              <a:solidFill>
                <a:schemeClr val="tx1">
                  <a:lumMod val="50000"/>
                  <a:lumOff val="50000"/>
                </a:schemeClr>
              </a:solidFill>
              <a:latin typeface="华文中宋" pitchFamily="2" charset="-122"/>
              <a:ea typeface="华文中宋" pitchFamily="2" charset="-122"/>
            </a:endParaRPr>
          </a:p>
        </p:txBody>
      </p:sp>
      <p:sp>
        <p:nvSpPr>
          <p:cNvPr id="45" name="Rectangle 39"/>
          <p:cNvSpPr>
            <a:spLocks noChangeArrowheads="1"/>
          </p:cNvSpPr>
          <p:nvPr/>
        </p:nvSpPr>
        <p:spPr bwMode="auto">
          <a:xfrm>
            <a:off x="6423068" y="4952903"/>
            <a:ext cx="3024336" cy="1615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buFont typeface="Arial" pitchFamily="34" charset="0"/>
              <a:buNone/>
            </a:pPr>
            <a:r>
              <a:rPr lang="en-US" altLang="zh-CN" sz="1050" dirty="0" smtClean="0">
                <a:solidFill>
                  <a:schemeClr val="tx1">
                    <a:lumMod val="50000"/>
                    <a:lumOff val="50000"/>
                  </a:schemeClr>
                </a:solidFill>
                <a:latin typeface="+mn-ea"/>
              </a:rPr>
              <a:t>write your great  title here</a:t>
            </a:r>
          </a:p>
        </p:txBody>
      </p:sp>
      <p:grpSp>
        <p:nvGrpSpPr>
          <p:cNvPr id="46" name="组合 45"/>
          <p:cNvGrpSpPr/>
          <p:nvPr/>
        </p:nvGrpSpPr>
        <p:grpSpPr>
          <a:xfrm>
            <a:off x="5934436" y="4769870"/>
            <a:ext cx="257184" cy="257184"/>
            <a:chOff x="4923349" y="1475317"/>
            <a:chExt cx="305414" cy="305414"/>
          </a:xfrm>
          <a:solidFill>
            <a:srgbClr val="E94E60"/>
          </a:solidFill>
        </p:grpSpPr>
        <p:sp>
          <p:nvSpPr>
            <p:cNvPr id="47" name="椭圆 46"/>
            <p:cNvSpPr/>
            <p:nvPr/>
          </p:nvSpPr>
          <p:spPr>
            <a:xfrm>
              <a:off x="4923349" y="1475317"/>
              <a:ext cx="305414" cy="305414"/>
            </a:xfrm>
            <a:prstGeom prst="ellipse">
              <a:avLst/>
            </a:prstGeom>
            <a:noFill/>
            <a:ln w="6350">
              <a:solidFill>
                <a:srgbClr val="E94E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E94E60"/>
                </a:solidFill>
              </a:endParaRPr>
            </a:p>
          </p:txBody>
        </p:sp>
        <p:sp>
          <p:nvSpPr>
            <p:cNvPr id="48" name="椭圆 47"/>
            <p:cNvSpPr/>
            <p:nvPr/>
          </p:nvSpPr>
          <p:spPr>
            <a:xfrm>
              <a:off x="5008132" y="1560100"/>
              <a:ext cx="135848" cy="135848"/>
            </a:xfrm>
            <a:prstGeom prst="ellipse">
              <a:avLst/>
            </a:prstGeom>
            <a:grpFill/>
            <a:ln w="6350">
              <a:solidFill>
                <a:srgbClr val="E94E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E94E60"/>
                </a:solidFill>
              </a:endParaRPr>
            </a:p>
          </p:txBody>
        </p:sp>
      </p:grpSp>
    </p:spTree>
    <p:extLst>
      <p:ext uri="{BB962C8B-B14F-4D97-AF65-F5344CB8AC3E}">
        <p14:creationId xmlns:p14="http://schemas.microsoft.com/office/powerpoint/2010/main" val="544394402"/>
      </p:ext>
    </p:extLst>
  </p:cSld>
  <p:clrMapOvr>
    <a:masterClrMapping/>
  </p:clrMapOvr>
  <mc:AlternateContent xmlns:mc="http://schemas.openxmlformats.org/markup-compatibility/2006" xmlns:p14="http://schemas.microsoft.com/office/powerpoint/2010/main">
    <mc:Choice Requires="p14">
      <p:transition spd="slow" p14:dur="2000" advTm="1000"/>
    </mc:Choice>
    <mc:Fallback xmlns="">
      <p:transition spd="slow" advTm="1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2" fill="hold" nodeType="with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wheel(2)">
                                      <p:cBhvr>
                                        <p:cTn id="7" dur="1000"/>
                                        <p:tgtEl>
                                          <p:spTgt spid="18"/>
                                        </p:tgtEl>
                                      </p:cBhvr>
                                    </p:animEffect>
                                  </p:childTnLst>
                                </p:cTn>
                              </p:par>
                              <p:par>
                                <p:cTn id="8" presetID="21" presetClass="entr" presetSubtype="2" fill="hold" nodeType="withEffect">
                                  <p:stCondLst>
                                    <p:cond delay="0"/>
                                  </p:stCondLst>
                                  <p:childTnLst>
                                    <p:set>
                                      <p:cBhvr>
                                        <p:cTn id="9" dur="1" fill="hold">
                                          <p:stCondLst>
                                            <p:cond delay="0"/>
                                          </p:stCondLst>
                                        </p:cTn>
                                        <p:tgtEl>
                                          <p:spTgt spid="15"/>
                                        </p:tgtEl>
                                        <p:attrNameLst>
                                          <p:attrName>style.visibility</p:attrName>
                                        </p:attrNameLst>
                                      </p:cBhvr>
                                      <p:to>
                                        <p:strVal val="visible"/>
                                      </p:to>
                                    </p:set>
                                    <p:animEffect transition="in" filter="wheel(2)">
                                      <p:cBhvr>
                                        <p:cTn id="10" dur="1000"/>
                                        <p:tgtEl>
                                          <p:spTgt spid="15"/>
                                        </p:tgtEl>
                                      </p:cBhvr>
                                    </p:animEffect>
                                  </p:childTnLst>
                                </p:cTn>
                              </p:par>
                              <p:par>
                                <p:cTn id="11" presetID="42" presetClass="entr" presetSubtype="0" fill="hold" nodeType="withEffect">
                                  <p:stCondLst>
                                    <p:cond delay="500"/>
                                  </p:stCondLst>
                                  <p:childTnLst>
                                    <p:set>
                                      <p:cBhvr>
                                        <p:cTn id="12" dur="1" fill="hold">
                                          <p:stCondLst>
                                            <p:cond delay="0"/>
                                          </p:stCondLst>
                                        </p:cTn>
                                        <p:tgtEl>
                                          <p:spTgt spid="28"/>
                                        </p:tgtEl>
                                        <p:attrNameLst>
                                          <p:attrName>style.visibility</p:attrName>
                                        </p:attrNameLst>
                                      </p:cBhvr>
                                      <p:to>
                                        <p:strVal val="visible"/>
                                      </p:to>
                                    </p:set>
                                    <p:animEffect transition="in" filter="fade">
                                      <p:cBhvr>
                                        <p:cTn id="13" dur="1000"/>
                                        <p:tgtEl>
                                          <p:spTgt spid="28"/>
                                        </p:tgtEl>
                                      </p:cBhvr>
                                    </p:animEffect>
                                    <p:anim calcmode="lin" valueType="num">
                                      <p:cBhvr>
                                        <p:cTn id="14" dur="1000" fill="hold"/>
                                        <p:tgtEl>
                                          <p:spTgt spid="28"/>
                                        </p:tgtEl>
                                        <p:attrNameLst>
                                          <p:attrName>ppt_x</p:attrName>
                                        </p:attrNameLst>
                                      </p:cBhvr>
                                      <p:tavLst>
                                        <p:tav tm="0">
                                          <p:val>
                                            <p:strVal val="#ppt_x"/>
                                          </p:val>
                                        </p:tav>
                                        <p:tav tm="100000">
                                          <p:val>
                                            <p:strVal val="#ppt_x"/>
                                          </p:val>
                                        </p:tav>
                                      </p:tavLst>
                                    </p:anim>
                                    <p:anim calcmode="lin" valueType="num">
                                      <p:cBhvr>
                                        <p:cTn id="15" dur="1000" fill="hold"/>
                                        <p:tgtEl>
                                          <p:spTgt spid="28"/>
                                        </p:tgtEl>
                                        <p:attrNameLst>
                                          <p:attrName>ppt_y</p:attrName>
                                        </p:attrNameLst>
                                      </p:cBhvr>
                                      <p:tavLst>
                                        <p:tav tm="0">
                                          <p:val>
                                            <p:strVal val="#ppt_y+.1"/>
                                          </p:val>
                                        </p:tav>
                                        <p:tav tm="100000">
                                          <p:val>
                                            <p:strVal val="#ppt_y"/>
                                          </p:val>
                                        </p:tav>
                                      </p:tavLst>
                                    </p:anim>
                                  </p:childTnLst>
                                </p:cTn>
                              </p:par>
                              <p:par>
                                <p:cTn id="16" presetID="47" presetClass="entr" presetSubtype="0" fill="hold" grpId="0" nodeType="withEffect">
                                  <p:stCondLst>
                                    <p:cond delay="700"/>
                                  </p:stCondLst>
                                  <p:childTnLst>
                                    <p:set>
                                      <p:cBhvr>
                                        <p:cTn id="17" dur="1" fill="hold">
                                          <p:stCondLst>
                                            <p:cond delay="0"/>
                                          </p:stCondLst>
                                        </p:cTn>
                                        <p:tgtEl>
                                          <p:spTgt spid="25"/>
                                        </p:tgtEl>
                                        <p:attrNameLst>
                                          <p:attrName>style.visibility</p:attrName>
                                        </p:attrNameLst>
                                      </p:cBhvr>
                                      <p:to>
                                        <p:strVal val="visible"/>
                                      </p:to>
                                    </p:set>
                                    <p:animEffect transition="in" filter="fade">
                                      <p:cBhvr>
                                        <p:cTn id="18" dur="750"/>
                                        <p:tgtEl>
                                          <p:spTgt spid="25"/>
                                        </p:tgtEl>
                                      </p:cBhvr>
                                    </p:animEffect>
                                    <p:anim calcmode="lin" valueType="num">
                                      <p:cBhvr>
                                        <p:cTn id="19" dur="750" fill="hold"/>
                                        <p:tgtEl>
                                          <p:spTgt spid="25"/>
                                        </p:tgtEl>
                                        <p:attrNameLst>
                                          <p:attrName>ppt_x</p:attrName>
                                        </p:attrNameLst>
                                      </p:cBhvr>
                                      <p:tavLst>
                                        <p:tav tm="0">
                                          <p:val>
                                            <p:strVal val="#ppt_x"/>
                                          </p:val>
                                        </p:tav>
                                        <p:tav tm="100000">
                                          <p:val>
                                            <p:strVal val="#ppt_x"/>
                                          </p:val>
                                        </p:tav>
                                      </p:tavLst>
                                    </p:anim>
                                    <p:anim calcmode="lin" valueType="num">
                                      <p:cBhvr>
                                        <p:cTn id="20" dur="750" fill="hold"/>
                                        <p:tgtEl>
                                          <p:spTgt spid="25"/>
                                        </p:tgtEl>
                                        <p:attrNameLst>
                                          <p:attrName>ppt_y</p:attrName>
                                        </p:attrNameLst>
                                      </p:cBhvr>
                                      <p:tavLst>
                                        <p:tav tm="0">
                                          <p:val>
                                            <p:strVal val="#ppt_y-.1"/>
                                          </p:val>
                                        </p:tav>
                                        <p:tav tm="100000">
                                          <p:val>
                                            <p:strVal val="#ppt_y"/>
                                          </p:val>
                                        </p:tav>
                                      </p:tavLst>
                                    </p:anim>
                                  </p:childTnLst>
                                </p:cTn>
                              </p:par>
                              <p:par>
                                <p:cTn id="21" presetID="47" presetClass="entr" presetSubtype="0" fill="hold" grpId="0" nodeType="withEffect">
                                  <p:stCondLst>
                                    <p:cond delay="700"/>
                                  </p:stCondLst>
                                  <p:childTnLst>
                                    <p:set>
                                      <p:cBhvr>
                                        <p:cTn id="22" dur="1" fill="hold">
                                          <p:stCondLst>
                                            <p:cond delay="0"/>
                                          </p:stCondLst>
                                        </p:cTn>
                                        <p:tgtEl>
                                          <p:spTgt spid="26"/>
                                        </p:tgtEl>
                                        <p:attrNameLst>
                                          <p:attrName>style.visibility</p:attrName>
                                        </p:attrNameLst>
                                      </p:cBhvr>
                                      <p:to>
                                        <p:strVal val="visible"/>
                                      </p:to>
                                    </p:set>
                                    <p:animEffect transition="in" filter="fade">
                                      <p:cBhvr>
                                        <p:cTn id="23" dur="750"/>
                                        <p:tgtEl>
                                          <p:spTgt spid="26"/>
                                        </p:tgtEl>
                                      </p:cBhvr>
                                    </p:animEffect>
                                    <p:anim calcmode="lin" valueType="num">
                                      <p:cBhvr>
                                        <p:cTn id="24" dur="750" fill="hold"/>
                                        <p:tgtEl>
                                          <p:spTgt spid="26"/>
                                        </p:tgtEl>
                                        <p:attrNameLst>
                                          <p:attrName>ppt_x</p:attrName>
                                        </p:attrNameLst>
                                      </p:cBhvr>
                                      <p:tavLst>
                                        <p:tav tm="0">
                                          <p:val>
                                            <p:strVal val="#ppt_x"/>
                                          </p:val>
                                        </p:tav>
                                        <p:tav tm="100000">
                                          <p:val>
                                            <p:strVal val="#ppt_x"/>
                                          </p:val>
                                        </p:tav>
                                      </p:tavLst>
                                    </p:anim>
                                    <p:anim calcmode="lin" valueType="num">
                                      <p:cBhvr>
                                        <p:cTn id="25" dur="750" fill="hold"/>
                                        <p:tgtEl>
                                          <p:spTgt spid="26"/>
                                        </p:tgtEl>
                                        <p:attrNameLst>
                                          <p:attrName>ppt_y</p:attrName>
                                        </p:attrNameLst>
                                      </p:cBhvr>
                                      <p:tavLst>
                                        <p:tav tm="0">
                                          <p:val>
                                            <p:strVal val="#ppt_y-.1"/>
                                          </p:val>
                                        </p:tav>
                                        <p:tav tm="100000">
                                          <p:val>
                                            <p:strVal val="#ppt_y"/>
                                          </p:val>
                                        </p:tav>
                                      </p:tavLst>
                                    </p:anim>
                                  </p:childTnLst>
                                </p:cTn>
                              </p:par>
                              <p:par>
                                <p:cTn id="26" presetID="16" presetClass="entr" presetSubtype="42" fill="hold" grpId="0" nodeType="withEffect">
                                  <p:stCondLst>
                                    <p:cond delay="1000"/>
                                  </p:stCondLst>
                                  <p:childTnLst>
                                    <p:set>
                                      <p:cBhvr>
                                        <p:cTn id="27" dur="1" fill="hold">
                                          <p:stCondLst>
                                            <p:cond delay="0"/>
                                          </p:stCondLst>
                                        </p:cTn>
                                        <p:tgtEl>
                                          <p:spTgt spid="27"/>
                                        </p:tgtEl>
                                        <p:attrNameLst>
                                          <p:attrName>style.visibility</p:attrName>
                                        </p:attrNameLst>
                                      </p:cBhvr>
                                      <p:to>
                                        <p:strVal val="visible"/>
                                      </p:to>
                                    </p:set>
                                    <p:animEffect transition="in" filter="barn(outHorizontal)">
                                      <p:cBhvr>
                                        <p:cTn id="28" dur="750"/>
                                        <p:tgtEl>
                                          <p:spTgt spid="27"/>
                                        </p:tgtEl>
                                      </p:cBhvr>
                                    </p:animEffect>
                                  </p:childTnLst>
                                </p:cTn>
                              </p:par>
                            </p:childTnLst>
                          </p:cTn>
                        </p:par>
                        <p:par>
                          <p:cTn id="29" fill="hold">
                            <p:stCondLst>
                              <p:cond delay="1750"/>
                            </p:stCondLst>
                            <p:childTnLst>
                              <p:par>
                                <p:cTn id="30" presetID="53" presetClass="entr" presetSubtype="16" fill="hold" nodeType="afterEffect">
                                  <p:stCondLst>
                                    <p:cond delay="0"/>
                                  </p:stCondLst>
                                  <p:childTnLst>
                                    <p:set>
                                      <p:cBhvr>
                                        <p:cTn id="31" dur="1" fill="hold">
                                          <p:stCondLst>
                                            <p:cond delay="0"/>
                                          </p:stCondLst>
                                        </p:cTn>
                                        <p:tgtEl>
                                          <p:spTgt spid="31"/>
                                        </p:tgtEl>
                                        <p:attrNameLst>
                                          <p:attrName>style.visibility</p:attrName>
                                        </p:attrNameLst>
                                      </p:cBhvr>
                                      <p:to>
                                        <p:strVal val="visible"/>
                                      </p:to>
                                    </p:set>
                                    <p:anim calcmode="lin" valueType="num">
                                      <p:cBhvr>
                                        <p:cTn id="32" dur="750" fill="hold"/>
                                        <p:tgtEl>
                                          <p:spTgt spid="31"/>
                                        </p:tgtEl>
                                        <p:attrNameLst>
                                          <p:attrName>ppt_w</p:attrName>
                                        </p:attrNameLst>
                                      </p:cBhvr>
                                      <p:tavLst>
                                        <p:tav tm="0">
                                          <p:val>
                                            <p:fltVal val="0"/>
                                          </p:val>
                                        </p:tav>
                                        <p:tav tm="100000">
                                          <p:val>
                                            <p:strVal val="#ppt_w"/>
                                          </p:val>
                                        </p:tav>
                                      </p:tavLst>
                                    </p:anim>
                                    <p:anim calcmode="lin" valueType="num">
                                      <p:cBhvr>
                                        <p:cTn id="33" dur="750" fill="hold"/>
                                        <p:tgtEl>
                                          <p:spTgt spid="31"/>
                                        </p:tgtEl>
                                        <p:attrNameLst>
                                          <p:attrName>ppt_h</p:attrName>
                                        </p:attrNameLst>
                                      </p:cBhvr>
                                      <p:tavLst>
                                        <p:tav tm="0">
                                          <p:val>
                                            <p:fltVal val="0"/>
                                          </p:val>
                                        </p:tav>
                                        <p:tav tm="100000">
                                          <p:val>
                                            <p:strVal val="#ppt_h"/>
                                          </p:val>
                                        </p:tav>
                                      </p:tavLst>
                                    </p:anim>
                                    <p:animEffect transition="in" filter="fade">
                                      <p:cBhvr>
                                        <p:cTn id="34" dur="750"/>
                                        <p:tgtEl>
                                          <p:spTgt spid="31"/>
                                        </p:tgtEl>
                                      </p:cBhvr>
                                    </p:animEffect>
                                  </p:childTnLst>
                                </p:cTn>
                              </p:par>
                            </p:childTnLst>
                          </p:cTn>
                        </p:par>
                        <p:par>
                          <p:cTn id="35" fill="hold">
                            <p:stCondLst>
                              <p:cond delay="2500"/>
                            </p:stCondLst>
                            <p:childTnLst>
                              <p:par>
                                <p:cTn id="36" presetID="47" presetClass="entr" presetSubtype="0" fill="hold" grpId="0" nodeType="afterEffect">
                                  <p:stCondLst>
                                    <p:cond delay="0"/>
                                  </p:stCondLst>
                                  <p:childTnLst>
                                    <p:set>
                                      <p:cBhvr>
                                        <p:cTn id="37" dur="1" fill="hold">
                                          <p:stCondLst>
                                            <p:cond delay="0"/>
                                          </p:stCondLst>
                                        </p:cTn>
                                        <p:tgtEl>
                                          <p:spTgt spid="29"/>
                                        </p:tgtEl>
                                        <p:attrNameLst>
                                          <p:attrName>style.visibility</p:attrName>
                                        </p:attrNameLst>
                                      </p:cBhvr>
                                      <p:to>
                                        <p:strVal val="visible"/>
                                      </p:to>
                                    </p:set>
                                    <p:animEffect transition="in" filter="fade">
                                      <p:cBhvr>
                                        <p:cTn id="38" dur="750"/>
                                        <p:tgtEl>
                                          <p:spTgt spid="29"/>
                                        </p:tgtEl>
                                      </p:cBhvr>
                                    </p:animEffect>
                                    <p:anim calcmode="lin" valueType="num">
                                      <p:cBhvr>
                                        <p:cTn id="39" dur="750" fill="hold"/>
                                        <p:tgtEl>
                                          <p:spTgt spid="29"/>
                                        </p:tgtEl>
                                        <p:attrNameLst>
                                          <p:attrName>ppt_x</p:attrName>
                                        </p:attrNameLst>
                                      </p:cBhvr>
                                      <p:tavLst>
                                        <p:tav tm="0">
                                          <p:val>
                                            <p:strVal val="#ppt_x"/>
                                          </p:val>
                                        </p:tav>
                                        <p:tav tm="100000">
                                          <p:val>
                                            <p:strVal val="#ppt_x"/>
                                          </p:val>
                                        </p:tav>
                                      </p:tavLst>
                                    </p:anim>
                                    <p:anim calcmode="lin" valueType="num">
                                      <p:cBhvr>
                                        <p:cTn id="40" dur="750" fill="hold"/>
                                        <p:tgtEl>
                                          <p:spTgt spid="29"/>
                                        </p:tgtEl>
                                        <p:attrNameLst>
                                          <p:attrName>ppt_y</p:attrName>
                                        </p:attrNameLst>
                                      </p:cBhvr>
                                      <p:tavLst>
                                        <p:tav tm="0">
                                          <p:val>
                                            <p:strVal val="#ppt_y-.1"/>
                                          </p:val>
                                        </p:tav>
                                        <p:tav tm="100000">
                                          <p:val>
                                            <p:strVal val="#ppt_y"/>
                                          </p:val>
                                        </p:tav>
                                      </p:tavLst>
                                    </p:anim>
                                  </p:childTnLst>
                                </p:cTn>
                              </p:par>
                              <p:par>
                                <p:cTn id="41" presetID="42" presetClass="entr" presetSubtype="0" fill="hold" grpId="0" nodeType="withEffect">
                                  <p:stCondLst>
                                    <p:cond delay="0"/>
                                  </p:stCondLst>
                                  <p:childTnLst>
                                    <p:set>
                                      <p:cBhvr>
                                        <p:cTn id="42" dur="1" fill="hold">
                                          <p:stCondLst>
                                            <p:cond delay="0"/>
                                          </p:stCondLst>
                                        </p:cTn>
                                        <p:tgtEl>
                                          <p:spTgt spid="30"/>
                                        </p:tgtEl>
                                        <p:attrNameLst>
                                          <p:attrName>style.visibility</p:attrName>
                                        </p:attrNameLst>
                                      </p:cBhvr>
                                      <p:to>
                                        <p:strVal val="visible"/>
                                      </p:to>
                                    </p:set>
                                    <p:animEffect transition="in" filter="fade">
                                      <p:cBhvr>
                                        <p:cTn id="43" dur="750"/>
                                        <p:tgtEl>
                                          <p:spTgt spid="30"/>
                                        </p:tgtEl>
                                      </p:cBhvr>
                                    </p:animEffect>
                                    <p:anim calcmode="lin" valueType="num">
                                      <p:cBhvr>
                                        <p:cTn id="44" dur="750" fill="hold"/>
                                        <p:tgtEl>
                                          <p:spTgt spid="30"/>
                                        </p:tgtEl>
                                        <p:attrNameLst>
                                          <p:attrName>ppt_x</p:attrName>
                                        </p:attrNameLst>
                                      </p:cBhvr>
                                      <p:tavLst>
                                        <p:tav tm="0">
                                          <p:val>
                                            <p:strVal val="#ppt_x"/>
                                          </p:val>
                                        </p:tav>
                                        <p:tav tm="100000">
                                          <p:val>
                                            <p:strVal val="#ppt_x"/>
                                          </p:val>
                                        </p:tav>
                                      </p:tavLst>
                                    </p:anim>
                                    <p:anim calcmode="lin" valueType="num">
                                      <p:cBhvr>
                                        <p:cTn id="45" dur="750" fill="hold"/>
                                        <p:tgtEl>
                                          <p:spTgt spid="30"/>
                                        </p:tgtEl>
                                        <p:attrNameLst>
                                          <p:attrName>ppt_y</p:attrName>
                                        </p:attrNameLst>
                                      </p:cBhvr>
                                      <p:tavLst>
                                        <p:tav tm="0">
                                          <p:val>
                                            <p:strVal val="#ppt_y+.1"/>
                                          </p:val>
                                        </p:tav>
                                        <p:tav tm="100000">
                                          <p:val>
                                            <p:strVal val="#ppt_y"/>
                                          </p:val>
                                        </p:tav>
                                      </p:tavLst>
                                    </p:anim>
                                  </p:childTnLst>
                                </p:cTn>
                              </p:par>
                            </p:childTnLst>
                          </p:cTn>
                        </p:par>
                        <p:par>
                          <p:cTn id="46" fill="hold">
                            <p:stCondLst>
                              <p:cond delay="3250"/>
                            </p:stCondLst>
                            <p:childTnLst>
                              <p:par>
                                <p:cTn id="47" presetID="53" presetClass="entr" presetSubtype="16" fill="hold" nodeType="afterEffect">
                                  <p:stCondLst>
                                    <p:cond delay="0"/>
                                  </p:stCondLst>
                                  <p:childTnLst>
                                    <p:set>
                                      <p:cBhvr>
                                        <p:cTn id="48" dur="1" fill="hold">
                                          <p:stCondLst>
                                            <p:cond delay="0"/>
                                          </p:stCondLst>
                                        </p:cTn>
                                        <p:tgtEl>
                                          <p:spTgt spid="36"/>
                                        </p:tgtEl>
                                        <p:attrNameLst>
                                          <p:attrName>style.visibility</p:attrName>
                                        </p:attrNameLst>
                                      </p:cBhvr>
                                      <p:to>
                                        <p:strVal val="visible"/>
                                      </p:to>
                                    </p:set>
                                    <p:anim calcmode="lin" valueType="num">
                                      <p:cBhvr>
                                        <p:cTn id="49" dur="750" fill="hold"/>
                                        <p:tgtEl>
                                          <p:spTgt spid="36"/>
                                        </p:tgtEl>
                                        <p:attrNameLst>
                                          <p:attrName>ppt_w</p:attrName>
                                        </p:attrNameLst>
                                      </p:cBhvr>
                                      <p:tavLst>
                                        <p:tav tm="0">
                                          <p:val>
                                            <p:fltVal val="0"/>
                                          </p:val>
                                        </p:tav>
                                        <p:tav tm="100000">
                                          <p:val>
                                            <p:strVal val="#ppt_w"/>
                                          </p:val>
                                        </p:tav>
                                      </p:tavLst>
                                    </p:anim>
                                    <p:anim calcmode="lin" valueType="num">
                                      <p:cBhvr>
                                        <p:cTn id="50" dur="750" fill="hold"/>
                                        <p:tgtEl>
                                          <p:spTgt spid="36"/>
                                        </p:tgtEl>
                                        <p:attrNameLst>
                                          <p:attrName>ppt_h</p:attrName>
                                        </p:attrNameLst>
                                      </p:cBhvr>
                                      <p:tavLst>
                                        <p:tav tm="0">
                                          <p:val>
                                            <p:fltVal val="0"/>
                                          </p:val>
                                        </p:tav>
                                        <p:tav tm="100000">
                                          <p:val>
                                            <p:strVal val="#ppt_h"/>
                                          </p:val>
                                        </p:tav>
                                      </p:tavLst>
                                    </p:anim>
                                    <p:animEffect transition="in" filter="fade">
                                      <p:cBhvr>
                                        <p:cTn id="51" dur="750"/>
                                        <p:tgtEl>
                                          <p:spTgt spid="36"/>
                                        </p:tgtEl>
                                      </p:cBhvr>
                                    </p:animEffect>
                                  </p:childTnLst>
                                </p:cTn>
                              </p:par>
                            </p:childTnLst>
                          </p:cTn>
                        </p:par>
                        <p:par>
                          <p:cTn id="52" fill="hold">
                            <p:stCondLst>
                              <p:cond delay="4000"/>
                            </p:stCondLst>
                            <p:childTnLst>
                              <p:par>
                                <p:cTn id="53" presetID="47" presetClass="entr" presetSubtype="0" fill="hold" grpId="0" nodeType="afterEffect">
                                  <p:stCondLst>
                                    <p:cond delay="0"/>
                                  </p:stCondLst>
                                  <p:childTnLst>
                                    <p:set>
                                      <p:cBhvr>
                                        <p:cTn id="54" dur="1" fill="hold">
                                          <p:stCondLst>
                                            <p:cond delay="0"/>
                                          </p:stCondLst>
                                        </p:cTn>
                                        <p:tgtEl>
                                          <p:spTgt spid="34"/>
                                        </p:tgtEl>
                                        <p:attrNameLst>
                                          <p:attrName>style.visibility</p:attrName>
                                        </p:attrNameLst>
                                      </p:cBhvr>
                                      <p:to>
                                        <p:strVal val="visible"/>
                                      </p:to>
                                    </p:set>
                                    <p:animEffect transition="in" filter="fade">
                                      <p:cBhvr>
                                        <p:cTn id="55" dur="750"/>
                                        <p:tgtEl>
                                          <p:spTgt spid="34"/>
                                        </p:tgtEl>
                                      </p:cBhvr>
                                    </p:animEffect>
                                    <p:anim calcmode="lin" valueType="num">
                                      <p:cBhvr>
                                        <p:cTn id="56" dur="750" fill="hold"/>
                                        <p:tgtEl>
                                          <p:spTgt spid="34"/>
                                        </p:tgtEl>
                                        <p:attrNameLst>
                                          <p:attrName>ppt_x</p:attrName>
                                        </p:attrNameLst>
                                      </p:cBhvr>
                                      <p:tavLst>
                                        <p:tav tm="0">
                                          <p:val>
                                            <p:strVal val="#ppt_x"/>
                                          </p:val>
                                        </p:tav>
                                        <p:tav tm="100000">
                                          <p:val>
                                            <p:strVal val="#ppt_x"/>
                                          </p:val>
                                        </p:tav>
                                      </p:tavLst>
                                    </p:anim>
                                    <p:anim calcmode="lin" valueType="num">
                                      <p:cBhvr>
                                        <p:cTn id="57" dur="750" fill="hold"/>
                                        <p:tgtEl>
                                          <p:spTgt spid="34"/>
                                        </p:tgtEl>
                                        <p:attrNameLst>
                                          <p:attrName>ppt_y</p:attrName>
                                        </p:attrNameLst>
                                      </p:cBhvr>
                                      <p:tavLst>
                                        <p:tav tm="0">
                                          <p:val>
                                            <p:strVal val="#ppt_y-.1"/>
                                          </p:val>
                                        </p:tav>
                                        <p:tav tm="100000">
                                          <p:val>
                                            <p:strVal val="#ppt_y"/>
                                          </p:val>
                                        </p:tav>
                                      </p:tavLst>
                                    </p:anim>
                                  </p:childTnLst>
                                </p:cTn>
                              </p:par>
                              <p:par>
                                <p:cTn id="58" presetID="42" presetClass="entr" presetSubtype="0" fill="hold" grpId="0" nodeType="withEffect">
                                  <p:stCondLst>
                                    <p:cond delay="0"/>
                                  </p:stCondLst>
                                  <p:childTnLst>
                                    <p:set>
                                      <p:cBhvr>
                                        <p:cTn id="59" dur="1" fill="hold">
                                          <p:stCondLst>
                                            <p:cond delay="0"/>
                                          </p:stCondLst>
                                        </p:cTn>
                                        <p:tgtEl>
                                          <p:spTgt spid="35"/>
                                        </p:tgtEl>
                                        <p:attrNameLst>
                                          <p:attrName>style.visibility</p:attrName>
                                        </p:attrNameLst>
                                      </p:cBhvr>
                                      <p:to>
                                        <p:strVal val="visible"/>
                                      </p:to>
                                    </p:set>
                                    <p:animEffect transition="in" filter="fade">
                                      <p:cBhvr>
                                        <p:cTn id="60" dur="750"/>
                                        <p:tgtEl>
                                          <p:spTgt spid="35"/>
                                        </p:tgtEl>
                                      </p:cBhvr>
                                    </p:animEffect>
                                    <p:anim calcmode="lin" valueType="num">
                                      <p:cBhvr>
                                        <p:cTn id="61" dur="750" fill="hold"/>
                                        <p:tgtEl>
                                          <p:spTgt spid="35"/>
                                        </p:tgtEl>
                                        <p:attrNameLst>
                                          <p:attrName>ppt_x</p:attrName>
                                        </p:attrNameLst>
                                      </p:cBhvr>
                                      <p:tavLst>
                                        <p:tav tm="0">
                                          <p:val>
                                            <p:strVal val="#ppt_x"/>
                                          </p:val>
                                        </p:tav>
                                        <p:tav tm="100000">
                                          <p:val>
                                            <p:strVal val="#ppt_x"/>
                                          </p:val>
                                        </p:tav>
                                      </p:tavLst>
                                    </p:anim>
                                    <p:anim calcmode="lin" valueType="num">
                                      <p:cBhvr>
                                        <p:cTn id="62" dur="750" fill="hold"/>
                                        <p:tgtEl>
                                          <p:spTgt spid="35"/>
                                        </p:tgtEl>
                                        <p:attrNameLst>
                                          <p:attrName>ppt_y</p:attrName>
                                        </p:attrNameLst>
                                      </p:cBhvr>
                                      <p:tavLst>
                                        <p:tav tm="0">
                                          <p:val>
                                            <p:strVal val="#ppt_y+.1"/>
                                          </p:val>
                                        </p:tav>
                                        <p:tav tm="100000">
                                          <p:val>
                                            <p:strVal val="#ppt_y"/>
                                          </p:val>
                                        </p:tav>
                                      </p:tavLst>
                                    </p:anim>
                                  </p:childTnLst>
                                </p:cTn>
                              </p:par>
                            </p:childTnLst>
                          </p:cTn>
                        </p:par>
                        <p:par>
                          <p:cTn id="63" fill="hold">
                            <p:stCondLst>
                              <p:cond delay="4750"/>
                            </p:stCondLst>
                            <p:childTnLst>
                              <p:par>
                                <p:cTn id="64" presetID="53" presetClass="entr" presetSubtype="16" fill="hold" nodeType="afterEffect">
                                  <p:stCondLst>
                                    <p:cond delay="0"/>
                                  </p:stCondLst>
                                  <p:childTnLst>
                                    <p:set>
                                      <p:cBhvr>
                                        <p:cTn id="65" dur="1" fill="hold">
                                          <p:stCondLst>
                                            <p:cond delay="0"/>
                                          </p:stCondLst>
                                        </p:cTn>
                                        <p:tgtEl>
                                          <p:spTgt spid="41"/>
                                        </p:tgtEl>
                                        <p:attrNameLst>
                                          <p:attrName>style.visibility</p:attrName>
                                        </p:attrNameLst>
                                      </p:cBhvr>
                                      <p:to>
                                        <p:strVal val="visible"/>
                                      </p:to>
                                    </p:set>
                                    <p:anim calcmode="lin" valueType="num">
                                      <p:cBhvr>
                                        <p:cTn id="66" dur="750" fill="hold"/>
                                        <p:tgtEl>
                                          <p:spTgt spid="41"/>
                                        </p:tgtEl>
                                        <p:attrNameLst>
                                          <p:attrName>ppt_w</p:attrName>
                                        </p:attrNameLst>
                                      </p:cBhvr>
                                      <p:tavLst>
                                        <p:tav tm="0">
                                          <p:val>
                                            <p:fltVal val="0"/>
                                          </p:val>
                                        </p:tav>
                                        <p:tav tm="100000">
                                          <p:val>
                                            <p:strVal val="#ppt_w"/>
                                          </p:val>
                                        </p:tav>
                                      </p:tavLst>
                                    </p:anim>
                                    <p:anim calcmode="lin" valueType="num">
                                      <p:cBhvr>
                                        <p:cTn id="67" dur="750" fill="hold"/>
                                        <p:tgtEl>
                                          <p:spTgt spid="41"/>
                                        </p:tgtEl>
                                        <p:attrNameLst>
                                          <p:attrName>ppt_h</p:attrName>
                                        </p:attrNameLst>
                                      </p:cBhvr>
                                      <p:tavLst>
                                        <p:tav tm="0">
                                          <p:val>
                                            <p:fltVal val="0"/>
                                          </p:val>
                                        </p:tav>
                                        <p:tav tm="100000">
                                          <p:val>
                                            <p:strVal val="#ppt_h"/>
                                          </p:val>
                                        </p:tav>
                                      </p:tavLst>
                                    </p:anim>
                                    <p:animEffect transition="in" filter="fade">
                                      <p:cBhvr>
                                        <p:cTn id="68" dur="750"/>
                                        <p:tgtEl>
                                          <p:spTgt spid="41"/>
                                        </p:tgtEl>
                                      </p:cBhvr>
                                    </p:animEffect>
                                  </p:childTnLst>
                                </p:cTn>
                              </p:par>
                            </p:childTnLst>
                          </p:cTn>
                        </p:par>
                        <p:par>
                          <p:cTn id="69" fill="hold">
                            <p:stCondLst>
                              <p:cond delay="5500"/>
                            </p:stCondLst>
                            <p:childTnLst>
                              <p:par>
                                <p:cTn id="70" presetID="47" presetClass="entr" presetSubtype="0" fill="hold" grpId="0" nodeType="afterEffect">
                                  <p:stCondLst>
                                    <p:cond delay="0"/>
                                  </p:stCondLst>
                                  <p:childTnLst>
                                    <p:set>
                                      <p:cBhvr>
                                        <p:cTn id="71" dur="1" fill="hold">
                                          <p:stCondLst>
                                            <p:cond delay="0"/>
                                          </p:stCondLst>
                                        </p:cTn>
                                        <p:tgtEl>
                                          <p:spTgt spid="39"/>
                                        </p:tgtEl>
                                        <p:attrNameLst>
                                          <p:attrName>style.visibility</p:attrName>
                                        </p:attrNameLst>
                                      </p:cBhvr>
                                      <p:to>
                                        <p:strVal val="visible"/>
                                      </p:to>
                                    </p:set>
                                    <p:animEffect transition="in" filter="fade">
                                      <p:cBhvr>
                                        <p:cTn id="72" dur="750"/>
                                        <p:tgtEl>
                                          <p:spTgt spid="39"/>
                                        </p:tgtEl>
                                      </p:cBhvr>
                                    </p:animEffect>
                                    <p:anim calcmode="lin" valueType="num">
                                      <p:cBhvr>
                                        <p:cTn id="73" dur="750" fill="hold"/>
                                        <p:tgtEl>
                                          <p:spTgt spid="39"/>
                                        </p:tgtEl>
                                        <p:attrNameLst>
                                          <p:attrName>ppt_x</p:attrName>
                                        </p:attrNameLst>
                                      </p:cBhvr>
                                      <p:tavLst>
                                        <p:tav tm="0">
                                          <p:val>
                                            <p:strVal val="#ppt_x"/>
                                          </p:val>
                                        </p:tav>
                                        <p:tav tm="100000">
                                          <p:val>
                                            <p:strVal val="#ppt_x"/>
                                          </p:val>
                                        </p:tav>
                                      </p:tavLst>
                                    </p:anim>
                                    <p:anim calcmode="lin" valueType="num">
                                      <p:cBhvr>
                                        <p:cTn id="74" dur="750" fill="hold"/>
                                        <p:tgtEl>
                                          <p:spTgt spid="39"/>
                                        </p:tgtEl>
                                        <p:attrNameLst>
                                          <p:attrName>ppt_y</p:attrName>
                                        </p:attrNameLst>
                                      </p:cBhvr>
                                      <p:tavLst>
                                        <p:tav tm="0">
                                          <p:val>
                                            <p:strVal val="#ppt_y-.1"/>
                                          </p:val>
                                        </p:tav>
                                        <p:tav tm="100000">
                                          <p:val>
                                            <p:strVal val="#ppt_y"/>
                                          </p:val>
                                        </p:tav>
                                      </p:tavLst>
                                    </p:anim>
                                  </p:childTnLst>
                                </p:cTn>
                              </p:par>
                              <p:par>
                                <p:cTn id="75" presetID="42" presetClass="entr" presetSubtype="0" fill="hold" grpId="0" nodeType="withEffect">
                                  <p:stCondLst>
                                    <p:cond delay="0"/>
                                  </p:stCondLst>
                                  <p:childTnLst>
                                    <p:set>
                                      <p:cBhvr>
                                        <p:cTn id="76" dur="1" fill="hold">
                                          <p:stCondLst>
                                            <p:cond delay="0"/>
                                          </p:stCondLst>
                                        </p:cTn>
                                        <p:tgtEl>
                                          <p:spTgt spid="40"/>
                                        </p:tgtEl>
                                        <p:attrNameLst>
                                          <p:attrName>style.visibility</p:attrName>
                                        </p:attrNameLst>
                                      </p:cBhvr>
                                      <p:to>
                                        <p:strVal val="visible"/>
                                      </p:to>
                                    </p:set>
                                    <p:animEffect transition="in" filter="fade">
                                      <p:cBhvr>
                                        <p:cTn id="77" dur="750"/>
                                        <p:tgtEl>
                                          <p:spTgt spid="40"/>
                                        </p:tgtEl>
                                      </p:cBhvr>
                                    </p:animEffect>
                                    <p:anim calcmode="lin" valueType="num">
                                      <p:cBhvr>
                                        <p:cTn id="78" dur="750" fill="hold"/>
                                        <p:tgtEl>
                                          <p:spTgt spid="40"/>
                                        </p:tgtEl>
                                        <p:attrNameLst>
                                          <p:attrName>ppt_x</p:attrName>
                                        </p:attrNameLst>
                                      </p:cBhvr>
                                      <p:tavLst>
                                        <p:tav tm="0">
                                          <p:val>
                                            <p:strVal val="#ppt_x"/>
                                          </p:val>
                                        </p:tav>
                                        <p:tav tm="100000">
                                          <p:val>
                                            <p:strVal val="#ppt_x"/>
                                          </p:val>
                                        </p:tav>
                                      </p:tavLst>
                                    </p:anim>
                                    <p:anim calcmode="lin" valueType="num">
                                      <p:cBhvr>
                                        <p:cTn id="79" dur="750" fill="hold"/>
                                        <p:tgtEl>
                                          <p:spTgt spid="40"/>
                                        </p:tgtEl>
                                        <p:attrNameLst>
                                          <p:attrName>ppt_y</p:attrName>
                                        </p:attrNameLst>
                                      </p:cBhvr>
                                      <p:tavLst>
                                        <p:tav tm="0">
                                          <p:val>
                                            <p:strVal val="#ppt_y+.1"/>
                                          </p:val>
                                        </p:tav>
                                        <p:tav tm="100000">
                                          <p:val>
                                            <p:strVal val="#ppt_y"/>
                                          </p:val>
                                        </p:tav>
                                      </p:tavLst>
                                    </p:anim>
                                  </p:childTnLst>
                                </p:cTn>
                              </p:par>
                            </p:childTnLst>
                          </p:cTn>
                        </p:par>
                        <p:par>
                          <p:cTn id="80" fill="hold">
                            <p:stCondLst>
                              <p:cond delay="6250"/>
                            </p:stCondLst>
                            <p:childTnLst>
                              <p:par>
                                <p:cTn id="81" presetID="53" presetClass="entr" presetSubtype="16" fill="hold" nodeType="afterEffect">
                                  <p:stCondLst>
                                    <p:cond delay="0"/>
                                  </p:stCondLst>
                                  <p:childTnLst>
                                    <p:set>
                                      <p:cBhvr>
                                        <p:cTn id="82" dur="1" fill="hold">
                                          <p:stCondLst>
                                            <p:cond delay="0"/>
                                          </p:stCondLst>
                                        </p:cTn>
                                        <p:tgtEl>
                                          <p:spTgt spid="46"/>
                                        </p:tgtEl>
                                        <p:attrNameLst>
                                          <p:attrName>style.visibility</p:attrName>
                                        </p:attrNameLst>
                                      </p:cBhvr>
                                      <p:to>
                                        <p:strVal val="visible"/>
                                      </p:to>
                                    </p:set>
                                    <p:anim calcmode="lin" valueType="num">
                                      <p:cBhvr>
                                        <p:cTn id="83" dur="750" fill="hold"/>
                                        <p:tgtEl>
                                          <p:spTgt spid="46"/>
                                        </p:tgtEl>
                                        <p:attrNameLst>
                                          <p:attrName>ppt_w</p:attrName>
                                        </p:attrNameLst>
                                      </p:cBhvr>
                                      <p:tavLst>
                                        <p:tav tm="0">
                                          <p:val>
                                            <p:fltVal val="0"/>
                                          </p:val>
                                        </p:tav>
                                        <p:tav tm="100000">
                                          <p:val>
                                            <p:strVal val="#ppt_w"/>
                                          </p:val>
                                        </p:tav>
                                      </p:tavLst>
                                    </p:anim>
                                    <p:anim calcmode="lin" valueType="num">
                                      <p:cBhvr>
                                        <p:cTn id="84" dur="750" fill="hold"/>
                                        <p:tgtEl>
                                          <p:spTgt spid="46"/>
                                        </p:tgtEl>
                                        <p:attrNameLst>
                                          <p:attrName>ppt_h</p:attrName>
                                        </p:attrNameLst>
                                      </p:cBhvr>
                                      <p:tavLst>
                                        <p:tav tm="0">
                                          <p:val>
                                            <p:fltVal val="0"/>
                                          </p:val>
                                        </p:tav>
                                        <p:tav tm="100000">
                                          <p:val>
                                            <p:strVal val="#ppt_h"/>
                                          </p:val>
                                        </p:tav>
                                      </p:tavLst>
                                    </p:anim>
                                    <p:animEffect transition="in" filter="fade">
                                      <p:cBhvr>
                                        <p:cTn id="85" dur="750"/>
                                        <p:tgtEl>
                                          <p:spTgt spid="46"/>
                                        </p:tgtEl>
                                      </p:cBhvr>
                                    </p:animEffect>
                                  </p:childTnLst>
                                </p:cTn>
                              </p:par>
                            </p:childTnLst>
                          </p:cTn>
                        </p:par>
                        <p:par>
                          <p:cTn id="86" fill="hold">
                            <p:stCondLst>
                              <p:cond delay="7000"/>
                            </p:stCondLst>
                            <p:childTnLst>
                              <p:par>
                                <p:cTn id="87" presetID="47" presetClass="entr" presetSubtype="0" fill="hold" grpId="0" nodeType="afterEffect">
                                  <p:stCondLst>
                                    <p:cond delay="0"/>
                                  </p:stCondLst>
                                  <p:childTnLst>
                                    <p:set>
                                      <p:cBhvr>
                                        <p:cTn id="88" dur="1" fill="hold">
                                          <p:stCondLst>
                                            <p:cond delay="0"/>
                                          </p:stCondLst>
                                        </p:cTn>
                                        <p:tgtEl>
                                          <p:spTgt spid="44"/>
                                        </p:tgtEl>
                                        <p:attrNameLst>
                                          <p:attrName>style.visibility</p:attrName>
                                        </p:attrNameLst>
                                      </p:cBhvr>
                                      <p:to>
                                        <p:strVal val="visible"/>
                                      </p:to>
                                    </p:set>
                                    <p:animEffect transition="in" filter="fade">
                                      <p:cBhvr>
                                        <p:cTn id="89" dur="750"/>
                                        <p:tgtEl>
                                          <p:spTgt spid="44"/>
                                        </p:tgtEl>
                                      </p:cBhvr>
                                    </p:animEffect>
                                    <p:anim calcmode="lin" valueType="num">
                                      <p:cBhvr>
                                        <p:cTn id="90" dur="750" fill="hold"/>
                                        <p:tgtEl>
                                          <p:spTgt spid="44"/>
                                        </p:tgtEl>
                                        <p:attrNameLst>
                                          <p:attrName>ppt_x</p:attrName>
                                        </p:attrNameLst>
                                      </p:cBhvr>
                                      <p:tavLst>
                                        <p:tav tm="0">
                                          <p:val>
                                            <p:strVal val="#ppt_x"/>
                                          </p:val>
                                        </p:tav>
                                        <p:tav tm="100000">
                                          <p:val>
                                            <p:strVal val="#ppt_x"/>
                                          </p:val>
                                        </p:tav>
                                      </p:tavLst>
                                    </p:anim>
                                    <p:anim calcmode="lin" valueType="num">
                                      <p:cBhvr>
                                        <p:cTn id="91" dur="750" fill="hold"/>
                                        <p:tgtEl>
                                          <p:spTgt spid="44"/>
                                        </p:tgtEl>
                                        <p:attrNameLst>
                                          <p:attrName>ppt_y</p:attrName>
                                        </p:attrNameLst>
                                      </p:cBhvr>
                                      <p:tavLst>
                                        <p:tav tm="0">
                                          <p:val>
                                            <p:strVal val="#ppt_y-.1"/>
                                          </p:val>
                                        </p:tav>
                                        <p:tav tm="100000">
                                          <p:val>
                                            <p:strVal val="#ppt_y"/>
                                          </p:val>
                                        </p:tav>
                                      </p:tavLst>
                                    </p:anim>
                                  </p:childTnLst>
                                </p:cTn>
                              </p:par>
                              <p:par>
                                <p:cTn id="92" presetID="42" presetClass="entr" presetSubtype="0" fill="hold" grpId="0" nodeType="withEffect">
                                  <p:stCondLst>
                                    <p:cond delay="0"/>
                                  </p:stCondLst>
                                  <p:childTnLst>
                                    <p:set>
                                      <p:cBhvr>
                                        <p:cTn id="93" dur="1" fill="hold">
                                          <p:stCondLst>
                                            <p:cond delay="0"/>
                                          </p:stCondLst>
                                        </p:cTn>
                                        <p:tgtEl>
                                          <p:spTgt spid="45"/>
                                        </p:tgtEl>
                                        <p:attrNameLst>
                                          <p:attrName>style.visibility</p:attrName>
                                        </p:attrNameLst>
                                      </p:cBhvr>
                                      <p:to>
                                        <p:strVal val="visible"/>
                                      </p:to>
                                    </p:set>
                                    <p:animEffect transition="in" filter="fade">
                                      <p:cBhvr>
                                        <p:cTn id="94" dur="750"/>
                                        <p:tgtEl>
                                          <p:spTgt spid="45"/>
                                        </p:tgtEl>
                                      </p:cBhvr>
                                    </p:animEffect>
                                    <p:anim calcmode="lin" valueType="num">
                                      <p:cBhvr>
                                        <p:cTn id="95" dur="750" fill="hold"/>
                                        <p:tgtEl>
                                          <p:spTgt spid="45"/>
                                        </p:tgtEl>
                                        <p:attrNameLst>
                                          <p:attrName>ppt_x</p:attrName>
                                        </p:attrNameLst>
                                      </p:cBhvr>
                                      <p:tavLst>
                                        <p:tav tm="0">
                                          <p:val>
                                            <p:strVal val="#ppt_x"/>
                                          </p:val>
                                        </p:tav>
                                        <p:tav tm="100000">
                                          <p:val>
                                            <p:strVal val="#ppt_x"/>
                                          </p:val>
                                        </p:tav>
                                      </p:tavLst>
                                    </p:anim>
                                    <p:anim calcmode="lin" valueType="num">
                                      <p:cBhvr>
                                        <p:cTn id="96" dur="750" fill="hold"/>
                                        <p:tgtEl>
                                          <p:spTgt spid="4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P spid="26" grpId="0"/>
      <p:bldP spid="27" grpId="0" animBg="1"/>
      <p:bldP spid="29" grpId="0"/>
      <p:bldP spid="30" grpId="0"/>
      <p:bldP spid="34" grpId="0"/>
      <p:bldP spid="35" grpId="0"/>
      <p:bldP spid="39" grpId="0"/>
      <p:bldP spid="40" grpId="0"/>
      <p:bldP spid="44" grpId="0"/>
      <p:bldP spid="45"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椭圆 13"/>
          <p:cNvSpPr/>
          <p:nvPr/>
        </p:nvSpPr>
        <p:spPr>
          <a:xfrm>
            <a:off x="5000987" y="1578347"/>
            <a:ext cx="1999004" cy="1999004"/>
          </a:xfrm>
          <a:prstGeom prst="ellipse">
            <a:avLst/>
          </a:prstGeom>
          <a:solidFill>
            <a:srgbClr val="E94E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3" name="组合 12"/>
          <p:cNvGrpSpPr/>
          <p:nvPr/>
        </p:nvGrpSpPr>
        <p:grpSpPr>
          <a:xfrm rot="19805853">
            <a:off x="4516435" y="1319183"/>
            <a:ext cx="2892640" cy="2550095"/>
            <a:chOff x="2254011" y="26435"/>
            <a:chExt cx="7848413" cy="6919006"/>
          </a:xfrm>
        </p:grpSpPr>
        <p:pic>
          <p:nvPicPr>
            <p:cNvPr id="10" name="Picture 6" descr="F:\Temp\400页超强PPT模板\花PNG\65789.png"/>
            <p:cNvPicPr>
              <a:picLocks noChangeAspect="1" noChangeArrowheads="1"/>
            </p:cNvPicPr>
            <p:nvPr/>
          </p:nvPicPr>
          <p:blipFill rotWithShape="1">
            <a:blip r:embed="rId4" cstate="screen">
              <a:extLst>
                <a:ext uri="{28A0092B-C50C-407E-A947-70E740481C1C}">
                  <a14:useLocalDpi xmlns:a14="http://schemas.microsoft.com/office/drawing/2010/main"/>
                </a:ext>
              </a:extLst>
            </a:blip>
            <a:srcRect/>
            <a:stretch/>
          </p:blipFill>
          <p:spPr bwMode="auto">
            <a:xfrm rot="5400000">
              <a:off x="4788797" y="2442517"/>
              <a:ext cx="2790252" cy="6215596"/>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6" descr="F:\Temp\400页超强PPT模板\花PNG\65789.png"/>
            <p:cNvPicPr>
              <a:picLocks noChangeAspect="1" noChangeArrowheads="1"/>
            </p:cNvPicPr>
            <p:nvPr/>
          </p:nvPicPr>
          <p:blipFill rotWithShape="1">
            <a:blip r:embed="rId4" cstate="screen">
              <a:extLst>
                <a:ext uri="{28A0092B-C50C-407E-A947-70E740481C1C}">
                  <a14:useLocalDpi xmlns:a14="http://schemas.microsoft.com/office/drawing/2010/main"/>
                </a:ext>
              </a:extLst>
            </a:blip>
            <a:srcRect/>
            <a:stretch/>
          </p:blipFill>
          <p:spPr bwMode="auto">
            <a:xfrm>
              <a:off x="7312172" y="630348"/>
              <a:ext cx="2790252" cy="6215598"/>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6" descr="F:\Temp\400页超强PPT模板\花PNG\65789.png"/>
            <p:cNvPicPr>
              <a:picLocks noChangeAspect="1" noChangeArrowheads="1"/>
            </p:cNvPicPr>
            <p:nvPr/>
          </p:nvPicPr>
          <p:blipFill rotWithShape="1">
            <a:blip r:embed="rId4" cstate="screen">
              <a:extLst>
                <a:ext uri="{28A0092B-C50C-407E-A947-70E740481C1C}">
                  <a14:useLocalDpi xmlns:a14="http://schemas.microsoft.com/office/drawing/2010/main"/>
                </a:ext>
              </a:extLst>
            </a:blip>
            <a:srcRect/>
            <a:stretch/>
          </p:blipFill>
          <p:spPr bwMode="auto">
            <a:xfrm flipH="1" flipV="1">
              <a:off x="2254011" y="400890"/>
              <a:ext cx="2790252" cy="6215598"/>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6" descr="F:\Temp\400页超强PPT模板\花PNG\65789.png"/>
            <p:cNvPicPr>
              <a:picLocks noChangeAspect="1" noChangeArrowheads="1"/>
            </p:cNvPicPr>
            <p:nvPr/>
          </p:nvPicPr>
          <p:blipFill rotWithShape="1">
            <a:blip r:embed="rId4" cstate="screen">
              <a:extLst>
                <a:ext uri="{28A0092B-C50C-407E-A947-70E740481C1C}">
                  <a14:useLocalDpi xmlns:a14="http://schemas.microsoft.com/office/drawing/2010/main"/>
                </a:ext>
              </a:extLst>
            </a:blip>
            <a:srcRect/>
            <a:stretch/>
          </p:blipFill>
          <p:spPr bwMode="auto">
            <a:xfrm rot="5400000" flipH="1" flipV="1">
              <a:off x="4913169" y="-1686237"/>
              <a:ext cx="2790252" cy="6215596"/>
            </a:xfrm>
            <a:prstGeom prst="rect">
              <a:avLst/>
            </a:prstGeom>
            <a:noFill/>
            <a:extLst>
              <a:ext uri="{909E8E84-426E-40DD-AFC4-6F175D3DCCD1}">
                <a14:hiddenFill xmlns:a14="http://schemas.microsoft.com/office/drawing/2010/main">
                  <a:solidFill>
                    <a:srgbClr val="FFFFFF"/>
                  </a:solidFill>
                </a14:hiddenFill>
              </a:ext>
            </a:extLst>
          </p:spPr>
        </p:pic>
      </p:grpSp>
      <p:sp>
        <p:nvSpPr>
          <p:cNvPr id="7" name="5"/>
          <p:cNvSpPr txBox="1"/>
          <p:nvPr>
            <p:custDataLst>
              <p:tags r:id="rId1"/>
            </p:custDataLst>
          </p:nvPr>
        </p:nvSpPr>
        <p:spPr>
          <a:xfrm>
            <a:off x="4352045" y="2176911"/>
            <a:ext cx="3242718" cy="769441"/>
          </a:xfrm>
          <a:prstGeom prst="rect">
            <a:avLst/>
          </a:prstGeom>
          <a:noFill/>
        </p:spPr>
        <p:txBody>
          <a:bodyPr wrap="square" rtlCol="0">
            <a:spAutoFit/>
          </a:bodyPr>
          <a:lstStyle/>
          <a:p>
            <a:pPr algn="ctr"/>
            <a:r>
              <a:rPr lang="en-US" altLang="zh-CN" sz="4400" b="1" dirty="0">
                <a:solidFill>
                  <a:schemeClr val="bg1"/>
                </a:solidFill>
                <a:latin typeface="微软雅黑" pitchFamily="34" charset="-122"/>
                <a:ea typeface="微软雅黑" pitchFamily="34" charset="-122"/>
              </a:rPr>
              <a:t>01</a:t>
            </a:r>
            <a:endParaRPr lang="zh-CN" altLang="en-US" sz="4400" b="1" dirty="0">
              <a:solidFill>
                <a:schemeClr val="bg1"/>
              </a:solidFill>
              <a:latin typeface="微软雅黑" pitchFamily="34" charset="-122"/>
              <a:ea typeface="微软雅黑" pitchFamily="34" charset="-122"/>
            </a:endParaRPr>
          </a:p>
        </p:txBody>
      </p:sp>
      <p:sp>
        <p:nvSpPr>
          <p:cNvPr id="18" name="矩形 69"/>
          <p:cNvSpPr>
            <a:spLocks noChangeArrowheads="1"/>
          </p:cNvSpPr>
          <p:nvPr/>
        </p:nvSpPr>
        <p:spPr bwMode="auto">
          <a:xfrm>
            <a:off x="3534391" y="4286590"/>
            <a:ext cx="5137076"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a:buFont typeface="Arial" charset="0"/>
              <a:buNone/>
            </a:pPr>
            <a:r>
              <a:rPr lang="zh-CN" altLang="en-US" sz="4800" b="1" dirty="0" smtClean="0">
                <a:solidFill>
                  <a:srgbClr val="E94E60"/>
                </a:solidFill>
                <a:latin typeface="微软雅黑" pitchFamily="34" charset="-122"/>
                <a:ea typeface="微软雅黑" pitchFamily="34" charset="-122"/>
                <a:sym typeface="微软雅黑" pitchFamily="34" charset="-122"/>
              </a:rPr>
              <a:t>点击添加标题</a:t>
            </a:r>
            <a:endParaRPr lang="en-US" altLang="zh-CN" sz="4800" b="1" dirty="0">
              <a:solidFill>
                <a:srgbClr val="E94E60"/>
              </a:solidFill>
              <a:latin typeface="微软雅黑" pitchFamily="34" charset="-122"/>
              <a:ea typeface="微软雅黑" pitchFamily="34" charset="-122"/>
              <a:sym typeface="微软雅黑" pitchFamily="34" charset="-122"/>
            </a:endParaRPr>
          </a:p>
        </p:txBody>
      </p:sp>
      <p:sp>
        <p:nvSpPr>
          <p:cNvPr id="19" name="矩形 70"/>
          <p:cNvSpPr>
            <a:spLocks noChangeArrowheads="1"/>
          </p:cNvSpPr>
          <p:nvPr/>
        </p:nvSpPr>
        <p:spPr bwMode="auto">
          <a:xfrm>
            <a:off x="1317717" y="5196392"/>
            <a:ext cx="9570424"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a:r>
              <a:rPr lang="zh-CN" altLang="en-US" sz="2000" dirty="0">
                <a:solidFill>
                  <a:schemeClr val="tx1">
                    <a:lumMod val="50000"/>
                    <a:lumOff val="50000"/>
                  </a:schemeClr>
                </a:solidFill>
                <a:latin typeface="微软雅黑" panose="020B0503020204020204" pitchFamily="34" charset="-122"/>
                <a:ea typeface="微软雅黑" panose="020B0503020204020204" pitchFamily="34" charset="-122"/>
              </a:rPr>
              <a:t>在此处添加文字，在此</a:t>
            </a:r>
            <a:r>
              <a:rPr lang="zh-CN" altLang="en-US" sz="2000" dirty="0" smtClean="0">
                <a:solidFill>
                  <a:schemeClr val="tx1">
                    <a:lumMod val="50000"/>
                    <a:lumOff val="50000"/>
                  </a:schemeClr>
                </a:solidFill>
                <a:latin typeface="微软雅黑" panose="020B0503020204020204" pitchFamily="34" charset="-122"/>
                <a:ea typeface="微软雅黑" panose="020B0503020204020204" pitchFamily="34" charset="-122"/>
              </a:rPr>
              <a:t>处在</a:t>
            </a:r>
            <a:r>
              <a:rPr lang="zh-CN" altLang="en-US" sz="2000" dirty="0">
                <a:solidFill>
                  <a:schemeClr val="tx1">
                    <a:lumMod val="50000"/>
                    <a:lumOff val="50000"/>
                  </a:schemeClr>
                </a:solidFill>
                <a:latin typeface="微软雅黑" panose="020B0503020204020204" pitchFamily="34" charset="-122"/>
                <a:ea typeface="微软雅黑" panose="020B0503020204020204" pitchFamily="34" charset="-122"/>
              </a:rPr>
              <a:t>此处添加文字在</a:t>
            </a:r>
            <a:r>
              <a:rPr lang="zh-CN" altLang="en-US" sz="2000" dirty="0" smtClean="0">
                <a:solidFill>
                  <a:schemeClr val="tx1">
                    <a:lumMod val="50000"/>
                    <a:lumOff val="50000"/>
                  </a:schemeClr>
                </a:solidFill>
                <a:latin typeface="微软雅黑" panose="020B0503020204020204" pitchFamily="34" charset="-122"/>
                <a:ea typeface="微软雅黑" panose="020B0503020204020204" pitchFamily="34" charset="-122"/>
              </a:rPr>
              <a:t>此处添加文字</a:t>
            </a:r>
            <a:endParaRPr lang="zh-CN" altLang="en-US" sz="20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cxnSp>
        <p:nvCxnSpPr>
          <p:cNvPr id="20" name="直接连接符 19"/>
          <p:cNvCxnSpPr/>
          <p:nvPr/>
        </p:nvCxnSpPr>
        <p:spPr>
          <a:xfrm>
            <a:off x="2369788" y="4859487"/>
            <a:ext cx="1456264" cy="1"/>
          </a:xfrm>
          <a:prstGeom prst="line">
            <a:avLst/>
          </a:prstGeom>
          <a:ln w="9525">
            <a:solidFill>
              <a:srgbClr val="E94E60"/>
            </a:solidFill>
          </a:ln>
        </p:spPr>
        <p:style>
          <a:lnRef idx="1">
            <a:schemeClr val="accent1"/>
          </a:lnRef>
          <a:fillRef idx="0">
            <a:schemeClr val="accent1"/>
          </a:fillRef>
          <a:effectRef idx="0">
            <a:schemeClr val="accent1"/>
          </a:effectRef>
          <a:fontRef idx="minor">
            <a:schemeClr val="tx1"/>
          </a:fontRef>
        </p:style>
      </p:cxnSp>
      <p:cxnSp>
        <p:nvCxnSpPr>
          <p:cNvPr id="21" name="直接连接符 20"/>
          <p:cNvCxnSpPr/>
          <p:nvPr/>
        </p:nvCxnSpPr>
        <p:spPr>
          <a:xfrm>
            <a:off x="8332888" y="4859487"/>
            <a:ext cx="1379619" cy="1"/>
          </a:xfrm>
          <a:prstGeom prst="line">
            <a:avLst/>
          </a:prstGeom>
          <a:ln w="9525">
            <a:solidFill>
              <a:srgbClr val="E94E6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852006982"/>
      </p:ext>
    </p:extLst>
  </p:cSld>
  <p:clrMapOvr>
    <a:masterClrMapping/>
  </p:clrMapOvr>
  <mc:AlternateContent xmlns:mc="http://schemas.openxmlformats.org/markup-compatibility/2006" xmlns:p14="http://schemas.microsoft.com/office/powerpoint/2010/main">
    <mc:Choice Requires="p14">
      <p:transition spd="slow" p14:dur="2000" advTm="1000"/>
    </mc:Choice>
    <mc:Fallback xmlns="">
      <p:transition spd="slow" advTm="1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p:cTn id="7" dur="1000" fill="hold"/>
                                        <p:tgtEl>
                                          <p:spTgt spid="14"/>
                                        </p:tgtEl>
                                        <p:attrNameLst>
                                          <p:attrName>ppt_w</p:attrName>
                                        </p:attrNameLst>
                                      </p:cBhvr>
                                      <p:tavLst>
                                        <p:tav tm="0">
                                          <p:val>
                                            <p:fltVal val="0"/>
                                          </p:val>
                                        </p:tav>
                                        <p:tav tm="100000">
                                          <p:val>
                                            <p:strVal val="#ppt_w"/>
                                          </p:val>
                                        </p:tav>
                                      </p:tavLst>
                                    </p:anim>
                                    <p:anim calcmode="lin" valueType="num">
                                      <p:cBhvr>
                                        <p:cTn id="8" dur="1000" fill="hold"/>
                                        <p:tgtEl>
                                          <p:spTgt spid="14"/>
                                        </p:tgtEl>
                                        <p:attrNameLst>
                                          <p:attrName>ppt_h</p:attrName>
                                        </p:attrNameLst>
                                      </p:cBhvr>
                                      <p:tavLst>
                                        <p:tav tm="0">
                                          <p:val>
                                            <p:fltVal val="0"/>
                                          </p:val>
                                        </p:tav>
                                        <p:tav tm="100000">
                                          <p:val>
                                            <p:strVal val="#ppt_h"/>
                                          </p:val>
                                        </p:tav>
                                      </p:tavLst>
                                    </p:anim>
                                    <p:anim calcmode="lin" valueType="num">
                                      <p:cBhvr>
                                        <p:cTn id="9" dur="1000" fill="hold"/>
                                        <p:tgtEl>
                                          <p:spTgt spid="14"/>
                                        </p:tgtEl>
                                        <p:attrNameLst>
                                          <p:attrName>style.rotation</p:attrName>
                                        </p:attrNameLst>
                                      </p:cBhvr>
                                      <p:tavLst>
                                        <p:tav tm="0">
                                          <p:val>
                                            <p:fltVal val="90"/>
                                          </p:val>
                                        </p:tav>
                                        <p:tav tm="100000">
                                          <p:val>
                                            <p:fltVal val="0"/>
                                          </p:val>
                                        </p:tav>
                                      </p:tavLst>
                                    </p:anim>
                                    <p:animEffect transition="in" filter="fade">
                                      <p:cBhvr>
                                        <p:cTn id="10" dur="1000"/>
                                        <p:tgtEl>
                                          <p:spTgt spid="14"/>
                                        </p:tgtEl>
                                      </p:cBhvr>
                                    </p:animEffect>
                                  </p:childTnLst>
                                </p:cTn>
                              </p:par>
                              <p:par>
                                <p:cTn id="11" presetID="31" presetClass="entr" presetSubtype="0" fill="hold" nodeType="withEffect">
                                  <p:stCondLst>
                                    <p:cond delay="0"/>
                                  </p:stCondLst>
                                  <p:childTnLst>
                                    <p:set>
                                      <p:cBhvr>
                                        <p:cTn id="12" dur="1" fill="hold">
                                          <p:stCondLst>
                                            <p:cond delay="0"/>
                                          </p:stCondLst>
                                        </p:cTn>
                                        <p:tgtEl>
                                          <p:spTgt spid="13"/>
                                        </p:tgtEl>
                                        <p:attrNameLst>
                                          <p:attrName>style.visibility</p:attrName>
                                        </p:attrNameLst>
                                      </p:cBhvr>
                                      <p:to>
                                        <p:strVal val="visible"/>
                                      </p:to>
                                    </p:set>
                                    <p:anim calcmode="lin" valueType="num">
                                      <p:cBhvr>
                                        <p:cTn id="13" dur="1000" fill="hold"/>
                                        <p:tgtEl>
                                          <p:spTgt spid="13"/>
                                        </p:tgtEl>
                                        <p:attrNameLst>
                                          <p:attrName>ppt_w</p:attrName>
                                        </p:attrNameLst>
                                      </p:cBhvr>
                                      <p:tavLst>
                                        <p:tav tm="0">
                                          <p:val>
                                            <p:fltVal val="0"/>
                                          </p:val>
                                        </p:tav>
                                        <p:tav tm="100000">
                                          <p:val>
                                            <p:strVal val="#ppt_w"/>
                                          </p:val>
                                        </p:tav>
                                      </p:tavLst>
                                    </p:anim>
                                    <p:anim calcmode="lin" valueType="num">
                                      <p:cBhvr>
                                        <p:cTn id="14" dur="1000" fill="hold"/>
                                        <p:tgtEl>
                                          <p:spTgt spid="13"/>
                                        </p:tgtEl>
                                        <p:attrNameLst>
                                          <p:attrName>ppt_h</p:attrName>
                                        </p:attrNameLst>
                                      </p:cBhvr>
                                      <p:tavLst>
                                        <p:tav tm="0">
                                          <p:val>
                                            <p:fltVal val="0"/>
                                          </p:val>
                                        </p:tav>
                                        <p:tav tm="100000">
                                          <p:val>
                                            <p:strVal val="#ppt_h"/>
                                          </p:val>
                                        </p:tav>
                                      </p:tavLst>
                                    </p:anim>
                                    <p:anim calcmode="lin" valueType="num">
                                      <p:cBhvr>
                                        <p:cTn id="15" dur="1000" fill="hold"/>
                                        <p:tgtEl>
                                          <p:spTgt spid="13"/>
                                        </p:tgtEl>
                                        <p:attrNameLst>
                                          <p:attrName>style.rotation</p:attrName>
                                        </p:attrNameLst>
                                      </p:cBhvr>
                                      <p:tavLst>
                                        <p:tav tm="0">
                                          <p:val>
                                            <p:fltVal val="90"/>
                                          </p:val>
                                        </p:tav>
                                        <p:tav tm="100000">
                                          <p:val>
                                            <p:fltVal val="0"/>
                                          </p:val>
                                        </p:tav>
                                      </p:tavLst>
                                    </p:anim>
                                    <p:animEffect transition="in" filter="fade">
                                      <p:cBhvr>
                                        <p:cTn id="16" dur="1000"/>
                                        <p:tgtEl>
                                          <p:spTgt spid="13"/>
                                        </p:tgtEl>
                                      </p:cBhvr>
                                    </p:animEffect>
                                  </p:childTnLst>
                                </p:cTn>
                              </p:par>
                              <p:par>
                                <p:cTn id="17" presetID="42" presetClass="entr" presetSubtype="0" fill="hold" grpId="0" nodeType="withEffect">
                                  <p:stCondLst>
                                    <p:cond delay="750"/>
                                  </p:stCondLst>
                                  <p:childTnLst>
                                    <p:set>
                                      <p:cBhvr>
                                        <p:cTn id="18" dur="1" fill="hold">
                                          <p:stCondLst>
                                            <p:cond delay="0"/>
                                          </p:stCondLst>
                                        </p:cTn>
                                        <p:tgtEl>
                                          <p:spTgt spid="7"/>
                                        </p:tgtEl>
                                        <p:attrNameLst>
                                          <p:attrName>style.visibility</p:attrName>
                                        </p:attrNameLst>
                                      </p:cBhvr>
                                      <p:to>
                                        <p:strVal val="visible"/>
                                      </p:to>
                                    </p:set>
                                    <p:animEffect transition="in" filter="fade">
                                      <p:cBhvr>
                                        <p:cTn id="19" dur="1000"/>
                                        <p:tgtEl>
                                          <p:spTgt spid="7"/>
                                        </p:tgtEl>
                                      </p:cBhvr>
                                    </p:animEffect>
                                    <p:anim calcmode="lin" valueType="num">
                                      <p:cBhvr>
                                        <p:cTn id="20" dur="1000" fill="hold"/>
                                        <p:tgtEl>
                                          <p:spTgt spid="7"/>
                                        </p:tgtEl>
                                        <p:attrNameLst>
                                          <p:attrName>ppt_x</p:attrName>
                                        </p:attrNameLst>
                                      </p:cBhvr>
                                      <p:tavLst>
                                        <p:tav tm="0">
                                          <p:val>
                                            <p:strVal val="#ppt_x"/>
                                          </p:val>
                                        </p:tav>
                                        <p:tav tm="100000">
                                          <p:val>
                                            <p:strVal val="#ppt_x"/>
                                          </p:val>
                                        </p:tav>
                                      </p:tavLst>
                                    </p:anim>
                                    <p:anim calcmode="lin" valueType="num">
                                      <p:cBhvr>
                                        <p:cTn id="21" dur="1000" fill="hold"/>
                                        <p:tgtEl>
                                          <p:spTgt spid="7"/>
                                        </p:tgtEl>
                                        <p:attrNameLst>
                                          <p:attrName>ppt_y</p:attrName>
                                        </p:attrNameLst>
                                      </p:cBhvr>
                                      <p:tavLst>
                                        <p:tav tm="0">
                                          <p:val>
                                            <p:strVal val="#ppt_y+.1"/>
                                          </p:val>
                                        </p:tav>
                                        <p:tav tm="100000">
                                          <p:val>
                                            <p:strVal val="#ppt_y"/>
                                          </p:val>
                                        </p:tav>
                                      </p:tavLst>
                                    </p:anim>
                                  </p:childTnLst>
                                </p:cTn>
                              </p:par>
                            </p:childTnLst>
                          </p:cTn>
                        </p:par>
                        <p:par>
                          <p:cTn id="22" fill="hold">
                            <p:stCondLst>
                              <p:cond delay="1750"/>
                            </p:stCondLst>
                            <p:childTnLst>
                              <p:par>
                                <p:cTn id="23" presetID="22" presetClass="entr" presetSubtype="8" fill="hold" nodeType="afterEffect">
                                  <p:stCondLst>
                                    <p:cond delay="0"/>
                                  </p:stCondLst>
                                  <p:childTnLst>
                                    <p:set>
                                      <p:cBhvr>
                                        <p:cTn id="24" dur="1" fill="hold">
                                          <p:stCondLst>
                                            <p:cond delay="0"/>
                                          </p:stCondLst>
                                        </p:cTn>
                                        <p:tgtEl>
                                          <p:spTgt spid="20"/>
                                        </p:tgtEl>
                                        <p:attrNameLst>
                                          <p:attrName>style.visibility</p:attrName>
                                        </p:attrNameLst>
                                      </p:cBhvr>
                                      <p:to>
                                        <p:strVal val="visible"/>
                                      </p:to>
                                    </p:set>
                                    <p:animEffect transition="in" filter="wipe(left)">
                                      <p:cBhvr>
                                        <p:cTn id="25" dur="500"/>
                                        <p:tgtEl>
                                          <p:spTgt spid="20"/>
                                        </p:tgtEl>
                                      </p:cBhvr>
                                    </p:animEffect>
                                  </p:childTnLst>
                                </p:cTn>
                              </p:par>
                              <p:par>
                                <p:cTn id="26" presetID="22" presetClass="entr" presetSubtype="2" fill="hold" nodeType="withEffect">
                                  <p:stCondLst>
                                    <p:cond delay="0"/>
                                  </p:stCondLst>
                                  <p:childTnLst>
                                    <p:set>
                                      <p:cBhvr>
                                        <p:cTn id="27" dur="1" fill="hold">
                                          <p:stCondLst>
                                            <p:cond delay="0"/>
                                          </p:stCondLst>
                                        </p:cTn>
                                        <p:tgtEl>
                                          <p:spTgt spid="21"/>
                                        </p:tgtEl>
                                        <p:attrNameLst>
                                          <p:attrName>style.visibility</p:attrName>
                                        </p:attrNameLst>
                                      </p:cBhvr>
                                      <p:to>
                                        <p:strVal val="visible"/>
                                      </p:to>
                                    </p:set>
                                    <p:animEffect transition="in" filter="wipe(right)">
                                      <p:cBhvr>
                                        <p:cTn id="28" dur="500"/>
                                        <p:tgtEl>
                                          <p:spTgt spid="21"/>
                                        </p:tgtEl>
                                      </p:cBhvr>
                                    </p:animEffect>
                                  </p:childTnLst>
                                </p:cTn>
                              </p:par>
                              <p:par>
                                <p:cTn id="29" presetID="53" presetClass="entr" presetSubtype="16" fill="hold" grpId="0" nodeType="withEffect">
                                  <p:stCondLst>
                                    <p:cond delay="0"/>
                                  </p:stCondLst>
                                  <p:childTnLst>
                                    <p:set>
                                      <p:cBhvr>
                                        <p:cTn id="30" dur="1" fill="hold">
                                          <p:stCondLst>
                                            <p:cond delay="0"/>
                                          </p:stCondLst>
                                        </p:cTn>
                                        <p:tgtEl>
                                          <p:spTgt spid="18"/>
                                        </p:tgtEl>
                                        <p:attrNameLst>
                                          <p:attrName>style.visibility</p:attrName>
                                        </p:attrNameLst>
                                      </p:cBhvr>
                                      <p:to>
                                        <p:strVal val="visible"/>
                                      </p:to>
                                    </p:set>
                                    <p:anim calcmode="lin" valueType="num">
                                      <p:cBhvr>
                                        <p:cTn id="31" dur="500" fill="hold"/>
                                        <p:tgtEl>
                                          <p:spTgt spid="18"/>
                                        </p:tgtEl>
                                        <p:attrNameLst>
                                          <p:attrName>ppt_w</p:attrName>
                                        </p:attrNameLst>
                                      </p:cBhvr>
                                      <p:tavLst>
                                        <p:tav tm="0">
                                          <p:val>
                                            <p:fltVal val="0"/>
                                          </p:val>
                                        </p:tav>
                                        <p:tav tm="100000">
                                          <p:val>
                                            <p:strVal val="#ppt_w"/>
                                          </p:val>
                                        </p:tav>
                                      </p:tavLst>
                                    </p:anim>
                                    <p:anim calcmode="lin" valueType="num">
                                      <p:cBhvr>
                                        <p:cTn id="32" dur="500" fill="hold"/>
                                        <p:tgtEl>
                                          <p:spTgt spid="18"/>
                                        </p:tgtEl>
                                        <p:attrNameLst>
                                          <p:attrName>ppt_h</p:attrName>
                                        </p:attrNameLst>
                                      </p:cBhvr>
                                      <p:tavLst>
                                        <p:tav tm="0">
                                          <p:val>
                                            <p:fltVal val="0"/>
                                          </p:val>
                                        </p:tav>
                                        <p:tav tm="100000">
                                          <p:val>
                                            <p:strVal val="#ppt_h"/>
                                          </p:val>
                                        </p:tav>
                                      </p:tavLst>
                                    </p:anim>
                                    <p:animEffect transition="in" filter="fade">
                                      <p:cBhvr>
                                        <p:cTn id="33" dur="500"/>
                                        <p:tgtEl>
                                          <p:spTgt spid="18"/>
                                        </p:tgtEl>
                                      </p:cBhvr>
                                    </p:animEffect>
                                  </p:childTnLst>
                                </p:cTn>
                              </p:par>
                            </p:childTnLst>
                          </p:cTn>
                        </p:par>
                        <p:par>
                          <p:cTn id="34" fill="hold">
                            <p:stCondLst>
                              <p:cond delay="2250"/>
                            </p:stCondLst>
                            <p:childTnLst>
                              <p:par>
                                <p:cTn id="35" presetID="31" presetClass="entr" presetSubtype="0" fill="hold" grpId="0" nodeType="afterEffect">
                                  <p:stCondLst>
                                    <p:cond delay="0"/>
                                  </p:stCondLst>
                                  <p:childTnLst>
                                    <p:set>
                                      <p:cBhvr>
                                        <p:cTn id="36" dur="1" fill="hold">
                                          <p:stCondLst>
                                            <p:cond delay="0"/>
                                          </p:stCondLst>
                                        </p:cTn>
                                        <p:tgtEl>
                                          <p:spTgt spid="19"/>
                                        </p:tgtEl>
                                        <p:attrNameLst>
                                          <p:attrName>style.visibility</p:attrName>
                                        </p:attrNameLst>
                                      </p:cBhvr>
                                      <p:to>
                                        <p:strVal val="visible"/>
                                      </p:to>
                                    </p:set>
                                    <p:anim calcmode="lin" valueType="num">
                                      <p:cBhvr>
                                        <p:cTn id="37" dur="1000" fill="hold"/>
                                        <p:tgtEl>
                                          <p:spTgt spid="19"/>
                                        </p:tgtEl>
                                        <p:attrNameLst>
                                          <p:attrName>ppt_w</p:attrName>
                                        </p:attrNameLst>
                                      </p:cBhvr>
                                      <p:tavLst>
                                        <p:tav tm="0">
                                          <p:val>
                                            <p:fltVal val="0"/>
                                          </p:val>
                                        </p:tav>
                                        <p:tav tm="100000">
                                          <p:val>
                                            <p:strVal val="#ppt_w"/>
                                          </p:val>
                                        </p:tav>
                                      </p:tavLst>
                                    </p:anim>
                                    <p:anim calcmode="lin" valueType="num">
                                      <p:cBhvr>
                                        <p:cTn id="38" dur="1000" fill="hold"/>
                                        <p:tgtEl>
                                          <p:spTgt spid="19"/>
                                        </p:tgtEl>
                                        <p:attrNameLst>
                                          <p:attrName>ppt_h</p:attrName>
                                        </p:attrNameLst>
                                      </p:cBhvr>
                                      <p:tavLst>
                                        <p:tav tm="0">
                                          <p:val>
                                            <p:fltVal val="0"/>
                                          </p:val>
                                        </p:tav>
                                        <p:tav tm="100000">
                                          <p:val>
                                            <p:strVal val="#ppt_h"/>
                                          </p:val>
                                        </p:tav>
                                      </p:tavLst>
                                    </p:anim>
                                    <p:anim calcmode="lin" valueType="num">
                                      <p:cBhvr>
                                        <p:cTn id="39" dur="1000" fill="hold"/>
                                        <p:tgtEl>
                                          <p:spTgt spid="19"/>
                                        </p:tgtEl>
                                        <p:attrNameLst>
                                          <p:attrName>style.rotation</p:attrName>
                                        </p:attrNameLst>
                                      </p:cBhvr>
                                      <p:tavLst>
                                        <p:tav tm="0">
                                          <p:val>
                                            <p:fltVal val="90"/>
                                          </p:val>
                                        </p:tav>
                                        <p:tav tm="100000">
                                          <p:val>
                                            <p:fltVal val="0"/>
                                          </p:val>
                                        </p:tav>
                                      </p:tavLst>
                                    </p:anim>
                                    <p:animEffect transition="in" filter="fade">
                                      <p:cBhvr>
                                        <p:cTn id="40" dur="10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7" grpId="0"/>
      <p:bldP spid="18" grpId="0"/>
      <p:bldP spid="19"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6" descr="F:\Temp\400页超强PPT模板\花PNG\65789.png"/>
          <p:cNvPicPr>
            <a:picLocks noChangeAspect="1" noChangeArrowheads="1"/>
          </p:cNvPicPr>
          <p:nvPr/>
        </p:nvPicPr>
        <p:blipFill rotWithShape="1">
          <a:blip r:embed="rId3" cstate="screen">
            <a:extLst>
              <a:ext uri="{28A0092B-C50C-407E-A947-70E740481C1C}">
                <a14:useLocalDpi xmlns:a14="http://schemas.microsoft.com/office/drawing/2010/main"/>
              </a:ext>
            </a:extLst>
          </a:blip>
          <a:srcRect/>
          <a:stretch/>
        </p:blipFill>
        <p:spPr bwMode="auto">
          <a:xfrm rot="4036017" flipH="1" flipV="1">
            <a:off x="-1777203" y="-2206329"/>
            <a:ext cx="3110810" cy="6929676"/>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6" descr="F:\Temp\400页超强PPT模板\花PNG\65789.png"/>
          <p:cNvPicPr>
            <a:picLocks noChangeAspect="1" noChangeArrowheads="1"/>
          </p:cNvPicPr>
          <p:nvPr/>
        </p:nvPicPr>
        <p:blipFill rotWithShape="1">
          <a:blip r:embed="rId3" cstate="screen">
            <a:extLst>
              <a:ext uri="{28A0092B-C50C-407E-A947-70E740481C1C}">
                <a14:useLocalDpi xmlns:a14="http://schemas.microsoft.com/office/drawing/2010/main"/>
              </a:ext>
            </a:extLst>
          </a:blip>
          <a:srcRect/>
          <a:stretch/>
        </p:blipFill>
        <p:spPr bwMode="auto">
          <a:xfrm rot="17563983" flipV="1">
            <a:off x="10867236" y="-2206330"/>
            <a:ext cx="3110810" cy="6929676"/>
          </a:xfrm>
          <a:prstGeom prst="rect">
            <a:avLst/>
          </a:prstGeom>
          <a:noFill/>
          <a:extLst>
            <a:ext uri="{909E8E84-426E-40DD-AFC4-6F175D3DCCD1}">
              <a14:hiddenFill xmlns:a14="http://schemas.microsoft.com/office/drawing/2010/main">
                <a:solidFill>
                  <a:srgbClr val="FFFFFF"/>
                </a:solidFill>
              </a14:hiddenFill>
            </a:ext>
          </a:extLst>
        </p:spPr>
      </p:pic>
      <p:grpSp>
        <p:nvGrpSpPr>
          <p:cNvPr id="6" name="组合 5"/>
          <p:cNvGrpSpPr/>
          <p:nvPr/>
        </p:nvGrpSpPr>
        <p:grpSpPr>
          <a:xfrm>
            <a:off x="4103839" y="399268"/>
            <a:ext cx="3818270" cy="729094"/>
            <a:chOff x="3929028" y="495853"/>
            <a:chExt cx="3818270" cy="729094"/>
          </a:xfrm>
        </p:grpSpPr>
        <p:sp>
          <p:nvSpPr>
            <p:cNvPr id="7" name="椭圆 6"/>
            <p:cNvSpPr/>
            <p:nvPr/>
          </p:nvSpPr>
          <p:spPr>
            <a:xfrm>
              <a:off x="3929028" y="534171"/>
              <a:ext cx="611036" cy="611036"/>
            </a:xfrm>
            <a:prstGeom prst="ellipse">
              <a:avLst/>
            </a:prstGeom>
            <a:solidFill>
              <a:srgbClr val="E94E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600" b="1" dirty="0" smtClean="0">
                  <a:solidFill>
                    <a:schemeClr val="bg1"/>
                  </a:solidFill>
                  <a:latin typeface="微软雅黑" pitchFamily="34" charset="-122"/>
                  <a:ea typeface="微软雅黑" pitchFamily="34" charset="-122"/>
                </a:rPr>
                <a:t>1</a:t>
              </a:r>
              <a:endParaRPr lang="zh-CN" altLang="en-US" sz="3600" b="1" dirty="0">
                <a:solidFill>
                  <a:schemeClr val="bg1"/>
                </a:solidFill>
                <a:latin typeface="微软雅黑" pitchFamily="34" charset="-122"/>
                <a:ea typeface="微软雅黑" pitchFamily="34" charset="-122"/>
              </a:endParaRPr>
            </a:p>
          </p:txBody>
        </p:sp>
        <p:sp>
          <p:nvSpPr>
            <p:cNvPr id="8" name="Copyright Notice"/>
            <p:cNvSpPr>
              <a:spLocks/>
            </p:cNvSpPr>
            <p:nvPr/>
          </p:nvSpPr>
          <p:spPr bwMode="auto">
            <a:xfrm>
              <a:off x="4678301" y="495853"/>
              <a:ext cx="2628900" cy="434765"/>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r>
                <a:rPr lang="zh-CN" altLang="en-US" sz="2400" b="1" cap="small" dirty="0" smtClean="0">
                  <a:solidFill>
                    <a:schemeClr val="tx1">
                      <a:lumMod val="50000"/>
                      <a:lumOff val="50000"/>
                    </a:schemeClr>
                  </a:solidFill>
                  <a:latin typeface="微软雅黑" panose="020B0503020204020204" pitchFamily="34" charset="-122"/>
                  <a:ea typeface="微软雅黑" panose="020B0503020204020204" pitchFamily="34" charset="-122"/>
                </a:rPr>
                <a:t>点击加入标题文字</a:t>
              </a:r>
              <a:endParaRPr lang="en-US" sz="2400" b="1" cap="small"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9" name="文本框 12"/>
            <p:cNvSpPr txBox="1"/>
            <p:nvPr/>
          </p:nvSpPr>
          <p:spPr>
            <a:xfrm>
              <a:off x="4678301" y="855615"/>
              <a:ext cx="3068997" cy="369332"/>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zh-CN" dirty="0">
                  <a:solidFill>
                    <a:schemeClr val="tx1">
                      <a:lumMod val="50000"/>
                      <a:lumOff val="50000"/>
                    </a:schemeClr>
                  </a:solidFill>
                </a:rPr>
                <a:t>Click add title text description</a:t>
              </a:r>
              <a:endParaRPr lang="zh-CN" altLang="en-US" dirty="0">
                <a:solidFill>
                  <a:schemeClr val="tx1">
                    <a:lumMod val="50000"/>
                    <a:lumOff val="50000"/>
                  </a:schemeClr>
                </a:solidFill>
              </a:endParaRPr>
            </a:p>
          </p:txBody>
        </p:sp>
      </p:grpSp>
      <p:grpSp>
        <p:nvGrpSpPr>
          <p:cNvPr id="10" name="组合 9"/>
          <p:cNvGrpSpPr/>
          <p:nvPr/>
        </p:nvGrpSpPr>
        <p:grpSpPr>
          <a:xfrm flipV="1">
            <a:off x="-17617" y="1272756"/>
            <a:ext cx="12222544" cy="64698"/>
            <a:chOff x="2424953" y="1238297"/>
            <a:chExt cx="7305796" cy="76200"/>
          </a:xfrm>
          <a:solidFill>
            <a:srgbClr val="E94E60"/>
          </a:solidFill>
        </p:grpSpPr>
        <p:sp>
          <p:nvSpPr>
            <p:cNvPr id="11" name="Rectangle 13"/>
            <p:cNvSpPr/>
            <p:nvPr/>
          </p:nvSpPr>
          <p:spPr>
            <a:xfrm>
              <a:off x="2424953" y="1238297"/>
              <a:ext cx="1463040" cy="762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E94E60"/>
                </a:solidFill>
                <a:effectLst/>
                <a:uLnTx/>
                <a:uFillTx/>
                <a:latin typeface="Rockwell"/>
                <a:ea typeface="+mn-ea"/>
                <a:cs typeface="+mn-cs"/>
              </a:endParaRPr>
            </a:p>
          </p:txBody>
        </p:sp>
        <p:sp>
          <p:nvSpPr>
            <p:cNvPr id="12" name="Rectangle 14"/>
            <p:cNvSpPr/>
            <p:nvPr/>
          </p:nvSpPr>
          <p:spPr>
            <a:xfrm>
              <a:off x="8267708" y="1238297"/>
              <a:ext cx="1463041" cy="762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E94E60"/>
                </a:solidFill>
                <a:effectLst/>
                <a:uLnTx/>
                <a:uFillTx/>
                <a:latin typeface="Rockwell"/>
                <a:ea typeface="+mn-ea"/>
                <a:cs typeface="+mn-cs"/>
              </a:endParaRPr>
            </a:p>
          </p:txBody>
        </p:sp>
        <p:sp>
          <p:nvSpPr>
            <p:cNvPr id="13" name="Rectangle 15"/>
            <p:cNvSpPr/>
            <p:nvPr/>
          </p:nvSpPr>
          <p:spPr>
            <a:xfrm>
              <a:off x="5351033" y="1238297"/>
              <a:ext cx="1463040" cy="762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E94E60"/>
                </a:solidFill>
                <a:effectLst/>
                <a:uLnTx/>
                <a:uFillTx/>
                <a:latin typeface="Rockwell"/>
                <a:ea typeface="+mn-ea"/>
                <a:cs typeface="+mn-cs"/>
              </a:endParaRPr>
            </a:p>
          </p:txBody>
        </p:sp>
        <p:sp>
          <p:nvSpPr>
            <p:cNvPr id="14" name="Rectangle 16"/>
            <p:cNvSpPr/>
            <p:nvPr/>
          </p:nvSpPr>
          <p:spPr>
            <a:xfrm>
              <a:off x="6814073" y="1238297"/>
              <a:ext cx="1463040" cy="762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E94E60"/>
                </a:solidFill>
                <a:effectLst/>
                <a:uLnTx/>
                <a:uFillTx/>
                <a:latin typeface="Rockwell"/>
                <a:ea typeface="+mn-ea"/>
                <a:cs typeface="+mn-cs"/>
              </a:endParaRPr>
            </a:p>
          </p:txBody>
        </p:sp>
        <p:sp>
          <p:nvSpPr>
            <p:cNvPr id="15" name="Rectangle 17"/>
            <p:cNvSpPr/>
            <p:nvPr/>
          </p:nvSpPr>
          <p:spPr>
            <a:xfrm>
              <a:off x="3887993" y="1238297"/>
              <a:ext cx="1463040" cy="762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E94E60"/>
                </a:solidFill>
                <a:effectLst/>
                <a:uLnTx/>
                <a:uFillTx/>
                <a:latin typeface="Rockwell"/>
                <a:ea typeface="+mn-ea"/>
                <a:cs typeface="+mn-cs"/>
              </a:endParaRPr>
            </a:p>
          </p:txBody>
        </p:sp>
      </p:grpSp>
      <p:grpSp>
        <p:nvGrpSpPr>
          <p:cNvPr id="16" name="组合 15"/>
          <p:cNvGrpSpPr/>
          <p:nvPr/>
        </p:nvGrpSpPr>
        <p:grpSpPr>
          <a:xfrm>
            <a:off x="1050709" y="2260795"/>
            <a:ext cx="10130651" cy="3833488"/>
            <a:chOff x="958630" y="1623596"/>
            <a:chExt cx="7285778" cy="2756974"/>
          </a:xfrm>
        </p:grpSpPr>
        <p:sp>
          <p:nvSpPr>
            <p:cNvPr id="17" name="3"/>
            <p:cNvSpPr/>
            <p:nvPr/>
          </p:nvSpPr>
          <p:spPr>
            <a:xfrm>
              <a:off x="958630" y="1623596"/>
              <a:ext cx="1584176" cy="2736304"/>
            </a:xfrm>
            <a:prstGeom prst="rect">
              <a:avLst/>
            </a:prstGeom>
            <a:blipFill dpi="0" rotWithShape="1">
              <a:blip r:embed="rId4" cstate="screen">
                <a:extLst>
                  <a:ext uri="{28A0092B-C50C-407E-A947-70E740481C1C}">
                    <a14:useLocalDpi xmlns:a14="http://schemas.microsoft.com/office/drawing/2010/main"/>
                  </a:ext>
                </a:extLst>
              </a:blip>
              <a:srcRect/>
              <a:stretch>
                <a:fillRect/>
              </a:stretch>
            </a:blipFill>
            <a:ln>
              <a:noFill/>
            </a:ln>
          </p:spPr>
          <p:txBody>
            <a:bodyPr vert="horz" wrap="square" lIns="91440" tIns="45720" rIns="91440" bIns="45720" numCol="1" anchor="ctr" anchorCtr="0" compatLnSpc="1">
              <a:prstTxWarp prst="textNoShape">
                <a:avLst/>
              </a:prstTxWarp>
            </a:bodyPr>
            <a:lstStyle/>
            <a:p>
              <a:pPr algn="ctr"/>
              <a:endParaRPr lang="zh-CN" altLang="en-US" sz="1000">
                <a:solidFill>
                  <a:schemeClr val="bg1"/>
                </a:solidFill>
              </a:endParaRPr>
            </a:p>
          </p:txBody>
        </p:sp>
        <p:sp>
          <p:nvSpPr>
            <p:cNvPr id="18" name="7 4"/>
            <p:cNvSpPr/>
            <p:nvPr/>
          </p:nvSpPr>
          <p:spPr>
            <a:xfrm>
              <a:off x="4283968" y="1623596"/>
              <a:ext cx="1872208" cy="1379264"/>
            </a:xfrm>
            <a:prstGeom prst="rect">
              <a:avLst/>
            </a:prstGeom>
            <a:blipFill dpi="0" rotWithShape="1">
              <a:blip r:embed="rId5" cstate="screen">
                <a:extLst>
                  <a:ext uri="{28A0092B-C50C-407E-A947-70E740481C1C}">
                    <a14:useLocalDpi xmlns:a14="http://schemas.microsoft.com/office/drawing/2010/main"/>
                  </a:ext>
                </a:extLst>
              </a:blip>
              <a:srcRect/>
              <a:stretch>
                <a:fillRect/>
              </a:stretch>
            </a:blipFill>
            <a:ln>
              <a:noFill/>
            </a:ln>
          </p:spPr>
          <p:txBody>
            <a:bodyPr vert="horz" wrap="square" lIns="91440" tIns="45720" rIns="91440" bIns="45720" numCol="1" anchor="ctr" anchorCtr="0" compatLnSpc="1">
              <a:prstTxWarp prst="textNoShape">
                <a:avLst/>
              </a:prstTxWarp>
            </a:bodyPr>
            <a:lstStyle/>
            <a:p>
              <a:pPr algn="ctr"/>
              <a:endParaRPr lang="zh-CN" altLang="en-US" sz="1000">
                <a:solidFill>
                  <a:schemeClr val="bg1"/>
                </a:solidFill>
              </a:endParaRPr>
            </a:p>
          </p:txBody>
        </p:sp>
        <p:sp>
          <p:nvSpPr>
            <p:cNvPr id="19" name="Rectangle 24"/>
            <p:cNvSpPr>
              <a:spLocks noChangeArrowheads="1"/>
            </p:cNvSpPr>
            <p:nvPr/>
          </p:nvSpPr>
          <p:spPr bwMode="auto">
            <a:xfrm>
              <a:off x="2935153" y="2914321"/>
              <a:ext cx="1248817" cy="1770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zh-CN" altLang="en-US" sz="1600" b="1" dirty="0" smtClean="0">
                  <a:solidFill>
                    <a:srgbClr val="FFFFFF">
                      <a:lumMod val="50000"/>
                    </a:srgbClr>
                  </a:solidFill>
                  <a:latin typeface="微软雅黑" pitchFamily="34" charset="-122"/>
                  <a:ea typeface="微软雅黑" pitchFamily="34" charset="-122"/>
                </a:rPr>
                <a:t>加入文字描述</a:t>
              </a:r>
              <a:endParaRPr lang="zh-CN" altLang="en-US" sz="1600" b="1" dirty="0">
                <a:solidFill>
                  <a:srgbClr val="FFFFFF">
                    <a:lumMod val="50000"/>
                  </a:srgbClr>
                </a:solidFill>
                <a:latin typeface="微软雅黑" pitchFamily="34" charset="-122"/>
                <a:ea typeface="微软雅黑" pitchFamily="34" charset="-122"/>
              </a:endParaRPr>
            </a:p>
          </p:txBody>
        </p:sp>
        <p:sp>
          <p:nvSpPr>
            <p:cNvPr id="20" name="7 8"/>
            <p:cNvSpPr/>
            <p:nvPr/>
          </p:nvSpPr>
          <p:spPr>
            <a:xfrm>
              <a:off x="2877021" y="3141025"/>
              <a:ext cx="1248816" cy="12395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zh-CN" altLang="en-US" sz="1600" dirty="0">
                  <a:solidFill>
                    <a:schemeClr val="bg1">
                      <a:lumMod val="50000"/>
                    </a:schemeClr>
                  </a:solidFill>
                  <a:latin typeface="微软雅黑" pitchFamily="34" charset="-122"/>
                  <a:ea typeface="微软雅黑" pitchFamily="34" charset="-122"/>
                  <a:cs typeface="Calibri" pitchFamily="34" charset="0"/>
                </a:rPr>
                <a:t>加入文字描文字描述文案描述表达</a:t>
              </a:r>
              <a:r>
                <a:rPr lang="zh-CN" altLang="en-US" sz="1600" dirty="0" smtClean="0">
                  <a:solidFill>
                    <a:schemeClr val="bg1">
                      <a:lumMod val="50000"/>
                    </a:schemeClr>
                  </a:solidFill>
                  <a:latin typeface="微软雅黑" pitchFamily="34" charset="-122"/>
                  <a:ea typeface="微软雅黑" pitchFamily="34" charset="-122"/>
                  <a:cs typeface="Calibri" pitchFamily="34" charset="0"/>
                </a:rPr>
                <a:t>。</a:t>
              </a:r>
              <a:r>
                <a:rPr lang="zh-CN" altLang="en-US" sz="1600" dirty="0">
                  <a:solidFill>
                    <a:schemeClr val="bg1">
                      <a:lumMod val="50000"/>
                    </a:schemeClr>
                  </a:solidFill>
                  <a:latin typeface="微软雅黑" pitchFamily="34" charset="-122"/>
                  <a:ea typeface="微软雅黑" pitchFamily="34" charset="-122"/>
                  <a:cs typeface="Calibri" pitchFamily="34" charset="0"/>
                </a:rPr>
                <a:t>加入文字描文字描述文案描述表达。</a:t>
              </a:r>
              <a:endParaRPr lang="en-US" altLang="zh-CN" sz="1600" dirty="0">
                <a:solidFill>
                  <a:schemeClr val="bg1">
                    <a:lumMod val="50000"/>
                  </a:schemeClr>
                </a:solidFill>
                <a:latin typeface="微软雅黑" pitchFamily="34" charset="-122"/>
                <a:ea typeface="微软雅黑" pitchFamily="34" charset="-122"/>
              </a:endParaRPr>
            </a:p>
            <a:p>
              <a:pPr algn="ctr"/>
              <a:r>
                <a:rPr lang="zh-CN" altLang="en-US" sz="1600" dirty="0">
                  <a:solidFill>
                    <a:schemeClr val="bg1">
                      <a:lumMod val="50000"/>
                    </a:schemeClr>
                  </a:solidFill>
                  <a:latin typeface="微软雅黑" pitchFamily="34" charset="-122"/>
                  <a:ea typeface="微软雅黑" pitchFamily="34" charset="-122"/>
                  <a:cs typeface="Calibri" pitchFamily="34" charset="0"/>
                </a:rPr>
                <a:t>加入文字描文字描述文案描述表达。</a:t>
              </a:r>
              <a:endParaRPr lang="en-US" altLang="zh-CN" sz="1600" dirty="0">
                <a:solidFill>
                  <a:schemeClr val="bg1">
                    <a:lumMod val="50000"/>
                  </a:schemeClr>
                </a:solidFill>
                <a:latin typeface="微软雅黑" pitchFamily="34" charset="-122"/>
                <a:ea typeface="微软雅黑" pitchFamily="34" charset="-122"/>
              </a:endParaRPr>
            </a:p>
            <a:p>
              <a:pPr lvl="0" algn="ctr"/>
              <a:endParaRPr lang="en-US" altLang="zh-CN" sz="1600" dirty="0">
                <a:solidFill>
                  <a:schemeClr val="bg1">
                    <a:lumMod val="50000"/>
                  </a:schemeClr>
                </a:solidFill>
                <a:latin typeface="微软雅黑" pitchFamily="34" charset="-122"/>
                <a:ea typeface="微软雅黑" pitchFamily="34" charset="-122"/>
              </a:endParaRPr>
            </a:p>
          </p:txBody>
        </p:sp>
        <p:sp>
          <p:nvSpPr>
            <p:cNvPr id="21" name="Rectangle 24"/>
            <p:cNvSpPr>
              <a:spLocks noChangeArrowheads="1"/>
            </p:cNvSpPr>
            <p:nvPr/>
          </p:nvSpPr>
          <p:spPr bwMode="auto">
            <a:xfrm>
              <a:off x="2703540" y="2066313"/>
              <a:ext cx="1422297" cy="2656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zh-CN" altLang="en-US" sz="2400" dirty="0" smtClean="0">
                  <a:solidFill>
                    <a:srgbClr val="E94E60"/>
                  </a:solidFill>
                  <a:latin typeface="微软雅黑" pitchFamily="34" charset="-122"/>
                  <a:ea typeface="微软雅黑" pitchFamily="34" charset="-122"/>
                </a:rPr>
                <a:t>加入标题</a:t>
              </a:r>
              <a:endParaRPr lang="zh-CN" altLang="en-US" sz="2400" dirty="0">
                <a:solidFill>
                  <a:srgbClr val="E94E60"/>
                </a:solidFill>
                <a:latin typeface="微软雅黑" pitchFamily="34" charset="-122"/>
                <a:ea typeface="微软雅黑" pitchFamily="34" charset="-122"/>
              </a:endParaRPr>
            </a:p>
          </p:txBody>
        </p:sp>
        <p:sp>
          <p:nvSpPr>
            <p:cNvPr id="22" name="Line 9"/>
            <p:cNvSpPr>
              <a:spLocks noChangeShapeType="1"/>
            </p:cNvSpPr>
            <p:nvPr/>
          </p:nvSpPr>
          <p:spPr bwMode="auto">
            <a:xfrm flipV="1">
              <a:off x="2730063" y="2570369"/>
              <a:ext cx="0" cy="1457052"/>
            </a:xfrm>
            <a:prstGeom prst="line">
              <a:avLst/>
            </a:prstGeom>
            <a:noFill/>
            <a:ln w="6350" cap="flat">
              <a:solidFill>
                <a:schemeClr val="bg1">
                  <a:lumMod val="50000"/>
                </a:schemeClr>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3" name="11"/>
            <p:cNvSpPr/>
            <p:nvPr/>
          </p:nvSpPr>
          <p:spPr>
            <a:xfrm>
              <a:off x="6225540" y="1623596"/>
              <a:ext cx="2018867" cy="1379264"/>
            </a:xfrm>
            <a:prstGeom prst="rect">
              <a:avLst/>
            </a:prstGeom>
            <a:solidFill>
              <a:srgbClr val="E94E60">
                <a:alpha val="70000"/>
              </a:srgbClr>
            </a:solidFill>
            <a:ln>
              <a:noFill/>
            </a:ln>
          </p:spPr>
          <p:txBody>
            <a:bodyPr vert="horz" wrap="square" lIns="91440" tIns="45720" rIns="91440" bIns="45720" numCol="1" anchor="ctr" anchorCtr="0" compatLnSpc="1">
              <a:prstTxWarp prst="textNoShape">
                <a:avLst/>
              </a:prstTxWarp>
            </a:bodyPr>
            <a:lstStyle/>
            <a:p>
              <a:pPr algn="ctr"/>
              <a:r>
                <a:rPr lang="zh-CN" altLang="en-US" sz="1600" dirty="0">
                  <a:solidFill>
                    <a:schemeClr val="bg1"/>
                  </a:solidFill>
                  <a:latin typeface="微软雅黑" pitchFamily="34" charset="-122"/>
                  <a:ea typeface="微软雅黑" pitchFamily="34" charset="-122"/>
                  <a:cs typeface="Calibri" pitchFamily="34" charset="0"/>
                </a:rPr>
                <a:t>加入文字描文字描述文案描述表达。加入文字描文字描述文案描述表达</a:t>
              </a:r>
              <a:r>
                <a:rPr lang="zh-CN" altLang="en-US" sz="1600" dirty="0" smtClean="0">
                  <a:solidFill>
                    <a:schemeClr val="bg1"/>
                  </a:solidFill>
                  <a:latin typeface="微软雅黑" pitchFamily="34" charset="-122"/>
                  <a:ea typeface="微软雅黑" pitchFamily="34" charset="-122"/>
                  <a:cs typeface="Calibri" pitchFamily="34" charset="0"/>
                </a:rPr>
                <a:t>。</a:t>
              </a:r>
              <a:endParaRPr lang="en-US" altLang="zh-CN" sz="1600" dirty="0">
                <a:solidFill>
                  <a:schemeClr val="bg1"/>
                </a:solidFill>
                <a:latin typeface="微软雅黑" pitchFamily="34" charset="-122"/>
                <a:ea typeface="微软雅黑" pitchFamily="34" charset="-122"/>
              </a:endParaRPr>
            </a:p>
          </p:txBody>
        </p:sp>
        <p:sp>
          <p:nvSpPr>
            <p:cNvPr id="24" name="5"/>
            <p:cNvSpPr/>
            <p:nvPr/>
          </p:nvSpPr>
          <p:spPr>
            <a:xfrm>
              <a:off x="4283968" y="3063432"/>
              <a:ext cx="2808312" cy="1296467"/>
            </a:xfrm>
            <a:prstGeom prst="rect">
              <a:avLst/>
            </a:prstGeom>
            <a:blipFill dpi="0" rotWithShape="1">
              <a:blip r:embed="rId6" cstate="screen">
                <a:extLst>
                  <a:ext uri="{28A0092B-C50C-407E-A947-70E740481C1C}">
                    <a14:useLocalDpi xmlns:a14="http://schemas.microsoft.com/office/drawing/2010/main"/>
                  </a:ext>
                </a:extLst>
              </a:blip>
              <a:srcRect/>
              <a:stretch>
                <a:fillRect l="6" r="6"/>
              </a:stretch>
            </a:blipFill>
            <a:ln>
              <a:noFill/>
            </a:ln>
          </p:spPr>
          <p:txBody>
            <a:bodyPr vert="horz" wrap="square" lIns="91440" tIns="45720" rIns="91440" bIns="45720" numCol="1" anchor="ctr" anchorCtr="0" compatLnSpc="1">
              <a:prstTxWarp prst="textNoShape">
                <a:avLst/>
              </a:prstTxWarp>
            </a:bodyPr>
            <a:lstStyle/>
            <a:p>
              <a:pPr algn="ctr"/>
              <a:endParaRPr lang="zh-CN" altLang="en-US" sz="1000">
                <a:solidFill>
                  <a:schemeClr val="bg1"/>
                </a:solidFill>
              </a:endParaRPr>
            </a:p>
          </p:txBody>
        </p:sp>
        <p:sp>
          <p:nvSpPr>
            <p:cNvPr id="25" name="6"/>
            <p:cNvSpPr/>
            <p:nvPr/>
          </p:nvSpPr>
          <p:spPr>
            <a:xfrm>
              <a:off x="7164288" y="3063432"/>
              <a:ext cx="1080120" cy="789318"/>
            </a:xfrm>
            <a:prstGeom prst="rect">
              <a:avLst/>
            </a:prstGeom>
            <a:blipFill dpi="0" rotWithShape="1">
              <a:blip r:embed="rId7" cstate="screen">
                <a:extLst>
                  <a:ext uri="{28A0092B-C50C-407E-A947-70E740481C1C}">
                    <a14:useLocalDpi xmlns:a14="http://schemas.microsoft.com/office/drawing/2010/main"/>
                  </a:ext>
                </a:extLst>
              </a:blip>
              <a:srcRect/>
              <a:stretch>
                <a:fillRect/>
              </a:stretch>
            </a:blipFill>
            <a:ln>
              <a:noFill/>
            </a:ln>
          </p:spPr>
          <p:txBody>
            <a:bodyPr vert="horz" wrap="square" lIns="91440" tIns="45720" rIns="91440" bIns="45720" numCol="1" anchor="ctr" anchorCtr="0" compatLnSpc="1">
              <a:prstTxWarp prst="textNoShape">
                <a:avLst/>
              </a:prstTxWarp>
            </a:bodyPr>
            <a:lstStyle/>
            <a:p>
              <a:pPr algn="ctr"/>
              <a:endParaRPr lang="zh-CN" altLang="en-US" sz="1000">
                <a:solidFill>
                  <a:schemeClr val="bg1"/>
                </a:solidFill>
              </a:endParaRPr>
            </a:p>
          </p:txBody>
        </p:sp>
        <p:sp>
          <p:nvSpPr>
            <p:cNvPr id="26" name="12"/>
            <p:cNvSpPr/>
            <p:nvPr/>
          </p:nvSpPr>
          <p:spPr>
            <a:xfrm>
              <a:off x="7164288" y="3925571"/>
              <a:ext cx="1080119" cy="434328"/>
            </a:xfrm>
            <a:prstGeom prst="rect">
              <a:avLst/>
            </a:prstGeom>
            <a:solidFill>
              <a:schemeClr val="tx1">
                <a:lumMod val="50000"/>
                <a:lumOff val="50000"/>
                <a:alpha val="70000"/>
              </a:schemeClr>
            </a:solidFill>
            <a:ln>
              <a:noFill/>
            </a:ln>
          </p:spPr>
          <p:txBody>
            <a:bodyPr vert="horz" wrap="square" lIns="91440" tIns="45720" rIns="91440" bIns="45720" numCol="1" anchor="ctr" anchorCtr="0" compatLnSpc="1">
              <a:prstTxWarp prst="textNoShape">
                <a:avLst/>
              </a:prstTxWarp>
            </a:bodyPr>
            <a:lstStyle/>
            <a:p>
              <a:pPr algn="ctr"/>
              <a:endParaRPr lang="zh-CN" altLang="en-US" sz="1000">
                <a:solidFill>
                  <a:schemeClr val="bg1"/>
                </a:solidFill>
              </a:endParaRPr>
            </a:p>
          </p:txBody>
        </p:sp>
      </p:grpSp>
    </p:spTree>
    <p:extLst>
      <p:ext uri="{BB962C8B-B14F-4D97-AF65-F5344CB8AC3E}">
        <p14:creationId xmlns:p14="http://schemas.microsoft.com/office/powerpoint/2010/main" val="883841691"/>
      </p:ext>
    </p:extLst>
  </p:cSld>
  <p:clrMapOvr>
    <a:masterClrMapping/>
  </p:clrMapOvr>
  <mc:AlternateContent xmlns:mc="http://schemas.openxmlformats.org/markup-compatibility/2006" xmlns:p14="http://schemas.microsoft.com/office/powerpoint/2010/main">
    <mc:Choice Requires="p14">
      <p:transition spd="slow" p14:dur="2000" advTm="1000"/>
    </mc:Choice>
    <mc:Fallback xmlns="">
      <p:transition spd="slow" advTm="1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3"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3)">
                                      <p:cBhvr>
                                        <p:cTn id="7" dur="750"/>
                                        <p:tgtEl>
                                          <p:spTgt spid="4"/>
                                        </p:tgtEl>
                                      </p:cBhvr>
                                    </p:animEffect>
                                  </p:childTnLst>
                                </p:cTn>
                              </p:par>
                              <p:par>
                                <p:cTn id="8" presetID="21" presetClass="entr" presetSubtype="3"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wheel(3)">
                                      <p:cBhvr>
                                        <p:cTn id="10" dur="750"/>
                                        <p:tgtEl>
                                          <p:spTgt spid="5"/>
                                        </p:tgtEl>
                                      </p:cBhvr>
                                    </p:animEffect>
                                  </p:childTnLst>
                                </p:cTn>
                              </p:par>
                            </p:childTnLst>
                          </p:cTn>
                        </p:par>
                        <p:par>
                          <p:cTn id="11" fill="hold">
                            <p:stCondLst>
                              <p:cond delay="750"/>
                            </p:stCondLst>
                            <p:childTnLst>
                              <p:par>
                                <p:cTn id="12" presetID="22" presetClass="entr" presetSubtype="8" fill="hold" nodeType="afterEffect">
                                  <p:stCondLst>
                                    <p:cond delay="0"/>
                                  </p:stCondLst>
                                  <p:childTnLst>
                                    <p:set>
                                      <p:cBhvr>
                                        <p:cTn id="13" dur="1" fill="hold">
                                          <p:stCondLst>
                                            <p:cond delay="0"/>
                                          </p:stCondLst>
                                        </p:cTn>
                                        <p:tgtEl>
                                          <p:spTgt spid="10"/>
                                        </p:tgtEl>
                                        <p:attrNameLst>
                                          <p:attrName>style.visibility</p:attrName>
                                        </p:attrNameLst>
                                      </p:cBhvr>
                                      <p:to>
                                        <p:strVal val="visible"/>
                                      </p:to>
                                    </p:set>
                                    <p:animEffect transition="in" filter="wipe(left)">
                                      <p:cBhvr>
                                        <p:cTn id="14" dur="1000"/>
                                        <p:tgtEl>
                                          <p:spTgt spid="10"/>
                                        </p:tgtEl>
                                      </p:cBhvr>
                                    </p:animEffect>
                                  </p:childTnLst>
                                </p:cTn>
                              </p:par>
                              <p:par>
                                <p:cTn id="15" presetID="10" presetClass="entr" presetSubtype="0" fill="hold" nodeType="withEffect">
                                  <p:stCondLst>
                                    <p:cond delay="25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750"/>
                                        <p:tgtEl>
                                          <p:spTgt spid="6"/>
                                        </p:tgtEl>
                                      </p:cBhvr>
                                    </p:animEffect>
                                  </p:childTnLst>
                                </p:cTn>
                              </p:par>
                            </p:childTnLst>
                          </p:cTn>
                        </p:par>
                        <p:par>
                          <p:cTn id="18" fill="hold">
                            <p:stCondLst>
                              <p:cond delay="1750"/>
                            </p:stCondLst>
                            <p:childTnLst>
                              <p:par>
                                <p:cTn id="19" presetID="42" presetClass="entr" presetSubtype="0" fill="hold" nodeType="afterEffect">
                                  <p:stCondLst>
                                    <p:cond delay="0"/>
                                  </p:stCondLst>
                                  <p:childTnLst>
                                    <p:set>
                                      <p:cBhvr>
                                        <p:cTn id="20" dur="1" fill="hold">
                                          <p:stCondLst>
                                            <p:cond delay="0"/>
                                          </p:stCondLst>
                                        </p:cTn>
                                        <p:tgtEl>
                                          <p:spTgt spid="16"/>
                                        </p:tgtEl>
                                        <p:attrNameLst>
                                          <p:attrName>style.visibility</p:attrName>
                                        </p:attrNameLst>
                                      </p:cBhvr>
                                      <p:to>
                                        <p:strVal val="visible"/>
                                      </p:to>
                                    </p:set>
                                    <p:animEffect transition="in" filter="fade">
                                      <p:cBhvr>
                                        <p:cTn id="21" dur="1000"/>
                                        <p:tgtEl>
                                          <p:spTgt spid="16"/>
                                        </p:tgtEl>
                                      </p:cBhvr>
                                    </p:animEffect>
                                    <p:anim calcmode="lin" valueType="num">
                                      <p:cBhvr>
                                        <p:cTn id="22" dur="1000" fill="hold"/>
                                        <p:tgtEl>
                                          <p:spTgt spid="16"/>
                                        </p:tgtEl>
                                        <p:attrNameLst>
                                          <p:attrName>ppt_x</p:attrName>
                                        </p:attrNameLst>
                                      </p:cBhvr>
                                      <p:tavLst>
                                        <p:tav tm="0">
                                          <p:val>
                                            <p:strVal val="#ppt_x"/>
                                          </p:val>
                                        </p:tav>
                                        <p:tav tm="100000">
                                          <p:val>
                                            <p:strVal val="#ppt_x"/>
                                          </p:val>
                                        </p:tav>
                                      </p:tavLst>
                                    </p:anim>
                                    <p:anim calcmode="lin" valueType="num">
                                      <p:cBhvr>
                                        <p:cTn id="23"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6" descr="F:\Temp\400页超强PPT模板\花PNG\65789.png"/>
          <p:cNvPicPr>
            <a:picLocks noChangeAspect="1" noChangeArrowheads="1"/>
          </p:cNvPicPr>
          <p:nvPr/>
        </p:nvPicPr>
        <p:blipFill rotWithShape="1">
          <a:blip r:embed="rId3" cstate="screen">
            <a:extLst>
              <a:ext uri="{28A0092B-C50C-407E-A947-70E740481C1C}">
                <a14:useLocalDpi xmlns:a14="http://schemas.microsoft.com/office/drawing/2010/main"/>
              </a:ext>
            </a:extLst>
          </a:blip>
          <a:srcRect/>
          <a:stretch/>
        </p:blipFill>
        <p:spPr bwMode="auto">
          <a:xfrm rot="4036017" flipH="1" flipV="1">
            <a:off x="-1777203" y="-2206329"/>
            <a:ext cx="3110810" cy="6929676"/>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6" descr="F:\Temp\400页超强PPT模板\花PNG\65789.png"/>
          <p:cNvPicPr>
            <a:picLocks noChangeAspect="1" noChangeArrowheads="1"/>
          </p:cNvPicPr>
          <p:nvPr/>
        </p:nvPicPr>
        <p:blipFill rotWithShape="1">
          <a:blip r:embed="rId3" cstate="screen">
            <a:extLst>
              <a:ext uri="{28A0092B-C50C-407E-A947-70E740481C1C}">
                <a14:useLocalDpi xmlns:a14="http://schemas.microsoft.com/office/drawing/2010/main"/>
              </a:ext>
            </a:extLst>
          </a:blip>
          <a:srcRect/>
          <a:stretch/>
        </p:blipFill>
        <p:spPr bwMode="auto">
          <a:xfrm rot="17563983" flipV="1">
            <a:off x="10867236" y="-2206330"/>
            <a:ext cx="3110810" cy="6929676"/>
          </a:xfrm>
          <a:prstGeom prst="rect">
            <a:avLst/>
          </a:prstGeom>
          <a:noFill/>
          <a:extLst>
            <a:ext uri="{909E8E84-426E-40DD-AFC4-6F175D3DCCD1}">
              <a14:hiddenFill xmlns:a14="http://schemas.microsoft.com/office/drawing/2010/main">
                <a:solidFill>
                  <a:srgbClr val="FFFFFF"/>
                </a:solidFill>
              </a14:hiddenFill>
            </a:ext>
          </a:extLst>
        </p:spPr>
      </p:pic>
      <p:grpSp>
        <p:nvGrpSpPr>
          <p:cNvPr id="6" name="组合 5"/>
          <p:cNvGrpSpPr/>
          <p:nvPr/>
        </p:nvGrpSpPr>
        <p:grpSpPr>
          <a:xfrm>
            <a:off x="4103839" y="399268"/>
            <a:ext cx="3818270" cy="729094"/>
            <a:chOff x="3929028" y="495853"/>
            <a:chExt cx="3818270" cy="729094"/>
          </a:xfrm>
        </p:grpSpPr>
        <p:sp>
          <p:nvSpPr>
            <p:cNvPr id="7" name="椭圆 6"/>
            <p:cNvSpPr/>
            <p:nvPr/>
          </p:nvSpPr>
          <p:spPr>
            <a:xfrm>
              <a:off x="3929028" y="534171"/>
              <a:ext cx="611036" cy="611036"/>
            </a:xfrm>
            <a:prstGeom prst="ellipse">
              <a:avLst/>
            </a:prstGeom>
            <a:solidFill>
              <a:srgbClr val="E94E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600" b="1" dirty="0" smtClean="0">
                  <a:solidFill>
                    <a:schemeClr val="bg1"/>
                  </a:solidFill>
                  <a:latin typeface="微软雅黑" pitchFamily="34" charset="-122"/>
                  <a:ea typeface="微软雅黑" pitchFamily="34" charset="-122"/>
                </a:rPr>
                <a:t>2</a:t>
              </a:r>
              <a:endParaRPr lang="zh-CN" altLang="en-US" sz="3600" b="1" dirty="0">
                <a:solidFill>
                  <a:schemeClr val="bg1"/>
                </a:solidFill>
                <a:latin typeface="微软雅黑" pitchFamily="34" charset="-122"/>
                <a:ea typeface="微软雅黑" pitchFamily="34" charset="-122"/>
              </a:endParaRPr>
            </a:p>
          </p:txBody>
        </p:sp>
        <p:sp>
          <p:nvSpPr>
            <p:cNvPr id="8" name="Copyright Notice"/>
            <p:cNvSpPr>
              <a:spLocks/>
            </p:cNvSpPr>
            <p:nvPr/>
          </p:nvSpPr>
          <p:spPr bwMode="auto">
            <a:xfrm>
              <a:off x="4678301" y="495853"/>
              <a:ext cx="2628900" cy="434765"/>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r>
                <a:rPr lang="zh-CN" altLang="en-US" sz="2400" b="1" cap="small" dirty="0" smtClean="0">
                  <a:solidFill>
                    <a:schemeClr val="tx1">
                      <a:lumMod val="50000"/>
                      <a:lumOff val="50000"/>
                    </a:schemeClr>
                  </a:solidFill>
                  <a:latin typeface="微软雅黑" panose="020B0503020204020204" pitchFamily="34" charset="-122"/>
                  <a:ea typeface="微软雅黑" panose="020B0503020204020204" pitchFamily="34" charset="-122"/>
                </a:rPr>
                <a:t>点击加入标题文字</a:t>
              </a:r>
              <a:endParaRPr lang="en-US" sz="2400" b="1" cap="small"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9" name="文本框 12"/>
            <p:cNvSpPr txBox="1"/>
            <p:nvPr/>
          </p:nvSpPr>
          <p:spPr>
            <a:xfrm>
              <a:off x="4678301" y="855615"/>
              <a:ext cx="3068997" cy="369332"/>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zh-CN" dirty="0">
                  <a:solidFill>
                    <a:schemeClr val="tx1">
                      <a:lumMod val="50000"/>
                      <a:lumOff val="50000"/>
                    </a:schemeClr>
                  </a:solidFill>
                </a:rPr>
                <a:t>Click add title text description</a:t>
              </a:r>
              <a:endParaRPr lang="zh-CN" altLang="en-US" dirty="0">
                <a:solidFill>
                  <a:schemeClr val="tx1">
                    <a:lumMod val="50000"/>
                    <a:lumOff val="50000"/>
                  </a:schemeClr>
                </a:solidFill>
              </a:endParaRPr>
            </a:p>
          </p:txBody>
        </p:sp>
      </p:grpSp>
      <p:grpSp>
        <p:nvGrpSpPr>
          <p:cNvPr id="10" name="组合 9"/>
          <p:cNvGrpSpPr/>
          <p:nvPr/>
        </p:nvGrpSpPr>
        <p:grpSpPr>
          <a:xfrm flipV="1">
            <a:off x="-17617" y="1272756"/>
            <a:ext cx="12222544" cy="64698"/>
            <a:chOff x="2424953" y="1238297"/>
            <a:chExt cx="7305796" cy="76200"/>
          </a:xfrm>
          <a:solidFill>
            <a:srgbClr val="E94E60"/>
          </a:solidFill>
        </p:grpSpPr>
        <p:sp>
          <p:nvSpPr>
            <p:cNvPr id="11" name="Rectangle 13"/>
            <p:cNvSpPr/>
            <p:nvPr/>
          </p:nvSpPr>
          <p:spPr>
            <a:xfrm>
              <a:off x="2424953" y="1238297"/>
              <a:ext cx="1463040" cy="762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E94E60"/>
                </a:solidFill>
                <a:effectLst/>
                <a:uLnTx/>
                <a:uFillTx/>
                <a:latin typeface="Rockwell"/>
                <a:ea typeface="+mn-ea"/>
                <a:cs typeface="+mn-cs"/>
              </a:endParaRPr>
            </a:p>
          </p:txBody>
        </p:sp>
        <p:sp>
          <p:nvSpPr>
            <p:cNvPr id="12" name="Rectangle 14"/>
            <p:cNvSpPr/>
            <p:nvPr/>
          </p:nvSpPr>
          <p:spPr>
            <a:xfrm>
              <a:off x="8267708" y="1238297"/>
              <a:ext cx="1463041" cy="762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E94E60"/>
                </a:solidFill>
                <a:effectLst/>
                <a:uLnTx/>
                <a:uFillTx/>
                <a:latin typeface="Rockwell"/>
                <a:ea typeface="+mn-ea"/>
                <a:cs typeface="+mn-cs"/>
              </a:endParaRPr>
            </a:p>
          </p:txBody>
        </p:sp>
        <p:sp>
          <p:nvSpPr>
            <p:cNvPr id="13" name="Rectangle 15"/>
            <p:cNvSpPr/>
            <p:nvPr/>
          </p:nvSpPr>
          <p:spPr>
            <a:xfrm>
              <a:off x="5351033" y="1238297"/>
              <a:ext cx="1463040" cy="762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E94E60"/>
                </a:solidFill>
                <a:effectLst/>
                <a:uLnTx/>
                <a:uFillTx/>
                <a:latin typeface="Rockwell"/>
                <a:ea typeface="+mn-ea"/>
                <a:cs typeface="+mn-cs"/>
              </a:endParaRPr>
            </a:p>
          </p:txBody>
        </p:sp>
        <p:sp>
          <p:nvSpPr>
            <p:cNvPr id="14" name="Rectangle 16"/>
            <p:cNvSpPr/>
            <p:nvPr/>
          </p:nvSpPr>
          <p:spPr>
            <a:xfrm>
              <a:off x="6814073" y="1238297"/>
              <a:ext cx="1463040" cy="762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E94E60"/>
                </a:solidFill>
                <a:effectLst/>
                <a:uLnTx/>
                <a:uFillTx/>
                <a:latin typeface="Rockwell"/>
                <a:ea typeface="+mn-ea"/>
                <a:cs typeface="+mn-cs"/>
              </a:endParaRPr>
            </a:p>
          </p:txBody>
        </p:sp>
        <p:sp>
          <p:nvSpPr>
            <p:cNvPr id="15" name="Rectangle 17"/>
            <p:cNvSpPr/>
            <p:nvPr/>
          </p:nvSpPr>
          <p:spPr>
            <a:xfrm>
              <a:off x="3887993" y="1238297"/>
              <a:ext cx="1463040" cy="762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E94E60"/>
                </a:solidFill>
                <a:effectLst/>
                <a:uLnTx/>
                <a:uFillTx/>
                <a:latin typeface="Rockwell"/>
                <a:ea typeface="+mn-ea"/>
                <a:cs typeface="+mn-cs"/>
              </a:endParaRPr>
            </a:p>
          </p:txBody>
        </p:sp>
      </p:grpSp>
      <p:grpSp>
        <p:nvGrpSpPr>
          <p:cNvPr id="27" name="51"/>
          <p:cNvGrpSpPr/>
          <p:nvPr/>
        </p:nvGrpSpPr>
        <p:grpSpPr>
          <a:xfrm>
            <a:off x="799299" y="2942046"/>
            <a:ext cx="1723652" cy="3054666"/>
            <a:chOff x="1224501" y="2661537"/>
            <a:chExt cx="1723652" cy="3054666"/>
          </a:xfrm>
        </p:grpSpPr>
        <p:sp>
          <p:nvSpPr>
            <p:cNvPr id="34" name="58"/>
            <p:cNvSpPr/>
            <p:nvPr/>
          </p:nvSpPr>
          <p:spPr>
            <a:xfrm>
              <a:off x="1608554" y="2661537"/>
              <a:ext cx="1021905" cy="1021905"/>
            </a:xfrm>
            <a:prstGeom prst="ellipse">
              <a:avLst/>
            </a:prstGeom>
            <a:solidFill>
              <a:srgbClr val="E94E60"/>
            </a:solidFill>
            <a:ln w="120650">
              <a:gradFill flip="none" rotWithShape="1">
                <a:gsLst>
                  <a:gs pos="0">
                    <a:schemeClr val="bg1">
                      <a:lumMod val="78000"/>
                    </a:schemeClr>
                  </a:gs>
                  <a:gs pos="100000">
                    <a:schemeClr val="bg1">
                      <a:lumMod val="98000"/>
                    </a:schemeClr>
                  </a:gs>
                </a:gsLst>
                <a:lin ang="54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01</a:t>
              </a:r>
              <a:endParaRPr lang="zh-CN" altLang="en-US" sz="500"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sp>
          <p:nvSpPr>
            <p:cNvPr id="29" name="53"/>
            <p:cNvSpPr/>
            <p:nvPr/>
          </p:nvSpPr>
          <p:spPr>
            <a:xfrm>
              <a:off x="1309025" y="4111220"/>
              <a:ext cx="1620957" cy="523220"/>
            </a:xfrm>
            <a:prstGeom prst="rect">
              <a:avLst/>
            </a:prstGeom>
          </p:spPr>
          <p:txBody>
            <a:bodyPr wrap="none">
              <a:spAutoFit/>
            </a:bodyPr>
            <a:lstStyle/>
            <a:p>
              <a:pPr algn="ctr"/>
              <a:r>
                <a:rPr lang="zh-CN" altLang="en-US" sz="2800" dirty="0" smtClean="0">
                  <a:solidFill>
                    <a:schemeClr val="bg1">
                      <a:lumMod val="50000"/>
                    </a:schemeClr>
                  </a:solidFill>
                  <a:latin typeface="微软雅黑" panose="020B0503020204020204" pitchFamily="34" charset="-122"/>
                  <a:ea typeface="微软雅黑" panose="020B0503020204020204" pitchFamily="34" charset="-122"/>
                </a:rPr>
                <a:t>加入标题</a:t>
              </a:r>
              <a:endParaRPr lang="zh-CN" altLang="en-US" sz="28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30" name="54"/>
            <p:cNvSpPr/>
            <p:nvPr/>
          </p:nvSpPr>
          <p:spPr>
            <a:xfrm>
              <a:off x="1224501" y="4608207"/>
              <a:ext cx="1723652" cy="1107996"/>
            </a:xfrm>
            <a:prstGeom prst="rect">
              <a:avLst/>
            </a:prstGeom>
          </p:spPr>
          <p:txBody>
            <a:bodyPr wrap="square" anchor="ctr">
              <a:spAutoFit/>
            </a:bodyPr>
            <a:lstStyle/>
            <a:p>
              <a:pPr algn="ctr">
                <a:lnSpc>
                  <a:spcPct val="150000"/>
                </a:lnSpc>
              </a:pPr>
              <a:r>
                <a:rPr lang="zh-CN" altLang="en-US" sz="1100" dirty="0">
                  <a:solidFill>
                    <a:schemeClr val="bg1">
                      <a:lumMod val="50000"/>
                    </a:schemeClr>
                  </a:solidFill>
                  <a:latin typeface="微软雅黑" panose="020B0503020204020204" pitchFamily="34" charset="-122"/>
                  <a:ea typeface="微软雅黑" panose="020B0503020204020204" pitchFamily="34" charset="-122"/>
                  <a:cs typeface="Segoe UI" panose="020B0502040204020203" pitchFamily="34" charset="0"/>
                </a:rPr>
                <a:t>此处添加详细文本描述，建议与标题相关并符合整体语言风格，语言描述尽量简洁生动。</a:t>
              </a:r>
              <a:endParaRPr lang="en-US" altLang="zh-CN" sz="1100" dirty="0">
                <a:solidFill>
                  <a:schemeClr val="bg1">
                    <a:lumMod val="50000"/>
                  </a:schemeClr>
                </a:solidFill>
                <a:latin typeface="微软雅黑" panose="020B0503020204020204" pitchFamily="34" charset="-122"/>
                <a:ea typeface="微软雅黑" panose="020B0503020204020204" pitchFamily="34" charset="-122"/>
                <a:cs typeface="Segoe UI" panose="020B0502040204020203" pitchFamily="34" charset="0"/>
              </a:endParaRPr>
            </a:p>
          </p:txBody>
        </p:sp>
      </p:grpSp>
      <p:grpSp>
        <p:nvGrpSpPr>
          <p:cNvPr id="35" name="59"/>
          <p:cNvGrpSpPr/>
          <p:nvPr/>
        </p:nvGrpSpPr>
        <p:grpSpPr>
          <a:xfrm>
            <a:off x="3012430" y="2465218"/>
            <a:ext cx="1723652" cy="2871527"/>
            <a:chOff x="3901237" y="2019113"/>
            <a:chExt cx="1723652" cy="2871527"/>
          </a:xfrm>
        </p:grpSpPr>
        <p:sp>
          <p:nvSpPr>
            <p:cNvPr id="42" name="66"/>
            <p:cNvSpPr/>
            <p:nvPr/>
          </p:nvSpPr>
          <p:spPr>
            <a:xfrm>
              <a:off x="4248054" y="3868735"/>
              <a:ext cx="1021906" cy="1021905"/>
            </a:xfrm>
            <a:prstGeom prst="ellipse">
              <a:avLst/>
            </a:prstGeom>
            <a:solidFill>
              <a:schemeClr val="tx1">
                <a:lumMod val="50000"/>
                <a:lumOff val="50000"/>
              </a:schemeClr>
            </a:solidFill>
            <a:ln w="120650">
              <a:gradFill flip="none" rotWithShape="1">
                <a:gsLst>
                  <a:gs pos="0">
                    <a:schemeClr val="bg1">
                      <a:lumMod val="78000"/>
                    </a:schemeClr>
                  </a:gs>
                  <a:gs pos="100000">
                    <a:schemeClr val="bg1">
                      <a:lumMod val="98000"/>
                    </a:schemeClr>
                  </a:gs>
                </a:gsLst>
                <a:lin ang="54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02</a:t>
              </a:r>
              <a:endParaRPr lang="zh-CN" altLang="en-US" sz="500"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sp>
          <p:nvSpPr>
            <p:cNvPr id="37" name="61"/>
            <p:cNvSpPr/>
            <p:nvPr/>
          </p:nvSpPr>
          <p:spPr>
            <a:xfrm>
              <a:off x="3950365" y="3172487"/>
              <a:ext cx="1620957" cy="523220"/>
            </a:xfrm>
            <a:prstGeom prst="rect">
              <a:avLst/>
            </a:prstGeom>
          </p:spPr>
          <p:txBody>
            <a:bodyPr wrap="none">
              <a:spAutoFit/>
            </a:bodyPr>
            <a:lstStyle/>
            <a:p>
              <a:pPr algn="ctr"/>
              <a:r>
                <a:rPr lang="zh-CN" altLang="en-US" sz="2800" dirty="0">
                  <a:solidFill>
                    <a:schemeClr val="bg1">
                      <a:lumMod val="50000"/>
                    </a:schemeClr>
                  </a:solidFill>
                  <a:latin typeface="微软雅黑" panose="020B0503020204020204" pitchFamily="34" charset="-122"/>
                  <a:ea typeface="微软雅黑" panose="020B0503020204020204" pitchFamily="34" charset="-122"/>
                </a:rPr>
                <a:t>加入标题</a:t>
              </a:r>
            </a:p>
          </p:txBody>
        </p:sp>
        <p:sp>
          <p:nvSpPr>
            <p:cNvPr id="38" name="62"/>
            <p:cNvSpPr/>
            <p:nvPr/>
          </p:nvSpPr>
          <p:spPr>
            <a:xfrm>
              <a:off x="3901237" y="2019113"/>
              <a:ext cx="1723652" cy="1107996"/>
            </a:xfrm>
            <a:prstGeom prst="rect">
              <a:avLst/>
            </a:prstGeom>
          </p:spPr>
          <p:txBody>
            <a:bodyPr wrap="square" anchor="ctr">
              <a:spAutoFit/>
            </a:bodyPr>
            <a:lstStyle/>
            <a:p>
              <a:pPr algn="ctr">
                <a:lnSpc>
                  <a:spcPct val="150000"/>
                </a:lnSpc>
              </a:pPr>
              <a:r>
                <a:rPr lang="zh-CN" altLang="en-US" sz="1100" dirty="0">
                  <a:solidFill>
                    <a:schemeClr val="bg1">
                      <a:lumMod val="50000"/>
                    </a:schemeClr>
                  </a:solidFill>
                  <a:latin typeface="微软雅黑" panose="020B0503020204020204" pitchFamily="34" charset="-122"/>
                  <a:ea typeface="微软雅黑" panose="020B0503020204020204" pitchFamily="34" charset="-122"/>
                  <a:cs typeface="Segoe UI" panose="020B0502040204020203" pitchFamily="34" charset="0"/>
                </a:rPr>
                <a:t>此处添加详细文本描述，建议与标题相关并符合整体语言风格，语言描述尽量简洁生动。</a:t>
              </a:r>
              <a:endParaRPr lang="en-US" altLang="zh-CN" sz="1100" dirty="0">
                <a:solidFill>
                  <a:schemeClr val="bg1">
                    <a:lumMod val="50000"/>
                  </a:schemeClr>
                </a:solidFill>
                <a:latin typeface="微软雅黑" panose="020B0503020204020204" pitchFamily="34" charset="-122"/>
                <a:ea typeface="微软雅黑" panose="020B0503020204020204" pitchFamily="34" charset="-122"/>
                <a:cs typeface="Segoe UI" panose="020B0502040204020203" pitchFamily="34" charset="0"/>
              </a:endParaRPr>
            </a:p>
          </p:txBody>
        </p:sp>
      </p:grpSp>
      <p:grpSp>
        <p:nvGrpSpPr>
          <p:cNvPr id="43" name="67"/>
          <p:cNvGrpSpPr/>
          <p:nvPr/>
        </p:nvGrpSpPr>
        <p:grpSpPr>
          <a:xfrm>
            <a:off x="5199103" y="2942046"/>
            <a:ext cx="1723652" cy="3040152"/>
            <a:chOff x="6520333" y="2661537"/>
            <a:chExt cx="1723652" cy="3040152"/>
          </a:xfrm>
        </p:grpSpPr>
        <p:sp>
          <p:nvSpPr>
            <p:cNvPr id="50" name="74"/>
            <p:cNvSpPr/>
            <p:nvPr/>
          </p:nvSpPr>
          <p:spPr>
            <a:xfrm>
              <a:off x="6922049" y="2661537"/>
              <a:ext cx="1021906" cy="1021906"/>
            </a:xfrm>
            <a:prstGeom prst="ellipse">
              <a:avLst/>
            </a:prstGeom>
            <a:solidFill>
              <a:srgbClr val="E94E60"/>
            </a:solidFill>
            <a:ln w="120650">
              <a:gradFill flip="none" rotWithShape="1">
                <a:gsLst>
                  <a:gs pos="0">
                    <a:schemeClr val="bg1">
                      <a:lumMod val="78000"/>
                    </a:schemeClr>
                  </a:gs>
                  <a:gs pos="100000">
                    <a:schemeClr val="bg1">
                      <a:lumMod val="98000"/>
                    </a:schemeClr>
                  </a:gs>
                </a:gsLst>
                <a:lin ang="54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03</a:t>
              </a:r>
              <a:endParaRPr lang="zh-CN" altLang="en-US" sz="500"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sp>
          <p:nvSpPr>
            <p:cNvPr id="45" name="69"/>
            <p:cNvSpPr/>
            <p:nvPr/>
          </p:nvSpPr>
          <p:spPr>
            <a:xfrm>
              <a:off x="6615911" y="4111220"/>
              <a:ext cx="1620957" cy="523220"/>
            </a:xfrm>
            <a:prstGeom prst="rect">
              <a:avLst/>
            </a:prstGeom>
          </p:spPr>
          <p:txBody>
            <a:bodyPr wrap="none">
              <a:spAutoFit/>
            </a:bodyPr>
            <a:lstStyle/>
            <a:p>
              <a:pPr algn="ctr"/>
              <a:r>
                <a:rPr lang="zh-CN" altLang="en-US" sz="2800" dirty="0">
                  <a:solidFill>
                    <a:schemeClr val="bg1">
                      <a:lumMod val="50000"/>
                    </a:schemeClr>
                  </a:solidFill>
                  <a:latin typeface="微软雅黑" panose="020B0503020204020204" pitchFamily="34" charset="-122"/>
                  <a:ea typeface="微软雅黑" panose="020B0503020204020204" pitchFamily="34" charset="-122"/>
                </a:rPr>
                <a:t>加入标题</a:t>
              </a:r>
            </a:p>
          </p:txBody>
        </p:sp>
        <p:sp>
          <p:nvSpPr>
            <p:cNvPr id="46" name="70"/>
            <p:cNvSpPr/>
            <p:nvPr/>
          </p:nvSpPr>
          <p:spPr>
            <a:xfrm>
              <a:off x="6520333" y="4593693"/>
              <a:ext cx="1723652" cy="1107996"/>
            </a:xfrm>
            <a:prstGeom prst="rect">
              <a:avLst/>
            </a:prstGeom>
          </p:spPr>
          <p:txBody>
            <a:bodyPr wrap="square" anchor="ctr">
              <a:spAutoFit/>
            </a:bodyPr>
            <a:lstStyle/>
            <a:p>
              <a:pPr algn="ctr">
                <a:lnSpc>
                  <a:spcPct val="150000"/>
                </a:lnSpc>
              </a:pPr>
              <a:r>
                <a:rPr lang="zh-CN" altLang="en-US" sz="1100" dirty="0">
                  <a:solidFill>
                    <a:schemeClr val="bg1">
                      <a:lumMod val="50000"/>
                    </a:schemeClr>
                  </a:solidFill>
                  <a:latin typeface="微软雅黑" panose="020B0503020204020204" pitchFamily="34" charset="-122"/>
                  <a:ea typeface="微软雅黑" panose="020B0503020204020204" pitchFamily="34" charset="-122"/>
                  <a:cs typeface="Segoe UI" panose="020B0502040204020203" pitchFamily="34" charset="0"/>
                </a:rPr>
                <a:t>此处添加详细文本描述，建议与标题相关并符合整体语言风格，语言描述尽量简洁生动。</a:t>
              </a:r>
              <a:endParaRPr lang="en-US" altLang="zh-CN" sz="1100" dirty="0">
                <a:solidFill>
                  <a:schemeClr val="bg1">
                    <a:lumMod val="50000"/>
                  </a:schemeClr>
                </a:solidFill>
                <a:latin typeface="微软雅黑" panose="020B0503020204020204" pitchFamily="34" charset="-122"/>
                <a:ea typeface="微软雅黑" panose="020B0503020204020204" pitchFamily="34" charset="-122"/>
                <a:cs typeface="Segoe UI" panose="020B0502040204020203" pitchFamily="34" charset="0"/>
              </a:endParaRPr>
            </a:p>
          </p:txBody>
        </p:sp>
      </p:grpSp>
      <p:grpSp>
        <p:nvGrpSpPr>
          <p:cNvPr id="51" name="75"/>
          <p:cNvGrpSpPr/>
          <p:nvPr/>
        </p:nvGrpSpPr>
        <p:grpSpPr>
          <a:xfrm>
            <a:off x="7423287" y="2479732"/>
            <a:ext cx="1723652" cy="2857014"/>
            <a:chOff x="9197069" y="2033627"/>
            <a:chExt cx="1723652" cy="2857014"/>
          </a:xfrm>
        </p:grpSpPr>
        <p:sp>
          <p:nvSpPr>
            <p:cNvPr id="58" name="82"/>
            <p:cNvSpPr/>
            <p:nvPr/>
          </p:nvSpPr>
          <p:spPr>
            <a:xfrm>
              <a:off x="9596046" y="3868735"/>
              <a:ext cx="1021906" cy="1021906"/>
            </a:xfrm>
            <a:prstGeom prst="ellipse">
              <a:avLst/>
            </a:prstGeom>
            <a:solidFill>
              <a:schemeClr val="tx1">
                <a:lumMod val="50000"/>
                <a:lumOff val="50000"/>
              </a:schemeClr>
            </a:solidFill>
            <a:ln w="120650">
              <a:gradFill flip="none" rotWithShape="1">
                <a:gsLst>
                  <a:gs pos="0">
                    <a:schemeClr val="bg1">
                      <a:lumMod val="78000"/>
                    </a:schemeClr>
                  </a:gs>
                  <a:gs pos="100000">
                    <a:schemeClr val="bg1">
                      <a:lumMod val="98000"/>
                    </a:schemeClr>
                  </a:gs>
                </a:gsLst>
                <a:lin ang="54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04</a:t>
              </a:r>
              <a:endParaRPr lang="zh-CN" altLang="en-US" sz="500"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sp>
          <p:nvSpPr>
            <p:cNvPr id="53" name="77"/>
            <p:cNvSpPr/>
            <p:nvPr/>
          </p:nvSpPr>
          <p:spPr>
            <a:xfrm>
              <a:off x="9289908" y="3172487"/>
              <a:ext cx="1620957" cy="523220"/>
            </a:xfrm>
            <a:prstGeom prst="rect">
              <a:avLst/>
            </a:prstGeom>
          </p:spPr>
          <p:txBody>
            <a:bodyPr wrap="none">
              <a:spAutoFit/>
            </a:bodyPr>
            <a:lstStyle/>
            <a:p>
              <a:pPr algn="ctr"/>
              <a:r>
                <a:rPr lang="zh-CN" altLang="en-US" sz="2800" dirty="0">
                  <a:solidFill>
                    <a:schemeClr val="bg1">
                      <a:lumMod val="50000"/>
                    </a:schemeClr>
                  </a:solidFill>
                  <a:latin typeface="微软雅黑" panose="020B0503020204020204" pitchFamily="34" charset="-122"/>
                  <a:ea typeface="微软雅黑" panose="020B0503020204020204" pitchFamily="34" charset="-122"/>
                </a:rPr>
                <a:t>加入标题</a:t>
              </a:r>
            </a:p>
          </p:txBody>
        </p:sp>
        <p:sp>
          <p:nvSpPr>
            <p:cNvPr id="54" name="78"/>
            <p:cNvSpPr/>
            <p:nvPr/>
          </p:nvSpPr>
          <p:spPr>
            <a:xfrm>
              <a:off x="9197069" y="2033627"/>
              <a:ext cx="1723652" cy="1107996"/>
            </a:xfrm>
            <a:prstGeom prst="rect">
              <a:avLst/>
            </a:prstGeom>
          </p:spPr>
          <p:txBody>
            <a:bodyPr wrap="square" anchor="ctr">
              <a:spAutoFit/>
            </a:bodyPr>
            <a:lstStyle/>
            <a:p>
              <a:pPr algn="ctr">
                <a:lnSpc>
                  <a:spcPct val="150000"/>
                </a:lnSpc>
              </a:pPr>
              <a:r>
                <a:rPr lang="zh-CN" altLang="en-US" sz="1100" dirty="0">
                  <a:solidFill>
                    <a:schemeClr val="bg1">
                      <a:lumMod val="50000"/>
                    </a:schemeClr>
                  </a:solidFill>
                  <a:latin typeface="微软雅黑" panose="020B0503020204020204" pitchFamily="34" charset="-122"/>
                  <a:ea typeface="微软雅黑" panose="020B0503020204020204" pitchFamily="34" charset="-122"/>
                  <a:cs typeface="Segoe UI" panose="020B0502040204020203" pitchFamily="34" charset="0"/>
                </a:rPr>
                <a:t>此处添加详细文本描述，建议与标题相关并符合整体语言风格，语言描述尽量简洁生动。</a:t>
              </a:r>
              <a:endParaRPr lang="en-US" altLang="zh-CN" sz="1100" dirty="0">
                <a:solidFill>
                  <a:schemeClr val="bg1">
                    <a:lumMod val="50000"/>
                  </a:schemeClr>
                </a:solidFill>
                <a:latin typeface="微软雅黑" panose="020B0503020204020204" pitchFamily="34" charset="-122"/>
                <a:ea typeface="微软雅黑" panose="020B0503020204020204" pitchFamily="34" charset="-122"/>
                <a:cs typeface="Segoe UI" panose="020B0502040204020203" pitchFamily="34" charset="0"/>
              </a:endParaRPr>
            </a:p>
          </p:txBody>
        </p:sp>
      </p:grpSp>
      <p:grpSp>
        <p:nvGrpSpPr>
          <p:cNvPr id="59" name="85"/>
          <p:cNvGrpSpPr/>
          <p:nvPr/>
        </p:nvGrpSpPr>
        <p:grpSpPr>
          <a:xfrm>
            <a:off x="9644733" y="2942046"/>
            <a:ext cx="1723652" cy="3054666"/>
            <a:chOff x="6520333" y="2661537"/>
            <a:chExt cx="1723652" cy="3054666"/>
          </a:xfrm>
        </p:grpSpPr>
        <p:sp>
          <p:nvSpPr>
            <p:cNvPr id="66" name="92"/>
            <p:cNvSpPr/>
            <p:nvPr/>
          </p:nvSpPr>
          <p:spPr>
            <a:xfrm>
              <a:off x="6922049" y="2661537"/>
              <a:ext cx="1021906" cy="1021906"/>
            </a:xfrm>
            <a:prstGeom prst="ellipse">
              <a:avLst/>
            </a:prstGeom>
            <a:solidFill>
              <a:srgbClr val="E94E60"/>
            </a:solidFill>
            <a:ln w="120650">
              <a:gradFill flip="none" rotWithShape="1">
                <a:gsLst>
                  <a:gs pos="0">
                    <a:schemeClr val="bg1">
                      <a:lumMod val="78000"/>
                    </a:schemeClr>
                  </a:gs>
                  <a:gs pos="100000">
                    <a:schemeClr val="bg1">
                      <a:lumMod val="98000"/>
                    </a:schemeClr>
                  </a:gs>
                </a:gsLst>
                <a:lin ang="54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05</a:t>
              </a:r>
              <a:endParaRPr lang="zh-CN" altLang="en-US" sz="500"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sp>
          <p:nvSpPr>
            <p:cNvPr id="61" name="品 87"/>
            <p:cNvSpPr/>
            <p:nvPr/>
          </p:nvSpPr>
          <p:spPr>
            <a:xfrm>
              <a:off x="6615911" y="4111220"/>
              <a:ext cx="1620957" cy="523220"/>
            </a:xfrm>
            <a:prstGeom prst="rect">
              <a:avLst/>
            </a:prstGeom>
          </p:spPr>
          <p:txBody>
            <a:bodyPr wrap="none">
              <a:spAutoFit/>
            </a:bodyPr>
            <a:lstStyle/>
            <a:p>
              <a:pPr algn="ctr"/>
              <a:r>
                <a:rPr lang="zh-CN" altLang="en-US" sz="2800" dirty="0">
                  <a:solidFill>
                    <a:schemeClr val="bg1">
                      <a:lumMod val="50000"/>
                    </a:schemeClr>
                  </a:solidFill>
                  <a:latin typeface="微软雅黑" panose="020B0503020204020204" pitchFamily="34" charset="-122"/>
                  <a:ea typeface="微软雅黑" panose="020B0503020204020204" pitchFamily="34" charset="-122"/>
                </a:rPr>
                <a:t>加入标题</a:t>
              </a:r>
            </a:p>
          </p:txBody>
        </p:sp>
        <p:sp>
          <p:nvSpPr>
            <p:cNvPr id="62" name="品 88"/>
            <p:cNvSpPr/>
            <p:nvPr/>
          </p:nvSpPr>
          <p:spPr>
            <a:xfrm>
              <a:off x="6520333" y="4608207"/>
              <a:ext cx="1723652" cy="1107996"/>
            </a:xfrm>
            <a:prstGeom prst="rect">
              <a:avLst/>
            </a:prstGeom>
          </p:spPr>
          <p:txBody>
            <a:bodyPr wrap="square" anchor="ctr">
              <a:spAutoFit/>
            </a:bodyPr>
            <a:lstStyle/>
            <a:p>
              <a:pPr algn="ctr">
                <a:lnSpc>
                  <a:spcPct val="150000"/>
                </a:lnSpc>
              </a:pPr>
              <a:r>
                <a:rPr lang="zh-CN" altLang="en-US" sz="1100" dirty="0">
                  <a:solidFill>
                    <a:schemeClr val="bg1">
                      <a:lumMod val="50000"/>
                    </a:schemeClr>
                  </a:solidFill>
                  <a:latin typeface="微软雅黑" panose="020B0503020204020204" pitchFamily="34" charset="-122"/>
                  <a:ea typeface="微软雅黑" panose="020B0503020204020204" pitchFamily="34" charset="-122"/>
                  <a:cs typeface="Segoe UI" panose="020B0502040204020203" pitchFamily="34" charset="0"/>
                </a:rPr>
                <a:t>此处添加详细文本描述，建议与标题相关并符合整体语言风格，语言描述尽量简洁生动。</a:t>
              </a:r>
              <a:endParaRPr lang="en-US" altLang="zh-CN" sz="1100" dirty="0">
                <a:solidFill>
                  <a:schemeClr val="bg1">
                    <a:lumMod val="50000"/>
                  </a:schemeClr>
                </a:solidFill>
                <a:latin typeface="微软雅黑" panose="020B0503020204020204" pitchFamily="34" charset="-122"/>
                <a:ea typeface="微软雅黑" panose="020B0503020204020204" pitchFamily="34" charset="-122"/>
                <a:cs typeface="Segoe UI" panose="020B0502040204020203" pitchFamily="34" charset="0"/>
              </a:endParaRPr>
            </a:p>
          </p:txBody>
        </p:sp>
      </p:grpSp>
    </p:spTree>
    <p:extLst>
      <p:ext uri="{BB962C8B-B14F-4D97-AF65-F5344CB8AC3E}">
        <p14:creationId xmlns:p14="http://schemas.microsoft.com/office/powerpoint/2010/main" val="1953123420"/>
      </p:ext>
    </p:extLst>
  </p:cSld>
  <p:clrMapOvr>
    <a:masterClrMapping/>
  </p:clrMapOvr>
  <mc:AlternateContent xmlns:mc="http://schemas.openxmlformats.org/markup-compatibility/2006" xmlns:p14="http://schemas.microsoft.com/office/powerpoint/2010/main">
    <mc:Choice Requires="p14">
      <p:transition spd="slow" p14:dur="2000" advTm="1000"/>
    </mc:Choice>
    <mc:Fallback xmlns="">
      <p:transition spd="slow" advTm="1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3"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3)">
                                      <p:cBhvr>
                                        <p:cTn id="7" dur="750"/>
                                        <p:tgtEl>
                                          <p:spTgt spid="4"/>
                                        </p:tgtEl>
                                      </p:cBhvr>
                                    </p:animEffect>
                                  </p:childTnLst>
                                </p:cTn>
                              </p:par>
                              <p:par>
                                <p:cTn id="8" presetID="21" presetClass="entr" presetSubtype="3"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wheel(3)">
                                      <p:cBhvr>
                                        <p:cTn id="10" dur="750"/>
                                        <p:tgtEl>
                                          <p:spTgt spid="5"/>
                                        </p:tgtEl>
                                      </p:cBhvr>
                                    </p:animEffect>
                                  </p:childTnLst>
                                </p:cTn>
                              </p:par>
                            </p:childTnLst>
                          </p:cTn>
                        </p:par>
                        <p:par>
                          <p:cTn id="11" fill="hold">
                            <p:stCondLst>
                              <p:cond delay="750"/>
                            </p:stCondLst>
                            <p:childTnLst>
                              <p:par>
                                <p:cTn id="12" presetID="22" presetClass="entr" presetSubtype="8" fill="hold" nodeType="afterEffect">
                                  <p:stCondLst>
                                    <p:cond delay="0"/>
                                  </p:stCondLst>
                                  <p:childTnLst>
                                    <p:set>
                                      <p:cBhvr>
                                        <p:cTn id="13" dur="1" fill="hold">
                                          <p:stCondLst>
                                            <p:cond delay="0"/>
                                          </p:stCondLst>
                                        </p:cTn>
                                        <p:tgtEl>
                                          <p:spTgt spid="10"/>
                                        </p:tgtEl>
                                        <p:attrNameLst>
                                          <p:attrName>style.visibility</p:attrName>
                                        </p:attrNameLst>
                                      </p:cBhvr>
                                      <p:to>
                                        <p:strVal val="visible"/>
                                      </p:to>
                                    </p:set>
                                    <p:animEffect transition="in" filter="wipe(left)">
                                      <p:cBhvr>
                                        <p:cTn id="14" dur="1000"/>
                                        <p:tgtEl>
                                          <p:spTgt spid="10"/>
                                        </p:tgtEl>
                                      </p:cBhvr>
                                    </p:animEffect>
                                  </p:childTnLst>
                                </p:cTn>
                              </p:par>
                              <p:par>
                                <p:cTn id="15" presetID="10" presetClass="entr" presetSubtype="0" fill="hold" nodeType="withEffect">
                                  <p:stCondLst>
                                    <p:cond delay="25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750"/>
                                        <p:tgtEl>
                                          <p:spTgt spid="6"/>
                                        </p:tgtEl>
                                      </p:cBhvr>
                                    </p:animEffect>
                                  </p:childTnLst>
                                </p:cTn>
                              </p:par>
                              <p:par>
                                <p:cTn id="18" presetID="23" presetClass="entr" presetSubtype="36" decel="100000" fill="hold" nodeType="withEffect">
                                  <p:stCondLst>
                                    <p:cond delay="0"/>
                                  </p:stCondLst>
                                  <p:iterate type="lt">
                                    <p:tmPct val="20000"/>
                                  </p:iterate>
                                  <p:childTnLst>
                                    <p:set>
                                      <p:cBhvr>
                                        <p:cTn id="19" dur="1" fill="hold">
                                          <p:stCondLst>
                                            <p:cond delay="0"/>
                                          </p:stCondLst>
                                        </p:cTn>
                                        <p:tgtEl>
                                          <p:spTgt spid="27"/>
                                        </p:tgtEl>
                                        <p:attrNameLst>
                                          <p:attrName>style.visibility</p:attrName>
                                        </p:attrNameLst>
                                      </p:cBhvr>
                                      <p:to>
                                        <p:strVal val="visible"/>
                                      </p:to>
                                    </p:set>
                                    <p:anim calcmode="lin" valueType="num">
                                      <p:cBhvr>
                                        <p:cTn id="20" dur="1000" fill="hold"/>
                                        <p:tgtEl>
                                          <p:spTgt spid="27"/>
                                        </p:tgtEl>
                                        <p:attrNameLst>
                                          <p:attrName>ppt_w</p:attrName>
                                        </p:attrNameLst>
                                      </p:cBhvr>
                                      <p:tavLst>
                                        <p:tav tm="0">
                                          <p:val>
                                            <p:strVal val="(6*min(max(#ppt_w*#ppt_h,.3),1)-7.4)/-.7*#ppt_w"/>
                                          </p:val>
                                        </p:tav>
                                        <p:tav tm="100000">
                                          <p:val>
                                            <p:strVal val="#ppt_w"/>
                                          </p:val>
                                        </p:tav>
                                      </p:tavLst>
                                    </p:anim>
                                    <p:anim calcmode="lin" valueType="num">
                                      <p:cBhvr>
                                        <p:cTn id="21" dur="1000" fill="hold"/>
                                        <p:tgtEl>
                                          <p:spTgt spid="27"/>
                                        </p:tgtEl>
                                        <p:attrNameLst>
                                          <p:attrName>ppt_h</p:attrName>
                                        </p:attrNameLst>
                                      </p:cBhvr>
                                      <p:tavLst>
                                        <p:tav tm="0">
                                          <p:val>
                                            <p:strVal val="(6*min(max(#ppt_w*#ppt_h,.3),1)-7.4)/-.7*#ppt_h"/>
                                          </p:val>
                                        </p:tav>
                                        <p:tav tm="100000">
                                          <p:val>
                                            <p:strVal val="#ppt_h"/>
                                          </p:val>
                                        </p:tav>
                                      </p:tavLst>
                                    </p:anim>
                                    <p:anim calcmode="lin" valueType="num">
                                      <p:cBhvr>
                                        <p:cTn id="22" dur="1000" fill="hold"/>
                                        <p:tgtEl>
                                          <p:spTgt spid="27"/>
                                        </p:tgtEl>
                                        <p:attrNameLst>
                                          <p:attrName>ppt_x</p:attrName>
                                        </p:attrNameLst>
                                      </p:cBhvr>
                                      <p:tavLst>
                                        <p:tav tm="0">
                                          <p:val>
                                            <p:fltVal val="0.5"/>
                                          </p:val>
                                        </p:tav>
                                        <p:tav tm="100000">
                                          <p:val>
                                            <p:strVal val="#ppt_x"/>
                                          </p:val>
                                        </p:tav>
                                      </p:tavLst>
                                    </p:anim>
                                    <p:anim calcmode="lin" valueType="num">
                                      <p:cBhvr>
                                        <p:cTn id="23" dur="1000" fill="hold"/>
                                        <p:tgtEl>
                                          <p:spTgt spid="27"/>
                                        </p:tgtEl>
                                        <p:attrNameLst>
                                          <p:attrName>ppt_y</p:attrName>
                                        </p:attrNameLst>
                                      </p:cBhvr>
                                      <p:tavLst>
                                        <p:tav tm="0">
                                          <p:val>
                                            <p:strVal val="1+(6*min(max(#ppt_w*#ppt_h,.3),1)-7.4)/-.7*#ppt_h/2"/>
                                          </p:val>
                                        </p:tav>
                                        <p:tav tm="100000">
                                          <p:val>
                                            <p:strVal val="#ppt_y"/>
                                          </p:val>
                                        </p:tav>
                                      </p:tavLst>
                                    </p:anim>
                                  </p:childTnLst>
                                </p:cTn>
                              </p:par>
                              <p:par>
                                <p:cTn id="24" presetID="23" presetClass="entr" presetSubtype="36" decel="100000" fill="hold" nodeType="withEffect">
                                  <p:stCondLst>
                                    <p:cond delay="100"/>
                                  </p:stCondLst>
                                  <p:iterate type="lt">
                                    <p:tmPct val="20000"/>
                                  </p:iterate>
                                  <p:childTnLst>
                                    <p:set>
                                      <p:cBhvr>
                                        <p:cTn id="25" dur="1" fill="hold">
                                          <p:stCondLst>
                                            <p:cond delay="0"/>
                                          </p:stCondLst>
                                        </p:cTn>
                                        <p:tgtEl>
                                          <p:spTgt spid="35"/>
                                        </p:tgtEl>
                                        <p:attrNameLst>
                                          <p:attrName>style.visibility</p:attrName>
                                        </p:attrNameLst>
                                      </p:cBhvr>
                                      <p:to>
                                        <p:strVal val="visible"/>
                                      </p:to>
                                    </p:set>
                                    <p:anim calcmode="lin" valueType="num">
                                      <p:cBhvr>
                                        <p:cTn id="26" dur="1000" fill="hold"/>
                                        <p:tgtEl>
                                          <p:spTgt spid="35"/>
                                        </p:tgtEl>
                                        <p:attrNameLst>
                                          <p:attrName>ppt_w</p:attrName>
                                        </p:attrNameLst>
                                      </p:cBhvr>
                                      <p:tavLst>
                                        <p:tav tm="0">
                                          <p:val>
                                            <p:strVal val="(6*min(max(#ppt_w*#ppt_h,.3),1)-7.4)/-.7*#ppt_w"/>
                                          </p:val>
                                        </p:tav>
                                        <p:tav tm="100000">
                                          <p:val>
                                            <p:strVal val="#ppt_w"/>
                                          </p:val>
                                        </p:tav>
                                      </p:tavLst>
                                    </p:anim>
                                    <p:anim calcmode="lin" valueType="num">
                                      <p:cBhvr>
                                        <p:cTn id="27" dur="1000" fill="hold"/>
                                        <p:tgtEl>
                                          <p:spTgt spid="35"/>
                                        </p:tgtEl>
                                        <p:attrNameLst>
                                          <p:attrName>ppt_h</p:attrName>
                                        </p:attrNameLst>
                                      </p:cBhvr>
                                      <p:tavLst>
                                        <p:tav tm="0">
                                          <p:val>
                                            <p:strVal val="(6*min(max(#ppt_w*#ppt_h,.3),1)-7.4)/-.7*#ppt_h"/>
                                          </p:val>
                                        </p:tav>
                                        <p:tav tm="100000">
                                          <p:val>
                                            <p:strVal val="#ppt_h"/>
                                          </p:val>
                                        </p:tav>
                                      </p:tavLst>
                                    </p:anim>
                                    <p:anim calcmode="lin" valueType="num">
                                      <p:cBhvr>
                                        <p:cTn id="28" dur="1000" fill="hold"/>
                                        <p:tgtEl>
                                          <p:spTgt spid="35"/>
                                        </p:tgtEl>
                                        <p:attrNameLst>
                                          <p:attrName>ppt_x</p:attrName>
                                        </p:attrNameLst>
                                      </p:cBhvr>
                                      <p:tavLst>
                                        <p:tav tm="0">
                                          <p:val>
                                            <p:fltVal val="0.5"/>
                                          </p:val>
                                        </p:tav>
                                        <p:tav tm="100000">
                                          <p:val>
                                            <p:strVal val="#ppt_x"/>
                                          </p:val>
                                        </p:tav>
                                      </p:tavLst>
                                    </p:anim>
                                    <p:anim calcmode="lin" valueType="num">
                                      <p:cBhvr>
                                        <p:cTn id="29" dur="1000" fill="hold"/>
                                        <p:tgtEl>
                                          <p:spTgt spid="35"/>
                                        </p:tgtEl>
                                        <p:attrNameLst>
                                          <p:attrName>ppt_y</p:attrName>
                                        </p:attrNameLst>
                                      </p:cBhvr>
                                      <p:tavLst>
                                        <p:tav tm="0">
                                          <p:val>
                                            <p:strVal val="1+(6*min(max(#ppt_w*#ppt_h,.3),1)-7.4)/-.7*#ppt_h/2"/>
                                          </p:val>
                                        </p:tav>
                                        <p:tav tm="100000">
                                          <p:val>
                                            <p:strVal val="#ppt_y"/>
                                          </p:val>
                                        </p:tav>
                                      </p:tavLst>
                                    </p:anim>
                                  </p:childTnLst>
                                </p:cTn>
                              </p:par>
                              <p:par>
                                <p:cTn id="30" presetID="23" presetClass="entr" presetSubtype="36" decel="100000" fill="hold" nodeType="withEffect">
                                  <p:stCondLst>
                                    <p:cond delay="200"/>
                                  </p:stCondLst>
                                  <p:iterate type="lt">
                                    <p:tmPct val="20000"/>
                                  </p:iterate>
                                  <p:childTnLst>
                                    <p:set>
                                      <p:cBhvr>
                                        <p:cTn id="31" dur="1" fill="hold">
                                          <p:stCondLst>
                                            <p:cond delay="0"/>
                                          </p:stCondLst>
                                        </p:cTn>
                                        <p:tgtEl>
                                          <p:spTgt spid="43"/>
                                        </p:tgtEl>
                                        <p:attrNameLst>
                                          <p:attrName>style.visibility</p:attrName>
                                        </p:attrNameLst>
                                      </p:cBhvr>
                                      <p:to>
                                        <p:strVal val="visible"/>
                                      </p:to>
                                    </p:set>
                                    <p:anim calcmode="lin" valueType="num">
                                      <p:cBhvr>
                                        <p:cTn id="32" dur="1000" fill="hold"/>
                                        <p:tgtEl>
                                          <p:spTgt spid="43"/>
                                        </p:tgtEl>
                                        <p:attrNameLst>
                                          <p:attrName>ppt_w</p:attrName>
                                        </p:attrNameLst>
                                      </p:cBhvr>
                                      <p:tavLst>
                                        <p:tav tm="0">
                                          <p:val>
                                            <p:strVal val="(6*min(max(#ppt_w*#ppt_h,.3),1)-7.4)/-.7*#ppt_w"/>
                                          </p:val>
                                        </p:tav>
                                        <p:tav tm="100000">
                                          <p:val>
                                            <p:strVal val="#ppt_w"/>
                                          </p:val>
                                        </p:tav>
                                      </p:tavLst>
                                    </p:anim>
                                    <p:anim calcmode="lin" valueType="num">
                                      <p:cBhvr>
                                        <p:cTn id="33" dur="1000" fill="hold"/>
                                        <p:tgtEl>
                                          <p:spTgt spid="43"/>
                                        </p:tgtEl>
                                        <p:attrNameLst>
                                          <p:attrName>ppt_h</p:attrName>
                                        </p:attrNameLst>
                                      </p:cBhvr>
                                      <p:tavLst>
                                        <p:tav tm="0">
                                          <p:val>
                                            <p:strVal val="(6*min(max(#ppt_w*#ppt_h,.3),1)-7.4)/-.7*#ppt_h"/>
                                          </p:val>
                                        </p:tav>
                                        <p:tav tm="100000">
                                          <p:val>
                                            <p:strVal val="#ppt_h"/>
                                          </p:val>
                                        </p:tav>
                                      </p:tavLst>
                                    </p:anim>
                                    <p:anim calcmode="lin" valueType="num">
                                      <p:cBhvr>
                                        <p:cTn id="34" dur="1000" fill="hold"/>
                                        <p:tgtEl>
                                          <p:spTgt spid="43"/>
                                        </p:tgtEl>
                                        <p:attrNameLst>
                                          <p:attrName>ppt_x</p:attrName>
                                        </p:attrNameLst>
                                      </p:cBhvr>
                                      <p:tavLst>
                                        <p:tav tm="0">
                                          <p:val>
                                            <p:fltVal val="0.5"/>
                                          </p:val>
                                        </p:tav>
                                        <p:tav tm="100000">
                                          <p:val>
                                            <p:strVal val="#ppt_x"/>
                                          </p:val>
                                        </p:tav>
                                      </p:tavLst>
                                    </p:anim>
                                    <p:anim calcmode="lin" valueType="num">
                                      <p:cBhvr>
                                        <p:cTn id="35" dur="1000" fill="hold"/>
                                        <p:tgtEl>
                                          <p:spTgt spid="43"/>
                                        </p:tgtEl>
                                        <p:attrNameLst>
                                          <p:attrName>ppt_y</p:attrName>
                                        </p:attrNameLst>
                                      </p:cBhvr>
                                      <p:tavLst>
                                        <p:tav tm="0">
                                          <p:val>
                                            <p:strVal val="1+(6*min(max(#ppt_w*#ppt_h,.3),1)-7.4)/-.7*#ppt_h/2"/>
                                          </p:val>
                                        </p:tav>
                                        <p:tav tm="100000">
                                          <p:val>
                                            <p:strVal val="#ppt_y"/>
                                          </p:val>
                                        </p:tav>
                                      </p:tavLst>
                                    </p:anim>
                                  </p:childTnLst>
                                </p:cTn>
                              </p:par>
                              <p:par>
                                <p:cTn id="36" presetID="23" presetClass="entr" presetSubtype="36" decel="100000" fill="hold" nodeType="withEffect">
                                  <p:stCondLst>
                                    <p:cond delay="300"/>
                                  </p:stCondLst>
                                  <p:iterate type="lt">
                                    <p:tmPct val="20000"/>
                                  </p:iterate>
                                  <p:childTnLst>
                                    <p:set>
                                      <p:cBhvr>
                                        <p:cTn id="37" dur="1" fill="hold">
                                          <p:stCondLst>
                                            <p:cond delay="0"/>
                                          </p:stCondLst>
                                        </p:cTn>
                                        <p:tgtEl>
                                          <p:spTgt spid="51"/>
                                        </p:tgtEl>
                                        <p:attrNameLst>
                                          <p:attrName>style.visibility</p:attrName>
                                        </p:attrNameLst>
                                      </p:cBhvr>
                                      <p:to>
                                        <p:strVal val="visible"/>
                                      </p:to>
                                    </p:set>
                                    <p:anim calcmode="lin" valueType="num">
                                      <p:cBhvr>
                                        <p:cTn id="38" dur="1000" fill="hold"/>
                                        <p:tgtEl>
                                          <p:spTgt spid="51"/>
                                        </p:tgtEl>
                                        <p:attrNameLst>
                                          <p:attrName>ppt_w</p:attrName>
                                        </p:attrNameLst>
                                      </p:cBhvr>
                                      <p:tavLst>
                                        <p:tav tm="0">
                                          <p:val>
                                            <p:strVal val="(6*min(max(#ppt_w*#ppt_h,.3),1)-7.4)/-.7*#ppt_w"/>
                                          </p:val>
                                        </p:tav>
                                        <p:tav tm="100000">
                                          <p:val>
                                            <p:strVal val="#ppt_w"/>
                                          </p:val>
                                        </p:tav>
                                      </p:tavLst>
                                    </p:anim>
                                    <p:anim calcmode="lin" valueType="num">
                                      <p:cBhvr>
                                        <p:cTn id="39" dur="1000" fill="hold"/>
                                        <p:tgtEl>
                                          <p:spTgt spid="51"/>
                                        </p:tgtEl>
                                        <p:attrNameLst>
                                          <p:attrName>ppt_h</p:attrName>
                                        </p:attrNameLst>
                                      </p:cBhvr>
                                      <p:tavLst>
                                        <p:tav tm="0">
                                          <p:val>
                                            <p:strVal val="(6*min(max(#ppt_w*#ppt_h,.3),1)-7.4)/-.7*#ppt_h"/>
                                          </p:val>
                                        </p:tav>
                                        <p:tav tm="100000">
                                          <p:val>
                                            <p:strVal val="#ppt_h"/>
                                          </p:val>
                                        </p:tav>
                                      </p:tavLst>
                                    </p:anim>
                                    <p:anim calcmode="lin" valueType="num">
                                      <p:cBhvr>
                                        <p:cTn id="40" dur="1000" fill="hold"/>
                                        <p:tgtEl>
                                          <p:spTgt spid="51"/>
                                        </p:tgtEl>
                                        <p:attrNameLst>
                                          <p:attrName>ppt_x</p:attrName>
                                        </p:attrNameLst>
                                      </p:cBhvr>
                                      <p:tavLst>
                                        <p:tav tm="0">
                                          <p:val>
                                            <p:fltVal val="0.5"/>
                                          </p:val>
                                        </p:tav>
                                        <p:tav tm="100000">
                                          <p:val>
                                            <p:strVal val="#ppt_x"/>
                                          </p:val>
                                        </p:tav>
                                      </p:tavLst>
                                    </p:anim>
                                    <p:anim calcmode="lin" valueType="num">
                                      <p:cBhvr>
                                        <p:cTn id="41" dur="1000" fill="hold"/>
                                        <p:tgtEl>
                                          <p:spTgt spid="51"/>
                                        </p:tgtEl>
                                        <p:attrNameLst>
                                          <p:attrName>ppt_y</p:attrName>
                                        </p:attrNameLst>
                                      </p:cBhvr>
                                      <p:tavLst>
                                        <p:tav tm="0">
                                          <p:val>
                                            <p:strVal val="1+(6*min(max(#ppt_w*#ppt_h,.3),1)-7.4)/-.7*#ppt_h/2"/>
                                          </p:val>
                                        </p:tav>
                                        <p:tav tm="100000">
                                          <p:val>
                                            <p:strVal val="#ppt_y"/>
                                          </p:val>
                                        </p:tav>
                                      </p:tavLst>
                                    </p:anim>
                                  </p:childTnLst>
                                </p:cTn>
                              </p:par>
                              <p:par>
                                <p:cTn id="42" presetID="23" presetClass="entr" presetSubtype="36" decel="100000" fill="hold" nodeType="withEffect">
                                  <p:stCondLst>
                                    <p:cond delay="400"/>
                                  </p:stCondLst>
                                  <p:iterate type="lt">
                                    <p:tmPct val="20000"/>
                                  </p:iterate>
                                  <p:childTnLst>
                                    <p:set>
                                      <p:cBhvr>
                                        <p:cTn id="43" dur="1" fill="hold">
                                          <p:stCondLst>
                                            <p:cond delay="0"/>
                                          </p:stCondLst>
                                        </p:cTn>
                                        <p:tgtEl>
                                          <p:spTgt spid="59"/>
                                        </p:tgtEl>
                                        <p:attrNameLst>
                                          <p:attrName>style.visibility</p:attrName>
                                        </p:attrNameLst>
                                      </p:cBhvr>
                                      <p:to>
                                        <p:strVal val="visible"/>
                                      </p:to>
                                    </p:set>
                                    <p:anim calcmode="lin" valueType="num">
                                      <p:cBhvr>
                                        <p:cTn id="44" dur="1000" fill="hold"/>
                                        <p:tgtEl>
                                          <p:spTgt spid="59"/>
                                        </p:tgtEl>
                                        <p:attrNameLst>
                                          <p:attrName>ppt_w</p:attrName>
                                        </p:attrNameLst>
                                      </p:cBhvr>
                                      <p:tavLst>
                                        <p:tav tm="0">
                                          <p:val>
                                            <p:strVal val="(6*min(max(#ppt_w*#ppt_h,.3),1)-7.4)/-.7*#ppt_w"/>
                                          </p:val>
                                        </p:tav>
                                        <p:tav tm="100000">
                                          <p:val>
                                            <p:strVal val="#ppt_w"/>
                                          </p:val>
                                        </p:tav>
                                      </p:tavLst>
                                    </p:anim>
                                    <p:anim calcmode="lin" valueType="num">
                                      <p:cBhvr>
                                        <p:cTn id="45" dur="1000" fill="hold"/>
                                        <p:tgtEl>
                                          <p:spTgt spid="59"/>
                                        </p:tgtEl>
                                        <p:attrNameLst>
                                          <p:attrName>ppt_h</p:attrName>
                                        </p:attrNameLst>
                                      </p:cBhvr>
                                      <p:tavLst>
                                        <p:tav tm="0">
                                          <p:val>
                                            <p:strVal val="(6*min(max(#ppt_w*#ppt_h,.3),1)-7.4)/-.7*#ppt_h"/>
                                          </p:val>
                                        </p:tav>
                                        <p:tav tm="100000">
                                          <p:val>
                                            <p:strVal val="#ppt_h"/>
                                          </p:val>
                                        </p:tav>
                                      </p:tavLst>
                                    </p:anim>
                                    <p:anim calcmode="lin" valueType="num">
                                      <p:cBhvr>
                                        <p:cTn id="46" dur="1000" fill="hold"/>
                                        <p:tgtEl>
                                          <p:spTgt spid="59"/>
                                        </p:tgtEl>
                                        <p:attrNameLst>
                                          <p:attrName>ppt_x</p:attrName>
                                        </p:attrNameLst>
                                      </p:cBhvr>
                                      <p:tavLst>
                                        <p:tav tm="0">
                                          <p:val>
                                            <p:fltVal val="0.5"/>
                                          </p:val>
                                        </p:tav>
                                        <p:tav tm="100000">
                                          <p:val>
                                            <p:strVal val="#ppt_x"/>
                                          </p:val>
                                        </p:tav>
                                      </p:tavLst>
                                    </p:anim>
                                    <p:anim calcmode="lin" valueType="num">
                                      <p:cBhvr>
                                        <p:cTn id="47" dur="1000" fill="hold"/>
                                        <p:tgtEl>
                                          <p:spTgt spid="59"/>
                                        </p:tgtEl>
                                        <p:attrNameLst>
                                          <p:attrName>ppt_y</p:attrName>
                                        </p:attrNameLst>
                                      </p:cBhvr>
                                      <p:tavLst>
                                        <p:tav tm="0">
                                          <p:val>
                                            <p:strVal val="1+(6*min(max(#ppt_w*#ppt_h,.3),1)-7.4)/-.7*#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6" descr="F:\Temp\400页超强PPT模板\花PNG\65789.png"/>
          <p:cNvPicPr>
            <a:picLocks noChangeAspect="1" noChangeArrowheads="1"/>
          </p:cNvPicPr>
          <p:nvPr/>
        </p:nvPicPr>
        <p:blipFill rotWithShape="1">
          <a:blip r:embed="rId3" cstate="screen">
            <a:extLst>
              <a:ext uri="{28A0092B-C50C-407E-A947-70E740481C1C}">
                <a14:useLocalDpi xmlns:a14="http://schemas.microsoft.com/office/drawing/2010/main"/>
              </a:ext>
            </a:extLst>
          </a:blip>
          <a:srcRect/>
          <a:stretch/>
        </p:blipFill>
        <p:spPr bwMode="auto">
          <a:xfrm rot="4036017" flipH="1" flipV="1">
            <a:off x="-1777203" y="-2206329"/>
            <a:ext cx="3110810" cy="6929676"/>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6" descr="F:\Temp\400页超强PPT模板\花PNG\65789.png"/>
          <p:cNvPicPr>
            <a:picLocks noChangeAspect="1" noChangeArrowheads="1"/>
          </p:cNvPicPr>
          <p:nvPr/>
        </p:nvPicPr>
        <p:blipFill rotWithShape="1">
          <a:blip r:embed="rId3" cstate="screen">
            <a:extLst>
              <a:ext uri="{28A0092B-C50C-407E-A947-70E740481C1C}">
                <a14:useLocalDpi xmlns:a14="http://schemas.microsoft.com/office/drawing/2010/main"/>
              </a:ext>
            </a:extLst>
          </a:blip>
          <a:srcRect/>
          <a:stretch/>
        </p:blipFill>
        <p:spPr bwMode="auto">
          <a:xfrm rot="17563983" flipV="1">
            <a:off x="10867236" y="-2206330"/>
            <a:ext cx="3110810" cy="6929676"/>
          </a:xfrm>
          <a:prstGeom prst="rect">
            <a:avLst/>
          </a:prstGeom>
          <a:noFill/>
          <a:extLst>
            <a:ext uri="{909E8E84-426E-40DD-AFC4-6F175D3DCCD1}">
              <a14:hiddenFill xmlns:a14="http://schemas.microsoft.com/office/drawing/2010/main">
                <a:solidFill>
                  <a:srgbClr val="FFFFFF"/>
                </a:solidFill>
              </a14:hiddenFill>
            </a:ext>
          </a:extLst>
        </p:spPr>
      </p:pic>
      <p:grpSp>
        <p:nvGrpSpPr>
          <p:cNvPr id="6" name="组合 5"/>
          <p:cNvGrpSpPr/>
          <p:nvPr/>
        </p:nvGrpSpPr>
        <p:grpSpPr>
          <a:xfrm>
            <a:off x="4103839" y="399268"/>
            <a:ext cx="3818270" cy="729094"/>
            <a:chOff x="3929028" y="495853"/>
            <a:chExt cx="3818270" cy="729094"/>
          </a:xfrm>
        </p:grpSpPr>
        <p:sp>
          <p:nvSpPr>
            <p:cNvPr id="7" name="椭圆 6"/>
            <p:cNvSpPr/>
            <p:nvPr/>
          </p:nvSpPr>
          <p:spPr>
            <a:xfrm>
              <a:off x="3929028" y="534171"/>
              <a:ext cx="611036" cy="611036"/>
            </a:xfrm>
            <a:prstGeom prst="ellipse">
              <a:avLst/>
            </a:prstGeom>
            <a:solidFill>
              <a:srgbClr val="E94E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600" b="1" dirty="0" smtClean="0">
                  <a:solidFill>
                    <a:schemeClr val="bg1"/>
                  </a:solidFill>
                  <a:latin typeface="微软雅黑" pitchFamily="34" charset="-122"/>
                  <a:ea typeface="微软雅黑" pitchFamily="34" charset="-122"/>
                </a:rPr>
                <a:t>3</a:t>
              </a:r>
              <a:endParaRPr lang="zh-CN" altLang="en-US" sz="3600" b="1" dirty="0">
                <a:solidFill>
                  <a:schemeClr val="bg1"/>
                </a:solidFill>
                <a:latin typeface="微软雅黑" pitchFamily="34" charset="-122"/>
                <a:ea typeface="微软雅黑" pitchFamily="34" charset="-122"/>
              </a:endParaRPr>
            </a:p>
          </p:txBody>
        </p:sp>
        <p:sp>
          <p:nvSpPr>
            <p:cNvPr id="8" name="Copyright Notice"/>
            <p:cNvSpPr>
              <a:spLocks/>
            </p:cNvSpPr>
            <p:nvPr/>
          </p:nvSpPr>
          <p:spPr bwMode="auto">
            <a:xfrm>
              <a:off x="4678301" y="495853"/>
              <a:ext cx="2628900" cy="434765"/>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r>
                <a:rPr lang="zh-CN" altLang="en-US" sz="2400" b="1" cap="small" dirty="0" smtClean="0">
                  <a:solidFill>
                    <a:schemeClr val="tx1">
                      <a:lumMod val="50000"/>
                      <a:lumOff val="50000"/>
                    </a:schemeClr>
                  </a:solidFill>
                  <a:latin typeface="微软雅黑" panose="020B0503020204020204" pitchFamily="34" charset="-122"/>
                  <a:ea typeface="微软雅黑" panose="020B0503020204020204" pitchFamily="34" charset="-122"/>
                </a:rPr>
                <a:t>点击加入标题文字</a:t>
              </a:r>
              <a:endParaRPr lang="en-US" sz="2400" b="1" cap="small"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9" name="文本框 12"/>
            <p:cNvSpPr txBox="1"/>
            <p:nvPr/>
          </p:nvSpPr>
          <p:spPr>
            <a:xfrm>
              <a:off x="4678301" y="855615"/>
              <a:ext cx="3068997" cy="369332"/>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zh-CN" dirty="0">
                  <a:solidFill>
                    <a:schemeClr val="tx1">
                      <a:lumMod val="50000"/>
                      <a:lumOff val="50000"/>
                    </a:schemeClr>
                  </a:solidFill>
                </a:rPr>
                <a:t>Click add title text description</a:t>
              </a:r>
              <a:endParaRPr lang="zh-CN" altLang="en-US" dirty="0">
                <a:solidFill>
                  <a:schemeClr val="tx1">
                    <a:lumMod val="50000"/>
                    <a:lumOff val="50000"/>
                  </a:schemeClr>
                </a:solidFill>
              </a:endParaRPr>
            </a:p>
          </p:txBody>
        </p:sp>
      </p:grpSp>
      <p:grpSp>
        <p:nvGrpSpPr>
          <p:cNvPr id="10" name="组合 9"/>
          <p:cNvGrpSpPr/>
          <p:nvPr/>
        </p:nvGrpSpPr>
        <p:grpSpPr>
          <a:xfrm flipV="1">
            <a:off x="-17617" y="1272756"/>
            <a:ext cx="12222544" cy="64698"/>
            <a:chOff x="2424953" y="1238297"/>
            <a:chExt cx="7305796" cy="76200"/>
          </a:xfrm>
          <a:solidFill>
            <a:srgbClr val="E94E60"/>
          </a:solidFill>
        </p:grpSpPr>
        <p:sp>
          <p:nvSpPr>
            <p:cNvPr id="11" name="Rectangle 13"/>
            <p:cNvSpPr/>
            <p:nvPr/>
          </p:nvSpPr>
          <p:spPr>
            <a:xfrm>
              <a:off x="2424953" y="1238297"/>
              <a:ext cx="1463040" cy="762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E94E60"/>
                </a:solidFill>
                <a:effectLst/>
                <a:uLnTx/>
                <a:uFillTx/>
                <a:latin typeface="Rockwell"/>
                <a:ea typeface="+mn-ea"/>
                <a:cs typeface="+mn-cs"/>
              </a:endParaRPr>
            </a:p>
          </p:txBody>
        </p:sp>
        <p:sp>
          <p:nvSpPr>
            <p:cNvPr id="12" name="Rectangle 14"/>
            <p:cNvSpPr/>
            <p:nvPr/>
          </p:nvSpPr>
          <p:spPr>
            <a:xfrm>
              <a:off x="8267708" y="1238297"/>
              <a:ext cx="1463041" cy="762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E94E60"/>
                </a:solidFill>
                <a:effectLst/>
                <a:uLnTx/>
                <a:uFillTx/>
                <a:latin typeface="Rockwell"/>
                <a:ea typeface="+mn-ea"/>
                <a:cs typeface="+mn-cs"/>
              </a:endParaRPr>
            </a:p>
          </p:txBody>
        </p:sp>
        <p:sp>
          <p:nvSpPr>
            <p:cNvPr id="13" name="Rectangle 15"/>
            <p:cNvSpPr/>
            <p:nvPr/>
          </p:nvSpPr>
          <p:spPr>
            <a:xfrm>
              <a:off x="5351033" y="1238297"/>
              <a:ext cx="1463040" cy="762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E94E60"/>
                </a:solidFill>
                <a:effectLst/>
                <a:uLnTx/>
                <a:uFillTx/>
                <a:latin typeface="Rockwell"/>
                <a:ea typeface="+mn-ea"/>
                <a:cs typeface="+mn-cs"/>
              </a:endParaRPr>
            </a:p>
          </p:txBody>
        </p:sp>
        <p:sp>
          <p:nvSpPr>
            <p:cNvPr id="14" name="Rectangle 16"/>
            <p:cNvSpPr/>
            <p:nvPr/>
          </p:nvSpPr>
          <p:spPr>
            <a:xfrm>
              <a:off x="6814073" y="1238297"/>
              <a:ext cx="1463040" cy="762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E94E60"/>
                </a:solidFill>
                <a:effectLst/>
                <a:uLnTx/>
                <a:uFillTx/>
                <a:latin typeface="Rockwell"/>
                <a:ea typeface="+mn-ea"/>
                <a:cs typeface="+mn-cs"/>
              </a:endParaRPr>
            </a:p>
          </p:txBody>
        </p:sp>
        <p:sp>
          <p:nvSpPr>
            <p:cNvPr id="15" name="Rectangle 17"/>
            <p:cNvSpPr/>
            <p:nvPr/>
          </p:nvSpPr>
          <p:spPr>
            <a:xfrm>
              <a:off x="3887993" y="1238297"/>
              <a:ext cx="1463040" cy="762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E94E60"/>
                </a:solidFill>
                <a:effectLst/>
                <a:uLnTx/>
                <a:uFillTx/>
                <a:latin typeface="Rockwell"/>
                <a:ea typeface="+mn-ea"/>
                <a:cs typeface="+mn-cs"/>
              </a:endParaRPr>
            </a:p>
          </p:txBody>
        </p:sp>
      </p:grpSp>
      <p:grpSp>
        <p:nvGrpSpPr>
          <p:cNvPr id="32" name="组合 31"/>
          <p:cNvGrpSpPr/>
          <p:nvPr/>
        </p:nvGrpSpPr>
        <p:grpSpPr>
          <a:xfrm>
            <a:off x="2204056" y="2264185"/>
            <a:ext cx="8584419" cy="937201"/>
            <a:chOff x="2454731" y="858257"/>
            <a:chExt cx="8584419" cy="937201"/>
          </a:xfrm>
        </p:grpSpPr>
        <p:grpSp>
          <p:nvGrpSpPr>
            <p:cNvPr id="33" name="组合 32"/>
            <p:cNvGrpSpPr/>
            <p:nvPr/>
          </p:nvGrpSpPr>
          <p:grpSpPr>
            <a:xfrm>
              <a:off x="2454731" y="858257"/>
              <a:ext cx="909655" cy="937201"/>
              <a:chOff x="1252331" y="973457"/>
              <a:chExt cx="909655" cy="937201"/>
            </a:xfrm>
            <a:effectLst/>
          </p:grpSpPr>
          <p:sp>
            <p:nvSpPr>
              <p:cNvPr id="35" name="椭圆形标注 34">
                <a:hlinkClick r:id="rId4"/>
              </p:cNvPr>
              <p:cNvSpPr/>
              <p:nvPr/>
            </p:nvSpPr>
            <p:spPr>
              <a:xfrm>
                <a:off x="1252331" y="1049266"/>
                <a:ext cx="907774" cy="861392"/>
              </a:xfrm>
              <a:prstGeom prst="wedgeEllipseCallout">
                <a:avLst>
                  <a:gd name="adj1" fmla="val -71929"/>
                  <a:gd name="adj2" fmla="val -1346"/>
                </a:avLst>
              </a:prstGeom>
              <a:solidFill>
                <a:srgbClr val="E94E60"/>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endParaRPr lang="zh-CN" altLang="en-US" sz="1350">
                  <a:solidFill>
                    <a:schemeClr val="bg1">
                      <a:lumMod val="50000"/>
                    </a:schemeClr>
                  </a:solidFill>
                </a:endParaRPr>
              </a:p>
            </p:txBody>
          </p:sp>
          <p:sp>
            <p:nvSpPr>
              <p:cNvPr id="36" name="矩形 35"/>
              <p:cNvSpPr/>
              <p:nvPr/>
            </p:nvSpPr>
            <p:spPr>
              <a:xfrm>
                <a:off x="1343213" y="973457"/>
                <a:ext cx="818773" cy="825419"/>
              </a:xfrm>
              <a:prstGeom prst="rect">
                <a:avLst/>
              </a:prstGeom>
            </p:spPr>
            <p:txBody>
              <a:bodyPr wrap="square">
                <a:spAutoFit/>
              </a:bodyPr>
              <a:lstStyle/>
              <a:p>
                <a:pPr algn="just" defTabSz="685800">
                  <a:lnSpc>
                    <a:spcPct val="150000"/>
                  </a:lnSpc>
                  <a:buClr>
                    <a:srgbClr val="0070C0"/>
                  </a:buClr>
                </a:pPr>
                <a:r>
                  <a:rPr lang="en-US" altLang="zh-CN" sz="3600" dirty="0">
                    <a:solidFill>
                      <a:schemeClr val="bg1"/>
                    </a:solidFill>
                    <a:latin typeface="微软雅黑" panose="020B0503020204020204" pitchFamily="34" charset="-122"/>
                    <a:ea typeface="微软雅黑" panose="020B0503020204020204" pitchFamily="34" charset="-122"/>
                  </a:rPr>
                  <a:t>01</a:t>
                </a:r>
                <a:endParaRPr lang="zh-CN" altLang="zh-CN" sz="3600" dirty="0">
                  <a:solidFill>
                    <a:schemeClr val="bg1"/>
                  </a:solidFill>
                  <a:latin typeface="微软雅黑" panose="020B0503020204020204" pitchFamily="34" charset="-122"/>
                  <a:ea typeface="微软雅黑" panose="020B0503020204020204" pitchFamily="34" charset="-122"/>
                </a:endParaRPr>
              </a:p>
            </p:txBody>
          </p:sp>
        </p:grpSp>
        <p:sp>
          <p:nvSpPr>
            <p:cNvPr id="34" name="Text Box 11">
              <a:hlinkClick r:id="rId4"/>
            </p:cNvPr>
            <p:cNvSpPr txBox="1">
              <a:spLocks noChangeArrowheads="1"/>
            </p:cNvSpPr>
            <p:nvPr/>
          </p:nvSpPr>
          <p:spPr bwMode="auto">
            <a:xfrm>
              <a:off x="3497887" y="1000616"/>
              <a:ext cx="7541263" cy="613694"/>
            </a:xfrm>
            <a:prstGeom prst="rect">
              <a:avLst/>
            </a:prstGeom>
            <a:effectLst/>
            <a:extLst/>
          </p:spPr>
          <p:txBody>
            <a:bodyPr wrap="square">
              <a:spAutoFit/>
            </a:bodyPr>
            <a:lstStyle>
              <a:defPPr>
                <a:defRPr lang="zh-CN"/>
              </a:defPPr>
              <a:lvl1pPr algn="just">
                <a:lnSpc>
                  <a:spcPct val="150000"/>
                </a:lnSpc>
                <a:buClr>
                  <a:srgbClr val="0070C0"/>
                </a:buClr>
                <a:defRPr sz="800">
                  <a:solidFill>
                    <a:schemeClr val="bg1"/>
                  </a:solidFill>
                  <a:latin typeface="张海山锐线体简" panose="02000000000000000000" pitchFamily="2" charset="-122"/>
                  <a:ea typeface="张海山锐线体简" panose="02000000000000000000" pitchFamily="2" charset="-122"/>
                </a:defRPr>
              </a:lvl1pPr>
            </a:lstStyle>
            <a:p>
              <a:pPr defTabSz="685800"/>
              <a:r>
                <a:rPr lang="zh-CN" altLang="en-US" sz="1200" spc="50" dirty="0">
                  <a:solidFill>
                    <a:schemeClr val="bg1">
                      <a:lumMod val="50000"/>
                    </a:schemeClr>
                  </a:solidFill>
                  <a:latin typeface="微软雅黑" panose="020B0503020204020204" pitchFamily="34" charset="-122"/>
                  <a:ea typeface="微软雅黑" panose="020B0503020204020204" pitchFamily="34" charset="-122"/>
                </a:rPr>
                <a:t>此处添加详细文本描述，建议与标题相关并符合整体语言风格，语言描述尽量简洁生动。尽量将每页幻灯片的字数控制在  </a:t>
              </a:r>
              <a:r>
                <a:rPr lang="en-US" altLang="zh-CN" sz="1200" spc="50" dirty="0">
                  <a:solidFill>
                    <a:schemeClr val="bg1">
                      <a:lumMod val="50000"/>
                    </a:schemeClr>
                  </a:solidFill>
                  <a:latin typeface="微软雅黑" panose="020B0503020204020204" pitchFamily="34" charset="-122"/>
                  <a:ea typeface="微软雅黑" panose="020B0503020204020204" pitchFamily="34" charset="-122"/>
                </a:rPr>
                <a:t>200</a:t>
              </a:r>
              <a:r>
                <a:rPr lang="zh-CN" altLang="en-US" sz="1200" spc="50" dirty="0">
                  <a:solidFill>
                    <a:schemeClr val="bg1">
                      <a:lumMod val="50000"/>
                    </a:schemeClr>
                  </a:solidFill>
                  <a:latin typeface="微软雅黑" panose="020B0503020204020204" pitchFamily="34" charset="-122"/>
                  <a:ea typeface="微软雅黑" panose="020B0503020204020204" pitchFamily="34" charset="-122"/>
                </a:rPr>
                <a:t>字以内，据统计每页幻灯片的最好控制在</a:t>
              </a:r>
              <a:r>
                <a:rPr lang="en-US" altLang="zh-CN" sz="1200" spc="50" dirty="0">
                  <a:solidFill>
                    <a:schemeClr val="bg1">
                      <a:lumMod val="50000"/>
                    </a:schemeClr>
                  </a:solidFill>
                  <a:latin typeface="微软雅黑" panose="020B0503020204020204" pitchFamily="34" charset="-122"/>
                  <a:ea typeface="微软雅黑" panose="020B0503020204020204" pitchFamily="34" charset="-122"/>
                </a:rPr>
                <a:t>5</a:t>
              </a:r>
              <a:r>
                <a:rPr lang="zh-CN" altLang="en-US" sz="1200" spc="50" dirty="0">
                  <a:solidFill>
                    <a:schemeClr val="bg1">
                      <a:lumMod val="50000"/>
                    </a:schemeClr>
                  </a:solidFill>
                  <a:latin typeface="微软雅黑" panose="020B0503020204020204" pitchFamily="34" charset="-122"/>
                  <a:ea typeface="微软雅黑" panose="020B0503020204020204" pitchFamily="34" charset="-122"/>
                </a:rPr>
                <a:t>分钟之内。</a:t>
              </a:r>
            </a:p>
          </p:txBody>
        </p:sp>
      </p:grpSp>
      <p:grpSp>
        <p:nvGrpSpPr>
          <p:cNvPr id="37" name="组合 36"/>
          <p:cNvGrpSpPr/>
          <p:nvPr/>
        </p:nvGrpSpPr>
        <p:grpSpPr>
          <a:xfrm>
            <a:off x="1341753" y="3495933"/>
            <a:ext cx="8763334" cy="940115"/>
            <a:chOff x="-1565104" y="2054134"/>
            <a:chExt cx="8763334" cy="940115"/>
          </a:xfrm>
        </p:grpSpPr>
        <p:grpSp>
          <p:nvGrpSpPr>
            <p:cNvPr id="38" name="组合 37"/>
            <p:cNvGrpSpPr/>
            <p:nvPr/>
          </p:nvGrpSpPr>
          <p:grpSpPr>
            <a:xfrm>
              <a:off x="6290456" y="2054134"/>
              <a:ext cx="907774" cy="940115"/>
              <a:chOff x="5037656" y="2169334"/>
              <a:chExt cx="907774" cy="940115"/>
            </a:xfrm>
            <a:effectLst/>
          </p:grpSpPr>
          <p:sp>
            <p:nvSpPr>
              <p:cNvPr id="40" name="椭圆形标注 39">
                <a:hlinkClick r:id="rId4"/>
              </p:cNvPr>
              <p:cNvSpPr/>
              <p:nvPr/>
            </p:nvSpPr>
            <p:spPr>
              <a:xfrm>
                <a:off x="5037656" y="2248057"/>
                <a:ext cx="907774" cy="861392"/>
              </a:xfrm>
              <a:prstGeom prst="wedgeEllipseCallout">
                <a:avLst>
                  <a:gd name="adj1" fmla="val 68947"/>
                  <a:gd name="adj2" fmla="val -577"/>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endParaRPr lang="zh-CN" altLang="en-US" sz="1350">
                  <a:solidFill>
                    <a:schemeClr val="bg1">
                      <a:lumMod val="50000"/>
                    </a:schemeClr>
                  </a:solidFill>
                </a:endParaRPr>
              </a:p>
            </p:txBody>
          </p:sp>
          <p:sp>
            <p:nvSpPr>
              <p:cNvPr id="41" name="矩形 40">
                <a:hlinkClick r:id="rId4"/>
              </p:cNvPr>
              <p:cNvSpPr/>
              <p:nvPr/>
            </p:nvSpPr>
            <p:spPr>
              <a:xfrm>
                <a:off x="5133283" y="2169334"/>
                <a:ext cx="729772" cy="825419"/>
              </a:xfrm>
              <a:prstGeom prst="rect">
                <a:avLst/>
              </a:prstGeom>
            </p:spPr>
            <p:txBody>
              <a:bodyPr wrap="square">
                <a:spAutoFit/>
              </a:bodyPr>
              <a:lstStyle/>
              <a:p>
                <a:pPr algn="just" defTabSz="685800">
                  <a:lnSpc>
                    <a:spcPct val="150000"/>
                  </a:lnSpc>
                  <a:buClr>
                    <a:srgbClr val="0070C0"/>
                  </a:buClr>
                </a:pPr>
                <a:r>
                  <a:rPr lang="en-US" altLang="zh-CN" sz="3600" dirty="0">
                    <a:solidFill>
                      <a:schemeClr val="bg1"/>
                    </a:solidFill>
                    <a:latin typeface="微软雅黑" panose="020B0503020204020204" pitchFamily="34" charset="-122"/>
                    <a:ea typeface="微软雅黑" panose="020B0503020204020204" pitchFamily="34" charset="-122"/>
                  </a:rPr>
                  <a:t>02</a:t>
                </a:r>
                <a:endParaRPr lang="zh-CN" altLang="zh-CN" sz="3600" dirty="0">
                  <a:solidFill>
                    <a:schemeClr val="bg1"/>
                  </a:solidFill>
                  <a:latin typeface="微软雅黑" panose="020B0503020204020204" pitchFamily="34" charset="-122"/>
                  <a:ea typeface="微软雅黑" panose="020B0503020204020204" pitchFamily="34" charset="-122"/>
                </a:endParaRPr>
              </a:p>
            </p:txBody>
          </p:sp>
        </p:grpSp>
        <p:sp>
          <p:nvSpPr>
            <p:cNvPr id="39" name="矩形 18">
              <a:hlinkClick r:id="rId4"/>
            </p:cNvPr>
            <p:cNvSpPr>
              <a:spLocks noChangeArrowheads="1"/>
            </p:cNvSpPr>
            <p:nvPr/>
          </p:nvSpPr>
          <p:spPr bwMode="auto">
            <a:xfrm>
              <a:off x="-1565104" y="2236239"/>
              <a:ext cx="7722785" cy="613694"/>
            </a:xfrm>
            <a:prstGeom prst="rect">
              <a:avLst/>
            </a:prstGeom>
            <a:effectLst/>
            <a:extLst/>
          </p:spPr>
          <p:txBody>
            <a:bodyPr wrap="square">
              <a:spAutoFit/>
            </a:bodyPr>
            <a:lstStyle/>
            <a:p>
              <a:pPr algn="r" defTabSz="685800">
                <a:lnSpc>
                  <a:spcPct val="150000"/>
                </a:lnSpc>
                <a:buClr>
                  <a:srgbClr val="0070C0"/>
                </a:buClr>
              </a:pPr>
              <a:r>
                <a:rPr lang="zh-CN" altLang="en-US" sz="1200" spc="50" dirty="0">
                  <a:solidFill>
                    <a:schemeClr val="bg1">
                      <a:lumMod val="50000"/>
                    </a:schemeClr>
                  </a:solidFill>
                  <a:latin typeface="微软雅黑" panose="020B0503020204020204" pitchFamily="34" charset="-122"/>
                  <a:ea typeface="微软雅黑" panose="020B0503020204020204" pitchFamily="34" charset="-122"/>
                </a:rPr>
                <a:t>此处添加详细文本描述，建议与标题相关并符合整体语言风格，语言描述尽量简洁生动。尽量将每页幻灯片的字数控制在  </a:t>
              </a:r>
              <a:r>
                <a:rPr lang="en-US" altLang="zh-CN" sz="1200" spc="50" dirty="0">
                  <a:solidFill>
                    <a:schemeClr val="bg1">
                      <a:lumMod val="50000"/>
                    </a:schemeClr>
                  </a:solidFill>
                  <a:latin typeface="微软雅黑" panose="020B0503020204020204" pitchFamily="34" charset="-122"/>
                  <a:ea typeface="微软雅黑" panose="020B0503020204020204" pitchFamily="34" charset="-122"/>
                </a:rPr>
                <a:t>200</a:t>
              </a:r>
              <a:r>
                <a:rPr lang="zh-CN" altLang="en-US" sz="1200" spc="50" dirty="0">
                  <a:solidFill>
                    <a:schemeClr val="bg1">
                      <a:lumMod val="50000"/>
                    </a:schemeClr>
                  </a:solidFill>
                  <a:latin typeface="微软雅黑" panose="020B0503020204020204" pitchFamily="34" charset="-122"/>
                  <a:ea typeface="微软雅黑" panose="020B0503020204020204" pitchFamily="34" charset="-122"/>
                </a:rPr>
                <a:t>字以内，据统计每页幻灯片的最好控制在</a:t>
              </a:r>
              <a:r>
                <a:rPr lang="en-US" altLang="zh-CN" sz="1200" spc="50" dirty="0">
                  <a:solidFill>
                    <a:schemeClr val="bg1">
                      <a:lumMod val="50000"/>
                    </a:schemeClr>
                  </a:solidFill>
                  <a:latin typeface="微软雅黑" panose="020B0503020204020204" pitchFamily="34" charset="-122"/>
                  <a:ea typeface="微软雅黑" panose="020B0503020204020204" pitchFamily="34" charset="-122"/>
                </a:rPr>
                <a:t>5</a:t>
              </a:r>
              <a:r>
                <a:rPr lang="zh-CN" altLang="en-US" sz="1200" spc="50" dirty="0">
                  <a:solidFill>
                    <a:schemeClr val="bg1">
                      <a:lumMod val="50000"/>
                    </a:schemeClr>
                  </a:solidFill>
                  <a:latin typeface="微软雅黑" panose="020B0503020204020204" pitchFamily="34" charset="-122"/>
                  <a:ea typeface="微软雅黑" panose="020B0503020204020204" pitchFamily="34" charset="-122"/>
                </a:rPr>
                <a:t>分钟之内。</a:t>
              </a:r>
            </a:p>
          </p:txBody>
        </p:sp>
      </p:grpSp>
      <p:grpSp>
        <p:nvGrpSpPr>
          <p:cNvPr id="42" name="组合 41"/>
          <p:cNvGrpSpPr/>
          <p:nvPr/>
        </p:nvGrpSpPr>
        <p:grpSpPr>
          <a:xfrm>
            <a:off x="2204056" y="4831387"/>
            <a:ext cx="8584419" cy="945324"/>
            <a:chOff x="2454731" y="3349259"/>
            <a:chExt cx="8584419" cy="945324"/>
          </a:xfrm>
        </p:grpSpPr>
        <p:grpSp>
          <p:nvGrpSpPr>
            <p:cNvPr id="43" name="组合 42"/>
            <p:cNvGrpSpPr/>
            <p:nvPr/>
          </p:nvGrpSpPr>
          <p:grpSpPr>
            <a:xfrm>
              <a:off x="2454731" y="3349259"/>
              <a:ext cx="907774" cy="945324"/>
              <a:chOff x="1252331" y="3464459"/>
              <a:chExt cx="907774" cy="945324"/>
            </a:xfrm>
            <a:effectLst/>
          </p:grpSpPr>
          <p:sp>
            <p:nvSpPr>
              <p:cNvPr id="45" name="椭圆形标注 44">
                <a:hlinkClick r:id="rId4"/>
              </p:cNvPr>
              <p:cNvSpPr/>
              <p:nvPr/>
            </p:nvSpPr>
            <p:spPr>
              <a:xfrm>
                <a:off x="1252331" y="3548391"/>
                <a:ext cx="907774" cy="861392"/>
              </a:xfrm>
              <a:prstGeom prst="wedgeEllipseCallout">
                <a:avLst>
                  <a:gd name="adj1" fmla="val -71929"/>
                  <a:gd name="adj2" fmla="val -1346"/>
                </a:avLst>
              </a:prstGeom>
              <a:solidFill>
                <a:srgbClr val="E94E60"/>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endParaRPr lang="zh-CN" altLang="en-US" sz="1350">
                  <a:solidFill>
                    <a:schemeClr val="bg1">
                      <a:lumMod val="50000"/>
                    </a:schemeClr>
                  </a:solidFill>
                </a:endParaRPr>
              </a:p>
            </p:txBody>
          </p:sp>
          <p:sp>
            <p:nvSpPr>
              <p:cNvPr id="46" name="矩形 45">
                <a:hlinkClick r:id="rId4"/>
              </p:cNvPr>
              <p:cNvSpPr/>
              <p:nvPr/>
            </p:nvSpPr>
            <p:spPr>
              <a:xfrm>
                <a:off x="1341332" y="3464459"/>
                <a:ext cx="729772" cy="825419"/>
              </a:xfrm>
              <a:prstGeom prst="rect">
                <a:avLst/>
              </a:prstGeom>
            </p:spPr>
            <p:txBody>
              <a:bodyPr wrap="square">
                <a:spAutoFit/>
              </a:bodyPr>
              <a:lstStyle/>
              <a:p>
                <a:pPr algn="just" defTabSz="685800">
                  <a:lnSpc>
                    <a:spcPct val="150000"/>
                  </a:lnSpc>
                  <a:buClr>
                    <a:srgbClr val="0070C0"/>
                  </a:buClr>
                </a:pPr>
                <a:r>
                  <a:rPr lang="en-US" altLang="zh-CN" sz="3600" dirty="0">
                    <a:solidFill>
                      <a:schemeClr val="bg1"/>
                    </a:solidFill>
                    <a:latin typeface="微软雅黑" panose="020B0503020204020204" pitchFamily="34" charset="-122"/>
                    <a:ea typeface="微软雅黑" panose="020B0503020204020204" pitchFamily="34" charset="-122"/>
                  </a:rPr>
                  <a:t>03</a:t>
                </a:r>
                <a:endParaRPr lang="zh-CN" altLang="zh-CN" sz="3600" dirty="0">
                  <a:solidFill>
                    <a:schemeClr val="bg1"/>
                  </a:solidFill>
                  <a:latin typeface="微软雅黑" panose="020B0503020204020204" pitchFamily="34" charset="-122"/>
                  <a:ea typeface="微软雅黑" panose="020B0503020204020204" pitchFamily="34" charset="-122"/>
                </a:endParaRPr>
              </a:p>
            </p:txBody>
          </p:sp>
        </p:grpSp>
        <p:sp>
          <p:nvSpPr>
            <p:cNvPr id="44" name="Text Box 11">
              <a:hlinkClick r:id="rId4"/>
            </p:cNvPr>
            <p:cNvSpPr txBox="1">
              <a:spLocks noChangeArrowheads="1"/>
            </p:cNvSpPr>
            <p:nvPr/>
          </p:nvSpPr>
          <p:spPr bwMode="auto">
            <a:xfrm>
              <a:off x="3497887" y="3528983"/>
              <a:ext cx="7541263" cy="613694"/>
            </a:xfrm>
            <a:prstGeom prst="rect">
              <a:avLst/>
            </a:prstGeom>
            <a:effectLst/>
            <a:extLst/>
          </p:spPr>
          <p:txBody>
            <a:bodyPr wrap="square">
              <a:spAutoFit/>
            </a:bodyPr>
            <a:lstStyle>
              <a:defPPr>
                <a:defRPr lang="zh-CN"/>
              </a:defPPr>
              <a:lvl1pPr algn="just" defTabSz="685800">
                <a:lnSpc>
                  <a:spcPct val="150000"/>
                </a:lnSpc>
                <a:buClr>
                  <a:srgbClr val="0070C0"/>
                </a:buClr>
                <a:defRPr sz="1200" spc="50">
                  <a:solidFill>
                    <a:schemeClr val="tx1">
                      <a:lumMod val="50000"/>
                      <a:lumOff val="50000"/>
                    </a:schemeClr>
                  </a:solidFill>
                  <a:latin typeface="微软雅黑" panose="020B0503020204020204" pitchFamily="34" charset="-122"/>
                  <a:ea typeface="微软雅黑" panose="020B0503020204020204" pitchFamily="34" charset="-122"/>
                </a:defRPr>
              </a:lvl1pPr>
            </a:lstStyle>
            <a:p>
              <a:r>
                <a:rPr lang="zh-CN" altLang="en-US" dirty="0">
                  <a:solidFill>
                    <a:schemeClr val="bg1">
                      <a:lumMod val="50000"/>
                    </a:schemeClr>
                  </a:solidFill>
                </a:rPr>
                <a:t>此处添加详细文本描述，建议与标题相关并符合整体语言风格，语言描述尽量简洁生动。尽量将每页幻灯片的字数控制在  </a:t>
              </a:r>
              <a:r>
                <a:rPr lang="en-US" altLang="zh-CN" dirty="0">
                  <a:solidFill>
                    <a:schemeClr val="bg1">
                      <a:lumMod val="50000"/>
                    </a:schemeClr>
                  </a:solidFill>
                </a:rPr>
                <a:t>200</a:t>
              </a:r>
              <a:r>
                <a:rPr lang="zh-CN" altLang="en-US" dirty="0">
                  <a:solidFill>
                    <a:schemeClr val="bg1">
                      <a:lumMod val="50000"/>
                    </a:schemeClr>
                  </a:solidFill>
                </a:rPr>
                <a:t>字以内，据统计每页幻灯片的最好控制在</a:t>
              </a:r>
              <a:r>
                <a:rPr lang="en-US" altLang="zh-CN" dirty="0">
                  <a:solidFill>
                    <a:schemeClr val="bg1">
                      <a:lumMod val="50000"/>
                    </a:schemeClr>
                  </a:solidFill>
                </a:rPr>
                <a:t>5</a:t>
              </a:r>
              <a:r>
                <a:rPr lang="zh-CN" altLang="en-US" dirty="0">
                  <a:solidFill>
                    <a:schemeClr val="bg1">
                      <a:lumMod val="50000"/>
                    </a:schemeClr>
                  </a:solidFill>
                </a:rPr>
                <a:t>分钟之内。</a:t>
              </a:r>
            </a:p>
          </p:txBody>
        </p:sp>
      </p:grpSp>
      <p:sp>
        <p:nvSpPr>
          <p:cNvPr id="47" name="TextBox 46"/>
          <p:cNvSpPr txBox="1"/>
          <p:nvPr/>
        </p:nvSpPr>
        <p:spPr>
          <a:xfrm>
            <a:off x="1209675" y="2312569"/>
            <a:ext cx="800219" cy="830997"/>
          </a:xfrm>
          <a:prstGeom prst="rect">
            <a:avLst/>
          </a:prstGeom>
          <a:noFill/>
        </p:spPr>
        <p:txBody>
          <a:bodyPr wrap="none" rtlCol="0">
            <a:spAutoFit/>
          </a:bodyPr>
          <a:lstStyle/>
          <a:p>
            <a:r>
              <a:rPr lang="zh-CN" altLang="en-US" sz="2400" b="1" dirty="0" smtClean="0">
                <a:solidFill>
                  <a:srgbClr val="E94E60"/>
                </a:solidFill>
              </a:rPr>
              <a:t>发展</a:t>
            </a:r>
            <a:endParaRPr lang="en-US" altLang="zh-CN" sz="2400" b="1" dirty="0" smtClean="0">
              <a:solidFill>
                <a:srgbClr val="E94E60"/>
              </a:solidFill>
            </a:endParaRPr>
          </a:p>
          <a:p>
            <a:r>
              <a:rPr lang="zh-CN" altLang="en-US" sz="2400" b="1" dirty="0" smtClean="0">
                <a:solidFill>
                  <a:srgbClr val="E94E60"/>
                </a:solidFill>
              </a:rPr>
              <a:t>趋势</a:t>
            </a:r>
            <a:endParaRPr lang="zh-CN" altLang="en-US" sz="2400" b="1" dirty="0">
              <a:solidFill>
                <a:srgbClr val="E94E60"/>
              </a:solidFill>
            </a:endParaRPr>
          </a:p>
        </p:txBody>
      </p:sp>
      <p:sp>
        <p:nvSpPr>
          <p:cNvPr id="48" name="TextBox 47"/>
          <p:cNvSpPr txBox="1"/>
          <p:nvPr/>
        </p:nvSpPr>
        <p:spPr>
          <a:xfrm>
            <a:off x="10363200" y="3574656"/>
            <a:ext cx="800219" cy="830997"/>
          </a:xfrm>
          <a:prstGeom prst="rect">
            <a:avLst/>
          </a:prstGeom>
          <a:noFill/>
        </p:spPr>
        <p:txBody>
          <a:bodyPr wrap="none" rtlCol="0">
            <a:spAutoFit/>
          </a:bodyPr>
          <a:lstStyle/>
          <a:p>
            <a:r>
              <a:rPr lang="zh-CN" altLang="en-US" sz="2400" b="1" dirty="0" smtClean="0">
                <a:solidFill>
                  <a:schemeClr val="tx1">
                    <a:lumMod val="50000"/>
                    <a:lumOff val="50000"/>
                  </a:schemeClr>
                </a:solidFill>
              </a:rPr>
              <a:t>消费</a:t>
            </a:r>
            <a:endParaRPr lang="en-US" altLang="zh-CN" sz="2400" b="1" dirty="0" smtClean="0">
              <a:solidFill>
                <a:schemeClr val="tx1">
                  <a:lumMod val="50000"/>
                  <a:lumOff val="50000"/>
                </a:schemeClr>
              </a:solidFill>
            </a:endParaRPr>
          </a:p>
          <a:p>
            <a:r>
              <a:rPr lang="zh-CN" altLang="en-US" sz="2400" b="1" dirty="0" smtClean="0">
                <a:solidFill>
                  <a:schemeClr val="tx1">
                    <a:lumMod val="50000"/>
                    <a:lumOff val="50000"/>
                  </a:schemeClr>
                </a:solidFill>
              </a:rPr>
              <a:t>习惯</a:t>
            </a:r>
            <a:endParaRPr lang="zh-CN" altLang="en-US" sz="2400" b="1" dirty="0">
              <a:solidFill>
                <a:schemeClr val="tx1">
                  <a:lumMod val="50000"/>
                  <a:lumOff val="50000"/>
                </a:schemeClr>
              </a:solidFill>
            </a:endParaRPr>
          </a:p>
        </p:txBody>
      </p:sp>
      <p:sp>
        <p:nvSpPr>
          <p:cNvPr id="49" name="TextBox 48"/>
          <p:cNvSpPr txBox="1"/>
          <p:nvPr/>
        </p:nvSpPr>
        <p:spPr>
          <a:xfrm>
            <a:off x="1209674" y="4930516"/>
            <a:ext cx="800219" cy="830997"/>
          </a:xfrm>
          <a:prstGeom prst="rect">
            <a:avLst/>
          </a:prstGeom>
          <a:noFill/>
        </p:spPr>
        <p:txBody>
          <a:bodyPr wrap="none" rtlCol="0">
            <a:spAutoFit/>
          </a:bodyPr>
          <a:lstStyle/>
          <a:p>
            <a:r>
              <a:rPr lang="zh-CN" altLang="en-US" sz="2400" b="1" dirty="0" smtClean="0">
                <a:solidFill>
                  <a:srgbClr val="E94E60"/>
                </a:solidFill>
              </a:rPr>
              <a:t>政策</a:t>
            </a:r>
            <a:endParaRPr lang="en-US" altLang="zh-CN" sz="2400" b="1" dirty="0" smtClean="0">
              <a:solidFill>
                <a:srgbClr val="E94E60"/>
              </a:solidFill>
            </a:endParaRPr>
          </a:p>
          <a:p>
            <a:r>
              <a:rPr lang="zh-CN" altLang="en-US" sz="2400" b="1" dirty="0">
                <a:solidFill>
                  <a:srgbClr val="E94E60"/>
                </a:solidFill>
              </a:rPr>
              <a:t>扶持</a:t>
            </a:r>
          </a:p>
        </p:txBody>
      </p:sp>
    </p:spTree>
    <p:extLst>
      <p:ext uri="{BB962C8B-B14F-4D97-AF65-F5344CB8AC3E}">
        <p14:creationId xmlns:p14="http://schemas.microsoft.com/office/powerpoint/2010/main" val="1953123420"/>
      </p:ext>
    </p:extLst>
  </p:cSld>
  <p:clrMapOvr>
    <a:masterClrMapping/>
  </p:clrMapOvr>
  <mc:AlternateContent xmlns:mc="http://schemas.openxmlformats.org/markup-compatibility/2006" xmlns:p14="http://schemas.microsoft.com/office/powerpoint/2010/main">
    <mc:Choice Requires="p14">
      <p:transition spd="slow" p14:dur="2000" advTm="1000"/>
    </mc:Choice>
    <mc:Fallback xmlns="">
      <p:transition spd="slow" advTm="1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3"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3)">
                                      <p:cBhvr>
                                        <p:cTn id="7" dur="750"/>
                                        <p:tgtEl>
                                          <p:spTgt spid="4"/>
                                        </p:tgtEl>
                                      </p:cBhvr>
                                    </p:animEffect>
                                  </p:childTnLst>
                                </p:cTn>
                              </p:par>
                              <p:par>
                                <p:cTn id="8" presetID="21" presetClass="entr" presetSubtype="3"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wheel(3)">
                                      <p:cBhvr>
                                        <p:cTn id="10" dur="750"/>
                                        <p:tgtEl>
                                          <p:spTgt spid="5"/>
                                        </p:tgtEl>
                                      </p:cBhvr>
                                    </p:animEffect>
                                  </p:childTnLst>
                                </p:cTn>
                              </p:par>
                            </p:childTnLst>
                          </p:cTn>
                        </p:par>
                        <p:par>
                          <p:cTn id="11" fill="hold">
                            <p:stCondLst>
                              <p:cond delay="750"/>
                            </p:stCondLst>
                            <p:childTnLst>
                              <p:par>
                                <p:cTn id="12" presetID="22" presetClass="entr" presetSubtype="8" fill="hold" nodeType="afterEffect">
                                  <p:stCondLst>
                                    <p:cond delay="0"/>
                                  </p:stCondLst>
                                  <p:childTnLst>
                                    <p:set>
                                      <p:cBhvr>
                                        <p:cTn id="13" dur="1" fill="hold">
                                          <p:stCondLst>
                                            <p:cond delay="0"/>
                                          </p:stCondLst>
                                        </p:cTn>
                                        <p:tgtEl>
                                          <p:spTgt spid="10"/>
                                        </p:tgtEl>
                                        <p:attrNameLst>
                                          <p:attrName>style.visibility</p:attrName>
                                        </p:attrNameLst>
                                      </p:cBhvr>
                                      <p:to>
                                        <p:strVal val="visible"/>
                                      </p:to>
                                    </p:set>
                                    <p:animEffect transition="in" filter="wipe(left)">
                                      <p:cBhvr>
                                        <p:cTn id="14" dur="1000"/>
                                        <p:tgtEl>
                                          <p:spTgt spid="10"/>
                                        </p:tgtEl>
                                      </p:cBhvr>
                                    </p:animEffect>
                                  </p:childTnLst>
                                </p:cTn>
                              </p:par>
                              <p:par>
                                <p:cTn id="15" presetID="10" presetClass="entr" presetSubtype="0" fill="hold" nodeType="withEffect">
                                  <p:stCondLst>
                                    <p:cond delay="25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750"/>
                                        <p:tgtEl>
                                          <p:spTgt spid="6"/>
                                        </p:tgtEl>
                                      </p:cBhvr>
                                    </p:animEffect>
                                  </p:childTnLst>
                                </p:cTn>
                              </p:par>
                              <p:par>
                                <p:cTn id="18" presetID="2" presetClass="entr" presetSubtype="8" fill="hold" nodeType="withEffect">
                                  <p:stCondLst>
                                    <p:cond delay="0"/>
                                  </p:stCondLst>
                                  <p:childTnLst>
                                    <p:set>
                                      <p:cBhvr>
                                        <p:cTn id="19" dur="1" fill="hold">
                                          <p:stCondLst>
                                            <p:cond delay="0"/>
                                          </p:stCondLst>
                                        </p:cTn>
                                        <p:tgtEl>
                                          <p:spTgt spid="32"/>
                                        </p:tgtEl>
                                        <p:attrNameLst>
                                          <p:attrName>style.visibility</p:attrName>
                                        </p:attrNameLst>
                                      </p:cBhvr>
                                      <p:to>
                                        <p:strVal val="visible"/>
                                      </p:to>
                                    </p:set>
                                    <p:anim calcmode="lin" valueType="num">
                                      <p:cBhvr additive="base">
                                        <p:cTn id="20" dur="500" fill="hold"/>
                                        <p:tgtEl>
                                          <p:spTgt spid="32"/>
                                        </p:tgtEl>
                                        <p:attrNameLst>
                                          <p:attrName>ppt_x</p:attrName>
                                        </p:attrNameLst>
                                      </p:cBhvr>
                                      <p:tavLst>
                                        <p:tav tm="0">
                                          <p:val>
                                            <p:strVal val="0-#ppt_w/2"/>
                                          </p:val>
                                        </p:tav>
                                        <p:tav tm="100000">
                                          <p:val>
                                            <p:strVal val="#ppt_x"/>
                                          </p:val>
                                        </p:tav>
                                      </p:tavLst>
                                    </p:anim>
                                    <p:anim calcmode="lin" valueType="num">
                                      <p:cBhvr additive="base">
                                        <p:cTn id="21" dur="500" fill="hold"/>
                                        <p:tgtEl>
                                          <p:spTgt spid="32"/>
                                        </p:tgtEl>
                                        <p:attrNameLst>
                                          <p:attrName>ppt_y</p:attrName>
                                        </p:attrNameLst>
                                      </p:cBhvr>
                                      <p:tavLst>
                                        <p:tav tm="0">
                                          <p:val>
                                            <p:strVal val="#ppt_y"/>
                                          </p:val>
                                        </p:tav>
                                        <p:tav tm="100000">
                                          <p:val>
                                            <p:strVal val="#ppt_y"/>
                                          </p:val>
                                        </p:tav>
                                      </p:tavLst>
                                    </p:anim>
                                  </p:childTnLst>
                                </p:cTn>
                              </p:par>
                              <p:par>
                                <p:cTn id="22" presetID="2" presetClass="entr" presetSubtype="2" fill="hold" nodeType="withEffect">
                                  <p:stCondLst>
                                    <p:cond delay="0"/>
                                  </p:stCondLst>
                                  <p:childTnLst>
                                    <p:set>
                                      <p:cBhvr>
                                        <p:cTn id="23" dur="1" fill="hold">
                                          <p:stCondLst>
                                            <p:cond delay="0"/>
                                          </p:stCondLst>
                                        </p:cTn>
                                        <p:tgtEl>
                                          <p:spTgt spid="37"/>
                                        </p:tgtEl>
                                        <p:attrNameLst>
                                          <p:attrName>style.visibility</p:attrName>
                                        </p:attrNameLst>
                                      </p:cBhvr>
                                      <p:to>
                                        <p:strVal val="visible"/>
                                      </p:to>
                                    </p:set>
                                    <p:anim calcmode="lin" valueType="num">
                                      <p:cBhvr additive="base">
                                        <p:cTn id="24" dur="500" fill="hold"/>
                                        <p:tgtEl>
                                          <p:spTgt spid="37"/>
                                        </p:tgtEl>
                                        <p:attrNameLst>
                                          <p:attrName>ppt_x</p:attrName>
                                        </p:attrNameLst>
                                      </p:cBhvr>
                                      <p:tavLst>
                                        <p:tav tm="0">
                                          <p:val>
                                            <p:strVal val="1+#ppt_w/2"/>
                                          </p:val>
                                        </p:tav>
                                        <p:tav tm="100000">
                                          <p:val>
                                            <p:strVal val="#ppt_x"/>
                                          </p:val>
                                        </p:tav>
                                      </p:tavLst>
                                    </p:anim>
                                    <p:anim calcmode="lin" valueType="num">
                                      <p:cBhvr additive="base">
                                        <p:cTn id="25" dur="500" fill="hold"/>
                                        <p:tgtEl>
                                          <p:spTgt spid="37"/>
                                        </p:tgtEl>
                                        <p:attrNameLst>
                                          <p:attrName>ppt_y</p:attrName>
                                        </p:attrNameLst>
                                      </p:cBhvr>
                                      <p:tavLst>
                                        <p:tav tm="0">
                                          <p:val>
                                            <p:strVal val="#ppt_y"/>
                                          </p:val>
                                        </p:tav>
                                        <p:tav tm="100000">
                                          <p:val>
                                            <p:strVal val="#ppt_y"/>
                                          </p:val>
                                        </p:tav>
                                      </p:tavLst>
                                    </p:anim>
                                  </p:childTnLst>
                                </p:cTn>
                              </p:par>
                              <p:par>
                                <p:cTn id="26" presetID="2" presetClass="entr" presetSubtype="8" fill="hold" nodeType="withEffect">
                                  <p:stCondLst>
                                    <p:cond delay="0"/>
                                  </p:stCondLst>
                                  <p:childTnLst>
                                    <p:set>
                                      <p:cBhvr>
                                        <p:cTn id="27" dur="1" fill="hold">
                                          <p:stCondLst>
                                            <p:cond delay="0"/>
                                          </p:stCondLst>
                                        </p:cTn>
                                        <p:tgtEl>
                                          <p:spTgt spid="42"/>
                                        </p:tgtEl>
                                        <p:attrNameLst>
                                          <p:attrName>style.visibility</p:attrName>
                                        </p:attrNameLst>
                                      </p:cBhvr>
                                      <p:to>
                                        <p:strVal val="visible"/>
                                      </p:to>
                                    </p:set>
                                    <p:anim calcmode="lin" valueType="num">
                                      <p:cBhvr additive="base">
                                        <p:cTn id="28" dur="500" fill="hold"/>
                                        <p:tgtEl>
                                          <p:spTgt spid="42"/>
                                        </p:tgtEl>
                                        <p:attrNameLst>
                                          <p:attrName>ppt_x</p:attrName>
                                        </p:attrNameLst>
                                      </p:cBhvr>
                                      <p:tavLst>
                                        <p:tav tm="0">
                                          <p:val>
                                            <p:strVal val="0-#ppt_w/2"/>
                                          </p:val>
                                        </p:tav>
                                        <p:tav tm="100000">
                                          <p:val>
                                            <p:strVal val="#ppt_x"/>
                                          </p:val>
                                        </p:tav>
                                      </p:tavLst>
                                    </p:anim>
                                    <p:anim calcmode="lin" valueType="num">
                                      <p:cBhvr additive="base">
                                        <p:cTn id="29" dur="500" fill="hold"/>
                                        <p:tgtEl>
                                          <p:spTgt spid="42"/>
                                        </p:tgtEl>
                                        <p:attrNameLst>
                                          <p:attrName>ppt_y</p:attrName>
                                        </p:attrNameLst>
                                      </p:cBhvr>
                                      <p:tavLst>
                                        <p:tav tm="0">
                                          <p:val>
                                            <p:strVal val="#ppt_y"/>
                                          </p:val>
                                        </p:tav>
                                        <p:tav tm="100000">
                                          <p:val>
                                            <p:strVal val="#ppt_y"/>
                                          </p:val>
                                        </p:tav>
                                      </p:tavLst>
                                    </p:anim>
                                  </p:childTnLst>
                                </p:cTn>
                              </p:par>
                            </p:childTnLst>
                          </p:cTn>
                        </p:par>
                        <p:par>
                          <p:cTn id="30" fill="hold">
                            <p:stCondLst>
                              <p:cond delay="1750"/>
                            </p:stCondLst>
                            <p:childTnLst>
                              <p:par>
                                <p:cTn id="31" presetID="53" presetClass="entr" presetSubtype="16" fill="hold" grpId="0" nodeType="afterEffect">
                                  <p:stCondLst>
                                    <p:cond delay="0"/>
                                  </p:stCondLst>
                                  <p:childTnLst>
                                    <p:set>
                                      <p:cBhvr>
                                        <p:cTn id="32" dur="1" fill="hold">
                                          <p:stCondLst>
                                            <p:cond delay="0"/>
                                          </p:stCondLst>
                                        </p:cTn>
                                        <p:tgtEl>
                                          <p:spTgt spid="47"/>
                                        </p:tgtEl>
                                        <p:attrNameLst>
                                          <p:attrName>style.visibility</p:attrName>
                                        </p:attrNameLst>
                                      </p:cBhvr>
                                      <p:to>
                                        <p:strVal val="visible"/>
                                      </p:to>
                                    </p:set>
                                    <p:anim calcmode="lin" valueType="num">
                                      <p:cBhvr>
                                        <p:cTn id="33" dur="500" fill="hold"/>
                                        <p:tgtEl>
                                          <p:spTgt spid="47"/>
                                        </p:tgtEl>
                                        <p:attrNameLst>
                                          <p:attrName>ppt_w</p:attrName>
                                        </p:attrNameLst>
                                      </p:cBhvr>
                                      <p:tavLst>
                                        <p:tav tm="0">
                                          <p:val>
                                            <p:fltVal val="0"/>
                                          </p:val>
                                        </p:tav>
                                        <p:tav tm="100000">
                                          <p:val>
                                            <p:strVal val="#ppt_w"/>
                                          </p:val>
                                        </p:tav>
                                      </p:tavLst>
                                    </p:anim>
                                    <p:anim calcmode="lin" valueType="num">
                                      <p:cBhvr>
                                        <p:cTn id="34" dur="500" fill="hold"/>
                                        <p:tgtEl>
                                          <p:spTgt spid="47"/>
                                        </p:tgtEl>
                                        <p:attrNameLst>
                                          <p:attrName>ppt_h</p:attrName>
                                        </p:attrNameLst>
                                      </p:cBhvr>
                                      <p:tavLst>
                                        <p:tav tm="0">
                                          <p:val>
                                            <p:fltVal val="0"/>
                                          </p:val>
                                        </p:tav>
                                        <p:tav tm="100000">
                                          <p:val>
                                            <p:strVal val="#ppt_h"/>
                                          </p:val>
                                        </p:tav>
                                      </p:tavLst>
                                    </p:anim>
                                    <p:animEffect transition="in" filter="fade">
                                      <p:cBhvr>
                                        <p:cTn id="35" dur="500"/>
                                        <p:tgtEl>
                                          <p:spTgt spid="47"/>
                                        </p:tgtEl>
                                      </p:cBhvr>
                                    </p:animEffect>
                                  </p:childTnLst>
                                </p:cTn>
                              </p:par>
                              <p:par>
                                <p:cTn id="36" presetID="53" presetClass="entr" presetSubtype="16" fill="hold" grpId="0" nodeType="withEffect">
                                  <p:stCondLst>
                                    <p:cond delay="0"/>
                                  </p:stCondLst>
                                  <p:childTnLst>
                                    <p:set>
                                      <p:cBhvr>
                                        <p:cTn id="37" dur="1" fill="hold">
                                          <p:stCondLst>
                                            <p:cond delay="0"/>
                                          </p:stCondLst>
                                        </p:cTn>
                                        <p:tgtEl>
                                          <p:spTgt spid="48"/>
                                        </p:tgtEl>
                                        <p:attrNameLst>
                                          <p:attrName>style.visibility</p:attrName>
                                        </p:attrNameLst>
                                      </p:cBhvr>
                                      <p:to>
                                        <p:strVal val="visible"/>
                                      </p:to>
                                    </p:set>
                                    <p:anim calcmode="lin" valueType="num">
                                      <p:cBhvr>
                                        <p:cTn id="38" dur="500" fill="hold"/>
                                        <p:tgtEl>
                                          <p:spTgt spid="48"/>
                                        </p:tgtEl>
                                        <p:attrNameLst>
                                          <p:attrName>ppt_w</p:attrName>
                                        </p:attrNameLst>
                                      </p:cBhvr>
                                      <p:tavLst>
                                        <p:tav tm="0">
                                          <p:val>
                                            <p:fltVal val="0"/>
                                          </p:val>
                                        </p:tav>
                                        <p:tav tm="100000">
                                          <p:val>
                                            <p:strVal val="#ppt_w"/>
                                          </p:val>
                                        </p:tav>
                                      </p:tavLst>
                                    </p:anim>
                                    <p:anim calcmode="lin" valueType="num">
                                      <p:cBhvr>
                                        <p:cTn id="39" dur="500" fill="hold"/>
                                        <p:tgtEl>
                                          <p:spTgt spid="48"/>
                                        </p:tgtEl>
                                        <p:attrNameLst>
                                          <p:attrName>ppt_h</p:attrName>
                                        </p:attrNameLst>
                                      </p:cBhvr>
                                      <p:tavLst>
                                        <p:tav tm="0">
                                          <p:val>
                                            <p:fltVal val="0"/>
                                          </p:val>
                                        </p:tav>
                                        <p:tav tm="100000">
                                          <p:val>
                                            <p:strVal val="#ppt_h"/>
                                          </p:val>
                                        </p:tav>
                                      </p:tavLst>
                                    </p:anim>
                                    <p:animEffect transition="in" filter="fade">
                                      <p:cBhvr>
                                        <p:cTn id="40" dur="500"/>
                                        <p:tgtEl>
                                          <p:spTgt spid="48"/>
                                        </p:tgtEl>
                                      </p:cBhvr>
                                    </p:animEffect>
                                  </p:childTnLst>
                                </p:cTn>
                              </p:par>
                              <p:par>
                                <p:cTn id="41" presetID="53" presetClass="entr" presetSubtype="16" fill="hold" grpId="0" nodeType="withEffect">
                                  <p:stCondLst>
                                    <p:cond delay="0"/>
                                  </p:stCondLst>
                                  <p:childTnLst>
                                    <p:set>
                                      <p:cBhvr>
                                        <p:cTn id="42" dur="1" fill="hold">
                                          <p:stCondLst>
                                            <p:cond delay="0"/>
                                          </p:stCondLst>
                                        </p:cTn>
                                        <p:tgtEl>
                                          <p:spTgt spid="49"/>
                                        </p:tgtEl>
                                        <p:attrNameLst>
                                          <p:attrName>style.visibility</p:attrName>
                                        </p:attrNameLst>
                                      </p:cBhvr>
                                      <p:to>
                                        <p:strVal val="visible"/>
                                      </p:to>
                                    </p:set>
                                    <p:anim calcmode="lin" valueType="num">
                                      <p:cBhvr>
                                        <p:cTn id="43" dur="500" fill="hold"/>
                                        <p:tgtEl>
                                          <p:spTgt spid="49"/>
                                        </p:tgtEl>
                                        <p:attrNameLst>
                                          <p:attrName>ppt_w</p:attrName>
                                        </p:attrNameLst>
                                      </p:cBhvr>
                                      <p:tavLst>
                                        <p:tav tm="0">
                                          <p:val>
                                            <p:fltVal val="0"/>
                                          </p:val>
                                        </p:tav>
                                        <p:tav tm="100000">
                                          <p:val>
                                            <p:strVal val="#ppt_w"/>
                                          </p:val>
                                        </p:tav>
                                      </p:tavLst>
                                    </p:anim>
                                    <p:anim calcmode="lin" valueType="num">
                                      <p:cBhvr>
                                        <p:cTn id="44" dur="500" fill="hold"/>
                                        <p:tgtEl>
                                          <p:spTgt spid="49"/>
                                        </p:tgtEl>
                                        <p:attrNameLst>
                                          <p:attrName>ppt_h</p:attrName>
                                        </p:attrNameLst>
                                      </p:cBhvr>
                                      <p:tavLst>
                                        <p:tav tm="0">
                                          <p:val>
                                            <p:fltVal val="0"/>
                                          </p:val>
                                        </p:tav>
                                        <p:tav tm="100000">
                                          <p:val>
                                            <p:strVal val="#ppt_h"/>
                                          </p:val>
                                        </p:tav>
                                      </p:tavLst>
                                    </p:anim>
                                    <p:animEffect transition="in" filter="fade">
                                      <p:cBhvr>
                                        <p:cTn id="45" dur="500"/>
                                        <p:tgtEl>
                                          <p:spTgt spid="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7" grpId="0"/>
      <p:bldP spid="48" grpId="0"/>
      <p:bldP spid="49"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6" descr="F:\Temp\400页超强PPT模板\花PNG\65789.png"/>
          <p:cNvPicPr>
            <a:picLocks noChangeAspect="1" noChangeArrowheads="1"/>
          </p:cNvPicPr>
          <p:nvPr/>
        </p:nvPicPr>
        <p:blipFill rotWithShape="1">
          <a:blip r:embed="rId3" cstate="screen">
            <a:extLst>
              <a:ext uri="{28A0092B-C50C-407E-A947-70E740481C1C}">
                <a14:useLocalDpi xmlns:a14="http://schemas.microsoft.com/office/drawing/2010/main"/>
              </a:ext>
            </a:extLst>
          </a:blip>
          <a:srcRect/>
          <a:stretch/>
        </p:blipFill>
        <p:spPr bwMode="auto">
          <a:xfrm rot="4036017" flipH="1" flipV="1">
            <a:off x="-1777203" y="-2206329"/>
            <a:ext cx="3110810" cy="6929676"/>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6" descr="F:\Temp\400页超强PPT模板\花PNG\65789.png"/>
          <p:cNvPicPr>
            <a:picLocks noChangeAspect="1" noChangeArrowheads="1"/>
          </p:cNvPicPr>
          <p:nvPr/>
        </p:nvPicPr>
        <p:blipFill rotWithShape="1">
          <a:blip r:embed="rId3" cstate="screen">
            <a:extLst>
              <a:ext uri="{28A0092B-C50C-407E-A947-70E740481C1C}">
                <a14:useLocalDpi xmlns:a14="http://schemas.microsoft.com/office/drawing/2010/main"/>
              </a:ext>
            </a:extLst>
          </a:blip>
          <a:srcRect/>
          <a:stretch/>
        </p:blipFill>
        <p:spPr bwMode="auto">
          <a:xfrm rot="17563983" flipV="1">
            <a:off x="10867236" y="-2206330"/>
            <a:ext cx="3110810" cy="6929676"/>
          </a:xfrm>
          <a:prstGeom prst="rect">
            <a:avLst/>
          </a:prstGeom>
          <a:noFill/>
          <a:extLst>
            <a:ext uri="{909E8E84-426E-40DD-AFC4-6F175D3DCCD1}">
              <a14:hiddenFill xmlns:a14="http://schemas.microsoft.com/office/drawing/2010/main">
                <a:solidFill>
                  <a:srgbClr val="FFFFFF"/>
                </a:solidFill>
              </a14:hiddenFill>
            </a:ext>
          </a:extLst>
        </p:spPr>
      </p:pic>
      <p:grpSp>
        <p:nvGrpSpPr>
          <p:cNvPr id="6" name="组合 5"/>
          <p:cNvGrpSpPr/>
          <p:nvPr/>
        </p:nvGrpSpPr>
        <p:grpSpPr>
          <a:xfrm>
            <a:off x="4103839" y="399268"/>
            <a:ext cx="3818270" cy="729094"/>
            <a:chOff x="3929028" y="495853"/>
            <a:chExt cx="3818270" cy="729094"/>
          </a:xfrm>
        </p:grpSpPr>
        <p:sp>
          <p:nvSpPr>
            <p:cNvPr id="7" name="椭圆 6"/>
            <p:cNvSpPr/>
            <p:nvPr/>
          </p:nvSpPr>
          <p:spPr>
            <a:xfrm>
              <a:off x="3929028" y="534171"/>
              <a:ext cx="611036" cy="611036"/>
            </a:xfrm>
            <a:prstGeom prst="ellipse">
              <a:avLst/>
            </a:prstGeom>
            <a:solidFill>
              <a:srgbClr val="E94E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600" b="1" dirty="0" smtClean="0">
                  <a:solidFill>
                    <a:schemeClr val="bg1"/>
                  </a:solidFill>
                  <a:latin typeface="微软雅黑" pitchFamily="34" charset="-122"/>
                  <a:ea typeface="微软雅黑" pitchFamily="34" charset="-122"/>
                </a:rPr>
                <a:t>4</a:t>
              </a:r>
              <a:endParaRPr lang="zh-CN" altLang="en-US" sz="3600" b="1" dirty="0">
                <a:solidFill>
                  <a:schemeClr val="bg1"/>
                </a:solidFill>
                <a:latin typeface="微软雅黑" pitchFamily="34" charset="-122"/>
                <a:ea typeface="微软雅黑" pitchFamily="34" charset="-122"/>
              </a:endParaRPr>
            </a:p>
          </p:txBody>
        </p:sp>
        <p:sp>
          <p:nvSpPr>
            <p:cNvPr id="8" name="Copyright Notice"/>
            <p:cNvSpPr>
              <a:spLocks/>
            </p:cNvSpPr>
            <p:nvPr/>
          </p:nvSpPr>
          <p:spPr bwMode="auto">
            <a:xfrm>
              <a:off x="4678301" y="495853"/>
              <a:ext cx="2628900" cy="434765"/>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r>
                <a:rPr lang="zh-CN" altLang="en-US" sz="2400" b="1" cap="small" dirty="0" smtClean="0">
                  <a:solidFill>
                    <a:schemeClr val="tx1">
                      <a:lumMod val="50000"/>
                      <a:lumOff val="50000"/>
                    </a:schemeClr>
                  </a:solidFill>
                  <a:latin typeface="微软雅黑" panose="020B0503020204020204" pitchFamily="34" charset="-122"/>
                  <a:ea typeface="微软雅黑" panose="020B0503020204020204" pitchFamily="34" charset="-122"/>
                </a:rPr>
                <a:t>点击加入标题文字</a:t>
              </a:r>
              <a:endParaRPr lang="en-US" sz="2400" b="1" cap="small"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9" name="文本框 12"/>
            <p:cNvSpPr txBox="1"/>
            <p:nvPr/>
          </p:nvSpPr>
          <p:spPr>
            <a:xfrm>
              <a:off x="4678301" y="855615"/>
              <a:ext cx="3068997" cy="369332"/>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zh-CN" dirty="0">
                  <a:solidFill>
                    <a:schemeClr val="tx1">
                      <a:lumMod val="50000"/>
                      <a:lumOff val="50000"/>
                    </a:schemeClr>
                  </a:solidFill>
                </a:rPr>
                <a:t>Click add title text description</a:t>
              </a:r>
              <a:endParaRPr lang="zh-CN" altLang="en-US" dirty="0">
                <a:solidFill>
                  <a:schemeClr val="tx1">
                    <a:lumMod val="50000"/>
                    <a:lumOff val="50000"/>
                  </a:schemeClr>
                </a:solidFill>
              </a:endParaRPr>
            </a:p>
          </p:txBody>
        </p:sp>
      </p:grpSp>
      <p:grpSp>
        <p:nvGrpSpPr>
          <p:cNvPr id="10" name="组合 9"/>
          <p:cNvGrpSpPr/>
          <p:nvPr/>
        </p:nvGrpSpPr>
        <p:grpSpPr>
          <a:xfrm flipV="1">
            <a:off x="-17617" y="1272756"/>
            <a:ext cx="12222544" cy="64698"/>
            <a:chOff x="2424953" y="1238297"/>
            <a:chExt cx="7305796" cy="76200"/>
          </a:xfrm>
          <a:solidFill>
            <a:srgbClr val="E94E60"/>
          </a:solidFill>
        </p:grpSpPr>
        <p:sp>
          <p:nvSpPr>
            <p:cNvPr id="11" name="Rectangle 13"/>
            <p:cNvSpPr/>
            <p:nvPr/>
          </p:nvSpPr>
          <p:spPr>
            <a:xfrm>
              <a:off x="2424953" y="1238297"/>
              <a:ext cx="1463040" cy="762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E94E60"/>
                </a:solidFill>
                <a:effectLst/>
                <a:uLnTx/>
                <a:uFillTx/>
                <a:latin typeface="Rockwell"/>
                <a:ea typeface="+mn-ea"/>
                <a:cs typeface="+mn-cs"/>
              </a:endParaRPr>
            </a:p>
          </p:txBody>
        </p:sp>
        <p:sp>
          <p:nvSpPr>
            <p:cNvPr id="12" name="Rectangle 14"/>
            <p:cNvSpPr/>
            <p:nvPr/>
          </p:nvSpPr>
          <p:spPr>
            <a:xfrm>
              <a:off x="8267708" y="1238297"/>
              <a:ext cx="1463041" cy="762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E94E60"/>
                </a:solidFill>
                <a:effectLst/>
                <a:uLnTx/>
                <a:uFillTx/>
                <a:latin typeface="Rockwell"/>
                <a:ea typeface="+mn-ea"/>
                <a:cs typeface="+mn-cs"/>
              </a:endParaRPr>
            </a:p>
          </p:txBody>
        </p:sp>
        <p:sp>
          <p:nvSpPr>
            <p:cNvPr id="13" name="Rectangle 15"/>
            <p:cNvSpPr/>
            <p:nvPr/>
          </p:nvSpPr>
          <p:spPr>
            <a:xfrm>
              <a:off x="5351033" y="1238297"/>
              <a:ext cx="1463040" cy="762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E94E60"/>
                </a:solidFill>
                <a:effectLst/>
                <a:uLnTx/>
                <a:uFillTx/>
                <a:latin typeface="Rockwell"/>
                <a:ea typeface="+mn-ea"/>
                <a:cs typeface="+mn-cs"/>
              </a:endParaRPr>
            </a:p>
          </p:txBody>
        </p:sp>
        <p:sp>
          <p:nvSpPr>
            <p:cNvPr id="14" name="Rectangle 16"/>
            <p:cNvSpPr/>
            <p:nvPr/>
          </p:nvSpPr>
          <p:spPr>
            <a:xfrm>
              <a:off x="6814073" y="1238297"/>
              <a:ext cx="1463040" cy="762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E94E60"/>
                </a:solidFill>
                <a:effectLst/>
                <a:uLnTx/>
                <a:uFillTx/>
                <a:latin typeface="Rockwell"/>
                <a:ea typeface="+mn-ea"/>
                <a:cs typeface="+mn-cs"/>
              </a:endParaRPr>
            </a:p>
          </p:txBody>
        </p:sp>
        <p:sp>
          <p:nvSpPr>
            <p:cNvPr id="15" name="Rectangle 17"/>
            <p:cNvSpPr/>
            <p:nvPr/>
          </p:nvSpPr>
          <p:spPr>
            <a:xfrm>
              <a:off x="3887993" y="1238297"/>
              <a:ext cx="1463040" cy="762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E94E60"/>
                </a:solidFill>
                <a:effectLst/>
                <a:uLnTx/>
                <a:uFillTx/>
                <a:latin typeface="Rockwell"/>
                <a:ea typeface="+mn-ea"/>
                <a:cs typeface="+mn-cs"/>
              </a:endParaRPr>
            </a:p>
          </p:txBody>
        </p:sp>
      </p:grpSp>
      <p:grpSp>
        <p:nvGrpSpPr>
          <p:cNvPr id="16" name="组合 15"/>
          <p:cNvGrpSpPr/>
          <p:nvPr/>
        </p:nvGrpSpPr>
        <p:grpSpPr>
          <a:xfrm>
            <a:off x="4091255" y="1686467"/>
            <a:ext cx="3934848" cy="2623232"/>
            <a:chOff x="4091255" y="1349605"/>
            <a:chExt cx="3934848" cy="2623232"/>
          </a:xfrm>
        </p:grpSpPr>
        <p:graphicFrame>
          <p:nvGraphicFramePr>
            <p:cNvPr id="17" name="图表 16"/>
            <p:cNvGraphicFramePr/>
            <p:nvPr>
              <p:extLst>
                <p:ext uri="{D42A27DB-BD31-4B8C-83A1-F6EECF244321}">
                  <p14:modId xmlns:p14="http://schemas.microsoft.com/office/powerpoint/2010/main" val="3263970645"/>
                </p:ext>
              </p:extLst>
            </p:nvPr>
          </p:nvGraphicFramePr>
          <p:xfrm>
            <a:off x="4091255" y="1349605"/>
            <a:ext cx="3934848" cy="2623232"/>
          </p:xfrm>
          <a:graphic>
            <a:graphicData uri="http://schemas.openxmlformats.org/drawingml/2006/chart">
              <c:chart xmlns:c="http://schemas.openxmlformats.org/drawingml/2006/chart" xmlns:r="http://schemas.openxmlformats.org/officeDocument/2006/relationships" r:id="rId4"/>
            </a:graphicData>
          </a:graphic>
        </p:graphicFrame>
        <p:sp>
          <p:nvSpPr>
            <p:cNvPr id="18" name="文本框 290"/>
            <p:cNvSpPr txBox="1"/>
            <p:nvPr/>
          </p:nvSpPr>
          <p:spPr>
            <a:xfrm>
              <a:off x="5510292" y="2215082"/>
              <a:ext cx="1096775" cy="646331"/>
            </a:xfrm>
            <a:prstGeom prst="rect">
              <a:avLst/>
            </a:prstGeom>
            <a:noFill/>
          </p:spPr>
          <p:txBody>
            <a:bodyPr wrap="none" rtlCol="0">
              <a:spAutoFit/>
            </a:bodyPr>
            <a:lstStyle/>
            <a:p>
              <a:r>
                <a:rPr lang="en-US" altLang="zh-CN" sz="3600" dirty="0" smtClean="0">
                  <a:solidFill>
                    <a:schemeClr val="tx1">
                      <a:lumMod val="50000"/>
                      <a:lumOff val="50000"/>
                    </a:schemeClr>
                  </a:solidFill>
                  <a:latin typeface="微软雅黑 Light" panose="020B0502040204020203" pitchFamily="34" charset="-122"/>
                  <a:ea typeface="微软雅黑 Light" panose="020B0502040204020203" pitchFamily="34" charset="-122"/>
                </a:rPr>
                <a:t>80%</a:t>
              </a:r>
              <a:endParaRPr lang="zh-CN" altLang="en-US" sz="3600" dirty="0" smtClean="0">
                <a:solidFill>
                  <a:schemeClr val="tx1">
                    <a:lumMod val="50000"/>
                    <a:lumOff val="50000"/>
                  </a:schemeClr>
                </a:solidFill>
                <a:latin typeface="微软雅黑 Light" panose="020B0502040204020203" pitchFamily="34" charset="-122"/>
                <a:ea typeface="微软雅黑 Light" panose="020B0502040204020203" pitchFamily="34" charset="-122"/>
              </a:endParaRPr>
            </a:p>
          </p:txBody>
        </p:sp>
        <p:sp>
          <p:nvSpPr>
            <p:cNvPr id="19" name="文本框 291"/>
            <p:cNvSpPr txBox="1"/>
            <p:nvPr/>
          </p:nvSpPr>
          <p:spPr>
            <a:xfrm>
              <a:off x="5496121" y="2712487"/>
              <a:ext cx="1125116" cy="307777"/>
            </a:xfrm>
            <a:prstGeom prst="rect">
              <a:avLst/>
            </a:prstGeom>
            <a:noFill/>
          </p:spPr>
          <p:txBody>
            <a:bodyPr wrap="none" rtlCol="0">
              <a:spAutoFit/>
            </a:bodyPr>
            <a:lstStyle/>
            <a:p>
              <a:r>
                <a:rPr lang="en-US" altLang="zh-CN" sz="1400" dirty="0" smtClean="0">
                  <a:solidFill>
                    <a:schemeClr val="tx1">
                      <a:lumMod val="50000"/>
                      <a:lumOff val="50000"/>
                    </a:schemeClr>
                  </a:solidFill>
                  <a:latin typeface="微软雅黑 Light" panose="020B0502040204020203" pitchFamily="34" charset="-122"/>
                  <a:ea typeface="微软雅黑 Light" panose="020B0502040204020203" pitchFamily="34" charset="-122"/>
                </a:rPr>
                <a:t>Information</a:t>
              </a:r>
              <a:endParaRPr lang="zh-CN" altLang="en-US" sz="1400" dirty="0" smtClean="0">
                <a:solidFill>
                  <a:schemeClr val="tx1">
                    <a:lumMod val="50000"/>
                    <a:lumOff val="50000"/>
                  </a:schemeClr>
                </a:solidFill>
                <a:latin typeface="微软雅黑 Light" panose="020B0502040204020203" pitchFamily="34" charset="-122"/>
                <a:ea typeface="微软雅黑 Light" panose="020B0502040204020203" pitchFamily="34" charset="-122"/>
              </a:endParaRPr>
            </a:p>
          </p:txBody>
        </p:sp>
      </p:grpSp>
      <p:grpSp>
        <p:nvGrpSpPr>
          <p:cNvPr id="20" name="组合 19"/>
          <p:cNvGrpSpPr/>
          <p:nvPr/>
        </p:nvGrpSpPr>
        <p:grpSpPr>
          <a:xfrm>
            <a:off x="455677" y="1686467"/>
            <a:ext cx="3934848" cy="2623232"/>
            <a:chOff x="455677" y="1349605"/>
            <a:chExt cx="3934848" cy="2623232"/>
          </a:xfrm>
        </p:grpSpPr>
        <p:graphicFrame>
          <p:nvGraphicFramePr>
            <p:cNvPr id="21" name="图表 20"/>
            <p:cNvGraphicFramePr/>
            <p:nvPr>
              <p:extLst>
                <p:ext uri="{D42A27DB-BD31-4B8C-83A1-F6EECF244321}">
                  <p14:modId xmlns:p14="http://schemas.microsoft.com/office/powerpoint/2010/main" val="3496270778"/>
                </p:ext>
              </p:extLst>
            </p:nvPr>
          </p:nvGraphicFramePr>
          <p:xfrm>
            <a:off x="455677" y="1349605"/>
            <a:ext cx="3934848" cy="2623232"/>
          </p:xfrm>
          <a:graphic>
            <a:graphicData uri="http://schemas.openxmlformats.org/drawingml/2006/chart">
              <c:chart xmlns:c="http://schemas.openxmlformats.org/drawingml/2006/chart" xmlns:r="http://schemas.openxmlformats.org/officeDocument/2006/relationships" r:id="rId5"/>
            </a:graphicData>
          </a:graphic>
        </p:graphicFrame>
        <p:sp>
          <p:nvSpPr>
            <p:cNvPr id="22" name="文本框 294"/>
            <p:cNvSpPr txBox="1"/>
            <p:nvPr/>
          </p:nvSpPr>
          <p:spPr>
            <a:xfrm>
              <a:off x="1874714" y="2215082"/>
              <a:ext cx="1096775" cy="646331"/>
            </a:xfrm>
            <a:prstGeom prst="rect">
              <a:avLst/>
            </a:prstGeom>
            <a:noFill/>
          </p:spPr>
          <p:txBody>
            <a:bodyPr wrap="none" rtlCol="0">
              <a:spAutoFit/>
            </a:bodyPr>
            <a:lstStyle/>
            <a:p>
              <a:r>
                <a:rPr lang="en-US" altLang="zh-CN" sz="3600" dirty="0" smtClean="0">
                  <a:solidFill>
                    <a:schemeClr val="tx1">
                      <a:lumMod val="50000"/>
                      <a:lumOff val="50000"/>
                    </a:schemeClr>
                  </a:solidFill>
                  <a:latin typeface="微软雅黑 Light" panose="020B0502040204020203" pitchFamily="34" charset="-122"/>
                  <a:ea typeface="微软雅黑 Light" panose="020B0502040204020203" pitchFamily="34" charset="-122"/>
                </a:rPr>
                <a:t>40%</a:t>
              </a:r>
              <a:endParaRPr lang="zh-CN" altLang="en-US" sz="3600" dirty="0" smtClean="0">
                <a:solidFill>
                  <a:schemeClr val="tx1">
                    <a:lumMod val="50000"/>
                    <a:lumOff val="50000"/>
                  </a:schemeClr>
                </a:solidFill>
                <a:latin typeface="微软雅黑 Light" panose="020B0502040204020203" pitchFamily="34" charset="-122"/>
                <a:ea typeface="微软雅黑 Light" panose="020B0502040204020203" pitchFamily="34" charset="-122"/>
              </a:endParaRPr>
            </a:p>
          </p:txBody>
        </p:sp>
        <p:sp>
          <p:nvSpPr>
            <p:cNvPr id="23" name="文本框 295"/>
            <p:cNvSpPr txBox="1"/>
            <p:nvPr/>
          </p:nvSpPr>
          <p:spPr>
            <a:xfrm>
              <a:off x="1860543" y="2712487"/>
              <a:ext cx="1125116" cy="307777"/>
            </a:xfrm>
            <a:prstGeom prst="rect">
              <a:avLst/>
            </a:prstGeom>
            <a:noFill/>
          </p:spPr>
          <p:txBody>
            <a:bodyPr wrap="none" rtlCol="0">
              <a:spAutoFit/>
            </a:bodyPr>
            <a:lstStyle/>
            <a:p>
              <a:r>
                <a:rPr lang="en-US" altLang="zh-CN" sz="1400" dirty="0" smtClean="0">
                  <a:solidFill>
                    <a:schemeClr val="tx1">
                      <a:lumMod val="50000"/>
                      <a:lumOff val="50000"/>
                    </a:schemeClr>
                  </a:solidFill>
                  <a:latin typeface="微软雅黑 Light" panose="020B0502040204020203" pitchFamily="34" charset="-122"/>
                  <a:ea typeface="微软雅黑 Light" panose="020B0502040204020203" pitchFamily="34" charset="-122"/>
                </a:rPr>
                <a:t>Information</a:t>
              </a:r>
              <a:endParaRPr lang="zh-CN" altLang="en-US" sz="1400" dirty="0" smtClean="0">
                <a:solidFill>
                  <a:schemeClr val="tx1">
                    <a:lumMod val="50000"/>
                    <a:lumOff val="50000"/>
                  </a:schemeClr>
                </a:solidFill>
                <a:latin typeface="微软雅黑 Light" panose="020B0502040204020203" pitchFamily="34" charset="-122"/>
                <a:ea typeface="微软雅黑 Light" panose="020B0502040204020203" pitchFamily="34" charset="-122"/>
              </a:endParaRPr>
            </a:p>
          </p:txBody>
        </p:sp>
      </p:grpSp>
      <p:grpSp>
        <p:nvGrpSpPr>
          <p:cNvPr id="24" name="组合 23"/>
          <p:cNvGrpSpPr/>
          <p:nvPr/>
        </p:nvGrpSpPr>
        <p:grpSpPr>
          <a:xfrm>
            <a:off x="7726833" y="1686467"/>
            <a:ext cx="3934848" cy="2623232"/>
            <a:chOff x="7726833" y="1349605"/>
            <a:chExt cx="3934848" cy="2623232"/>
          </a:xfrm>
        </p:grpSpPr>
        <p:graphicFrame>
          <p:nvGraphicFramePr>
            <p:cNvPr id="25" name="图表 24"/>
            <p:cNvGraphicFramePr/>
            <p:nvPr>
              <p:extLst>
                <p:ext uri="{D42A27DB-BD31-4B8C-83A1-F6EECF244321}">
                  <p14:modId xmlns:p14="http://schemas.microsoft.com/office/powerpoint/2010/main" val="2184230402"/>
                </p:ext>
              </p:extLst>
            </p:nvPr>
          </p:nvGraphicFramePr>
          <p:xfrm>
            <a:off x="7726833" y="1349605"/>
            <a:ext cx="3934848" cy="2623232"/>
          </p:xfrm>
          <a:graphic>
            <a:graphicData uri="http://schemas.openxmlformats.org/drawingml/2006/chart">
              <c:chart xmlns:c="http://schemas.openxmlformats.org/drawingml/2006/chart" xmlns:r="http://schemas.openxmlformats.org/officeDocument/2006/relationships" r:id="rId6"/>
            </a:graphicData>
          </a:graphic>
        </p:graphicFrame>
        <p:sp>
          <p:nvSpPr>
            <p:cNvPr id="26" name="文本框 298"/>
            <p:cNvSpPr txBox="1"/>
            <p:nvPr/>
          </p:nvSpPr>
          <p:spPr>
            <a:xfrm>
              <a:off x="9181543" y="2215082"/>
              <a:ext cx="1096775" cy="646331"/>
            </a:xfrm>
            <a:prstGeom prst="rect">
              <a:avLst/>
            </a:prstGeom>
            <a:noFill/>
          </p:spPr>
          <p:txBody>
            <a:bodyPr wrap="none" rtlCol="0">
              <a:spAutoFit/>
            </a:bodyPr>
            <a:lstStyle/>
            <a:p>
              <a:r>
                <a:rPr lang="en-US" altLang="zh-CN" sz="3600" dirty="0" smtClean="0">
                  <a:solidFill>
                    <a:schemeClr val="tx1">
                      <a:lumMod val="50000"/>
                      <a:lumOff val="50000"/>
                    </a:schemeClr>
                  </a:solidFill>
                  <a:latin typeface="微软雅黑 Light" panose="020B0502040204020203" pitchFamily="34" charset="-122"/>
                  <a:ea typeface="微软雅黑 Light" panose="020B0502040204020203" pitchFamily="34" charset="-122"/>
                </a:rPr>
                <a:t>20%</a:t>
              </a:r>
              <a:endParaRPr lang="zh-CN" altLang="en-US" sz="3600" dirty="0" smtClean="0">
                <a:solidFill>
                  <a:schemeClr val="tx1">
                    <a:lumMod val="50000"/>
                    <a:lumOff val="50000"/>
                  </a:schemeClr>
                </a:solidFill>
                <a:latin typeface="微软雅黑 Light" panose="020B0502040204020203" pitchFamily="34" charset="-122"/>
                <a:ea typeface="微软雅黑 Light" panose="020B0502040204020203" pitchFamily="34" charset="-122"/>
              </a:endParaRPr>
            </a:p>
          </p:txBody>
        </p:sp>
        <p:sp>
          <p:nvSpPr>
            <p:cNvPr id="27" name="文本框 299"/>
            <p:cNvSpPr txBox="1"/>
            <p:nvPr/>
          </p:nvSpPr>
          <p:spPr>
            <a:xfrm>
              <a:off x="9167372" y="2712487"/>
              <a:ext cx="1125116" cy="307777"/>
            </a:xfrm>
            <a:prstGeom prst="rect">
              <a:avLst/>
            </a:prstGeom>
            <a:noFill/>
          </p:spPr>
          <p:txBody>
            <a:bodyPr wrap="none" rtlCol="0">
              <a:spAutoFit/>
            </a:bodyPr>
            <a:lstStyle/>
            <a:p>
              <a:r>
                <a:rPr lang="en-US" altLang="zh-CN" sz="1400" dirty="0" smtClean="0">
                  <a:solidFill>
                    <a:schemeClr val="tx1">
                      <a:lumMod val="50000"/>
                      <a:lumOff val="50000"/>
                    </a:schemeClr>
                  </a:solidFill>
                  <a:latin typeface="微软雅黑 Light" panose="020B0502040204020203" pitchFamily="34" charset="-122"/>
                  <a:ea typeface="微软雅黑 Light" panose="020B0502040204020203" pitchFamily="34" charset="-122"/>
                </a:rPr>
                <a:t>Information</a:t>
              </a:r>
              <a:endParaRPr lang="zh-CN" altLang="en-US" sz="1400" dirty="0" smtClean="0">
                <a:solidFill>
                  <a:schemeClr val="tx1">
                    <a:lumMod val="50000"/>
                    <a:lumOff val="50000"/>
                  </a:schemeClr>
                </a:solidFill>
                <a:latin typeface="微软雅黑 Light" panose="020B0502040204020203" pitchFamily="34" charset="-122"/>
                <a:ea typeface="微软雅黑 Light" panose="020B0502040204020203" pitchFamily="34" charset="-122"/>
              </a:endParaRPr>
            </a:p>
          </p:txBody>
        </p:sp>
      </p:grpSp>
      <p:grpSp>
        <p:nvGrpSpPr>
          <p:cNvPr id="28" name="组合 27"/>
          <p:cNvGrpSpPr/>
          <p:nvPr/>
        </p:nvGrpSpPr>
        <p:grpSpPr>
          <a:xfrm>
            <a:off x="1174092" y="4451192"/>
            <a:ext cx="2498018" cy="1712819"/>
            <a:chOff x="1174092" y="4114330"/>
            <a:chExt cx="2498018" cy="1712819"/>
          </a:xfrm>
        </p:grpSpPr>
        <p:grpSp>
          <p:nvGrpSpPr>
            <p:cNvPr id="29" name="组合 28"/>
            <p:cNvGrpSpPr/>
            <p:nvPr/>
          </p:nvGrpSpPr>
          <p:grpSpPr>
            <a:xfrm>
              <a:off x="2150093" y="4114330"/>
              <a:ext cx="546016" cy="546016"/>
              <a:chOff x="2150093" y="4269844"/>
              <a:chExt cx="546016" cy="546016"/>
            </a:xfrm>
          </p:grpSpPr>
          <p:sp>
            <p:nvSpPr>
              <p:cNvPr id="32" name="椭圆 31"/>
              <p:cNvSpPr/>
              <p:nvPr/>
            </p:nvSpPr>
            <p:spPr>
              <a:xfrm>
                <a:off x="2150093" y="4269844"/>
                <a:ext cx="546016" cy="546016"/>
              </a:xfrm>
              <a:prstGeom prst="ellipse">
                <a:avLst/>
              </a:prstGeom>
              <a:solidFill>
                <a:srgbClr val="E94E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50000"/>
                      <a:lumOff val="50000"/>
                    </a:schemeClr>
                  </a:solidFill>
                </a:endParaRPr>
              </a:p>
            </p:txBody>
          </p:sp>
          <p:sp>
            <p:nvSpPr>
              <p:cNvPr id="33" name="Freeform 266"/>
              <p:cNvSpPr>
                <a:spLocks noEditPoints="1"/>
              </p:cNvSpPr>
              <p:nvPr/>
            </p:nvSpPr>
            <p:spPr bwMode="auto">
              <a:xfrm>
                <a:off x="2232601" y="4399977"/>
                <a:ext cx="381000" cy="285750"/>
              </a:xfrm>
              <a:custGeom>
                <a:avLst/>
                <a:gdLst>
                  <a:gd name="T0" fmla="*/ 3 w 108"/>
                  <a:gd name="T1" fmla="*/ 54 h 81"/>
                  <a:gd name="T2" fmla="*/ 21 w 108"/>
                  <a:gd name="T3" fmla="*/ 47 h 81"/>
                  <a:gd name="T4" fmla="*/ 26 w 108"/>
                  <a:gd name="T5" fmla="*/ 43 h 81"/>
                  <a:gd name="T6" fmla="*/ 35 w 108"/>
                  <a:gd name="T7" fmla="*/ 62 h 81"/>
                  <a:gd name="T8" fmla="*/ 43 w 108"/>
                  <a:gd name="T9" fmla="*/ 43 h 81"/>
                  <a:gd name="T10" fmla="*/ 48 w 108"/>
                  <a:gd name="T11" fmla="*/ 47 h 81"/>
                  <a:gd name="T12" fmla="*/ 60 w 108"/>
                  <a:gd name="T13" fmla="*/ 51 h 81"/>
                  <a:gd name="T14" fmla="*/ 61 w 108"/>
                  <a:gd name="T15" fmla="*/ 50 h 81"/>
                  <a:gd name="T16" fmla="*/ 72 w 108"/>
                  <a:gd name="T17" fmla="*/ 46 h 81"/>
                  <a:gd name="T18" fmla="*/ 84 w 108"/>
                  <a:gd name="T19" fmla="*/ 60 h 81"/>
                  <a:gd name="T20" fmla="*/ 96 w 108"/>
                  <a:gd name="T21" fmla="*/ 46 h 81"/>
                  <a:gd name="T22" fmla="*/ 105 w 108"/>
                  <a:gd name="T23" fmla="*/ 48 h 81"/>
                  <a:gd name="T24" fmla="*/ 108 w 108"/>
                  <a:gd name="T25" fmla="*/ 71 h 81"/>
                  <a:gd name="T26" fmla="*/ 70 w 108"/>
                  <a:gd name="T27" fmla="*/ 71 h 81"/>
                  <a:gd name="T28" fmla="*/ 70 w 108"/>
                  <a:gd name="T29" fmla="*/ 81 h 81"/>
                  <a:gd name="T30" fmla="*/ 0 w 108"/>
                  <a:gd name="T31" fmla="*/ 81 h 81"/>
                  <a:gd name="T32" fmla="*/ 3 w 108"/>
                  <a:gd name="T33" fmla="*/ 54 h 81"/>
                  <a:gd name="T34" fmla="*/ 74 w 108"/>
                  <a:gd name="T35" fmla="*/ 26 h 81"/>
                  <a:gd name="T36" fmla="*/ 94 w 108"/>
                  <a:gd name="T37" fmla="*/ 24 h 81"/>
                  <a:gd name="T38" fmla="*/ 92 w 108"/>
                  <a:gd name="T39" fmla="*/ 37 h 81"/>
                  <a:gd name="T40" fmla="*/ 89 w 108"/>
                  <a:gd name="T41" fmla="*/ 41 h 81"/>
                  <a:gd name="T42" fmla="*/ 99 w 108"/>
                  <a:gd name="T43" fmla="*/ 42 h 81"/>
                  <a:gd name="T44" fmla="*/ 98 w 108"/>
                  <a:gd name="T45" fmla="*/ 31 h 81"/>
                  <a:gd name="T46" fmla="*/ 69 w 108"/>
                  <a:gd name="T47" fmla="*/ 31 h 81"/>
                  <a:gd name="T48" fmla="*/ 68 w 108"/>
                  <a:gd name="T49" fmla="*/ 42 h 81"/>
                  <a:gd name="T50" fmla="*/ 78 w 108"/>
                  <a:gd name="T51" fmla="*/ 41 h 81"/>
                  <a:gd name="T52" fmla="*/ 75 w 108"/>
                  <a:gd name="T53" fmla="*/ 37 h 81"/>
                  <a:gd name="T54" fmla="*/ 74 w 108"/>
                  <a:gd name="T55" fmla="*/ 26 h 81"/>
                  <a:gd name="T56" fmla="*/ 74 w 108"/>
                  <a:gd name="T57" fmla="*/ 26 h 81"/>
                  <a:gd name="T58" fmla="*/ 22 w 108"/>
                  <a:gd name="T59" fmla="*/ 30 h 81"/>
                  <a:gd name="T60" fmla="*/ 23 w 108"/>
                  <a:gd name="T61" fmla="*/ 15 h 81"/>
                  <a:gd name="T62" fmla="*/ 47 w 108"/>
                  <a:gd name="T63" fmla="*/ 15 h 81"/>
                  <a:gd name="T64" fmla="*/ 48 w 108"/>
                  <a:gd name="T65" fmla="*/ 31 h 81"/>
                  <a:gd name="T66" fmla="*/ 52 w 108"/>
                  <a:gd name="T67" fmla="*/ 25 h 81"/>
                  <a:gd name="T68" fmla="*/ 50 w 108"/>
                  <a:gd name="T69" fmla="*/ 8 h 81"/>
                  <a:gd name="T70" fmla="*/ 20 w 108"/>
                  <a:gd name="T71" fmla="*/ 6 h 81"/>
                  <a:gd name="T72" fmla="*/ 18 w 108"/>
                  <a:gd name="T73" fmla="*/ 27 h 81"/>
                  <a:gd name="T74" fmla="*/ 22 w 108"/>
                  <a:gd name="T75" fmla="*/ 30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08" h="81">
                    <a:moveTo>
                      <a:pt x="3" y="54"/>
                    </a:moveTo>
                    <a:cubicBezTo>
                      <a:pt x="9" y="51"/>
                      <a:pt x="15" y="49"/>
                      <a:pt x="21" y="47"/>
                    </a:cubicBezTo>
                    <a:cubicBezTo>
                      <a:pt x="23" y="45"/>
                      <a:pt x="24" y="44"/>
                      <a:pt x="26" y="43"/>
                    </a:cubicBezTo>
                    <a:cubicBezTo>
                      <a:pt x="35" y="62"/>
                      <a:pt x="35" y="62"/>
                      <a:pt x="35" y="62"/>
                    </a:cubicBezTo>
                    <a:cubicBezTo>
                      <a:pt x="43" y="43"/>
                      <a:pt x="43" y="43"/>
                      <a:pt x="43" y="43"/>
                    </a:cubicBezTo>
                    <a:cubicBezTo>
                      <a:pt x="45" y="44"/>
                      <a:pt x="46" y="46"/>
                      <a:pt x="48" y="47"/>
                    </a:cubicBezTo>
                    <a:cubicBezTo>
                      <a:pt x="60" y="51"/>
                      <a:pt x="60" y="51"/>
                      <a:pt x="60" y="51"/>
                    </a:cubicBezTo>
                    <a:cubicBezTo>
                      <a:pt x="60" y="51"/>
                      <a:pt x="61" y="50"/>
                      <a:pt x="61" y="50"/>
                    </a:cubicBezTo>
                    <a:cubicBezTo>
                      <a:pt x="65" y="48"/>
                      <a:pt x="69" y="47"/>
                      <a:pt x="72" y="46"/>
                    </a:cubicBezTo>
                    <a:cubicBezTo>
                      <a:pt x="75" y="52"/>
                      <a:pt x="79" y="57"/>
                      <a:pt x="84" y="60"/>
                    </a:cubicBezTo>
                    <a:cubicBezTo>
                      <a:pt x="89" y="57"/>
                      <a:pt x="93" y="52"/>
                      <a:pt x="96" y="46"/>
                    </a:cubicBezTo>
                    <a:cubicBezTo>
                      <a:pt x="99" y="47"/>
                      <a:pt x="102" y="48"/>
                      <a:pt x="105" y="48"/>
                    </a:cubicBezTo>
                    <a:cubicBezTo>
                      <a:pt x="108" y="53"/>
                      <a:pt x="108" y="64"/>
                      <a:pt x="108" y="71"/>
                    </a:cubicBezTo>
                    <a:cubicBezTo>
                      <a:pt x="70" y="71"/>
                      <a:pt x="70" y="71"/>
                      <a:pt x="70" y="71"/>
                    </a:cubicBezTo>
                    <a:cubicBezTo>
                      <a:pt x="70" y="74"/>
                      <a:pt x="70" y="77"/>
                      <a:pt x="70" y="81"/>
                    </a:cubicBezTo>
                    <a:cubicBezTo>
                      <a:pt x="47" y="81"/>
                      <a:pt x="24" y="81"/>
                      <a:pt x="0" y="81"/>
                    </a:cubicBezTo>
                    <a:cubicBezTo>
                      <a:pt x="0" y="68"/>
                      <a:pt x="1" y="58"/>
                      <a:pt x="3" y="54"/>
                    </a:cubicBezTo>
                    <a:close/>
                    <a:moveTo>
                      <a:pt x="74" y="26"/>
                    </a:moveTo>
                    <a:cubicBezTo>
                      <a:pt x="79" y="27"/>
                      <a:pt x="89" y="26"/>
                      <a:pt x="94" y="24"/>
                    </a:cubicBezTo>
                    <a:cubicBezTo>
                      <a:pt x="94" y="27"/>
                      <a:pt x="94" y="32"/>
                      <a:pt x="92" y="37"/>
                    </a:cubicBezTo>
                    <a:cubicBezTo>
                      <a:pt x="91" y="39"/>
                      <a:pt x="90" y="40"/>
                      <a:pt x="89" y="41"/>
                    </a:cubicBezTo>
                    <a:cubicBezTo>
                      <a:pt x="99" y="42"/>
                      <a:pt x="99" y="42"/>
                      <a:pt x="99" y="42"/>
                    </a:cubicBezTo>
                    <a:cubicBezTo>
                      <a:pt x="99" y="42"/>
                      <a:pt x="98" y="33"/>
                      <a:pt x="98" y="31"/>
                    </a:cubicBezTo>
                    <a:cubicBezTo>
                      <a:pt x="102" y="2"/>
                      <a:pt x="65" y="2"/>
                      <a:pt x="69" y="31"/>
                    </a:cubicBezTo>
                    <a:cubicBezTo>
                      <a:pt x="69" y="33"/>
                      <a:pt x="68" y="42"/>
                      <a:pt x="68" y="42"/>
                    </a:cubicBezTo>
                    <a:cubicBezTo>
                      <a:pt x="78" y="41"/>
                      <a:pt x="78" y="41"/>
                      <a:pt x="78" y="41"/>
                    </a:cubicBezTo>
                    <a:cubicBezTo>
                      <a:pt x="77" y="40"/>
                      <a:pt x="76" y="39"/>
                      <a:pt x="75" y="37"/>
                    </a:cubicBezTo>
                    <a:cubicBezTo>
                      <a:pt x="74" y="33"/>
                      <a:pt x="73" y="29"/>
                      <a:pt x="74" y="26"/>
                    </a:cubicBezTo>
                    <a:cubicBezTo>
                      <a:pt x="74" y="26"/>
                      <a:pt x="74" y="26"/>
                      <a:pt x="74" y="26"/>
                    </a:cubicBezTo>
                    <a:close/>
                    <a:moveTo>
                      <a:pt x="22" y="30"/>
                    </a:moveTo>
                    <a:cubicBezTo>
                      <a:pt x="21" y="25"/>
                      <a:pt x="21" y="21"/>
                      <a:pt x="23" y="15"/>
                    </a:cubicBezTo>
                    <a:cubicBezTo>
                      <a:pt x="29" y="11"/>
                      <a:pt x="37" y="17"/>
                      <a:pt x="47" y="15"/>
                    </a:cubicBezTo>
                    <a:cubicBezTo>
                      <a:pt x="48" y="20"/>
                      <a:pt x="48" y="24"/>
                      <a:pt x="48" y="31"/>
                    </a:cubicBezTo>
                    <a:cubicBezTo>
                      <a:pt x="48" y="31"/>
                      <a:pt x="52" y="27"/>
                      <a:pt x="52" y="25"/>
                    </a:cubicBezTo>
                    <a:cubicBezTo>
                      <a:pt x="53" y="22"/>
                      <a:pt x="52" y="10"/>
                      <a:pt x="50" y="8"/>
                    </a:cubicBezTo>
                    <a:cubicBezTo>
                      <a:pt x="45" y="0"/>
                      <a:pt x="26" y="0"/>
                      <a:pt x="20" y="6"/>
                    </a:cubicBezTo>
                    <a:cubicBezTo>
                      <a:pt x="18" y="8"/>
                      <a:pt x="16" y="25"/>
                      <a:pt x="18" y="27"/>
                    </a:cubicBezTo>
                    <a:cubicBezTo>
                      <a:pt x="20" y="29"/>
                      <a:pt x="22" y="30"/>
                      <a:pt x="22" y="30"/>
                    </a:cubicBez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pPr algn="ctr"/>
                <a:endParaRPr lang="zh-CN" altLang="en-US">
                  <a:solidFill>
                    <a:schemeClr val="tx1">
                      <a:lumMod val="50000"/>
                      <a:lumOff val="50000"/>
                    </a:schemeClr>
                  </a:solidFill>
                </a:endParaRPr>
              </a:p>
            </p:txBody>
          </p:sp>
        </p:grpSp>
        <p:sp>
          <p:nvSpPr>
            <p:cNvPr id="30" name="矩形 29"/>
            <p:cNvSpPr/>
            <p:nvPr/>
          </p:nvSpPr>
          <p:spPr>
            <a:xfrm>
              <a:off x="1174092" y="5088485"/>
              <a:ext cx="2498018" cy="738664"/>
            </a:xfrm>
            <a:prstGeom prst="rect">
              <a:avLst/>
            </a:prstGeom>
          </p:spPr>
          <p:txBody>
            <a:bodyPr wrap="square">
              <a:spAutoFit/>
            </a:bodyPr>
            <a:lstStyle/>
            <a:p>
              <a:pPr algn="ctr"/>
              <a:r>
                <a:rPr lang="zh-CN" altLang="en-US" sz="1400" dirty="0">
                  <a:solidFill>
                    <a:schemeClr val="bg1">
                      <a:lumMod val="50000"/>
                    </a:schemeClr>
                  </a:solidFill>
                  <a:latin typeface="微软雅黑" pitchFamily="34" charset="-122"/>
                  <a:ea typeface="微软雅黑" pitchFamily="34" charset="-122"/>
                </a:rPr>
                <a:t>单击此处添加文本单击此处添加文本</a:t>
              </a:r>
              <a:endParaRPr lang="en-US" altLang="zh-CN" sz="1400" dirty="0">
                <a:solidFill>
                  <a:schemeClr val="bg1">
                    <a:lumMod val="50000"/>
                  </a:schemeClr>
                </a:solidFill>
                <a:latin typeface="微软雅黑" pitchFamily="34" charset="-122"/>
                <a:ea typeface="微软雅黑" pitchFamily="34" charset="-122"/>
              </a:endParaRPr>
            </a:p>
            <a:p>
              <a:pPr algn="ctr"/>
              <a:r>
                <a:rPr lang="zh-CN" altLang="en-US" sz="1400" dirty="0">
                  <a:solidFill>
                    <a:schemeClr val="bg1">
                      <a:lumMod val="50000"/>
                    </a:schemeClr>
                  </a:solidFill>
                  <a:latin typeface="微软雅黑" pitchFamily="34" charset="-122"/>
                  <a:ea typeface="微软雅黑" pitchFamily="34" charset="-122"/>
                </a:rPr>
                <a:t>单击此处添加文本</a:t>
              </a:r>
              <a:endParaRPr lang="en-US" altLang="zh-CN" sz="1400" dirty="0">
                <a:solidFill>
                  <a:schemeClr val="bg1">
                    <a:lumMod val="50000"/>
                  </a:schemeClr>
                </a:solidFill>
                <a:latin typeface="微软雅黑" pitchFamily="34" charset="-122"/>
                <a:ea typeface="微软雅黑" pitchFamily="34" charset="-122"/>
              </a:endParaRPr>
            </a:p>
          </p:txBody>
        </p:sp>
        <p:sp>
          <p:nvSpPr>
            <p:cNvPr id="31" name="文本框 303"/>
            <p:cNvSpPr txBox="1"/>
            <p:nvPr/>
          </p:nvSpPr>
          <p:spPr>
            <a:xfrm>
              <a:off x="1858746" y="4710598"/>
              <a:ext cx="1107996" cy="369332"/>
            </a:xfrm>
            <a:prstGeom prst="rect">
              <a:avLst/>
            </a:prstGeom>
            <a:noFill/>
          </p:spPr>
          <p:txBody>
            <a:bodyPr wrap="none" rtlCol="0">
              <a:spAutoFit/>
            </a:bodyPr>
            <a:lstStyle/>
            <a:p>
              <a:pPr algn="ctr"/>
              <a:r>
                <a:rPr lang="zh-CN" altLang="en-US" dirty="0" smtClean="0">
                  <a:solidFill>
                    <a:schemeClr val="tx1">
                      <a:lumMod val="50000"/>
                      <a:lumOff val="50000"/>
                    </a:schemeClr>
                  </a:solidFill>
                  <a:latin typeface="微软雅黑 Light" panose="020B0502040204020203" pitchFamily="34" charset="-122"/>
                  <a:ea typeface="微软雅黑 Light" panose="020B0502040204020203" pitchFamily="34" charset="-122"/>
                </a:rPr>
                <a:t>文字内容</a:t>
              </a:r>
            </a:p>
          </p:txBody>
        </p:sp>
      </p:grpSp>
      <p:grpSp>
        <p:nvGrpSpPr>
          <p:cNvPr id="34" name="组合 33"/>
          <p:cNvGrpSpPr/>
          <p:nvPr/>
        </p:nvGrpSpPr>
        <p:grpSpPr>
          <a:xfrm>
            <a:off x="4604010" y="4451192"/>
            <a:ext cx="2909338" cy="1712819"/>
            <a:chOff x="4604010" y="4114330"/>
            <a:chExt cx="2909338" cy="1712819"/>
          </a:xfrm>
        </p:grpSpPr>
        <p:grpSp>
          <p:nvGrpSpPr>
            <p:cNvPr id="35" name="组合 34"/>
            <p:cNvGrpSpPr/>
            <p:nvPr/>
          </p:nvGrpSpPr>
          <p:grpSpPr>
            <a:xfrm>
              <a:off x="5785671" y="4114330"/>
              <a:ext cx="546016" cy="546016"/>
              <a:chOff x="5785671" y="4269844"/>
              <a:chExt cx="546016" cy="546016"/>
            </a:xfrm>
          </p:grpSpPr>
          <p:sp>
            <p:nvSpPr>
              <p:cNvPr id="38" name="椭圆 37"/>
              <p:cNvSpPr/>
              <p:nvPr/>
            </p:nvSpPr>
            <p:spPr>
              <a:xfrm>
                <a:off x="5785671" y="4269844"/>
                <a:ext cx="546016" cy="546016"/>
              </a:xfrm>
              <a:prstGeom prst="ellipse">
                <a:avLst/>
              </a:prstGeom>
              <a:solidFill>
                <a:srgbClr val="E94E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50000"/>
                      <a:lumOff val="50000"/>
                    </a:schemeClr>
                  </a:solidFill>
                </a:endParaRPr>
              </a:p>
            </p:txBody>
          </p:sp>
          <p:sp>
            <p:nvSpPr>
              <p:cNvPr id="39" name="Freeform 247"/>
              <p:cNvSpPr>
                <a:spLocks noEditPoints="1"/>
              </p:cNvSpPr>
              <p:nvPr/>
            </p:nvSpPr>
            <p:spPr bwMode="auto">
              <a:xfrm>
                <a:off x="5908660" y="4393627"/>
                <a:ext cx="300038" cy="298450"/>
              </a:xfrm>
              <a:custGeom>
                <a:avLst/>
                <a:gdLst>
                  <a:gd name="T0" fmla="*/ 80 w 85"/>
                  <a:gd name="T1" fmla="*/ 53 h 85"/>
                  <a:gd name="T2" fmla="*/ 80 w 85"/>
                  <a:gd name="T3" fmla="*/ 80 h 85"/>
                  <a:gd name="T4" fmla="*/ 74 w 85"/>
                  <a:gd name="T5" fmla="*/ 85 h 85"/>
                  <a:gd name="T6" fmla="*/ 10 w 85"/>
                  <a:gd name="T7" fmla="*/ 85 h 85"/>
                  <a:gd name="T8" fmla="*/ 5 w 85"/>
                  <a:gd name="T9" fmla="*/ 80 h 85"/>
                  <a:gd name="T10" fmla="*/ 5 w 85"/>
                  <a:gd name="T11" fmla="*/ 53 h 85"/>
                  <a:gd name="T12" fmla="*/ 17 w 85"/>
                  <a:gd name="T13" fmla="*/ 56 h 85"/>
                  <a:gd name="T14" fmla="*/ 17 w 85"/>
                  <a:gd name="T15" fmla="*/ 61 h 85"/>
                  <a:gd name="T16" fmla="*/ 21 w 85"/>
                  <a:gd name="T17" fmla="*/ 61 h 85"/>
                  <a:gd name="T18" fmla="*/ 21 w 85"/>
                  <a:gd name="T19" fmla="*/ 68 h 85"/>
                  <a:gd name="T20" fmla="*/ 27 w 85"/>
                  <a:gd name="T21" fmla="*/ 68 h 85"/>
                  <a:gd name="T22" fmla="*/ 27 w 85"/>
                  <a:gd name="T23" fmla="*/ 61 h 85"/>
                  <a:gd name="T24" fmla="*/ 30 w 85"/>
                  <a:gd name="T25" fmla="*/ 61 h 85"/>
                  <a:gd name="T26" fmla="*/ 30 w 85"/>
                  <a:gd name="T27" fmla="*/ 57 h 85"/>
                  <a:gd name="T28" fmla="*/ 54 w 85"/>
                  <a:gd name="T29" fmla="*/ 57 h 85"/>
                  <a:gd name="T30" fmla="*/ 54 w 85"/>
                  <a:gd name="T31" fmla="*/ 61 h 85"/>
                  <a:gd name="T32" fmla="*/ 57 w 85"/>
                  <a:gd name="T33" fmla="*/ 61 h 85"/>
                  <a:gd name="T34" fmla="*/ 57 w 85"/>
                  <a:gd name="T35" fmla="*/ 68 h 85"/>
                  <a:gd name="T36" fmla="*/ 63 w 85"/>
                  <a:gd name="T37" fmla="*/ 68 h 85"/>
                  <a:gd name="T38" fmla="*/ 63 w 85"/>
                  <a:gd name="T39" fmla="*/ 61 h 85"/>
                  <a:gd name="T40" fmla="*/ 66 w 85"/>
                  <a:gd name="T41" fmla="*/ 61 h 85"/>
                  <a:gd name="T42" fmla="*/ 66 w 85"/>
                  <a:gd name="T43" fmla="*/ 56 h 85"/>
                  <a:gd name="T44" fmla="*/ 80 w 85"/>
                  <a:gd name="T45" fmla="*/ 53 h 85"/>
                  <a:gd name="T46" fmla="*/ 31 w 85"/>
                  <a:gd name="T47" fmla="*/ 0 h 85"/>
                  <a:gd name="T48" fmla="*/ 54 w 85"/>
                  <a:gd name="T49" fmla="*/ 0 h 85"/>
                  <a:gd name="T50" fmla="*/ 61 w 85"/>
                  <a:gd name="T51" fmla="*/ 7 h 85"/>
                  <a:gd name="T52" fmla="*/ 61 w 85"/>
                  <a:gd name="T53" fmla="*/ 16 h 85"/>
                  <a:gd name="T54" fmla="*/ 53 w 85"/>
                  <a:gd name="T55" fmla="*/ 16 h 85"/>
                  <a:gd name="T56" fmla="*/ 53 w 85"/>
                  <a:gd name="T57" fmla="*/ 8 h 85"/>
                  <a:gd name="T58" fmla="*/ 32 w 85"/>
                  <a:gd name="T59" fmla="*/ 8 h 85"/>
                  <a:gd name="T60" fmla="*/ 32 w 85"/>
                  <a:gd name="T61" fmla="*/ 16 h 85"/>
                  <a:gd name="T62" fmla="*/ 24 w 85"/>
                  <a:gd name="T63" fmla="*/ 16 h 85"/>
                  <a:gd name="T64" fmla="*/ 24 w 85"/>
                  <a:gd name="T65" fmla="*/ 7 h 85"/>
                  <a:gd name="T66" fmla="*/ 31 w 85"/>
                  <a:gd name="T67" fmla="*/ 0 h 85"/>
                  <a:gd name="T68" fmla="*/ 0 w 85"/>
                  <a:gd name="T69" fmla="*/ 20 h 85"/>
                  <a:gd name="T70" fmla="*/ 0 w 85"/>
                  <a:gd name="T71" fmla="*/ 48 h 85"/>
                  <a:gd name="T72" fmla="*/ 85 w 85"/>
                  <a:gd name="T73" fmla="*/ 48 h 85"/>
                  <a:gd name="T74" fmla="*/ 85 w 85"/>
                  <a:gd name="T75" fmla="*/ 20 h 85"/>
                  <a:gd name="T76" fmla="*/ 0 w 85"/>
                  <a:gd name="T77" fmla="*/ 20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85" h="85">
                    <a:moveTo>
                      <a:pt x="80" y="53"/>
                    </a:moveTo>
                    <a:cubicBezTo>
                      <a:pt x="80" y="80"/>
                      <a:pt x="80" y="80"/>
                      <a:pt x="80" y="80"/>
                    </a:cubicBezTo>
                    <a:cubicBezTo>
                      <a:pt x="80" y="83"/>
                      <a:pt x="78" y="85"/>
                      <a:pt x="74" y="85"/>
                    </a:cubicBezTo>
                    <a:cubicBezTo>
                      <a:pt x="10" y="85"/>
                      <a:pt x="10" y="85"/>
                      <a:pt x="10" y="85"/>
                    </a:cubicBezTo>
                    <a:cubicBezTo>
                      <a:pt x="7" y="85"/>
                      <a:pt x="5" y="83"/>
                      <a:pt x="5" y="80"/>
                    </a:cubicBezTo>
                    <a:cubicBezTo>
                      <a:pt x="5" y="53"/>
                      <a:pt x="5" y="53"/>
                      <a:pt x="5" y="53"/>
                    </a:cubicBezTo>
                    <a:cubicBezTo>
                      <a:pt x="9" y="54"/>
                      <a:pt x="13" y="55"/>
                      <a:pt x="17" y="56"/>
                    </a:cubicBezTo>
                    <a:cubicBezTo>
                      <a:pt x="17" y="61"/>
                      <a:pt x="17" y="61"/>
                      <a:pt x="17" y="61"/>
                    </a:cubicBezTo>
                    <a:cubicBezTo>
                      <a:pt x="21" y="61"/>
                      <a:pt x="21" y="61"/>
                      <a:pt x="21" y="61"/>
                    </a:cubicBezTo>
                    <a:cubicBezTo>
                      <a:pt x="21" y="68"/>
                      <a:pt x="21" y="68"/>
                      <a:pt x="21" y="68"/>
                    </a:cubicBezTo>
                    <a:cubicBezTo>
                      <a:pt x="27" y="68"/>
                      <a:pt x="27" y="68"/>
                      <a:pt x="27" y="68"/>
                    </a:cubicBezTo>
                    <a:cubicBezTo>
                      <a:pt x="27" y="61"/>
                      <a:pt x="27" y="61"/>
                      <a:pt x="27" y="61"/>
                    </a:cubicBezTo>
                    <a:cubicBezTo>
                      <a:pt x="30" y="61"/>
                      <a:pt x="30" y="61"/>
                      <a:pt x="30" y="61"/>
                    </a:cubicBezTo>
                    <a:cubicBezTo>
                      <a:pt x="30" y="57"/>
                      <a:pt x="30" y="57"/>
                      <a:pt x="30" y="57"/>
                    </a:cubicBezTo>
                    <a:cubicBezTo>
                      <a:pt x="38" y="58"/>
                      <a:pt x="46" y="58"/>
                      <a:pt x="54" y="57"/>
                    </a:cubicBezTo>
                    <a:cubicBezTo>
                      <a:pt x="54" y="61"/>
                      <a:pt x="54" y="61"/>
                      <a:pt x="54" y="61"/>
                    </a:cubicBezTo>
                    <a:cubicBezTo>
                      <a:pt x="57" y="61"/>
                      <a:pt x="57" y="61"/>
                      <a:pt x="57" y="61"/>
                    </a:cubicBezTo>
                    <a:cubicBezTo>
                      <a:pt x="57" y="68"/>
                      <a:pt x="57" y="68"/>
                      <a:pt x="57" y="68"/>
                    </a:cubicBezTo>
                    <a:cubicBezTo>
                      <a:pt x="63" y="68"/>
                      <a:pt x="63" y="68"/>
                      <a:pt x="63" y="68"/>
                    </a:cubicBezTo>
                    <a:cubicBezTo>
                      <a:pt x="63" y="61"/>
                      <a:pt x="63" y="61"/>
                      <a:pt x="63" y="61"/>
                    </a:cubicBezTo>
                    <a:cubicBezTo>
                      <a:pt x="66" y="61"/>
                      <a:pt x="66" y="61"/>
                      <a:pt x="66" y="61"/>
                    </a:cubicBezTo>
                    <a:cubicBezTo>
                      <a:pt x="66" y="56"/>
                      <a:pt x="66" y="56"/>
                      <a:pt x="66" y="56"/>
                    </a:cubicBezTo>
                    <a:cubicBezTo>
                      <a:pt x="71" y="55"/>
                      <a:pt x="75" y="54"/>
                      <a:pt x="80" y="53"/>
                    </a:cubicBezTo>
                    <a:close/>
                    <a:moveTo>
                      <a:pt x="31" y="0"/>
                    </a:moveTo>
                    <a:cubicBezTo>
                      <a:pt x="54" y="0"/>
                      <a:pt x="54" y="0"/>
                      <a:pt x="54" y="0"/>
                    </a:cubicBezTo>
                    <a:cubicBezTo>
                      <a:pt x="58" y="0"/>
                      <a:pt x="61" y="3"/>
                      <a:pt x="61" y="7"/>
                    </a:cubicBezTo>
                    <a:cubicBezTo>
                      <a:pt x="61" y="16"/>
                      <a:pt x="61" y="16"/>
                      <a:pt x="61" y="16"/>
                    </a:cubicBezTo>
                    <a:cubicBezTo>
                      <a:pt x="53" y="16"/>
                      <a:pt x="53" y="16"/>
                      <a:pt x="53" y="16"/>
                    </a:cubicBezTo>
                    <a:cubicBezTo>
                      <a:pt x="53" y="8"/>
                      <a:pt x="53" y="8"/>
                      <a:pt x="53" y="8"/>
                    </a:cubicBezTo>
                    <a:cubicBezTo>
                      <a:pt x="32" y="8"/>
                      <a:pt x="32" y="8"/>
                      <a:pt x="32" y="8"/>
                    </a:cubicBezTo>
                    <a:cubicBezTo>
                      <a:pt x="32" y="16"/>
                      <a:pt x="32" y="16"/>
                      <a:pt x="32" y="16"/>
                    </a:cubicBezTo>
                    <a:cubicBezTo>
                      <a:pt x="24" y="16"/>
                      <a:pt x="24" y="16"/>
                      <a:pt x="24" y="16"/>
                    </a:cubicBezTo>
                    <a:cubicBezTo>
                      <a:pt x="24" y="7"/>
                      <a:pt x="24" y="7"/>
                      <a:pt x="24" y="7"/>
                    </a:cubicBezTo>
                    <a:cubicBezTo>
                      <a:pt x="24" y="3"/>
                      <a:pt x="27" y="0"/>
                      <a:pt x="31" y="0"/>
                    </a:cubicBezTo>
                    <a:close/>
                    <a:moveTo>
                      <a:pt x="0" y="20"/>
                    </a:moveTo>
                    <a:cubicBezTo>
                      <a:pt x="0" y="48"/>
                      <a:pt x="0" y="48"/>
                      <a:pt x="0" y="48"/>
                    </a:cubicBezTo>
                    <a:cubicBezTo>
                      <a:pt x="27" y="55"/>
                      <a:pt x="56" y="55"/>
                      <a:pt x="85" y="48"/>
                    </a:cubicBezTo>
                    <a:cubicBezTo>
                      <a:pt x="85" y="20"/>
                      <a:pt x="85" y="20"/>
                      <a:pt x="85" y="20"/>
                    </a:cubicBezTo>
                    <a:lnTo>
                      <a:pt x="0" y="20"/>
                    </a:ln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pPr algn="ctr"/>
                <a:endParaRPr lang="zh-CN" altLang="en-US">
                  <a:solidFill>
                    <a:schemeClr val="tx1">
                      <a:lumMod val="50000"/>
                      <a:lumOff val="50000"/>
                    </a:schemeClr>
                  </a:solidFill>
                </a:endParaRPr>
              </a:p>
            </p:txBody>
          </p:sp>
        </p:grpSp>
        <p:sp>
          <p:nvSpPr>
            <p:cNvPr id="36" name="矩形 35"/>
            <p:cNvSpPr/>
            <p:nvPr/>
          </p:nvSpPr>
          <p:spPr>
            <a:xfrm>
              <a:off x="4604010" y="5088485"/>
              <a:ext cx="2909338" cy="738664"/>
            </a:xfrm>
            <a:prstGeom prst="rect">
              <a:avLst/>
            </a:prstGeom>
          </p:spPr>
          <p:txBody>
            <a:bodyPr wrap="square">
              <a:spAutoFit/>
            </a:bodyPr>
            <a:lstStyle/>
            <a:p>
              <a:pPr algn="ctr"/>
              <a:r>
                <a:rPr lang="zh-CN" altLang="en-US" sz="1400" dirty="0">
                  <a:solidFill>
                    <a:schemeClr val="bg1">
                      <a:lumMod val="50000"/>
                    </a:schemeClr>
                  </a:solidFill>
                  <a:latin typeface="微软雅黑" pitchFamily="34" charset="-122"/>
                  <a:ea typeface="微软雅黑" pitchFamily="34" charset="-122"/>
                </a:rPr>
                <a:t>单击此处添加文本单击此处添加文本</a:t>
              </a:r>
              <a:endParaRPr lang="en-US" altLang="zh-CN" sz="1400" dirty="0">
                <a:solidFill>
                  <a:schemeClr val="bg1">
                    <a:lumMod val="50000"/>
                  </a:schemeClr>
                </a:solidFill>
                <a:latin typeface="微软雅黑" pitchFamily="34" charset="-122"/>
                <a:ea typeface="微软雅黑" pitchFamily="34" charset="-122"/>
              </a:endParaRPr>
            </a:p>
            <a:p>
              <a:pPr algn="ctr"/>
              <a:r>
                <a:rPr lang="zh-CN" altLang="en-US" sz="1400" dirty="0">
                  <a:solidFill>
                    <a:schemeClr val="bg1">
                      <a:lumMod val="50000"/>
                    </a:schemeClr>
                  </a:solidFill>
                  <a:latin typeface="微软雅黑" pitchFamily="34" charset="-122"/>
                  <a:ea typeface="微软雅黑" pitchFamily="34" charset="-122"/>
                </a:rPr>
                <a:t>单击此处添加文本</a:t>
              </a:r>
              <a:endParaRPr lang="en-US" altLang="zh-CN" sz="1400" dirty="0">
                <a:solidFill>
                  <a:schemeClr val="bg1">
                    <a:lumMod val="50000"/>
                  </a:schemeClr>
                </a:solidFill>
                <a:latin typeface="微软雅黑" pitchFamily="34" charset="-122"/>
                <a:ea typeface="微软雅黑" pitchFamily="34" charset="-122"/>
              </a:endParaRPr>
            </a:p>
          </p:txBody>
        </p:sp>
        <p:sp>
          <p:nvSpPr>
            <p:cNvPr id="37" name="文本框 309"/>
            <p:cNvSpPr txBox="1"/>
            <p:nvPr/>
          </p:nvSpPr>
          <p:spPr>
            <a:xfrm>
              <a:off x="5555019" y="4710598"/>
              <a:ext cx="1107996" cy="369332"/>
            </a:xfrm>
            <a:prstGeom prst="rect">
              <a:avLst/>
            </a:prstGeom>
            <a:noFill/>
          </p:spPr>
          <p:txBody>
            <a:bodyPr wrap="none" rtlCol="0">
              <a:spAutoFit/>
            </a:bodyPr>
            <a:lstStyle/>
            <a:p>
              <a:pPr algn="ctr"/>
              <a:r>
                <a:rPr lang="zh-CN" altLang="en-US" dirty="0">
                  <a:solidFill>
                    <a:schemeClr val="tx1">
                      <a:lumMod val="50000"/>
                      <a:lumOff val="50000"/>
                    </a:schemeClr>
                  </a:solidFill>
                  <a:latin typeface="微软雅黑 Light" panose="020B0502040204020203" pitchFamily="34" charset="-122"/>
                  <a:ea typeface="微软雅黑 Light" panose="020B0502040204020203" pitchFamily="34" charset="-122"/>
                </a:rPr>
                <a:t>文字内容</a:t>
              </a:r>
            </a:p>
          </p:txBody>
        </p:sp>
      </p:grpSp>
      <p:grpSp>
        <p:nvGrpSpPr>
          <p:cNvPr id="40" name="组合 39"/>
          <p:cNvGrpSpPr/>
          <p:nvPr/>
        </p:nvGrpSpPr>
        <p:grpSpPr>
          <a:xfrm>
            <a:off x="8235482" y="4451192"/>
            <a:ext cx="2917550" cy="1712819"/>
            <a:chOff x="8235482" y="4114330"/>
            <a:chExt cx="2917550" cy="1712819"/>
          </a:xfrm>
        </p:grpSpPr>
        <p:grpSp>
          <p:nvGrpSpPr>
            <p:cNvPr id="41" name="组合 40"/>
            <p:cNvGrpSpPr/>
            <p:nvPr/>
          </p:nvGrpSpPr>
          <p:grpSpPr>
            <a:xfrm>
              <a:off x="9421249" y="4114330"/>
              <a:ext cx="546016" cy="546016"/>
              <a:chOff x="9456922" y="4269844"/>
              <a:chExt cx="546016" cy="546016"/>
            </a:xfrm>
          </p:grpSpPr>
          <p:sp>
            <p:nvSpPr>
              <p:cNvPr id="44" name="椭圆 43"/>
              <p:cNvSpPr/>
              <p:nvPr/>
            </p:nvSpPr>
            <p:spPr>
              <a:xfrm>
                <a:off x="9456922" y="4269844"/>
                <a:ext cx="546016" cy="546016"/>
              </a:xfrm>
              <a:prstGeom prst="ellipse">
                <a:avLst/>
              </a:prstGeom>
              <a:solidFill>
                <a:srgbClr val="E94E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50000"/>
                      <a:lumOff val="50000"/>
                    </a:schemeClr>
                  </a:solidFill>
                </a:endParaRPr>
              </a:p>
            </p:txBody>
          </p:sp>
          <p:sp>
            <p:nvSpPr>
              <p:cNvPr id="45" name="Freeform 257"/>
              <p:cNvSpPr>
                <a:spLocks noEditPoints="1"/>
              </p:cNvSpPr>
              <p:nvPr/>
            </p:nvSpPr>
            <p:spPr bwMode="auto">
              <a:xfrm>
                <a:off x="9564036" y="4369021"/>
                <a:ext cx="331788" cy="347663"/>
              </a:xfrm>
              <a:custGeom>
                <a:avLst/>
                <a:gdLst>
                  <a:gd name="T0" fmla="*/ 160 w 209"/>
                  <a:gd name="T1" fmla="*/ 28 h 219"/>
                  <a:gd name="T2" fmla="*/ 169 w 209"/>
                  <a:gd name="T3" fmla="*/ 9 h 219"/>
                  <a:gd name="T4" fmla="*/ 140 w 209"/>
                  <a:gd name="T5" fmla="*/ 17 h 219"/>
                  <a:gd name="T6" fmla="*/ 7 w 209"/>
                  <a:gd name="T7" fmla="*/ 148 h 219"/>
                  <a:gd name="T8" fmla="*/ 29 w 209"/>
                  <a:gd name="T9" fmla="*/ 208 h 219"/>
                  <a:gd name="T10" fmla="*/ 29 w 209"/>
                  <a:gd name="T11" fmla="*/ 159 h 219"/>
                  <a:gd name="T12" fmla="*/ 100 w 209"/>
                  <a:gd name="T13" fmla="*/ 108 h 219"/>
                  <a:gd name="T14" fmla="*/ 109 w 209"/>
                  <a:gd name="T15" fmla="*/ 86 h 219"/>
                  <a:gd name="T16" fmla="*/ 80 w 209"/>
                  <a:gd name="T17" fmla="*/ 97 h 219"/>
                  <a:gd name="T18" fmla="*/ 71 w 209"/>
                  <a:gd name="T19" fmla="*/ 93 h 219"/>
                  <a:gd name="T20" fmla="*/ 109 w 209"/>
                  <a:gd name="T21" fmla="*/ 77 h 219"/>
                  <a:gd name="T22" fmla="*/ 124 w 209"/>
                  <a:gd name="T23" fmla="*/ 86 h 219"/>
                  <a:gd name="T24" fmla="*/ 124 w 209"/>
                  <a:gd name="T25" fmla="*/ 17 h 219"/>
                  <a:gd name="T26" fmla="*/ 169 w 209"/>
                  <a:gd name="T27" fmla="*/ 0 h 219"/>
                  <a:gd name="T28" fmla="*/ 171 w 209"/>
                  <a:gd name="T29" fmla="*/ 0 h 219"/>
                  <a:gd name="T30" fmla="*/ 209 w 209"/>
                  <a:gd name="T31" fmla="*/ 17 h 219"/>
                  <a:gd name="T32" fmla="*/ 160 w 209"/>
                  <a:gd name="T33" fmla="*/ 175 h 219"/>
                  <a:gd name="T34" fmla="*/ 146 w 209"/>
                  <a:gd name="T35" fmla="*/ 168 h 219"/>
                  <a:gd name="T36" fmla="*/ 100 w 209"/>
                  <a:gd name="T37" fmla="*/ 197 h 219"/>
                  <a:gd name="T38" fmla="*/ 82 w 209"/>
                  <a:gd name="T39" fmla="*/ 188 h 219"/>
                  <a:gd name="T40" fmla="*/ 35 w 209"/>
                  <a:gd name="T41" fmla="*/ 219 h 219"/>
                  <a:gd name="T42" fmla="*/ 2 w 209"/>
                  <a:gd name="T43" fmla="*/ 204 h 219"/>
                  <a:gd name="T44" fmla="*/ 0 w 209"/>
                  <a:gd name="T45" fmla="*/ 202 h 219"/>
                  <a:gd name="T46" fmla="*/ 0 w 209"/>
                  <a:gd name="T47" fmla="*/ 139 h 219"/>
                  <a:gd name="T48" fmla="*/ 42 w 209"/>
                  <a:gd name="T49" fmla="*/ 122 h 219"/>
                  <a:gd name="T50" fmla="*/ 44 w 209"/>
                  <a:gd name="T51" fmla="*/ 122 h 219"/>
                  <a:gd name="T52" fmla="*/ 82 w 209"/>
                  <a:gd name="T53" fmla="*/ 139 h 219"/>
                  <a:gd name="T54" fmla="*/ 93 w 209"/>
                  <a:gd name="T55" fmla="*/ 186 h 219"/>
                  <a:gd name="T56" fmla="*/ 71 w 209"/>
                  <a:gd name="T57" fmla="*/ 108 h 219"/>
                  <a:gd name="T58" fmla="*/ 64 w 209"/>
                  <a:gd name="T59" fmla="*/ 131 h 219"/>
                  <a:gd name="T60" fmla="*/ 64 w 209"/>
                  <a:gd name="T61" fmla="*/ 97 h 219"/>
                  <a:gd name="T62" fmla="*/ 131 w 209"/>
                  <a:gd name="T63" fmla="*/ 88 h 219"/>
                  <a:gd name="T64" fmla="*/ 146 w 209"/>
                  <a:gd name="T65" fmla="*/ 97 h 219"/>
                  <a:gd name="T66" fmla="*/ 153 w 209"/>
                  <a:gd name="T67" fmla="*/ 164 h 219"/>
                  <a:gd name="T68" fmla="*/ 131 w 209"/>
                  <a:gd name="T69" fmla="*/ 28 h 219"/>
                  <a:gd name="T70" fmla="*/ 131 w 209"/>
                  <a:gd name="T71" fmla="*/ 88 h 219"/>
                  <a:gd name="T72" fmla="*/ 35 w 209"/>
                  <a:gd name="T73" fmla="*/ 148 h 219"/>
                  <a:gd name="T74" fmla="*/ 44 w 209"/>
                  <a:gd name="T75" fmla="*/ 128 h 219"/>
                  <a:gd name="T76" fmla="*/ 15 w 209"/>
                  <a:gd name="T77" fmla="*/ 139 h 219"/>
                  <a:gd name="T78" fmla="*/ 162 w 209"/>
                  <a:gd name="T79" fmla="*/ 35 h 219"/>
                  <a:gd name="T80" fmla="*/ 160 w 209"/>
                  <a:gd name="T81" fmla="*/ 35 h 2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209" h="219">
                    <a:moveTo>
                      <a:pt x="140" y="17"/>
                    </a:moveTo>
                    <a:lnTo>
                      <a:pt x="160" y="28"/>
                    </a:lnTo>
                    <a:lnTo>
                      <a:pt x="189" y="17"/>
                    </a:lnTo>
                    <a:lnTo>
                      <a:pt x="169" y="9"/>
                    </a:lnTo>
                    <a:lnTo>
                      <a:pt x="140" y="17"/>
                    </a:lnTo>
                    <a:lnTo>
                      <a:pt x="140" y="17"/>
                    </a:lnTo>
                    <a:close/>
                    <a:moveTo>
                      <a:pt x="29" y="159"/>
                    </a:moveTo>
                    <a:lnTo>
                      <a:pt x="7" y="148"/>
                    </a:lnTo>
                    <a:lnTo>
                      <a:pt x="7" y="199"/>
                    </a:lnTo>
                    <a:lnTo>
                      <a:pt x="29" y="208"/>
                    </a:lnTo>
                    <a:lnTo>
                      <a:pt x="29" y="159"/>
                    </a:lnTo>
                    <a:lnTo>
                      <a:pt x="29" y="159"/>
                    </a:lnTo>
                    <a:close/>
                    <a:moveTo>
                      <a:pt x="80" y="97"/>
                    </a:moveTo>
                    <a:lnTo>
                      <a:pt x="100" y="108"/>
                    </a:lnTo>
                    <a:lnTo>
                      <a:pt x="129" y="95"/>
                    </a:lnTo>
                    <a:lnTo>
                      <a:pt x="109" y="86"/>
                    </a:lnTo>
                    <a:lnTo>
                      <a:pt x="80" y="97"/>
                    </a:lnTo>
                    <a:lnTo>
                      <a:pt x="80" y="97"/>
                    </a:lnTo>
                    <a:close/>
                    <a:moveTo>
                      <a:pt x="64" y="97"/>
                    </a:moveTo>
                    <a:lnTo>
                      <a:pt x="71" y="93"/>
                    </a:lnTo>
                    <a:lnTo>
                      <a:pt x="106" y="80"/>
                    </a:lnTo>
                    <a:lnTo>
                      <a:pt x="109" y="77"/>
                    </a:lnTo>
                    <a:lnTo>
                      <a:pt x="109" y="80"/>
                    </a:lnTo>
                    <a:lnTo>
                      <a:pt x="124" y="86"/>
                    </a:lnTo>
                    <a:lnTo>
                      <a:pt x="124" y="24"/>
                    </a:lnTo>
                    <a:lnTo>
                      <a:pt x="124" y="17"/>
                    </a:lnTo>
                    <a:lnTo>
                      <a:pt x="131" y="15"/>
                    </a:lnTo>
                    <a:lnTo>
                      <a:pt x="169" y="0"/>
                    </a:lnTo>
                    <a:lnTo>
                      <a:pt x="169" y="0"/>
                    </a:lnTo>
                    <a:lnTo>
                      <a:pt x="171" y="0"/>
                    </a:lnTo>
                    <a:lnTo>
                      <a:pt x="200" y="15"/>
                    </a:lnTo>
                    <a:lnTo>
                      <a:pt x="209" y="17"/>
                    </a:lnTo>
                    <a:lnTo>
                      <a:pt x="209" y="157"/>
                    </a:lnTo>
                    <a:lnTo>
                      <a:pt x="160" y="175"/>
                    </a:lnTo>
                    <a:lnTo>
                      <a:pt x="155" y="173"/>
                    </a:lnTo>
                    <a:lnTo>
                      <a:pt x="146" y="168"/>
                    </a:lnTo>
                    <a:lnTo>
                      <a:pt x="146" y="179"/>
                    </a:lnTo>
                    <a:lnTo>
                      <a:pt x="100" y="197"/>
                    </a:lnTo>
                    <a:lnTo>
                      <a:pt x="93" y="195"/>
                    </a:lnTo>
                    <a:lnTo>
                      <a:pt x="82" y="188"/>
                    </a:lnTo>
                    <a:lnTo>
                      <a:pt x="82" y="204"/>
                    </a:lnTo>
                    <a:lnTo>
                      <a:pt x="35" y="219"/>
                    </a:lnTo>
                    <a:lnTo>
                      <a:pt x="31" y="217"/>
                    </a:lnTo>
                    <a:lnTo>
                      <a:pt x="2" y="204"/>
                    </a:lnTo>
                    <a:lnTo>
                      <a:pt x="0" y="204"/>
                    </a:lnTo>
                    <a:lnTo>
                      <a:pt x="0" y="202"/>
                    </a:lnTo>
                    <a:lnTo>
                      <a:pt x="0" y="144"/>
                    </a:lnTo>
                    <a:lnTo>
                      <a:pt x="0" y="139"/>
                    </a:lnTo>
                    <a:lnTo>
                      <a:pt x="7" y="135"/>
                    </a:lnTo>
                    <a:lnTo>
                      <a:pt x="42" y="122"/>
                    </a:lnTo>
                    <a:lnTo>
                      <a:pt x="44" y="119"/>
                    </a:lnTo>
                    <a:lnTo>
                      <a:pt x="44" y="122"/>
                    </a:lnTo>
                    <a:lnTo>
                      <a:pt x="75" y="135"/>
                    </a:lnTo>
                    <a:lnTo>
                      <a:pt x="82" y="139"/>
                    </a:lnTo>
                    <a:lnTo>
                      <a:pt x="82" y="182"/>
                    </a:lnTo>
                    <a:lnTo>
                      <a:pt x="93" y="186"/>
                    </a:lnTo>
                    <a:lnTo>
                      <a:pt x="93" y="117"/>
                    </a:lnTo>
                    <a:lnTo>
                      <a:pt x="71" y="108"/>
                    </a:lnTo>
                    <a:lnTo>
                      <a:pt x="71" y="133"/>
                    </a:lnTo>
                    <a:lnTo>
                      <a:pt x="64" y="131"/>
                    </a:lnTo>
                    <a:lnTo>
                      <a:pt x="64" y="102"/>
                    </a:lnTo>
                    <a:lnTo>
                      <a:pt x="64" y="97"/>
                    </a:lnTo>
                    <a:lnTo>
                      <a:pt x="64" y="97"/>
                    </a:lnTo>
                    <a:close/>
                    <a:moveTo>
                      <a:pt x="131" y="88"/>
                    </a:moveTo>
                    <a:lnTo>
                      <a:pt x="140" y="93"/>
                    </a:lnTo>
                    <a:lnTo>
                      <a:pt x="146" y="97"/>
                    </a:lnTo>
                    <a:lnTo>
                      <a:pt x="146" y="162"/>
                    </a:lnTo>
                    <a:lnTo>
                      <a:pt x="153" y="164"/>
                    </a:lnTo>
                    <a:lnTo>
                      <a:pt x="153" y="40"/>
                    </a:lnTo>
                    <a:lnTo>
                      <a:pt x="131" y="28"/>
                    </a:lnTo>
                    <a:lnTo>
                      <a:pt x="131" y="88"/>
                    </a:lnTo>
                    <a:lnTo>
                      <a:pt x="131" y="88"/>
                    </a:lnTo>
                    <a:close/>
                    <a:moveTo>
                      <a:pt x="15" y="139"/>
                    </a:moveTo>
                    <a:lnTo>
                      <a:pt x="35" y="148"/>
                    </a:lnTo>
                    <a:lnTo>
                      <a:pt x="64" y="137"/>
                    </a:lnTo>
                    <a:lnTo>
                      <a:pt x="44" y="128"/>
                    </a:lnTo>
                    <a:lnTo>
                      <a:pt x="15" y="139"/>
                    </a:lnTo>
                    <a:lnTo>
                      <a:pt x="15" y="139"/>
                    </a:lnTo>
                    <a:close/>
                    <a:moveTo>
                      <a:pt x="160" y="35"/>
                    </a:moveTo>
                    <a:lnTo>
                      <a:pt x="162" y="35"/>
                    </a:lnTo>
                    <a:lnTo>
                      <a:pt x="160" y="35"/>
                    </a:lnTo>
                    <a:lnTo>
                      <a:pt x="160" y="35"/>
                    </a:lnTo>
                    <a:lnTo>
                      <a:pt x="160" y="35"/>
                    </a:ln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pPr algn="ctr"/>
                <a:endParaRPr lang="zh-CN" altLang="en-US">
                  <a:solidFill>
                    <a:schemeClr val="tx1">
                      <a:lumMod val="50000"/>
                      <a:lumOff val="50000"/>
                    </a:schemeClr>
                  </a:solidFill>
                </a:endParaRPr>
              </a:p>
            </p:txBody>
          </p:sp>
        </p:grpSp>
        <p:sp>
          <p:nvSpPr>
            <p:cNvPr id="42" name="矩形 41"/>
            <p:cNvSpPr/>
            <p:nvPr/>
          </p:nvSpPr>
          <p:spPr>
            <a:xfrm>
              <a:off x="8235482" y="5088485"/>
              <a:ext cx="2917550" cy="738664"/>
            </a:xfrm>
            <a:prstGeom prst="rect">
              <a:avLst/>
            </a:prstGeom>
            <a:solidFill>
              <a:srgbClr val="F1F1F1">
                <a:alpha val="52000"/>
              </a:srgbClr>
            </a:solidFill>
          </p:spPr>
          <p:txBody>
            <a:bodyPr wrap="square" rtlCol="0">
              <a:spAutoFit/>
            </a:bodyPr>
            <a:lstStyle/>
            <a:p>
              <a:pPr algn="ctr"/>
              <a:r>
                <a:rPr lang="zh-CN" altLang="en-US" sz="1400" dirty="0">
                  <a:solidFill>
                    <a:schemeClr val="bg1">
                      <a:lumMod val="50000"/>
                    </a:schemeClr>
                  </a:solidFill>
                  <a:latin typeface="微软雅黑" pitchFamily="34" charset="-122"/>
                  <a:ea typeface="微软雅黑" pitchFamily="34" charset="-122"/>
                </a:rPr>
                <a:t>单击此处添加文本单击此处添加文本</a:t>
              </a:r>
              <a:endParaRPr lang="en-US" altLang="zh-CN" sz="1400" dirty="0">
                <a:solidFill>
                  <a:schemeClr val="bg1">
                    <a:lumMod val="50000"/>
                  </a:schemeClr>
                </a:solidFill>
                <a:latin typeface="微软雅黑" pitchFamily="34" charset="-122"/>
                <a:ea typeface="微软雅黑" pitchFamily="34" charset="-122"/>
              </a:endParaRPr>
            </a:p>
            <a:p>
              <a:pPr algn="ctr"/>
              <a:r>
                <a:rPr lang="zh-CN" altLang="en-US" sz="1400" dirty="0">
                  <a:solidFill>
                    <a:schemeClr val="bg1">
                      <a:lumMod val="50000"/>
                    </a:schemeClr>
                  </a:solidFill>
                  <a:latin typeface="微软雅黑" pitchFamily="34" charset="-122"/>
                  <a:ea typeface="微软雅黑" pitchFamily="34" charset="-122"/>
                </a:rPr>
                <a:t>单击此处添加文本</a:t>
              </a:r>
              <a:endParaRPr lang="en-US" altLang="zh-CN" sz="1400" dirty="0">
                <a:solidFill>
                  <a:schemeClr val="bg1">
                    <a:lumMod val="50000"/>
                  </a:schemeClr>
                </a:solidFill>
                <a:latin typeface="微软雅黑" pitchFamily="34" charset="-122"/>
                <a:ea typeface="微软雅黑" pitchFamily="34" charset="-122"/>
              </a:endParaRPr>
            </a:p>
          </p:txBody>
        </p:sp>
        <p:sp>
          <p:nvSpPr>
            <p:cNvPr id="43" name="文本框 315"/>
            <p:cNvSpPr txBox="1"/>
            <p:nvPr/>
          </p:nvSpPr>
          <p:spPr>
            <a:xfrm>
              <a:off x="9181455" y="4710598"/>
              <a:ext cx="1107996" cy="369332"/>
            </a:xfrm>
            <a:prstGeom prst="rect">
              <a:avLst/>
            </a:prstGeom>
            <a:noFill/>
          </p:spPr>
          <p:txBody>
            <a:bodyPr wrap="none" rtlCol="0">
              <a:spAutoFit/>
            </a:bodyPr>
            <a:lstStyle/>
            <a:p>
              <a:pPr algn="ctr"/>
              <a:r>
                <a:rPr lang="zh-CN" altLang="en-US" dirty="0" smtClean="0">
                  <a:solidFill>
                    <a:schemeClr val="tx1">
                      <a:lumMod val="50000"/>
                      <a:lumOff val="50000"/>
                    </a:schemeClr>
                  </a:solidFill>
                  <a:latin typeface="微软雅黑 Light" panose="020B0502040204020203" pitchFamily="34" charset="-122"/>
                  <a:ea typeface="微软雅黑 Light" panose="020B0502040204020203" pitchFamily="34" charset="-122"/>
                </a:rPr>
                <a:t>文字内容</a:t>
              </a:r>
            </a:p>
          </p:txBody>
        </p:sp>
      </p:grpSp>
    </p:spTree>
    <p:extLst>
      <p:ext uri="{BB962C8B-B14F-4D97-AF65-F5344CB8AC3E}">
        <p14:creationId xmlns:p14="http://schemas.microsoft.com/office/powerpoint/2010/main" val="1953123420"/>
      </p:ext>
    </p:extLst>
  </p:cSld>
  <p:clrMapOvr>
    <a:masterClrMapping/>
  </p:clrMapOvr>
  <mc:AlternateContent xmlns:mc="http://schemas.openxmlformats.org/markup-compatibility/2006" xmlns:p14="http://schemas.microsoft.com/office/powerpoint/2010/main">
    <mc:Choice Requires="p14">
      <p:transition spd="slow" p14:dur="2000" advTm="1000"/>
    </mc:Choice>
    <mc:Fallback xmlns="">
      <p:transition spd="slow" advTm="1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3"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3)">
                                      <p:cBhvr>
                                        <p:cTn id="7" dur="750"/>
                                        <p:tgtEl>
                                          <p:spTgt spid="4"/>
                                        </p:tgtEl>
                                      </p:cBhvr>
                                    </p:animEffect>
                                  </p:childTnLst>
                                </p:cTn>
                              </p:par>
                              <p:par>
                                <p:cTn id="8" presetID="21" presetClass="entr" presetSubtype="3"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wheel(3)">
                                      <p:cBhvr>
                                        <p:cTn id="10" dur="750"/>
                                        <p:tgtEl>
                                          <p:spTgt spid="5"/>
                                        </p:tgtEl>
                                      </p:cBhvr>
                                    </p:animEffect>
                                  </p:childTnLst>
                                </p:cTn>
                              </p:par>
                            </p:childTnLst>
                          </p:cTn>
                        </p:par>
                        <p:par>
                          <p:cTn id="11" fill="hold">
                            <p:stCondLst>
                              <p:cond delay="750"/>
                            </p:stCondLst>
                            <p:childTnLst>
                              <p:par>
                                <p:cTn id="12" presetID="22" presetClass="entr" presetSubtype="8" fill="hold" nodeType="afterEffect">
                                  <p:stCondLst>
                                    <p:cond delay="0"/>
                                  </p:stCondLst>
                                  <p:childTnLst>
                                    <p:set>
                                      <p:cBhvr>
                                        <p:cTn id="13" dur="1" fill="hold">
                                          <p:stCondLst>
                                            <p:cond delay="0"/>
                                          </p:stCondLst>
                                        </p:cTn>
                                        <p:tgtEl>
                                          <p:spTgt spid="10"/>
                                        </p:tgtEl>
                                        <p:attrNameLst>
                                          <p:attrName>style.visibility</p:attrName>
                                        </p:attrNameLst>
                                      </p:cBhvr>
                                      <p:to>
                                        <p:strVal val="visible"/>
                                      </p:to>
                                    </p:set>
                                    <p:animEffect transition="in" filter="wipe(left)">
                                      <p:cBhvr>
                                        <p:cTn id="14" dur="1000"/>
                                        <p:tgtEl>
                                          <p:spTgt spid="10"/>
                                        </p:tgtEl>
                                      </p:cBhvr>
                                    </p:animEffect>
                                  </p:childTnLst>
                                </p:cTn>
                              </p:par>
                              <p:par>
                                <p:cTn id="15" presetID="10" presetClass="entr" presetSubtype="0" fill="hold" nodeType="withEffect">
                                  <p:stCondLst>
                                    <p:cond delay="25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750"/>
                                        <p:tgtEl>
                                          <p:spTgt spid="6"/>
                                        </p:tgtEl>
                                      </p:cBhvr>
                                    </p:animEffect>
                                  </p:childTnLst>
                                </p:cTn>
                              </p:par>
                              <p:par>
                                <p:cTn id="18" presetID="21" presetClass="entr" presetSubtype="1" fill="hold" nodeType="withEffect">
                                  <p:stCondLst>
                                    <p:cond delay="800"/>
                                  </p:stCondLst>
                                  <p:childTnLst>
                                    <p:set>
                                      <p:cBhvr>
                                        <p:cTn id="19" dur="1" fill="hold">
                                          <p:stCondLst>
                                            <p:cond delay="0"/>
                                          </p:stCondLst>
                                        </p:cTn>
                                        <p:tgtEl>
                                          <p:spTgt spid="20"/>
                                        </p:tgtEl>
                                        <p:attrNameLst>
                                          <p:attrName>style.visibility</p:attrName>
                                        </p:attrNameLst>
                                      </p:cBhvr>
                                      <p:to>
                                        <p:strVal val="visible"/>
                                      </p:to>
                                    </p:set>
                                    <p:animEffect transition="in" filter="wheel(1)">
                                      <p:cBhvr>
                                        <p:cTn id="20" dur="500"/>
                                        <p:tgtEl>
                                          <p:spTgt spid="20"/>
                                        </p:tgtEl>
                                      </p:cBhvr>
                                    </p:animEffect>
                                  </p:childTnLst>
                                </p:cTn>
                              </p:par>
                              <p:par>
                                <p:cTn id="21" presetID="21" presetClass="entr" presetSubtype="1" fill="hold" nodeType="withEffect">
                                  <p:stCondLst>
                                    <p:cond delay="1000"/>
                                  </p:stCondLst>
                                  <p:childTnLst>
                                    <p:set>
                                      <p:cBhvr>
                                        <p:cTn id="22" dur="1" fill="hold">
                                          <p:stCondLst>
                                            <p:cond delay="0"/>
                                          </p:stCondLst>
                                        </p:cTn>
                                        <p:tgtEl>
                                          <p:spTgt spid="16"/>
                                        </p:tgtEl>
                                        <p:attrNameLst>
                                          <p:attrName>style.visibility</p:attrName>
                                        </p:attrNameLst>
                                      </p:cBhvr>
                                      <p:to>
                                        <p:strVal val="visible"/>
                                      </p:to>
                                    </p:set>
                                    <p:animEffect transition="in" filter="wheel(1)">
                                      <p:cBhvr>
                                        <p:cTn id="23" dur="500"/>
                                        <p:tgtEl>
                                          <p:spTgt spid="16"/>
                                        </p:tgtEl>
                                      </p:cBhvr>
                                    </p:animEffect>
                                  </p:childTnLst>
                                </p:cTn>
                              </p:par>
                              <p:par>
                                <p:cTn id="24" presetID="21" presetClass="entr" presetSubtype="1" fill="hold" nodeType="withEffect">
                                  <p:stCondLst>
                                    <p:cond delay="1200"/>
                                  </p:stCondLst>
                                  <p:childTnLst>
                                    <p:set>
                                      <p:cBhvr>
                                        <p:cTn id="25" dur="1" fill="hold">
                                          <p:stCondLst>
                                            <p:cond delay="0"/>
                                          </p:stCondLst>
                                        </p:cTn>
                                        <p:tgtEl>
                                          <p:spTgt spid="24"/>
                                        </p:tgtEl>
                                        <p:attrNameLst>
                                          <p:attrName>style.visibility</p:attrName>
                                        </p:attrNameLst>
                                      </p:cBhvr>
                                      <p:to>
                                        <p:strVal val="visible"/>
                                      </p:to>
                                    </p:set>
                                    <p:animEffect transition="in" filter="wheel(1)">
                                      <p:cBhvr>
                                        <p:cTn id="26" dur="500"/>
                                        <p:tgtEl>
                                          <p:spTgt spid="24"/>
                                        </p:tgtEl>
                                      </p:cBhvr>
                                    </p:animEffect>
                                  </p:childTnLst>
                                </p:cTn>
                              </p:par>
                              <p:par>
                                <p:cTn id="27" presetID="2" presetClass="entr" presetSubtype="4" decel="100000" fill="hold" nodeType="withEffect">
                                  <p:stCondLst>
                                    <p:cond delay="1500"/>
                                  </p:stCondLst>
                                  <p:childTnLst>
                                    <p:set>
                                      <p:cBhvr>
                                        <p:cTn id="28" dur="1" fill="hold">
                                          <p:stCondLst>
                                            <p:cond delay="0"/>
                                          </p:stCondLst>
                                        </p:cTn>
                                        <p:tgtEl>
                                          <p:spTgt spid="28"/>
                                        </p:tgtEl>
                                        <p:attrNameLst>
                                          <p:attrName>style.visibility</p:attrName>
                                        </p:attrNameLst>
                                      </p:cBhvr>
                                      <p:to>
                                        <p:strVal val="visible"/>
                                      </p:to>
                                    </p:set>
                                    <p:anim calcmode="lin" valueType="num">
                                      <p:cBhvr additive="base">
                                        <p:cTn id="29" dur="500" fill="hold"/>
                                        <p:tgtEl>
                                          <p:spTgt spid="28"/>
                                        </p:tgtEl>
                                        <p:attrNameLst>
                                          <p:attrName>ppt_x</p:attrName>
                                        </p:attrNameLst>
                                      </p:cBhvr>
                                      <p:tavLst>
                                        <p:tav tm="0">
                                          <p:val>
                                            <p:strVal val="#ppt_x"/>
                                          </p:val>
                                        </p:tav>
                                        <p:tav tm="100000">
                                          <p:val>
                                            <p:strVal val="#ppt_x"/>
                                          </p:val>
                                        </p:tav>
                                      </p:tavLst>
                                    </p:anim>
                                    <p:anim calcmode="lin" valueType="num">
                                      <p:cBhvr additive="base">
                                        <p:cTn id="30" dur="500" fill="hold"/>
                                        <p:tgtEl>
                                          <p:spTgt spid="28"/>
                                        </p:tgtEl>
                                        <p:attrNameLst>
                                          <p:attrName>ppt_y</p:attrName>
                                        </p:attrNameLst>
                                      </p:cBhvr>
                                      <p:tavLst>
                                        <p:tav tm="0">
                                          <p:val>
                                            <p:strVal val="1+#ppt_h/2"/>
                                          </p:val>
                                        </p:tav>
                                        <p:tav tm="100000">
                                          <p:val>
                                            <p:strVal val="#ppt_y"/>
                                          </p:val>
                                        </p:tav>
                                      </p:tavLst>
                                    </p:anim>
                                  </p:childTnLst>
                                </p:cTn>
                              </p:par>
                              <p:par>
                                <p:cTn id="31" presetID="2" presetClass="entr" presetSubtype="4" decel="100000" fill="hold" nodeType="withEffect">
                                  <p:stCondLst>
                                    <p:cond delay="1700"/>
                                  </p:stCondLst>
                                  <p:childTnLst>
                                    <p:set>
                                      <p:cBhvr>
                                        <p:cTn id="32" dur="1" fill="hold">
                                          <p:stCondLst>
                                            <p:cond delay="0"/>
                                          </p:stCondLst>
                                        </p:cTn>
                                        <p:tgtEl>
                                          <p:spTgt spid="34"/>
                                        </p:tgtEl>
                                        <p:attrNameLst>
                                          <p:attrName>style.visibility</p:attrName>
                                        </p:attrNameLst>
                                      </p:cBhvr>
                                      <p:to>
                                        <p:strVal val="visible"/>
                                      </p:to>
                                    </p:set>
                                    <p:anim calcmode="lin" valueType="num">
                                      <p:cBhvr additive="base">
                                        <p:cTn id="33" dur="500" fill="hold"/>
                                        <p:tgtEl>
                                          <p:spTgt spid="34"/>
                                        </p:tgtEl>
                                        <p:attrNameLst>
                                          <p:attrName>ppt_x</p:attrName>
                                        </p:attrNameLst>
                                      </p:cBhvr>
                                      <p:tavLst>
                                        <p:tav tm="0">
                                          <p:val>
                                            <p:strVal val="#ppt_x"/>
                                          </p:val>
                                        </p:tav>
                                        <p:tav tm="100000">
                                          <p:val>
                                            <p:strVal val="#ppt_x"/>
                                          </p:val>
                                        </p:tav>
                                      </p:tavLst>
                                    </p:anim>
                                    <p:anim calcmode="lin" valueType="num">
                                      <p:cBhvr additive="base">
                                        <p:cTn id="34" dur="500" fill="hold"/>
                                        <p:tgtEl>
                                          <p:spTgt spid="34"/>
                                        </p:tgtEl>
                                        <p:attrNameLst>
                                          <p:attrName>ppt_y</p:attrName>
                                        </p:attrNameLst>
                                      </p:cBhvr>
                                      <p:tavLst>
                                        <p:tav tm="0">
                                          <p:val>
                                            <p:strVal val="1+#ppt_h/2"/>
                                          </p:val>
                                        </p:tav>
                                        <p:tav tm="100000">
                                          <p:val>
                                            <p:strVal val="#ppt_y"/>
                                          </p:val>
                                        </p:tav>
                                      </p:tavLst>
                                    </p:anim>
                                  </p:childTnLst>
                                </p:cTn>
                              </p:par>
                              <p:par>
                                <p:cTn id="35" presetID="2" presetClass="entr" presetSubtype="4" decel="100000" fill="hold" nodeType="withEffect">
                                  <p:stCondLst>
                                    <p:cond delay="1900"/>
                                  </p:stCondLst>
                                  <p:childTnLst>
                                    <p:set>
                                      <p:cBhvr>
                                        <p:cTn id="36" dur="1" fill="hold">
                                          <p:stCondLst>
                                            <p:cond delay="0"/>
                                          </p:stCondLst>
                                        </p:cTn>
                                        <p:tgtEl>
                                          <p:spTgt spid="40"/>
                                        </p:tgtEl>
                                        <p:attrNameLst>
                                          <p:attrName>style.visibility</p:attrName>
                                        </p:attrNameLst>
                                      </p:cBhvr>
                                      <p:to>
                                        <p:strVal val="visible"/>
                                      </p:to>
                                    </p:set>
                                    <p:anim calcmode="lin" valueType="num">
                                      <p:cBhvr additive="base">
                                        <p:cTn id="37" dur="500" fill="hold"/>
                                        <p:tgtEl>
                                          <p:spTgt spid="40"/>
                                        </p:tgtEl>
                                        <p:attrNameLst>
                                          <p:attrName>ppt_x</p:attrName>
                                        </p:attrNameLst>
                                      </p:cBhvr>
                                      <p:tavLst>
                                        <p:tav tm="0">
                                          <p:val>
                                            <p:strVal val="#ppt_x"/>
                                          </p:val>
                                        </p:tav>
                                        <p:tav tm="100000">
                                          <p:val>
                                            <p:strVal val="#ppt_x"/>
                                          </p:val>
                                        </p:tav>
                                      </p:tavLst>
                                    </p:anim>
                                    <p:anim calcmode="lin" valueType="num">
                                      <p:cBhvr additive="base">
                                        <p:cTn id="38" dur="500" fill="hold"/>
                                        <p:tgtEl>
                                          <p:spTgt spid="4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6" descr="F:\Temp\400页超强PPT模板\花PNG\65789.png"/>
          <p:cNvPicPr>
            <a:picLocks noChangeAspect="1" noChangeArrowheads="1"/>
          </p:cNvPicPr>
          <p:nvPr/>
        </p:nvPicPr>
        <p:blipFill rotWithShape="1">
          <a:blip r:embed="rId12" cstate="screen">
            <a:extLst>
              <a:ext uri="{28A0092B-C50C-407E-A947-70E740481C1C}">
                <a14:useLocalDpi xmlns:a14="http://schemas.microsoft.com/office/drawing/2010/main"/>
              </a:ext>
            </a:extLst>
          </a:blip>
          <a:srcRect/>
          <a:stretch/>
        </p:blipFill>
        <p:spPr bwMode="auto">
          <a:xfrm rot="4036017" flipH="1" flipV="1">
            <a:off x="-1777203" y="-2206329"/>
            <a:ext cx="3110810" cy="6929676"/>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6" descr="F:\Temp\400页超强PPT模板\花PNG\65789.png"/>
          <p:cNvPicPr>
            <a:picLocks noChangeAspect="1" noChangeArrowheads="1"/>
          </p:cNvPicPr>
          <p:nvPr/>
        </p:nvPicPr>
        <p:blipFill rotWithShape="1">
          <a:blip r:embed="rId12" cstate="screen">
            <a:extLst>
              <a:ext uri="{28A0092B-C50C-407E-A947-70E740481C1C}">
                <a14:useLocalDpi xmlns:a14="http://schemas.microsoft.com/office/drawing/2010/main"/>
              </a:ext>
            </a:extLst>
          </a:blip>
          <a:srcRect/>
          <a:stretch/>
        </p:blipFill>
        <p:spPr bwMode="auto">
          <a:xfrm rot="17563983" flipV="1">
            <a:off x="10867236" y="-2206330"/>
            <a:ext cx="3110810" cy="6929676"/>
          </a:xfrm>
          <a:prstGeom prst="rect">
            <a:avLst/>
          </a:prstGeom>
          <a:noFill/>
          <a:extLst>
            <a:ext uri="{909E8E84-426E-40DD-AFC4-6F175D3DCCD1}">
              <a14:hiddenFill xmlns:a14="http://schemas.microsoft.com/office/drawing/2010/main">
                <a:solidFill>
                  <a:srgbClr val="FFFFFF"/>
                </a:solidFill>
              </a14:hiddenFill>
            </a:ext>
          </a:extLst>
        </p:spPr>
      </p:pic>
      <p:grpSp>
        <p:nvGrpSpPr>
          <p:cNvPr id="6" name="组合 5"/>
          <p:cNvGrpSpPr/>
          <p:nvPr/>
        </p:nvGrpSpPr>
        <p:grpSpPr>
          <a:xfrm>
            <a:off x="4103839" y="399268"/>
            <a:ext cx="3818270" cy="729094"/>
            <a:chOff x="3929028" y="495853"/>
            <a:chExt cx="3818270" cy="729094"/>
          </a:xfrm>
        </p:grpSpPr>
        <p:sp>
          <p:nvSpPr>
            <p:cNvPr id="7" name="椭圆 6"/>
            <p:cNvSpPr/>
            <p:nvPr/>
          </p:nvSpPr>
          <p:spPr>
            <a:xfrm>
              <a:off x="3929028" y="534171"/>
              <a:ext cx="611036" cy="611036"/>
            </a:xfrm>
            <a:prstGeom prst="ellipse">
              <a:avLst/>
            </a:prstGeom>
            <a:solidFill>
              <a:srgbClr val="E94E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600" b="1" dirty="0" smtClean="0">
                  <a:solidFill>
                    <a:schemeClr val="bg1"/>
                  </a:solidFill>
                  <a:latin typeface="微软雅黑" pitchFamily="34" charset="-122"/>
                  <a:ea typeface="微软雅黑" pitchFamily="34" charset="-122"/>
                </a:rPr>
                <a:t>5</a:t>
              </a:r>
              <a:endParaRPr lang="zh-CN" altLang="en-US" sz="3600" b="1" dirty="0">
                <a:solidFill>
                  <a:schemeClr val="bg1"/>
                </a:solidFill>
                <a:latin typeface="微软雅黑" pitchFamily="34" charset="-122"/>
                <a:ea typeface="微软雅黑" pitchFamily="34" charset="-122"/>
              </a:endParaRPr>
            </a:p>
          </p:txBody>
        </p:sp>
        <p:sp>
          <p:nvSpPr>
            <p:cNvPr id="8" name="Copyright Notice"/>
            <p:cNvSpPr>
              <a:spLocks/>
            </p:cNvSpPr>
            <p:nvPr/>
          </p:nvSpPr>
          <p:spPr bwMode="auto">
            <a:xfrm>
              <a:off x="4678301" y="495853"/>
              <a:ext cx="2628900" cy="434765"/>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r>
                <a:rPr lang="zh-CN" altLang="en-US" sz="2400" b="1" cap="small" dirty="0" smtClean="0">
                  <a:solidFill>
                    <a:schemeClr val="tx1">
                      <a:lumMod val="50000"/>
                      <a:lumOff val="50000"/>
                    </a:schemeClr>
                  </a:solidFill>
                  <a:latin typeface="微软雅黑" panose="020B0503020204020204" pitchFamily="34" charset="-122"/>
                  <a:ea typeface="微软雅黑" panose="020B0503020204020204" pitchFamily="34" charset="-122"/>
                </a:rPr>
                <a:t>点击加入标题文字</a:t>
              </a:r>
              <a:endParaRPr lang="en-US" sz="2400" b="1" cap="small"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9" name="文本框 12"/>
            <p:cNvSpPr txBox="1"/>
            <p:nvPr/>
          </p:nvSpPr>
          <p:spPr>
            <a:xfrm>
              <a:off x="4678301" y="855615"/>
              <a:ext cx="3068997" cy="369332"/>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zh-CN" dirty="0">
                  <a:solidFill>
                    <a:schemeClr val="tx1">
                      <a:lumMod val="50000"/>
                      <a:lumOff val="50000"/>
                    </a:schemeClr>
                  </a:solidFill>
                </a:rPr>
                <a:t>Click add title text description</a:t>
              </a:r>
              <a:endParaRPr lang="zh-CN" altLang="en-US" dirty="0">
                <a:solidFill>
                  <a:schemeClr val="tx1">
                    <a:lumMod val="50000"/>
                    <a:lumOff val="50000"/>
                  </a:schemeClr>
                </a:solidFill>
              </a:endParaRPr>
            </a:p>
          </p:txBody>
        </p:sp>
      </p:grpSp>
      <p:grpSp>
        <p:nvGrpSpPr>
          <p:cNvPr id="10" name="组合 9"/>
          <p:cNvGrpSpPr/>
          <p:nvPr/>
        </p:nvGrpSpPr>
        <p:grpSpPr>
          <a:xfrm flipV="1">
            <a:off x="-17617" y="1272756"/>
            <a:ext cx="12222544" cy="64698"/>
            <a:chOff x="2424953" y="1238297"/>
            <a:chExt cx="7305796" cy="76200"/>
          </a:xfrm>
          <a:solidFill>
            <a:srgbClr val="E94E60"/>
          </a:solidFill>
        </p:grpSpPr>
        <p:sp>
          <p:nvSpPr>
            <p:cNvPr id="11" name="Rectangle 13"/>
            <p:cNvSpPr/>
            <p:nvPr/>
          </p:nvSpPr>
          <p:spPr>
            <a:xfrm>
              <a:off x="2424953" y="1238297"/>
              <a:ext cx="1463040" cy="762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E94E60"/>
                </a:solidFill>
                <a:effectLst/>
                <a:uLnTx/>
                <a:uFillTx/>
                <a:latin typeface="Rockwell"/>
                <a:ea typeface="+mn-ea"/>
                <a:cs typeface="+mn-cs"/>
              </a:endParaRPr>
            </a:p>
          </p:txBody>
        </p:sp>
        <p:sp>
          <p:nvSpPr>
            <p:cNvPr id="12" name="Rectangle 14"/>
            <p:cNvSpPr/>
            <p:nvPr/>
          </p:nvSpPr>
          <p:spPr>
            <a:xfrm>
              <a:off x="8267708" y="1238297"/>
              <a:ext cx="1463041" cy="762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E94E60"/>
                </a:solidFill>
                <a:effectLst/>
                <a:uLnTx/>
                <a:uFillTx/>
                <a:latin typeface="Rockwell"/>
                <a:ea typeface="+mn-ea"/>
                <a:cs typeface="+mn-cs"/>
              </a:endParaRPr>
            </a:p>
          </p:txBody>
        </p:sp>
        <p:sp>
          <p:nvSpPr>
            <p:cNvPr id="13" name="Rectangle 15"/>
            <p:cNvSpPr/>
            <p:nvPr/>
          </p:nvSpPr>
          <p:spPr>
            <a:xfrm>
              <a:off x="5351033" y="1238297"/>
              <a:ext cx="1463040" cy="762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E94E60"/>
                </a:solidFill>
                <a:effectLst/>
                <a:uLnTx/>
                <a:uFillTx/>
                <a:latin typeface="Rockwell"/>
                <a:ea typeface="+mn-ea"/>
                <a:cs typeface="+mn-cs"/>
              </a:endParaRPr>
            </a:p>
          </p:txBody>
        </p:sp>
        <p:sp>
          <p:nvSpPr>
            <p:cNvPr id="14" name="Rectangle 16"/>
            <p:cNvSpPr/>
            <p:nvPr/>
          </p:nvSpPr>
          <p:spPr>
            <a:xfrm>
              <a:off x="6814073" y="1238297"/>
              <a:ext cx="1463040" cy="762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E94E60"/>
                </a:solidFill>
                <a:effectLst/>
                <a:uLnTx/>
                <a:uFillTx/>
                <a:latin typeface="Rockwell"/>
                <a:ea typeface="+mn-ea"/>
                <a:cs typeface="+mn-cs"/>
              </a:endParaRPr>
            </a:p>
          </p:txBody>
        </p:sp>
        <p:sp>
          <p:nvSpPr>
            <p:cNvPr id="15" name="Rectangle 17"/>
            <p:cNvSpPr/>
            <p:nvPr/>
          </p:nvSpPr>
          <p:spPr>
            <a:xfrm>
              <a:off x="3887993" y="1238297"/>
              <a:ext cx="1463040" cy="762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E94E60"/>
                </a:solidFill>
                <a:effectLst/>
                <a:uLnTx/>
                <a:uFillTx/>
                <a:latin typeface="Rockwell"/>
                <a:ea typeface="+mn-ea"/>
                <a:cs typeface="+mn-cs"/>
              </a:endParaRPr>
            </a:p>
          </p:txBody>
        </p:sp>
      </p:grpSp>
      <p:grpSp>
        <p:nvGrpSpPr>
          <p:cNvPr id="28" name="7 4"/>
          <p:cNvGrpSpPr/>
          <p:nvPr>
            <p:custDataLst>
              <p:tags r:id="rId1"/>
            </p:custDataLst>
          </p:nvPr>
        </p:nvGrpSpPr>
        <p:grpSpPr>
          <a:xfrm>
            <a:off x="4433888" y="2429345"/>
            <a:ext cx="3324225" cy="3322637"/>
            <a:chOff x="4320074" y="2124551"/>
            <a:chExt cx="3324225" cy="3322637"/>
          </a:xfrm>
        </p:grpSpPr>
        <p:sp>
          <p:nvSpPr>
            <p:cNvPr id="29" name="3"/>
            <p:cNvSpPr>
              <a:spLocks/>
            </p:cNvSpPr>
            <p:nvPr/>
          </p:nvSpPr>
          <p:spPr bwMode="auto">
            <a:xfrm>
              <a:off x="4320074" y="2124551"/>
              <a:ext cx="1624012" cy="1624012"/>
            </a:xfrm>
            <a:custGeom>
              <a:avLst/>
              <a:gdLst>
                <a:gd name="T0" fmla="*/ 0 w 1624031"/>
                <a:gd name="T1" fmla="*/ 1623955 h 1624031"/>
                <a:gd name="T2" fmla="*/ 1623955 w 1624031"/>
                <a:gd name="T3" fmla="*/ 0 h 1624031"/>
                <a:gd name="T4" fmla="*/ 1623955 w 1624031"/>
                <a:gd name="T5" fmla="*/ 1623955 h 1624031"/>
                <a:gd name="T6" fmla="*/ 0 w 1624031"/>
                <a:gd name="T7" fmla="*/ 1623955 h 1624031"/>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624031" h="1624031">
                  <a:moveTo>
                    <a:pt x="0" y="1624031"/>
                  </a:moveTo>
                  <a:cubicBezTo>
                    <a:pt x="0" y="727103"/>
                    <a:pt x="727103" y="0"/>
                    <a:pt x="1624031" y="0"/>
                  </a:cubicBezTo>
                  <a:lnTo>
                    <a:pt x="1624031" y="1624031"/>
                  </a:lnTo>
                  <a:lnTo>
                    <a:pt x="0" y="1624031"/>
                  </a:lnTo>
                  <a:close/>
                </a:path>
              </a:pathLst>
            </a:custGeom>
            <a:solidFill>
              <a:srgbClr val="E94E60"/>
            </a:solidFill>
            <a:ln>
              <a:noFill/>
            </a:ln>
          </p:spPr>
          <p:txBody>
            <a:bodyPr lIns="546788" tIns="546788" rIns="71120" bIns="71120" anchor="ctr"/>
            <a:lstStyle/>
            <a:p>
              <a:endParaRPr lang="zh-CN" altLang="en-US"/>
            </a:p>
          </p:txBody>
        </p:sp>
        <p:sp>
          <p:nvSpPr>
            <p:cNvPr id="30" name="7 4"/>
            <p:cNvSpPr>
              <a:spLocks/>
            </p:cNvSpPr>
            <p:nvPr/>
          </p:nvSpPr>
          <p:spPr bwMode="auto">
            <a:xfrm>
              <a:off x="6020286" y="2124551"/>
              <a:ext cx="1624013" cy="1624012"/>
            </a:xfrm>
            <a:custGeom>
              <a:avLst/>
              <a:gdLst>
                <a:gd name="T0" fmla="*/ 0 w 1624031"/>
                <a:gd name="T1" fmla="*/ 0 h 1624031"/>
                <a:gd name="T2" fmla="*/ 1623959 w 1624031"/>
                <a:gd name="T3" fmla="*/ 1623955 h 1624031"/>
                <a:gd name="T4" fmla="*/ 0 w 1624031"/>
                <a:gd name="T5" fmla="*/ 1623955 h 1624031"/>
                <a:gd name="T6" fmla="*/ 0 w 1624031"/>
                <a:gd name="T7" fmla="*/ 0 h 1624031"/>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624031" h="1624031">
                  <a:moveTo>
                    <a:pt x="0" y="0"/>
                  </a:moveTo>
                  <a:cubicBezTo>
                    <a:pt x="896928" y="0"/>
                    <a:pt x="1624031" y="727103"/>
                    <a:pt x="1624031" y="1624031"/>
                  </a:cubicBezTo>
                  <a:lnTo>
                    <a:pt x="0" y="1624031"/>
                  </a:lnTo>
                  <a:lnTo>
                    <a:pt x="0" y="0"/>
                  </a:lnTo>
                  <a:close/>
                </a:path>
              </a:pathLst>
            </a:custGeom>
            <a:solidFill>
              <a:schemeClr val="tx1">
                <a:lumMod val="50000"/>
                <a:lumOff val="50000"/>
              </a:schemeClr>
            </a:solidFill>
            <a:ln>
              <a:noFill/>
            </a:ln>
          </p:spPr>
          <p:txBody>
            <a:bodyPr lIns="71120" tIns="546788" rIns="546788" bIns="71120" anchor="ctr"/>
            <a:lstStyle/>
            <a:p>
              <a:endParaRPr lang="zh-CN" altLang="en-US"/>
            </a:p>
          </p:txBody>
        </p:sp>
        <p:sp>
          <p:nvSpPr>
            <p:cNvPr id="31" name="5"/>
            <p:cNvSpPr>
              <a:spLocks/>
            </p:cNvSpPr>
            <p:nvPr/>
          </p:nvSpPr>
          <p:spPr bwMode="auto">
            <a:xfrm>
              <a:off x="6020286" y="3823176"/>
              <a:ext cx="1624013" cy="1624012"/>
            </a:xfrm>
            <a:custGeom>
              <a:avLst/>
              <a:gdLst>
                <a:gd name="T0" fmla="*/ 1623959 w 1624031"/>
                <a:gd name="T1" fmla="*/ 0 h 1624031"/>
                <a:gd name="T2" fmla="*/ 0 w 1624031"/>
                <a:gd name="T3" fmla="*/ 1623955 h 1624031"/>
                <a:gd name="T4" fmla="*/ 0 w 1624031"/>
                <a:gd name="T5" fmla="*/ 0 h 1624031"/>
                <a:gd name="T6" fmla="*/ 1623959 w 1624031"/>
                <a:gd name="T7" fmla="*/ 0 h 1624031"/>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624031" h="1624031">
                  <a:moveTo>
                    <a:pt x="1624031" y="0"/>
                  </a:moveTo>
                  <a:cubicBezTo>
                    <a:pt x="1624031" y="896928"/>
                    <a:pt x="896928" y="1624031"/>
                    <a:pt x="0" y="1624031"/>
                  </a:cubicBezTo>
                  <a:lnTo>
                    <a:pt x="0" y="0"/>
                  </a:lnTo>
                  <a:lnTo>
                    <a:pt x="1624031" y="0"/>
                  </a:lnTo>
                  <a:close/>
                </a:path>
              </a:pathLst>
            </a:custGeom>
            <a:solidFill>
              <a:srgbClr val="E94E60"/>
            </a:solidFill>
            <a:ln>
              <a:noFill/>
            </a:ln>
          </p:spPr>
          <p:txBody>
            <a:bodyPr lIns="71120" tIns="71121" rIns="546788" bIns="546788" anchor="ctr"/>
            <a:lstStyle/>
            <a:p>
              <a:endParaRPr lang="zh-CN" altLang="en-US"/>
            </a:p>
          </p:txBody>
        </p:sp>
        <p:sp>
          <p:nvSpPr>
            <p:cNvPr id="32" name="6"/>
            <p:cNvSpPr>
              <a:spLocks/>
            </p:cNvSpPr>
            <p:nvPr/>
          </p:nvSpPr>
          <p:spPr bwMode="auto">
            <a:xfrm>
              <a:off x="4320074" y="3823176"/>
              <a:ext cx="1624012" cy="1624012"/>
            </a:xfrm>
            <a:custGeom>
              <a:avLst/>
              <a:gdLst>
                <a:gd name="T0" fmla="*/ 1623955 w 1624031"/>
                <a:gd name="T1" fmla="*/ 1623955 h 1624031"/>
                <a:gd name="T2" fmla="*/ 0 w 1624031"/>
                <a:gd name="T3" fmla="*/ 0 h 1624031"/>
                <a:gd name="T4" fmla="*/ 1623955 w 1624031"/>
                <a:gd name="T5" fmla="*/ 0 h 1624031"/>
                <a:gd name="T6" fmla="*/ 1623955 w 1624031"/>
                <a:gd name="T7" fmla="*/ 1623955 h 1624031"/>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624031" h="1624031">
                  <a:moveTo>
                    <a:pt x="1624031" y="1624031"/>
                  </a:moveTo>
                  <a:cubicBezTo>
                    <a:pt x="727103" y="1624031"/>
                    <a:pt x="0" y="896928"/>
                    <a:pt x="0" y="0"/>
                  </a:cubicBezTo>
                  <a:lnTo>
                    <a:pt x="1624031" y="0"/>
                  </a:lnTo>
                  <a:lnTo>
                    <a:pt x="1624031" y="1624031"/>
                  </a:lnTo>
                  <a:close/>
                </a:path>
              </a:pathLst>
            </a:custGeom>
            <a:solidFill>
              <a:schemeClr val="tx1">
                <a:lumMod val="50000"/>
                <a:lumOff val="50000"/>
              </a:schemeClr>
            </a:solidFill>
            <a:ln>
              <a:noFill/>
            </a:ln>
          </p:spPr>
          <p:txBody>
            <a:bodyPr lIns="546788" tIns="71120" rIns="71120" bIns="546788" anchor="ctr"/>
            <a:lstStyle/>
            <a:p>
              <a:endParaRPr lang="zh-CN" altLang="en-US"/>
            </a:p>
          </p:txBody>
        </p:sp>
        <p:sp>
          <p:nvSpPr>
            <p:cNvPr id="33" name="环形箭头 7"/>
            <p:cNvSpPr>
              <a:spLocks/>
            </p:cNvSpPr>
            <p:nvPr/>
          </p:nvSpPr>
          <p:spPr bwMode="auto">
            <a:xfrm>
              <a:off x="5701199" y="3448526"/>
              <a:ext cx="561975" cy="487362"/>
            </a:xfrm>
            <a:custGeom>
              <a:avLst/>
              <a:gdLst>
                <a:gd name="T0" fmla="*/ 30747 w 560722"/>
                <a:gd name="T1" fmla="*/ 243348 h 487584"/>
                <a:gd name="T2" fmla="*/ 251893 w 560722"/>
                <a:gd name="T3" fmla="*/ 32031 h 487584"/>
                <a:gd name="T4" fmla="*/ 521061 w 560722"/>
                <a:gd name="T5" fmla="*/ 173521 h 487584"/>
                <a:gd name="T6" fmla="*/ 548907 w 560722"/>
                <a:gd name="T7" fmla="*/ 173521 h 487584"/>
                <a:gd name="T8" fmla="*/ 504256 w 560722"/>
                <a:gd name="T9" fmla="*/ 243348 h 487584"/>
                <a:gd name="T10" fmla="*/ 425918 w 560722"/>
                <a:gd name="T11" fmla="*/ 173521 h 487584"/>
                <a:gd name="T12" fmla="*/ 452230 w 560722"/>
                <a:gd name="T13" fmla="*/ 173521 h 487584"/>
                <a:gd name="T14" fmla="*/ 252514 w 560722"/>
                <a:gd name="T15" fmla="*/ 93198 h 487584"/>
                <a:gd name="T16" fmla="*/ 92242 w 560722"/>
                <a:gd name="T17" fmla="*/ 243348 h 487584"/>
                <a:gd name="T18" fmla="*/ 30747 w 560722"/>
                <a:gd name="T19" fmla="*/ 243348 h 48758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560722" h="487584">
                  <a:moveTo>
                    <a:pt x="30474" y="243792"/>
                  </a:moveTo>
                  <a:cubicBezTo>
                    <a:pt x="30474" y="136117"/>
                    <a:pt x="124476" y="45322"/>
                    <a:pt x="249654" y="32091"/>
                  </a:cubicBezTo>
                  <a:cubicBezTo>
                    <a:pt x="366608" y="19729"/>
                    <a:pt x="477783" y="78800"/>
                    <a:pt x="516429" y="173837"/>
                  </a:cubicBezTo>
                  <a:lnTo>
                    <a:pt x="544028" y="173837"/>
                  </a:lnTo>
                  <a:lnTo>
                    <a:pt x="499774" y="243792"/>
                  </a:lnTo>
                  <a:lnTo>
                    <a:pt x="422132" y="173837"/>
                  </a:lnTo>
                  <a:lnTo>
                    <a:pt x="448210" y="173837"/>
                  </a:lnTo>
                  <a:cubicBezTo>
                    <a:pt x="410722" y="115338"/>
                    <a:pt x="330879" y="82879"/>
                    <a:pt x="250269" y="93367"/>
                  </a:cubicBezTo>
                  <a:cubicBezTo>
                    <a:pt x="158720" y="105278"/>
                    <a:pt x="91422" y="169008"/>
                    <a:pt x="91422" y="243792"/>
                  </a:cubicBezTo>
                  <a:lnTo>
                    <a:pt x="30474" y="243792"/>
                  </a:lnTo>
                  <a:close/>
                </a:path>
              </a:pathLst>
            </a:custGeom>
            <a:solidFill>
              <a:srgbClr val="F2F2F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4" name="环形箭头 8"/>
            <p:cNvSpPr>
              <a:spLocks/>
            </p:cNvSpPr>
            <p:nvPr/>
          </p:nvSpPr>
          <p:spPr bwMode="auto">
            <a:xfrm rot="10800000">
              <a:off x="5701199" y="3635851"/>
              <a:ext cx="561975" cy="487362"/>
            </a:xfrm>
            <a:custGeom>
              <a:avLst/>
              <a:gdLst>
                <a:gd name="T0" fmla="*/ 30747 w 560722"/>
                <a:gd name="T1" fmla="*/ 243348 h 487584"/>
                <a:gd name="T2" fmla="*/ 251893 w 560722"/>
                <a:gd name="T3" fmla="*/ 32031 h 487584"/>
                <a:gd name="T4" fmla="*/ 521061 w 560722"/>
                <a:gd name="T5" fmla="*/ 173521 h 487584"/>
                <a:gd name="T6" fmla="*/ 548907 w 560722"/>
                <a:gd name="T7" fmla="*/ 173521 h 487584"/>
                <a:gd name="T8" fmla="*/ 504256 w 560722"/>
                <a:gd name="T9" fmla="*/ 243348 h 487584"/>
                <a:gd name="T10" fmla="*/ 425918 w 560722"/>
                <a:gd name="T11" fmla="*/ 173521 h 487584"/>
                <a:gd name="T12" fmla="*/ 452230 w 560722"/>
                <a:gd name="T13" fmla="*/ 173521 h 487584"/>
                <a:gd name="T14" fmla="*/ 252514 w 560722"/>
                <a:gd name="T15" fmla="*/ 93198 h 487584"/>
                <a:gd name="T16" fmla="*/ 92242 w 560722"/>
                <a:gd name="T17" fmla="*/ 243348 h 487584"/>
                <a:gd name="T18" fmla="*/ 30747 w 560722"/>
                <a:gd name="T19" fmla="*/ 243348 h 48758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560722" h="487584">
                  <a:moveTo>
                    <a:pt x="30474" y="243792"/>
                  </a:moveTo>
                  <a:cubicBezTo>
                    <a:pt x="30474" y="136117"/>
                    <a:pt x="124476" y="45322"/>
                    <a:pt x="249654" y="32091"/>
                  </a:cubicBezTo>
                  <a:cubicBezTo>
                    <a:pt x="366608" y="19729"/>
                    <a:pt x="477783" y="78800"/>
                    <a:pt x="516429" y="173837"/>
                  </a:cubicBezTo>
                  <a:lnTo>
                    <a:pt x="544028" y="173837"/>
                  </a:lnTo>
                  <a:lnTo>
                    <a:pt x="499774" y="243792"/>
                  </a:lnTo>
                  <a:lnTo>
                    <a:pt x="422132" y="173837"/>
                  </a:lnTo>
                  <a:lnTo>
                    <a:pt x="448210" y="173837"/>
                  </a:lnTo>
                  <a:cubicBezTo>
                    <a:pt x="410722" y="115338"/>
                    <a:pt x="330879" y="82879"/>
                    <a:pt x="250269" y="93367"/>
                  </a:cubicBezTo>
                  <a:cubicBezTo>
                    <a:pt x="158720" y="105278"/>
                    <a:pt x="91422" y="169008"/>
                    <a:pt x="91422" y="243792"/>
                  </a:cubicBezTo>
                  <a:lnTo>
                    <a:pt x="30474" y="243792"/>
                  </a:lnTo>
                  <a:close/>
                </a:path>
              </a:pathLst>
            </a:custGeom>
            <a:solidFill>
              <a:srgbClr val="F2F2F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5" name="1"/>
            <p:cNvSpPr txBox="1"/>
            <p:nvPr/>
          </p:nvSpPr>
          <p:spPr>
            <a:xfrm>
              <a:off x="6339374" y="2787787"/>
              <a:ext cx="737419" cy="646331"/>
            </a:xfrm>
            <a:prstGeom prst="rect">
              <a:avLst/>
            </a:prstGeom>
            <a:noFill/>
          </p:spPr>
          <p:txBody>
            <a:bodyPr wrap="square" rtlCol="0">
              <a:spAutoFit/>
            </a:bodyPr>
            <a:lstStyle/>
            <a:p>
              <a:r>
                <a:rPr lang="en-US" altLang="zh-CN" sz="3600" dirty="0">
                  <a:solidFill>
                    <a:schemeClr val="bg1"/>
                  </a:solidFill>
                  <a:latin typeface="Impact" panose="020B0806030902050204" pitchFamily="34" charset="0"/>
                </a:rPr>
                <a:t>01</a:t>
              </a:r>
              <a:endParaRPr lang="zh-CN" altLang="en-US" sz="3600" dirty="0">
                <a:solidFill>
                  <a:schemeClr val="bg1"/>
                </a:solidFill>
                <a:latin typeface="Impact" panose="020B0806030902050204" pitchFamily="34" charset="0"/>
              </a:endParaRPr>
            </a:p>
          </p:txBody>
        </p:sp>
        <p:sp>
          <p:nvSpPr>
            <p:cNvPr id="36" name="51"/>
            <p:cNvSpPr txBox="1"/>
            <p:nvPr/>
          </p:nvSpPr>
          <p:spPr>
            <a:xfrm>
              <a:off x="6339374" y="4282037"/>
              <a:ext cx="737419" cy="646331"/>
            </a:xfrm>
            <a:prstGeom prst="rect">
              <a:avLst/>
            </a:prstGeom>
            <a:noFill/>
          </p:spPr>
          <p:txBody>
            <a:bodyPr wrap="square" rtlCol="0">
              <a:spAutoFit/>
            </a:bodyPr>
            <a:lstStyle/>
            <a:p>
              <a:r>
                <a:rPr lang="en-US" altLang="zh-CN" sz="3600" dirty="0">
                  <a:solidFill>
                    <a:schemeClr val="bg1"/>
                  </a:solidFill>
                  <a:latin typeface="Impact" panose="020B0806030902050204" pitchFamily="34" charset="0"/>
                </a:rPr>
                <a:t>02</a:t>
              </a:r>
              <a:endParaRPr lang="zh-CN" altLang="en-US" sz="3600" dirty="0">
                <a:solidFill>
                  <a:schemeClr val="bg1"/>
                </a:solidFill>
                <a:latin typeface="Impact" panose="020B0806030902050204" pitchFamily="34" charset="0"/>
              </a:endParaRPr>
            </a:p>
          </p:txBody>
        </p:sp>
        <p:sp>
          <p:nvSpPr>
            <p:cNvPr id="37" name="52"/>
            <p:cNvSpPr txBox="1"/>
            <p:nvPr/>
          </p:nvSpPr>
          <p:spPr>
            <a:xfrm>
              <a:off x="5003595" y="2816373"/>
              <a:ext cx="737419" cy="646331"/>
            </a:xfrm>
            <a:prstGeom prst="rect">
              <a:avLst/>
            </a:prstGeom>
            <a:noFill/>
          </p:spPr>
          <p:txBody>
            <a:bodyPr wrap="square" rtlCol="0">
              <a:spAutoFit/>
            </a:bodyPr>
            <a:lstStyle/>
            <a:p>
              <a:r>
                <a:rPr lang="en-US" altLang="zh-CN" sz="3600" dirty="0">
                  <a:solidFill>
                    <a:schemeClr val="bg1"/>
                  </a:solidFill>
                  <a:latin typeface="Impact" panose="020B0806030902050204" pitchFamily="34" charset="0"/>
                </a:rPr>
                <a:t>04</a:t>
              </a:r>
              <a:endParaRPr lang="zh-CN" altLang="en-US" sz="3600" dirty="0">
                <a:solidFill>
                  <a:schemeClr val="bg1"/>
                </a:solidFill>
                <a:latin typeface="Impact" panose="020B0806030902050204" pitchFamily="34" charset="0"/>
              </a:endParaRPr>
            </a:p>
          </p:txBody>
        </p:sp>
        <p:sp>
          <p:nvSpPr>
            <p:cNvPr id="38" name="53"/>
            <p:cNvSpPr txBox="1"/>
            <p:nvPr/>
          </p:nvSpPr>
          <p:spPr>
            <a:xfrm>
              <a:off x="5003595" y="4310623"/>
              <a:ext cx="737419" cy="646331"/>
            </a:xfrm>
            <a:prstGeom prst="rect">
              <a:avLst/>
            </a:prstGeom>
            <a:noFill/>
          </p:spPr>
          <p:txBody>
            <a:bodyPr wrap="square" rtlCol="0">
              <a:spAutoFit/>
            </a:bodyPr>
            <a:lstStyle/>
            <a:p>
              <a:r>
                <a:rPr lang="en-US" altLang="zh-CN" sz="3600" dirty="0">
                  <a:solidFill>
                    <a:schemeClr val="bg1"/>
                  </a:solidFill>
                  <a:latin typeface="Impact" panose="020B0806030902050204" pitchFamily="34" charset="0"/>
                </a:rPr>
                <a:t>03</a:t>
              </a:r>
              <a:endParaRPr lang="zh-CN" altLang="en-US" sz="3600" dirty="0">
                <a:solidFill>
                  <a:schemeClr val="bg1"/>
                </a:solidFill>
                <a:latin typeface="Impact" panose="020B0806030902050204" pitchFamily="34" charset="0"/>
              </a:endParaRPr>
            </a:p>
          </p:txBody>
        </p:sp>
      </p:grpSp>
      <p:sp>
        <p:nvSpPr>
          <p:cNvPr id="39" name="54"/>
          <p:cNvSpPr/>
          <p:nvPr>
            <p:custDataLst>
              <p:tags r:id="rId2"/>
            </p:custDataLst>
          </p:nvPr>
        </p:nvSpPr>
        <p:spPr>
          <a:xfrm>
            <a:off x="7701057" y="3128864"/>
            <a:ext cx="3655201" cy="523220"/>
          </a:xfrm>
          <a:prstGeom prst="rect">
            <a:avLst/>
          </a:prstGeom>
        </p:spPr>
        <p:txBody>
          <a:bodyPr wrap="square">
            <a:spAutoFit/>
          </a:bodyPr>
          <a:lstStyle/>
          <a:p>
            <a:r>
              <a:rPr lang="zh-CN" altLang="en-US" sz="1400" dirty="0">
                <a:solidFill>
                  <a:schemeClr val="bg1">
                    <a:lumMod val="50000"/>
                  </a:schemeClr>
                </a:solidFill>
                <a:latin typeface="微软雅黑" pitchFamily="34" charset="-122"/>
                <a:ea typeface="微软雅黑" pitchFamily="34" charset="-122"/>
              </a:rPr>
              <a:t>单击此处添加文本单击此处添加文本</a:t>
            </a:r>
            <a:endParaRPr lang="en-US" altLang="zh-CN" sz="1400" dirty="0">
              <a:solidFill>
                <a:schemeClr val="bg1">
                  <a:lumMod val="50000"/>
                </a:schemeClr>
              </a:solidFill>
              <a:latin typeface="微软雅黑" pitchFamily="34" charset="-122"/>
              <a:ea typeface="微软雅黑" pitchFamily="34" charset="-122"/>
            </a:endParaRPr>
          </a:p>
          <a:p>
            <a:r>
              <a:rPr lang="zh-CN" altLang="en-US" sz="1400" dirty="0">
                <a:solidFill>
                  <a:schemeClr val="bg1">
                    <a:lumMod val="50000"/>
                  </a:schemeClr>
                </a:solidFill>
                <a:latin typeface="微软雅黑" pitchFamily="34" charset="-122"/>
                <a:ea typeface="微软雅黑" pitchFamily="34" charset="-122"/>
              </a:rPr>
              <a:t>单击此处添加文本</a:t>
            </a:r>
            <a:endParaRPr lang="en-US" altLang="zh-CN" sz="1400" dirty="0">
              <a:solidFill>
                <a:schemeClr val="bg1">
                  <a:lumMod val="50000"/>
                </a:schemeClr>
              </a:solidFill>
              <a:latin typeface="微软雅黑" pitchFamily="34" charset="-122"/>
              <a:ea typeface="微软雅黑" pitchFamily="34" charset="-122"/>
            </a:endParaRPr>
          </a:p>
        </p:txBody>
      </p:sp>
      <p:sp>
        <p:nvSpPr>
          <p:cNvPr id="40" name="55"/>
          <p:cNvSpPr/>
          <p:nvPr>
            <p:custDataLst>
              <p:tags r:id="rId3"/>
            </p:custDataLst>
          </p:nvPr>
        </p:nvSpPr>
        <p:spPr>
          <a:xfrm>
            <a:off x="7701057" y="2632577"/>
            <a:ext cx="2483686" cy="461665"/>
          </a:xfrm>
          <a:prstGeom prst="rect">
            <a:avLst/>
          </a:prstGeom>
        </p:spPr>
        <p:txBody>
          <a:bodyPr wrap="square">
            <a:spAutoFit/>
          </a:bodyPr>
          <a:lstStyle/>
          <a:p>
            <a:r>
              <a:rPr lang="zh-CN" altLang="en-US" sz="2400" i="1" dirty="0">
                <a:solidFill>
                  <a:schemeClr val="tx1">
                    <a:lumMod val="50000"/>
                    <a:lumOff val="50000"/>
                  </a:schemeClr>
                </a:solidFill>
                <a:latin typeface="华文细黑" panose="02010600040101010101" pitchFamily="2" charset="-122"/>
                <a:ea typeface="华文细黑" panose="02010600040101010101" pitchFamily="2" charset="-122"/>
                <a:cs typeface="Arial" panose="020B0604020202020204" pitchFamily="34" charset="0"/>
              </a:rPr>
              <a:t>添加文字</a:t>
            </a:r>
            <a:endParaRPr lang="en-US" altLang="zh-CN" sz="2400" i="1" dirty="0">
              <a:solidFill>
                <a:schemeClr val="tx1">
                  <a:lumMod val="50000"/>
                  <a:lumOff val="50000"/>
                </a:schemeClr>
              </a:solidFill>
              <a:latin typeface="华文细黑" panose="02010600040101010101" pitchFamily="2" charset="-122"/>
              <a:ea typeface="华文细黑" panose="02010600040101010101" pitchFamily="2" charset="-122"/>
              <a:cs typeface="Arial" panose="020B0604020202020204" pitchFamily="34" charset="0"/>
            </a:endParaRPr>
          </a:p>
        </p:txBody>
      </p:sp>
      <p:sp>
        <p:nvSpPr>
          <p:cNvPr id="41" name="56"/>
          <p:cNvSpPr/>
          <p:nvPr>
            <p:custDataLst>
              <p:tags r:id="rId4"/>
            </p:custDataLst>
          </p:nvPr>
        </p:nvSpPr>
        <p:spPr>
          <a:xfrm>
            <a:off x="7701057" y="5173614"/>
            <a:ext cx="3655201" cy="523220"/>
          </a:xfrm>
          <a:prstGeom prst="rect">
            <a:avLst/>
          </a:prstGeom>
        </p:spPr>
        <p:txBody>
          <a:bodyPr wrap="square">
            <a:spAutoFit/>
          </a:bodyPr>
          <a:lstStyle/>
          <a:p>
            <a:r>
              <a:rPr lang="zh-CN" altLang="en-US" sz="1400" dirty="0">
                <a:solidFill>
                  <a:schemeClr val="bg1">
                    <a:lumMod val="50000"/>
                  </a:schemeClr>
                </a:solidFill>
                <a:latin typeface="微软雅黑" pitchFamily="34" charset="-122"/>
                <a:ea typeface="微软雅黑" pitchFamily="34" charset="-122"/>
              </a:rPr>
              <a:t>单击此处添加文本单击此处添加文本</a:t>
            </a:r>
            <a:endParaRPr lang="en-US" altLang="zh-CN" sz="1400" dirty="0">
              <a:solidFill>
                <a:schemeClr val="bg1">
                  <a:lumMod val="50000"/>
                </a:schemeClr>
              </a:solidFill>
              <a:latin typeface="微软雅黑" pitchFamily="34" charset="-122"/>
              <a:ea typeface="微软雅黑" pitchFamily="34" charset="-122"/>
            </a:endParaRPr>
          </a:p>
          <a:p>
            <a:r>
              <a:rPr lang="zh-CN" altLang="en-US" sz="1400" dirty="0">
                <a:solidFill>
                  <a:schemeClr val="bg1">
                    <a:lumMod val="50000"/>
                  </a:schemeClr>
                </a:solidFill>
                <a:latin typeface="微软雅黑" pitchFamily="34" charset="-122"/>
                <a:ea typeface="微软雅黑" pitchFamily="34" charset="-122"/>
              </a:rPr>
              <a:t>单击此处添加文本</a:t>
            </a:r>
            <a:endParaRPr lang="en-US" altLang="zh-CN" sz="1400" dirty="0">
              <a:solidFill>
                <a:schemeClr val="bg1">
                  <a:lumMod val="50000"/>
                </a:schemeClr>
              </a:solidFill>
              <a:latin typeface="微软雅黑" pitchFamily="34" charset="-122"/>
              <a:ea typeface="微软雅黑" pitchFamily="34" charset="-122"/>
            </a:endParaRPr>
          </a:p>
        </p:txBody>
      </p:sp>
      <p:sp>
        <p:nvSpPr>
          <p:cNvPr id="42" name="57"/>
          <p:cNvSpPr/>
          <p:nvPr>
            <p:custDataLst>
              <p:tags r:id="rId5"/>
            </p:custDataLst>
          </p:nvPr>
        </p:nvSpPr>
        <p:spPr>
          <a:xfrm>
            <a:off x="7701057" y="4720869"/>
            <a:ext cx="2483686" cy="461665"/>
          </a:xfrm>
          <a:prstGeom prst="rect">
            <a:avLst/>
          </a:prstGeom>
        </p:spPr>
        <p:txBody>
          <a:bodyPr wrap="square">
            <a:spAutoFit/>
          </a:bodyPr>
          <a:lstStyle/>
          <a:p>
            <a:r>
              <a:rPr lang="zh-CN" altLang="en-US" sz="2400" i="1" dirty="0">
                <a:solidFill>
                  <a:schemeClr val="tx1">
                    <a:lumMod val="50000"/>
                    <a:lumOff val="50000"/>
                  </a:schemeClr>
                </a:solidFill>
                <a:latin typeface="华文细黑" panose="02010600040101010101" pitchFamily="2" charset="-122"/>
                <a:ea typeface="华文细黑" panose="02010600040101010101" pitchFamily="2" charset="-122"/>
                <a:cs typeface="Arial" panose="020B0604020202020204" pitchFamily="34" charset="0"/>
              </a:rPr>
              <a:t>添加文字</a:t>
            </a:r>
            <a:endParaRPr lang="en-US" altLang="zh-CN" sz="2400" i="1" dirty="0">
              <a:solidFill>
                <a:schemeClr val="tx1">
                  <a:lumMod val="50000"/>
                  <a:lumOff val="50000"/>
                </a:schemeClr>
              </a:solidFill>
              <a:latin typeface="华文细黑" panose="02010600040101010101" pitchFamily="2" charset="-122"/>
              <a:ea typeface="华文细黑" panose="02010600040101010101" pitchFamily="2" charset="-122"/>
              <a:cs typeface="Arial" panose="020B0604020202020204" pitchFamily="34" charset="0"/>
            </a:endParaRPr>
          </a:p>
        </p:txBody>
      </p:sp>
      <p:sp>
        <p:nvSpPr>
          <p:cNvPr id="43" name="58"/>
          <p:cNvSpPr/>
          <p:nvPr>
            <p:custDataLst>
              <p:tags r:id="rId6"/>
            </p:custDataLst>
          </p:nvPr>
        </p:nvSpPr>
        <p:spPr>
          <a:xfrm>
            <a:off x="663215" y="3099836"/>
            <a:ext cx="3655201" cy="523220"/>
          </a:xfrm>
          <a:prstGeom prst="rect">
            <a:avLst/>
          </a:prstGeom>
        </p:spPr>
        <p:txBody>
          <a:bodyPr wrap="square">
            <a:spAutoFit/>
          </a:bodyPr>
          <a:lstStyle/>
          <a:p>
            <a:pPr algn="r"/>
            <a:r>
              <a:rPr lang="zh-CN" altLang="en-US" sz="1400" dirty="0">
                <a:solidFill>
                  <a:schemeClr val="bg1">
                    <a:lumMod val="50000"/>
                  </a:schemeClr>
                </a:solidFill>
                <a:latin typeface="微软雅黑" pitchFamily="34" charset="-122"/>
                <a:ea typeface="微软雅黑" pitchFamily="34" charset="-122"/>
              </a:rPr>
              <a:t>单击此处添加文本单击此处添加文本</a:t>
            </a:r>
            <a:endParaRPr lang="en-US" altLang="zh-CN" sz="1400" dirty="0">
              <a:solidFill>
                <a:schemeClr val="bg1">
                  <a:lumMod val="50000"/>
                </a:schemeClr>
              </a:solidFill>
              <a:latin typeface="微软雅黑" pitchFamily="34" charset="-122"/>
              <a:ea typeface="微软雅黑" pitchFamily="34" charset="-122"/>
            </a:endParaRPr>
          </a:p>
          <a:p>
            <a:pPr algn="r"/>
            <a:r>
              <a:rPr lang="zh-CN" altLang="en-US" sz="1400" dirty="0">
                <a:solidFill>
                  <a:schemeClr val="bg1">
                    <a:lumMod val="50000"/>
                  </a:schemeClr>
                </a:solidFill>
                <a:latin typeface="微软雅黑" pitchFamily="34" charset="-122"/>
                <a:ea typeface="微软雅黑" pitchFamily="34" charset="-122"/>
              </a:rPr>
              <a:t>单击此处添加文本</a:t>
            </a:r>
            <a:endParaRPr lang="en-US" altLang="zh-CN" sz="1400" dirty="0">
              <a:solidFill>
                <a:schemeClr val="bg1">
                  <a:lumMod val="50000"/>
                </a:schemeClr>
              </a:solidFill>
              <a:latin typeface="微软雅黑" pitchFamily="34" charset="-122"/>
              <a:ea typeface="微软雅黑" pitchFamily="34" charset="-122"/>
            </a:endParaRPr>
          </a:p>
        </p:txBody>
      </p:sp>
      <p:sp>
        <p:nvSpPr>
          <p:cNvPr id="44" name="59"/>
          <p:cNvSpPr/>
          <p:nvPr>
            <p:custDataLst>
              <p:tags r:id="rId7"/>
            </p:custDataLst>
          </p:nvPr>
        </p:nvSpPr>
        <p:spPr>
          <a:xfrm>
            <a:off x="1834730" y="2632577"/>
            <a:ext cx="2483686" cy="461665"/>
          </a:xfrm>
          <a:prstGeom prst="rect">
            <a:avLst/>
          </a:prstGeom>
        </p:spPr>
        <p:txBody>
          <a:bodyPr wrap="square">
            <a:spAutoFit/>
          </a:bodyPr>
          <a:lstStyle/>
          <a:p>
            <a:pPr algn="r"/>
            <a:r>
              <a:rPr lang="zh-CN" altLang="en-US" sz="2400" i="1" dirty="0" smtClean="0">
                <a:solidFill>
                  <a:schemeClr val="tx1">
                    <a:lumMod val="50000"/>
                    <a:lumOff val="50000"/>
                  </a:schemeClr>
                </a:solidFill>
                <a:latin typeface="华文细黑" panose="02010600040101010101" pitchFamily="2" charset="-122"/>
                <a:ea typeface="华文细黑" panose="02010600040101010101" pitchFamily="2" charset="-122"/>
                <a:cs typeface="Arial" panose="020B0604020202020204" pitchFamily="34" charset="0"/>
              </a:rPr>
              <a:t>添加文字</a:t>
            </a:r>
            <a:endParaRPr lang="en-US" altLang="zh-CN" sz="2400" i="1" dirty="0">
              <a:solidFill>
                <a:schemeClr val="tx1">
                  <a:lumMod val="50000"/>
                  <a:lumOff val="50000"/>
                </a:schemeClr>
              </a:solidFill>
              <a:latin typeface="华文细黑" panose="02010600040101010101" pitchFamily="2" charset="-122"/>
              <a:ea typeface="华文细黑" panose="02010600040101010101" pitchFamily="2" charset="-122"/>
              <a:cs typeface="Arial" panose="020B0604020202020204" pitchFamily="34" charset="0"/>
            </a:endParaRPr>
          </a:p>
        </p:txBody>
      </p:sp>
      <p:sp>
        <p:nvSpPr>
          <p:cNvPr id="45" name="60"/>
          <p:cNvSpPr/>
          <p:nvPr>
            <p:custDataLst>
              <p:tags r:id="rId8"/>
            </p:custDataLst>
          </p:nvPr>
        </p:nvSpPr>
        <p:spPr>
          <a:xfrm>
            <a:off x="627252" y="5173614"/>
            <a:ext cx="3655201" cy="523220"/>
          </a:xfrm>
          <a:prstGeom prst="rect">
            <a:avLst/>
          </a:prstGeom>
        </p:spPr>
        <p:txBody>
          <a:bodyPr wrap="square">
            <a:spAutoFit/>
          </a:bodyPr>
          <a:lstStyle/>
          <a:p>
            <a:pPr algn="r"/>
            <a:r>
              <a:rPr lang="zh-CN" altLang="en-US" sz="1400" dirty="0">
                <a:solidFill>
                  <a:schemeClr val="bg1">
                    <a:lumMod val="50000"/>
                  </a:schemeClr>
                </a:solidFill>
                <a:latin typeface="微软雅黑" pitchFamily="34" charset="-122"/>
                <a:ea typeface="微软雅黑" pitchFamily="34" charset="-122"/>
              </a:rPr>
              <a:t>单击此处添加文本单击此处添加文本</a:t>
            </a:r>
            <a:endParaRPr lang="en-US" altLang="zh-CN" sz="1400" dirty="0">
              <a:solidFill>
                <a:schemeClr val="bg1">
                  <a:lumMod val="50000"/>
                </a:schemeClr>
              </a:solidFill>
              <a:latin typeface="微软雅黑" pitchFamily="34" charset="-122"/>
              <a:ea typeface="微软雅黑" pitchFamily="34" charset="-122"/>
            </a:endParaRPr>
          </a:p>
          <a:p>
            <a:pPr algn="r"/>
            <a:r>
              <a:rPr lang="zh-CN" altLang="en-US" sz="1400" dirty="0">
                <a:solidFill>
                  <a:schemeClr val="bg1">
                    <a:lumMod val="50000"/>
                  </a:schemeClr>
                </a:solidFill>
                <a:latin typeface="微软雅黑" pitchFamily="34" charset="-122"/>
                <a:ea typeface="微软雅黑" pitchFamily="34" charset="-122"/>
              </a:rPr>
              <a:t>单击此处添加文本</a:t>
            </a:r>
            <a:endParaRPr lang="en-US" altLang="zh-CN" sz="1400" dirty="0">
              <a:solidFill>
                <a:schemeClr val="bg1">
                  <a:lumMod val="50000"/>
                </a:schemeClr>
              </a:solidFill>
              <a:latin typeface="微软雅黑" pitchFamily="34" charset="-122"/>
              <a:ea typeface="微软雅黑" pitchFamily="34" charset="-122"/>
            </a:endParaRPr>
          </a:p>
        </p:txBody>
      </p:sp>
      <p:sp>
        <p:nvSpPr>
          <p:cNvPr id="46" name="61"/>
          <p:cNvSpPr/>
          <p:nvPr>
            <p:custDataLst>
              <p:tags r:id="rId9"/>
            </p:custDataLst>
          </p:nvPr>
        </p:nvSpPr>
        <p:spPr>
          <a:xfrm>
            <a:off x="1798767" y="4720869"/>
            <a:ext cx="2483686" cy="461665"/>
          </a:xfrm>
          <a:prstGeom prst="rect">
            <a:avLst/>
          </a:prstGeom>
        </p:spPr>
        <p:txBody>
          <a:bodyPr wrap="square">
            <a:spAutoFit/>
          </a:bodyPr>
          <a:lstStyle/>
          <a:p>
            <a:pPr algn="r"/>
            <a:r>
              <a:rPr lang="zh-CN" altLang="en-US" sz="2400" i="1" dirty="0">
                <a:solidFill>
                  <a:schemeClr val="tx1">
                    <a:lumMod val="50000"/>
                    <a:lumOff val="50000"/>
                  </a:schemeClr>
                </a:solidFill>
                <a:latin typeface="华文细黑" panose="02010600040101010101" pitchFamily="2" charset="-122"/>
                <a:ea typeface="华文细黑" panose="02010600040101010101" pitchFamily="2" charset="-122"/>
                <a:cs typeface="Arial" panose="020B0604020202020204" pitchFamily="34" charset="0"/>
              </a:rPr>
              <a:t>添加文字</a:t>
            </a:r>
            <a:endParaRPr lang="en-US" altLang="zh-CN" sz="2400" i="1" dirty="0">
              <a:solidFill>
                <a:schemeClr val="tx1">
                  <a:lumMod val="50000"/>
                  <a:lumOff val="50000"/>
                </a:schemeClr>
              </a:solidFill>
              <a:latin typeface="华文细黑" panose="02010600040101010101" pitchFamily="2" charset="-122"/>
              <a:ea typeface="华文细黑" panose="02010600040101010101" pitchFamily="2" charset="-122"/>
              <a:cs typeface="Arial" panose="020B0604020202020204" pitchFamily="34" charset="0"/>
            </a:endParaRPr>
          </a:p>
        </p:txBody>
      </p:sp>
    </p:spTree>
    <p:extLst>
      <p:ext uri="{BB962C8B-B14F-4D97-AF65-F5344CB8AC3E}">
        <p14:creationId xmlns:p14="http://schemas.microsoft.com/office/powerpoint/2010/main" val="852006982"/>
      </p:ext>
    </p:extLst>
  </p:cSld>
  <p:clrMapOvr>
    <a:masterClrMapping/>
  </p:clrMapOvr>
  <mc:AlternateContent xmlns:mc="http://schemas.openxmlformats.org/markup-compatibility/2006" xmlns:p14="http://schemas.microsoft.com/office/powerpoint/2010/main">
    <mc:Choice Requires="p14">
      <p:transition spd="slow" p14:dur="2000" advTm="1000"/>
    </mc:Choice>
    <mc:Fallback xmlns="">
      <p:transition spd="slow" advTm="1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3"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3)">
                                      <p:cBhvr>
                                        <p:cTn id="7" dur="750"/>
                                        <p:tgtEl>
                                          <p:spTgt spid="4"/>
                                        </p:tgtEl>
                                      </p:cBhvr>
                                    </p:animEffect>
                                  </p:childTnLst>
                                </p:cTn>
                              </p:par>
                              <p:par>
                                <p:cTn id="8" presetID="21" presetClass="entr" presetSubtype="3"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wheel(3)">
                                      <p:cBhvr>
                                        <p:cTn id="10" dur="750"/>
                                        <p:tgtEl>
                                          <p:spTgt spid="5"/>
                                        </p:tgtEl>
                                      </p:cBhvr>
                                    </p:animEffect>
                                  </p:childTnLst>
                                </p:cTn>
                              </p:par>
                            </p:childTnLst>
                          </p:cTn>
                        </p:par>
                        <p:par>
                          <p:cTn id="11" fill="hold">
                            <p:stCondLst>
                              <p:cond delay="750"/>
                            </p:stCondLst>
                            <p:childTnLst>
                              <p:par>
                                <p:cTn id="12" presetID="22" presetClass="entr" presetSubtype="8" fill="hold" nodeType="afterEffect">
                                  <p:stCondLst>
                                    <p:cond delay="0"/>
                                  </p:stCondLst>
                                  <p:childTnLst>
                                    <p:set>
                                      <p:cBhvr>
                                        <p:cTn id="13" dur="1" fill="hold">
                                          <p:stCondLst>
                                            <p:cond delay="0"/>
                                          </p:stCondLst>
                                        </p:cTn>
                                        <p:tgtEl>
                                          <p:spTgt spid="10"/>
                                        </p:tgtEl>
                                        <p:attrNameLst>
                                          <p:attrName>style.visibility</p:attrName>
                                        </p:attrNameLst>
                                      </p:cBhvr>
                                      <p:to>
                                        <p:strVal val="visible"/>
                                      </p:to>
                                    </p:set>
                                    <p:animEffect transition="in" filter="wipe(left)">
                                      <p:cBhvr>
                                        <p:cTn id="14" dur="1000"/>
                                        <p:tgtEl>
                                          <p:spTgt spid="10"/>
                                        </p:tgtEl>
                                      </p:cBhvr>
                                    </p:animEffect>
                                  </p:childTnLst>
                                </p:cTn>
                              </p:par>
                              <p:par>
                                <p:cTn id="15" presetID="10" presetClass="entr" presetSubtype="0" fill="hold" nodeType="withEffect">
                                  <p:stCondLst>
                                    <p:cond delay="25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750"/>
                                        <p:tgtEl>
                                          <p:spTgt spid="6"/>
                                        </p:tgtEl>
                                      </p:cBhvr>
                                    </p:animEffect>
                                  </p:childTnLst>
                                </p:cTn>
                              </p:par>
                              <p:par>
                                <p:cTn id="18" presetID="10" presetClass="entr" presetSubtype="0" fill="hold" nodeType="withEffect">
                                  <p:stCondLst>
                                    <p:cond delay="1800"/>
                                  </p:stCondLst>
                                  <p:childTnLst>
                                    <p:set>
                                      <p:cBhvr>
                                        <p:cTn id="19" dur="1" fill="hold">
                                          <p:stCondLst>
                                            <p:cond delay="0"/>
                                          </p:stCondLst>
                                        </p:cTn>
                                        <p:tgtEl>
                                          <p:spTgt spid="28"/>
                                        </p:tgtEl>
                                        <p:attrNameLst>
                                          <p:attrName>style.visibility</p:attrName>
                                        </p:attrNameLst>
                                      </p:cBhvr>
                                      <p:to>
                                        <p:strVal val="visible"/>
                                      </p:to>
                                    </p:set>
                                    <p:animEffect transition="in" filter="fade">
                                      <p:cBhvr>
                                        <p:cTn id="20" dur="500"/>
                                        <p:tgtEl>
                                          <p:spTgt spid="28"/>
                                        </p:tgtEl>
                                      </p:cBhvr>
                                    </p:animEffect>
                                  </p:childTnLst>
                                </p:cTn>
                              </p:par>
                              <p:par>
                                <p:cTn id="21" presetID="10" presetClass="entr" presetSubtype="0" fill="hold" grpId="0" nodeType="withEffect">
                                  <p:stCondLst>
                                    <p:cond delay="2100"/>
                                  </p:stCondLst>
                                  <p:childTnLst>
                                    <p:set>
                                      <p:cBhvr>
                                        <p:cTn id="22" dur="1" fill="hold">
                                          <p:stCondLst>
                                            <p:cond delay="0"/>
                                          </p:stCondLst>
                                        </p:cTn>
                                        <p:tgtEl>
                                          <p:spTgt spid="39"/>
                                        </p:tgtEl>
                                        <p:attrNameLst>
                                          <p:attrName>style.visibility</p:attrName>
                                        </p:attrNameLst>
                                      </p:cBhvr>
                                      <p:to>
                                        <p:strVal val="visible"/>
                                      </p:to>
                                    </p:set>
                                    <p:animEffect transition="in" filter="fade">
                                      <p:cBhvr>
                                        <p:cTn id="23" dur="500"/>
                                        <p:tgtEl>
                                          <p:spTgt spid="39"/>
                                        </p:tgtEl>
                                      </p:cBhvr>
                                    </p:animEffect>
                                  </p:childTnLst>
                                </p:cTn>
                              </p:par>
                              <p:par>
                                <p:cTn id="24" presetID="10" presetClass="entr" presetSubtype="0" fill="hold" grpId="0" nodeType="withEffect">
                                  <p:stCondLst>
                                    <p:cond delay="2400"/>
                                  </p:stCondLst>
                                  <p:childTnLst>
                                    <p:set>
                                      <p:cBhvr>
                                        <p:cTn id="25" dur="1" fill="hold">
                                          <p:stCondLst>
                                            <p:cond delay="0"/>
                                          </p:stCondLst>
                                        </p:cTn>
                                        <p:tgtEl>
                                          <p:spTgt spid="40"/>
                                        </p:tgtEl>
                                        <p:attrNameLst>
                                          <p:attrName>style.visibility</p:attrName>
                                        </p:attrNameLst>
                                      </p:cBhvr>
                                      <p:to>
                                        <p:strVal val="visible"/>
                                      </p:to>
                                    </p:set>
                                    <p:animEffect transition="in" filter="fade">
                                      <p:cBhvr>
                                        <p:cTn id="26" dur="500"/>
                                        <p:tgtEl>
                                          <p:spTgt spid="40"/>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grpId="0" nodeType="clickEffect">
                                  <p:stCondLst>
                                    <p:cond delay="0"/>
                                  </p:stCondLst>
                                  <p:childTnLst>
                                    <p:set>
                                      <p:cBhvr>
                                        <p:cTn id="30" dur="1" fill="hold">
                                          <p:stCondLst>
                                            <p:cond delay="0"/>
                                          </p:stCondLst>
                                        </p:cTn>
                                        <p:tgtEl>
                                          <p:spTgt spid="41"/>
                                        </p:tgtEl>
                                        <p:attrNameLst>
                                          <p:attrName>style.visibility</p:attrName>
                                        </p:attrNameLst>
                                      </p:cBhvr>
                                      <p:to>
                                        <p:strVal val="visible"/>
                                      </p:to>
                                    </p:set>
                                    <p:animEffect transition="in" filter="fade">
                                      <p:cBhvr>
                                        <p:cTn id="31" dur="500"/>
                                        <p:tgtEl>
                                          <p:spTgt spid="41"/>
                                        </p:tgtEl>
                                      </p:cBhvr>
                                    </p:animEffect>
                                  </p:childTnLst>
                                </p:cTn>
                              </p:par>
                              <p:par>
                                <p:cTn id="32" presetID="10" presetClass="entr" presetSubtype="0" fill="hold" grpId="0" nodeType="withEffect">
                                  <p:stCondLst>
                                    <p:cond delay="300"/>
                                  </p:stCondLst>
                                  <p:childTnLst>
                                    <p:set>
                                      <p:cBhvr>
                                        <p:cTn id="33" dur="1" fill="hold">
                                          <p:stCondLst>
                                            <p:cond delay="0"/>
                                          </p:stCondLst>
                                        </p:cTn>
                                        <p:tgtEl>
                                          <p:spTgt spid="42"/>
                                        </p:tgtEl>
                                        <p:attrNameLst>
                                          <p:attrName>style.visibility</p:attrName>
                                        </p:attrNameLst>
                                      </p:cBhvr>
                                      <p:to>
                                        <p:strVal val="visible"/>
                                      </p:to>
                                    </p:set>
                                    <p:animEffect transition="in" filter="fade">
                                      <p:cBhvr>
                                        <p:cTn id="34" dur="500"/>
                                        <p:tgtEl>
                                          <p:spTgt spid="42"/>
                                        </p:tgtEl>
                                      </p:cBhvr>
                                    </p:animEffect>
                                  </p:childTnLst>
                                </p:cTn>
                              </p:par>
                              <p:par>
                                <p:cTn id="35" presetID="10" presetClass="entr" presetSubtype="0" fill="hold" grpId="0" nodeType="withEffect">
                                  <p:stCondLst>
                                    <p:cond delay="600"/>
                                  </p:stCondLst>
                                  <p:childTnLst>
                                    <p:set>
                                      <p:cBhvr>
                                        <p:cTn id="36" dur="1" fill="hold">
                                          <p:stCondLst>
                                            <p:cond delay="0"/>
                                          </p:stCondLst>
                                        </p:cTn>
                                        <p:tgtEl>
                                          <p:spTgt spid="43"/>
                                        </p:tgtEl>
                                        <p:attrNameLst>
                                          <p:attrName>style.visibility</p:attrName>
                                        </p:attrNameLst>
                                      </p:cBhvr>
                                      <p:to>
                                        <p:strVal val="visible"/>
                                      </p:to>
                                    </p:set>
                                    <p:animEffect transition="in" filter="fade">
                                      <p:cBhvr>
                                        <p:cTn id="37" dur="500"/>
                                        <p:tgtEl>
                                          <p:spTgt spid="43"/>
                                        </p:tgtEl>
                                      </p:cBhvr>
                                    </p:animEffect>
                                  </p:childTnLst>
                                </p:cTn>
                              </p:par>
                              <p:par>
                                <p:cTn id="38" presetID="10" presetClass="entr" presetSubtype="0" fill="hold" grpId="0" nodeType="withEffect">
                                  <p:stCondLst>
                                    <p:cond delay="900"/>
                                  </p:stCondLst>
                                  <p:childTnLst>
                                    <p:set>
                                      <p:cBhvr>
                                        <p:cTn id="39" dur="1" fill="hold">
                                          <p:stCondLst>
                                            <p:cond delay="0"/>
                                          </p:stCondLst>
                                        </p:cTn>
                                        <p:tgtEl>
                                          <p:spTgt spid="44"/>
                                        </p:tgtEl>
                                        <p:attrNameLst>
                                          <p:attrName>style.visibility</p:attrName>
                                        </p:attrNameLst>
                                      </p:cBhvr>
                                      <p:to>
                                        <p:strVal val="visible"/>
                                      </p:to>
                                    </p:set>
                                    <p:animEffect transition="in" filter="fade">
                                      <p:cBhvr>
                                        <p:cTn id="40" dur="500"/>
                                        <p:tgtEl>
                                          <p:spTgt spid="44"/>
                                        </p:tgtEl>
                                      </p:cBhvr>
                                    </p:animEffect>
                                  </p:childTnLst>
                                </p:cTn>
                              </p:par>
                              <p:par>
                                <p:cTn id="41" presetID="10" presetClass="entr" presetSubtype="0" fill="hold" grpId="0" nodeType="withEffect">
                                  <p:stCondLst>
                                    <p:cond delay="1200"/>
                                  </p:stCondLst>
                                  <p:childTnLst>
                                    <p:set>
                                      <p:cBhvr>
                                        <p:cTn id="42" dur="1" fill="hold">
                                          <p:stCondLst>
                                            <p:cond delay="0"/>
                                          </p:stCondLst>
                                        </p:cTn>
                                        <p:tgtEl>
                                          <p:spTgt spid="45"/>
                                        </p:tgtEl>
                                        <p:attrNameLst>
                                          <p:attrName>style.visibility</p:attrName>
                                        </p:attrNameLst>
                                      </p:cBhvr>
                                      <p:to>
                                        <p:strVal val="visible"/>
                                      </p:to>
                                    </p:set>
                                    <p:animEffect transition="in" filter="fade">
                                      <p:cBhvr>
                                        <p:cTn id="43" dur="500"/>
                                        <p:tgtEl>
                                          <p:spTgt spid="45"/>
                                        </p:tgtEl>
                                      </p:cBhvr>
                                    </p:animEffect>
                                  </p:childTnLst>
                                </p:cTn>
                              </p:par>
                              <p:par>
                                <p:cTn id="44" presetID="10" presetClass="entr" presetSubtype="0" fill="hold" grpId="0" nodeType="withEffect">
                                  <p:stCondLst>
                                    <p:cond delay="1500"/>
                                  </p:stCondLst>
                                  <p:childTnLst>
                                    <p:set>
                                      <p:cBhvr>
                                        <p:cTn id="45" dur="1" fill="hold">
                                          <p:stCondLst>
                                            <p:cond delay="0"/>
                                          </p:stCondLst>
                                        </p:cTn>
                                        <p:tgtEl>
                                          <p:spTgt spid="46"/>
                                        </p:tgtEl>
                                        <p:attrNameLst>
                                          <p:attrName>style.visibility</p:attrName>
                                        </p:attrNameLst>
                                      </p:cBhvr>
                                      <p:to>
                                        <p:strVal val="visible"/>
                                      </p:to>
                                    </p:set>
                                    <p:animEffect transition="in" filter="fade">
                                      <p:cBhvr>
                                        <p:cTn id="46" dur="500"/>
                                        <p:tgtEl>
                                          <p:spTgt spid="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 grpId="0"/>
      <p:bldP spid="40" grpId="0"/>
      <p:bldP spid="41" grpId="0"/>
      <p:bldP spid="42" grpId="0"/>
      <p:bldP spid="43" grpId="0"/>
      <p:bldP spid="44" grpId="0"/>
      <p:bldP spid="45" grpId="0"/>
      <p:bldP spid="46"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椭圆 13"/>
          <p:cNvSpPr/>
          <p:nvPr/>
        </p:nvSpPr>
        <p:spPr>
          <a:xfrm>
            <a:off x="5000987" y="1578347"/>
            <a:ext cx="1999004" cy="1999004"/>
          </a:xfrm>
          <a:prstGeom prst="ellipse">
            <a:avLst/>
          </a:prstGeom>
          <a:solidFill>
            <a:srgbClr val="E94E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3" name="组合 12"/>
          <p:cNvGrpSpPr/>
          <p:nvPr/>
        </p:nvGrpSpPr>
        <p:grpSpPr>
          <a:xfrm rot="19805853">
            <a:off x="4516435" y="1319183"/>
            <a:ext cx="2892640" cy="2550095"/>
            <a:chOff x="2254011" y="26435"/>
            <a:chExt cx="7848413" cy="6919006"/>
          </a:xfrm>
        </p:grpSpPr>
        <p:pic>
          <p:nvPicPr>
            <p:cNvPr id="10" name="Picture 6" descr="F:\Temp\400页超强PPT模板\花PNG\65789.png"/>
            <p:cNvPicPr>
              <a:picLocks noChangeAspect="1" noChangeArrowheads="1"/>
            </p:cNvPicPr>
            <p:nvPr/>
          </p:nvPicPr>
          <p:blipFill rotWithShape="1">
            <a:blip r:embed="rId4" cstate="screen">
              <a:extLst>
                <a:ext uri="{28A0092B-C50C-407E-A947-70E740481C1C}">
                  <a14:useLocalDpi xmlns:a14="http://schemas.microsoft.com/office/drawing/2010/main"/>
                </a:ext>
              </a:extLst>
            </a:blip>
            <a:srcRect/>
            <a:stretch/>
          </p:blipFill>
          <p:spPr bwMode="auto">
            <a:xfrm rot="5400000">
              <a:off x="4788797" y="2442517"/>
              <a:ext cx="2790252" cy="6215596"/>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6" descr="F:\Temp\400页超强PPT模板\花PNG\65789.png"/>
            <p:cNvPicPr>
              <a:picLocks noChangeAspect="1" noChangeArrowheads="1"/>
            </p:cNvPicPr>
            <p:nvPr/>
          </p:nvPicPr>
          <p:blipFill rotWithShape="1">
            <a:blip r:embed="rId4" cstate="screen">
              <a:extLst>
                <a:ext uri="{28A0092B-C50C-407E-A947-70E740481C1C}">
                  <a14:useLocalDpi xmlns:a14="http://schemas.microsoft.com/office/drawing/2010/main"/>
                </a:ext>
              </a:extLst>
            </a:blip>
            <a:srcRect/>
            <a:stretch/>
          </p:blipFill>
          <p:spPr bwMode="auto">
            <a:xfrm>
              <a:off x="7312172" y="630348"/>
              <a:ext cx="2790252" cy="6215598"/>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6" descr="F:\Temp\400页超强PPT模板\花PNG\65789.png"/>
            <p:cNvPicPr>
              <a:picLocks noChangeAspect="1" noChangeArrowheads="1"/>
            </p:cNvPicPr>
            <p:nvPr/>
          </p:nvPicPr>
          <p:blipFill rotWithShape="1">
            <a:blip r:embed="rId4" cstate="screen">
              <a:extLst>
                <a:ext uri="{28A0092B-C50C-407E-A947-70E740481C1C}">
                  <a14:useLocalDpi xmlns:a14="http://schemas.microsoft.com/office/drawing/2010/main"/>
                </a:ext>
              </a:extLst>
            </a:blip>
            <a:srcRect/>
            <a:stretch/>
          </p:blipFill>
          <p:spPr bwMode="auto">
            <a:xfrm flipH="1" flipV="1">
              <a:off x="2254011" y="400890"/>
              <a:ext cx="2790252" cy="6215598"/>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6" descr="F:\Temp\400页超强PPT模板\花PNG\65789.png"/>
            <p:cNvPicPr>
              <a:picLocks noChangeAspect="1" noChangeArrowheads="1"/>
            </p:cNvPicPr>
            <p:nvPr/>
          </p:nvPicPr>
          <p:blipFill rotWithShape="1">
            <a:blip r:embed="rId4" cstate="screen">
              <a:extLst>
                <a:ext uri="{28A0092B-C50C-407E-A947-70E740481C1C}">
                  <a14:useLocalDpi xmlns:a14="http://schemas.microsoft.com/office/drawing/2010/main"/>
                </a:ext>
              </a:extLst>
            </a:blip>
            <a:srcRect/>
            <a:stretch/>
          </p:blipFill>
          <p:spPr bwMode="auto">
            <a:xfrm rot="5400000" flipH="1" flipV="1">
              <a:off x="4913169" y="-1686237"/>
              <a:ext cx="2790252" cy="6215596"/>
            </a:xfrm>
            <a:prstGeom prst="rect">
              <a:avLst/>
            </a:prstGeom>
            <a:noFill/>
            <a:extLst>
              <a:ext uri="{909E8E84-426E-40DD-AFC4-6F175D3DCCD1}">
                <a14:hiddenFill xmlns:a14="http://schemas.microsoft.com/office/drawing/2010/main">
                  <a:solidFill>
                    <a:srgbClr val="FFFFFF"/>
                  </a:solidFill>
                </a14:hiddenFill>
              </a:ext>
            </a:extLst>
          </p:spPr>
        </p:pic>
      </p:grpSp>
      <p:sp>
        <p:nvSpPr>
          <p:cNvPr id="7" name="5"/>
          <p:cNvSpPr txBox="1"/>
          <p:nvPr>
            <p:custDataLst>
              <p:tags r:id="rId1"/>
            </p:custDataLst>
          </p:nvPr>
        </p:nvSpPr>
        <p:spPr>
          <a:xfrm>
            <a:off x="4352045" y="2176911"/>
            <a:ext cx="3242718" cy="769441"/>
          </a:xfrm>
          <a:prstGeom prst="rect">
            <a:avLst/>
          </a:prstGeom>
          <a:noFill/>
        </p:spPr>
        <p:txBody>
          <a:bodyPr wrap="square" rtlCol="0">
            <a:spAutoFit/>
          </a:bodyPr>
          <a:lstStyle/>
          <a:p>
            <a:pPr algn="ctr"/>
            <a:r>
              <a:rPr lang="en-US" altLang="zh-CN" sz="4400" b="1" dirty="0" smtClean="0">
                <a:solidFill>
                  <a:schemeClr val="bg1"/>
                </a:solidFill>
                <a:latin typeface="微软雅黑" pitchFamily="34" charset="-122"/>
                <a:ea typeface="微软雅黑" pitchFamily="34" charset="-122"/>
              </a:rPr>
              <a:t>02</a:t>
            </a:r>
            <a:endParaRPr lang="zh-CN" altLang="en-US" sz="4400" b="1" dirty="0">
              <a:solidFill>
                <a:schemeClr val="bg1"/>
              </a:solidFill>
              <a:latin typeface="微软雅黑" pitchFamily="34" charset="-122"/>
              <a:ea typeface="微软雅黑" pitchFamily="34" charset="-122"/>
            </a:endParaRPr>
          </a:p>
        </p:txBody>
      </p:sp>
      <p:sp>
        <p:nvSpPr>
          <p:cNvPr id="18" name="矩形 69"/>
          <p:cNvSpPr>
            <a:spLocks noChangeArrowheads="1"/>
          </p:cNvSpPr>
          <p:nvPr/>
        </p:nvSpPr>
        <p:spPr bwMode="auto">
          <a:xfrm>
            <a:off x="3534391" y="4286590"/>
            <a:ext cx="5137076"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a:buFont typeface="Arial" charset="0"/>
              <a:buNone/>
            </a:pPr>
            <a:r>
              <a:rPr lang="zh-CN" altLang="en-US" sz="4800" b="1" dirty="0">
                <a:solidFill>
                  <a:srgbClr val="E94E60"/>
                </a:solidFill>
                <a:latin typeface="微软雅黑" pitchFamily="34" charset="-122"/>
                <a:ea typeface="微软雅黑" pitchFamily="34" charset="-122"/>
                <a:sym typeface="微软雅黑" pitchFamily="34" charset="-122"/>
              </a:rPr>
              <a:t>点击添加标题</a:t>
            </a:r>
            <a:endParaRPr lang="en-US" altLang="zh-CN" sz="4800" b="1" dirty="0">
              <a:solidFill>
                <a:srgbClr val="E94E60"/>
              </a:solidFill>
              <a:latin typeface="微软雅黑" pitchFamily="34" charset="-122"/>
              <a:ea typeface="微软雅黑" pitchFamily="34" charset="-122"/>
              <a:sym typeface="微软雅黑" pitchFamily="34" charset="-122"/>
            </a:endParaRPr>
          </a:p>
        </p:txBody>
      </p:sp>
      <p:sp>
        <p:nvSpPr>
          <p:cNvPr id="19" name="矩形 70"/>
          <p:cNvSpPr>
            <a:spLocks noChangeArrowheads="1"/>
          </p:cNvSpPr>
          <p:nvPr/>
        </p:nvSpPr>
        <p:spPr bwMode="auto">
          <a:xfrm>
            <a:off x="1317717" y="5196392"/>
            <a:ext cx="9570424"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a:r>
              <a:rPr lang="zh-CN" altLang="en-US" sz="2000" dirty="0">
                <a:solidFill>
                  <a:schemeClr val="tx1">
                    <a:lumMod val="65000"/>
                    <a:lumOff val="35000"/>
                  </a:schemeClr>
                </a:solidFill>
                <a:latin typeface="微软雅黑" panose="020B0503020204020204" pitchFamily="34" charset="-122"/>
                <a:ea typeface="微软雅黑" panose="020B0503020204020204" pitchFamily="34" charset="-122"/>
              </a:rPr>
              <a:t>在此处添加文字，在此</a:t>
            </a:r>
            <a:r>
              <a:rPr lang="zh-CN" altLang="en-US" sz="2000" dirty="0" smtClean="0">
                <a:solidFill>
                  <a:schemeClr val="tx1">
                    <a:lumMod val="65000"/>
                    <a:lumOff val="35000"/>
                  </a:schemeClr>
                </a:solidFill>
                <a:latin typeface="微软雅黑" panose="020B0503020204020204" pitchFamily="34" charset="-122"/>
                <a:ea typeface="微软雅黑" panose="020B0503020204020204" pitchFamily="34" charset="-122"/>
              </a:rPr>
              <a:t>处在</a:t>
            </a:r>
            <a:r>
              <a:rPr lang="zh-CN" altLang="en-US" sz="2000" dirty="0">
                <a:solidFill>
                  <a:schemeClr val="tx1">
                    <a:lumMod val="65000"/>
                    <a:lumOff val="35000"/>
                  </a:schemeClr>
                </a:solidFill>
                <a:latin typeface="微软雅黑" panose="020B0503020204020204" pitchFamily="34" charset="-122"/>
                <a:ea typeface="微软雅黑" panose="020B0503020204020204" pitchFamily="34" charset="-122"/>
              </a:rPr>
              <a:t>此处添加文字在</a:t>
            </a:r>
            <a:r>
              <a:rPr lang="zh-CN" altLang="en-US" sz="2000" dirty="0" smtClean="0">
                <a:solidFill>
                  <a:schemeClr val="tx1">
                    <a:lumMod val="65000"/>
                    <a:lumOff val="35000"/>
                  </a:schemeClr>
                </a:solidFill>
                <a:latin typeface="微软雅黑" panose="020B0503020204020204" pitchFamily="34" charset="-122"/>
                <a:ea typeface="微软雅黑" panose="020B0503020204020204" pitchFamily="34" charset="-122"/>
              </a:rPr>
              <a:t>此处添加文字</a:t>
            </a:r>
            <a:endParaRPr lang="zh-CN" altLang="en-US" sz="20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cxnSp>
        <p:nvCxnSpPr>
          <p:cNvPr id="20" name="直接连接符 19"/>
          <p:cNvCxnSpPr/>
          <p:nvPr/>
        </p:nvCxnSpPr>
        <p:spPr>
          <a:xfrm>
            <a:off x="2369788" y="4859487"/>
            <a:ext cx="1456264" cy="1"/>
          </a:xfrm>
          <a:prstGeom prst="line">
            <a:avLst/>
          </a:prstGeom>
          <a:ln w="9525">
            <a:solidFill>
              <a:srgbClr val="E94E60"/>
            </a:solidFill>
          </a:ln>
        </p:spPr>
        <p:style>
          <a:lnRef idx="1">
            <a:schemeClr val="accent1"/>
          </a:lnRef>
          <a:fillRef idx="0">
            <a:schemeClr val="accent1"/>
          </a:fillRef>
          <a:effectRef idx="0">
            <a:schemeClr val="accent1"/>
          </a:effectRef>
          <a:fontRef idx="minor">
            <a:schemeClr val="tx1"/>
          </a:fontRef>
        </p:style>
      </p:cxnSp>
      <p:cxnSp>
        <p:nvCxnSpPr>
          <p:cNvPr id="21" name="直接连接符 20"/>
          <p:cNvCxnSpPr/>
          <p:nvPr/>
        </p:nvCxnSpPr>
        <p:spPr>
          <a:xfrm>
            <a:off x="8332888" y="4859487"/>
            <a:ext cx="1379619" cy="1"/>
          </a:xfrm>
          <a:prstGeom prst="line">
            <a:avLst/>
          </a:prstGeom>
          <a:ln w="9525">
            <a:solidFill>
              <a:srgbClr val="E94E6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318203266"/>
      </p:ext>
    </p:extLst>
  </p:cSld>
  <p:clrMapOvr>
    <a:masterClrMapping/>
  </p:clrMapOvr>
  <mc:AlternateContent xmlns:mc="http://schemas.openxmlformats.org/markup-compatibility/2006" xmlns:p14="http://schemas.microsoft.com/office/powerpoint/2010/main">
    <mc:Choice Requires="p14">
      <p:transition spd="slow" p14:dur="2000" advTm="1000"/>
    </mc:Choice>
    <mc:Fallback xmlns="">
      <p:transition spd="slow" advTm="1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p:cTn id="7" dur="1000" fill="hold"/>
                                        <p:tgtEl>
                                          <p:spTgt spid="14"/>
                                        </p:tgtEl>
                                        <p:attrNameLst>
                                          <p:attrName>ppt_w</p:attrName>
                                        </p:attrNameLst>
                                      </p:cBhvr>
                                      <p:tavLst>
                                        <p:tav tm="0">
                                          <p:val>
                                            <p:fltVal val="0"/>
                                          </p:val>
                                        </p:tav>
                                        <p:tav tm="100000">
                                          <p:val>
                                            <p:strVal val="#ppt_w"/>
                                          </p:val>
                                        </p:tav>
                                      </p:tavLst>
                                    </p:anim>
                                    <p:anim calcmode="lin" valueType="num">
                                      <p:cBhvr>
                                        <p:cTn id="8" dur="1000" fill="hold"/>
                                        <p:tgtEl>
                                          <p:spTgt spid="14"/>
                                        </p:tgtEl>
                                        <p:attrNameLst>
                                          <p:attrName>ppt_h</p:attrName>
                                        </p:attrNameLst>
                                      </p:cBhvr>
                                      <p:tavLst>
                                        <p:tav tm="0">
                                          <p:val>
                                            <p:fltVal val="0"/>
                                          </p:val>
                                        </p:tav>
                                        <p:tav tm="100000">
                                          <p:val>
                                            <p:strVal val="#ppt_h"/>
                                          </p:val>
                                        </p:tav>
                                      </p:tavLst>
                                    </p:anim>
                                    <p:anim calcmode="lin" valueType="num">
                                      <p:cBhvr>
                                        <p:cTn id="9" dur="1000" fill="hold"/>
                                        <p:tgtEl>
                                          <p:spTgt spid="14"/>
                                        </p:tgtEl>
                                        <p:attrNameLst>
                                          <p:attrName>style.rotation</p:attrName>
                                        </p:attrNameLst>
                                      </p:cBhvr>
                                      <p:tavLst>
                                        <p:tav tm="0">
                                          <p:val>
                                            <p:fltVal val="90"/>
                                          </p:val>
                                        </p:tav>
                                        <p:tav tm="100000">
                                          <p:val>
                                            <p:fltVal val="0"/>
                                          </p:val>
                                        </p:tav>
                                      </p:tavLst>
                                    </p:anim>
                                    <p:animEffect transition="in" filter="fade">
                                      <p:cBhvr>
                                        <p:cTn id="10" dur="1000"/>
                                        <p:tgtEl>
                                          <p:spTgt spid="14"/>
                                        </p:tgtEl>
                                      </p:cBhvr>
                                    </p:animEffect>
                                  </p:childTnLst>
                                </p:cTn>
                              </p:par>
                              <p:par>
                                <p:cTn id="11" presetID="31" presetClass="entr" presetSubtype="0" fill="hold" nodeType="withEffect">
                                  <p:stCondLst>
                                    <p:cond delay="0"/>
                                  </p:stCondLst>
                                  <p:childTnLst>
                                    <p:set>
                                      <p:cBhvr>
                                        <p:cTn id="12" dur="1" fill="hold">
                                          <p:stCondLst>
                                            <p:cond delay="0"/>
                                          </p:stCondLst>
                                        </p:cTn>
                                        <p:tgtEl>
                                          <p:spTgt spid="13"/>
                                        </p:tgtEl>
                                        <p:attrNameLst>
                                          <p:attrName>style.visibility</p:attrName>
                                        </p:attrNameLst>
                                      </p:cBhvr>
                                      <p:to>
                                        <p:strVal val="visible"/>
                                      </p:to>
                                    </p:set>
                                    <p:anim calcmode="lin" valueType="num">
                                      <p:cBhvr>
                                        <p:cTn id="13" dur="1000" fill="hold"/>
                                        <p:tgtEl>
                                          <p:spTgt spid="13"/>
                                        </p:tgtEl>
                                        <p:attrNameLst>
                                          <p:attrName>ppt_w</p:attrName>
                                        </p:attrNameLst>
                                      </p:cBhvr>
                                      <p:tavLst>
                                        <p:tav tm="0">
                                          <p:val>
                                            <p:fltVal val="0"/>
                                          </p:val>
                                        </p:tav>
                                        <p:tav tm="100000">
                                          <p:val>
                                            <p:strVal val="#ppt_w"/>
                                          </p:val>
                                        </p:tav>
                                      </p:tavLst>
                                    </p:anim>
                                    <p:anim calcmode="lin" valueType="num">
                                      <p:cBhvr>
                                        <p:cTn id="14" dur="1000" fill="hold"/>
                                        <p:tgtEl>
                                          <p:spTgt spid="13"/>
                                        </p:tgtEl>
                                        <p:attrNameLst>
                                          <p:attrName>ppt_h</p:attrName>
                                        </p:attrNameLst>
                                      </p:cBhvr>
                                      <p:tavLst>
                                        <p:tav tm="0">
                                          <p:val>
                                            <p:fltVal val="0"/>
                                          </p:val>
                                        </p:tav>
                                        <p:tav tm="100000">
                                          <p:val>
                                            <p:strVal val="#ppt_h"/>
                                          </p:val>
                                        </p:tav>
                                      </p:tavLst>
                                    </p:anim>
                                    <p:anim calcmode="lin" valueType="num">
                                      <p:cBhvr>
                                        <p:cTn id="15" dur="1000" fill="hold"/>
                                        <p:tgtEl>
                                          <p:spTgt spid="13"/>
                                        </p:tgtEl>
                                        <p:attrNameLst>
                                          <p:attrName>style.rotation</p:attrName>
                                        </p:attrNameLst>
                                      </p:cBhvr>
                                      <p:tavLst>
                                        <p:tav tm="0">
                                          <p:val>
                                            <p:fltVal val="90"/>
                                          </p:val>
                                        </p:tav>
                                        <p:tav tm="100000">
                                          <p:val>
                                            <p:fltVal val="0"/>
                                          </p:val>
                                        </p:tav>
                                      </p:tavLst>
                                    </p:anim>
                                    <p:animEffect transition="in" filter="fade">
                                      <p:cBhvr>
                                        <p:cTn id="16" dur="1000"/>
                                        <p:tgtEl>
                                          <p:spTgt spid="13"/>
                                        </p:tgtEl>
                                      </p:cBhvr>
                                    </p:animEffect>
                                  </p:childTnLst>
                                </p:cTn>
                              </p:par>
                              <p:par>
                                <p:cTn id="17" presetID="42" presetClass="entr" presetSubtype="0" fill="hold" grpId="0" nodeType="withEffect">
                                  <p:stCondLst>
                                    <p:cond delay="750"/>
                                  </p:stCondLst>
                                  <p:childTnLst>
                                    <p:set>
                                      <p:cBhvr>
                                        <p:cTn id="18" dur="1" fill="hold">
                                          <p:stCondLst>
                                            <p:cond delay="0"/>
                                          </p:stCondLst>
                                        </p:cTn>
                                        <p:tgtEl>
                                          <p:spTgt spid="7"/>
                                        </p:tgtEl>
                                        <p:attrNameLst>
                                          <p:attrName>style.visibility</p:attrName>
                                        </p:attrNameLst>
                                      </p:cBhvr>
                                      <p:to>
                                        <p:strVal val="visible"/>
                                      </p:to>
                                    </p:set>
                                    <p:animEffect transition="in" filter="fade">
                                      <p:cBhvr>
                                        <p:cTn id="19" dur="1000"/>
                                        <p:tgtEl>
                                          <p:spTgt spid="7"/>
                                        </p:tgtEl>
                                      </p:cBhvr>
                                    </p:animEffect>
                                    <p:anim calcmode="lin" valueType="num">
                                      <p:cBhvr>
                                        <p:cTn id="20" dur="1000" fill="hold"/>
                                        <p:tgtEl>
                                          <p:spTgt spid="7"/>
                                        </p:tgtEl>
                                        <p:attrNameLst>
                                          <p:attrName>ppt_x</p:attrName>
                                        </p:attrNameLst>
                                      </p:cBhvr>
                                      <p:tavLst>
                                        <p:tav tm="0">
                                          <p:val>
                                            <p:strVal val="#ppt_x"/>
                                          </p:val>
                                        </p:tav>
                                        <p:tav tm="100000">
                                          <p:val>
                                            <p:strVal val="#ppt_x"/>
                                          </p:val>
                                        </p:tav>
                                      </p:tavLst>
                                    </p:anim>
                                    <p:anim calcmode="lin" valueType="num">
                                      <p:cBhvr>
                                        <p:cTn id="21" dur="1000" fill="hold"/>
                                        <p:tgtEl>
                                          <p:spTgt spid="7"/>
                                        </p:tgtEl>
                                        <p:attrNameLst>
                                          <p:attrName>ppt_y</p:attrName>
                                        </p:attrNameLst>
                                      </p:cBhvr>
                                      <p:tavLst>
                                        <p:tav tm="0">
                                          <p:val>
                                            <p:strVal val="#ppt_y+.1"/>
                                          </p:val>
                                        </p:tav>
                                        <p:tav tm="100000">
                                          <p:val>
                                            <p:strVal val="#ppt_y"/>
                                          </p:val>
                                        </p:tav>
                                      </p:tavLst>
                                    </p:anim>
                                  </p:childTnLst>
                                </p:cTn>
                              </p:par>
                            </p:childTnLst>
                          </p:cTn>
                        </p:par>
                        <p:par>
                          <p:cTn id="22" fill="hold">
                            <p:stCondLst>
                              <p:cond delay="1750"/>
                            </p:stCondLst>
                            <p:childTnLst>
                              <p:par>
                                <p:cTn id="23" presetID="22" presetClass="entr" presetSubtype="8" fill="hold" nodeType="afterEffect">
                                  <p:stCondLst>
                                    <p:cond delay="0"/>
                                  </p:stCondLst>
                                  <p:childTnLst>
                                    <p:set>
                                      <p:cBhvr>
                                        <p:cTn id="24" dur="1" fill="hold">
                                          <p:stCondLst>
                                            <p:cond delay="0"/>
                                          </p:stCondLst>
                                        </p:cTn>
                                        <p:tgtEl>
                                          <p:spTgt spid="20"/>
                                        </p:tgtEl>
                                        <p:attrNameLst>
                                          <p:attrName>style.visibility</p:attrName>
                                        </p:attrNameLst>
                                      </p:cBhvr>
                                      <p:to>
                                        <p:strVal val="visible"/>
                                      </p:to>
                                    </p:set>
                                    <p:animEffect transition="in" filter="wipe(left)">
                                      <p:cBhvr>
                                        <p:cTn id="25" dur="500"/>
                                        <p:tgtEl>
                                          <p:spTgt spid="20"/>
                                        </p:tgtEl>
                                      </p:cBhvr>
                                    </p:animEffect>
                                  </p:childTnLst>
                                </p:cTn>
                              </p:par>
                              <p:par>
                                <p:cTn id="26" presetID="22" presetClass="entr" presetSubtype="2" fill="hold" nodeType="withEffect">
                                  <p:stCondLst>
                                    <p:cond delay="0"/>
                                  </p:stCondLst>
                                  <p:childTnLst>
                                    <p:set>
                                      <p:cBhvr>
                                        <p:cTn id="27" dur="1" fill="hold">
                                          <p:stCondLst>
                                            <p:cond delay="0"/>
                                          </p:stCondLst>
                                        </p:cTn>
                                        <p:tgtEl>
                                          <p:spTgt spid="21"/>
                                        </p:tgtEl>
                                        <p:attrNameLst>
                                          <p:attrName>style.visibility</p:attrName>
                                        </p:attrNameLst>
                                      </p:cBhvr>
                                      <p:to>
                                        <p:strVal val="visible"/>
                                      </p:to>
                                    </p:set>
                                    <p:animEffect transition="in" filter="wipe(right)">
                                      <p:cBhvr>
                                        <p:cTn id="28" dur="500"/>
                                        <p:tgtEl>
                                          <p:spTgt spid="21"/>
                                        </p:tgtEl>
                                      </p:cBhvr>
                                    </p:animEffect>
                                  </p:childTnLst>
                                </p:cTn>
                              </p:par>
                              <p:par>
                                <p:cTn id="29" presetID="53" presetClass="entr" presetSubtype="16" fill="hold" grpId="0" nodeType="withEffect">
                                  <p:stCondLst>
                                    <p:cond delay="0"/>
                                  </p:stCondLst>
                                  <p:childTnLst>
                                    <p:set>
                                      <p:cBhvr>
                                        <p:cTn id="30" dur="1" fill="hold">
                                          <p:stCondLst>
                                            <p:cond delay="0"/>
                                          </p:stCondLst>
                                        </p:cTn>
                                        <p:tgtEl>
                                          <p:spTgt spid="18"/>
                                        </p:tgtEl>
                                        <p:attrNameLst>
                                          <p:attrName>style.visibility</p:attrName>
                                        </p:attrNameLst>
                                      </p:cBhvr>
                                      <p:to>
                                        <p:strVal val="visible"/>
                                      </p:to>
                                    </p:set>
                                    <p:anim calcmode="lin" valueType="num">
                                      <p:cBhvr>
                                        <p:cTn id="31" dur="500" fill="hold"/>
                                        <p:tgtEl>
                                          <p:spTgt spid="18"/>
                                        </p:tgtEl>
                                        <p:attrNameLst>
                                          <p:attrName>ppt_w</p:attrName>
                                        </p:attrNameLst>
                                      </p:cBhvr>
                                      <p:tavLst>
                                        <p:tav tm="0">
                                          <p:val>
                                            <p:fltVal val="0"/>
                                          </p:val>
                                        </p:tav>
                                        <p:tav tm="100000">
                                          <p:val>
                                            <p:strVal val="#ppt_w"/>
                                          </p:val>
                                        </p:tav>
                                      </p:tavLst>
                                    </p:anim>
                                    <p:anim calcmode="lin" valueType="num">
                                      <p:cBhvr>
                                        <p:cTn id="32" dur="500" fill="hold"/>
                                        <p:tgtEl>
                                          <p:spTgt spid="18"/>
                                        </p:tgtEl>
                                        <p:attrNameLst>
                                          <p:attrName>ppt_h</p:attrName>
                                        </p:attrNameLst>
                                      </p:cBhvr>
                                      <p:tavLst>
                                        <p:tav tm="0">
                                          <p:val>
                                            <p:fltVal val="0"/>
                                          </p:val>
                                        </p:tav>
                                        <p:tav tm="100000">
                                          <p:val>
                                            <p:strVal val="#ppt_h"/>
                                          </p:val>
                                        </p:tav>
                                      </p:tavLst>
                                    </p:anim>
                                    <p:animEffect transition="in" filter="fade">
                                      <p:cBhvr>
                                        <p:cTn id="33" dur="500"/>
                                        <p:tgtEl>
                                          <p:spTgt spid="18"/>
                                        </p:tgtEl>
                                      </p:cBhvr>
                                    </p:animEffect>
                                  </p:childTnLst>
                                </p:cTn>
                              </p:par>
                            </p:childTnLst>
                          </p:cTn>
                        </p:par>
                        <p:par>
                          <p:cTn id="34" fill="hold">
                            <p:stCondLst>
                              <p:cond delay="2250"/>
                            </p:stCondLst>
                            <p:childTnLst>
                              <p:par>
                                <p:cTn id="35" presetID="31" presetClass="entr" presetSubtype="0" fill="hold" grpId="0" nodeType="afterEffect">
                                  <p:stCondLst>
                                    <p:cond delay="0"/>
                                  </p:stCondLst>
                                  <p:childTnLst>
                                    <p:set>
                                      <p:cBhvr>
                                        <p:cTn id="36" dur="1" fill="hold">
                                          <p:stCondLst>
                                            <p:cond delay="0"/>
                                          </p:stCondLst>
                                        </p:cTn>
                                        <p:tgtEl>
                                          <p:spTgt spid="19"/>
                                        </p:tgtEl>
                                        <p:attrNameLst>
                                          <p:attrName>style.visibility</p:attrName>
                                        </p:attrNameLst>
                                      </p:cBhvr>
                                      <p:to>
                                        <p:strVal val="visible"/>
                                      </p:to>
                                    </p:set>
                                    <p:anim calcmode="lin" valueType="num">
                                      <p:cBhvr>
                                        <p:cTn id="37" dur="1000" fill="hold"/>
                                        <p:tgtEl>
                                          <p:spTgt spid="19"/>
                                        </p:tgtEl>
                                        <p:attrNameLst>
                                          <p:attrName>ppt_w</p:attrName>
                                        </p:attrNameLst>
                                      </p:cBhvr>
                                      <p:tavLst>
                                        <p:tav tm="0">
                                          <p:val>
                                            <p:fltVal val="0"/>
                                          </p:val>
                                        </p:tav>
                                        <p:tav tm="100000">
                                          <p:val>
                                            <p:strVal val="#ppt_w"/>
                                          </p:val>
                                        </p:tav>
                                      </p:tavLst>
                                    </p:anim>
                                    <p:anim calcmode="lin" valueType="num">
                                      <p:cBhvr>
                                        <p:cTn id="38" dur="1000" fill="hold"/>
                                        <p:tgtEl>
                                          <p:spTgt spid="19"/>
                                        </p:tgtEl>
                                        <p:attrNameLst>
                                          <p:attrName>ppt_h</p:attrName>
                                        </p:attrNameLst>
                                      </p:cBhvr>
                                      <p:tavLst>
                                        <p:tav tm="0">
                                          <p:val>
                                            <p:fltVal val="0"/>
                                          </p:val>
                                        </p:tav>
                                        <p:tav tm="100000">
                                          <p:val>
                                            <p:strVal val="#ppt_h"/>
                                          </p:val>
                                        </p:tav>
                                      </p:tavLst>
                                    </p:anim>
                                    <p:anim calcmode="lin" valueType="num">
                                      <p:cBhvr>
                                        <p:cTn id="39" dur="1000" fill="hold"/>
                                        <p:tgtEl>
                                          <p:spTgt spid="19"/>
                                        </p:tgtEl>
                                        <p:attrNameLst>
                                          <p:attrName>style.rotation</p:attrName>
                                        </p:attrNameLst>
                                      </p:cBhvr>
                                      <p:tavLst>
                                        <p:tav tm="0">
                                          <p:val>
                                            <p:fltVal val="90"/>
                                          </p:val>
                                        </p:tav>
                                        <p:tav tm="100000">
                                          <p:val>
                                            <p:fltVal val="0"/>
                                          </p:val>
                                        </p:tav>
                                      </p:tavLst>
                                    </p:anim>
                                    <p:animEffect transition="in" filter="fade">
                                      <p:cBhvr>
                                        <p:cTn id="40" dur="10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7" grpId="0"/>
      <p:bldP spid="18" grpId="0"/>
      <p:bldP spid="19"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6" descr="F:\Temp\400页超强PPT模板\花PNG\65789.png"/>
          <p:cNvPicPr>
            <a:picLocks noChangeAspect="1" noChangeArrowheads="1"/>
          </p:cNvPicPr>
          <p:nvPr/>
        </p:nvPicPr>
        <p:blipFill rotWithShape="1">
          <a:blip r:embed="rId12" cstate="screen">
            <a:extLst>
              <a:ext uri="{28A0092B-C50C-407E-A947-70E740481C1C}">
                <a14:useLocalDpi xmlns:a14="http://schemas.microsoft.com/office/drawing/2010/main"/>
              </a:ext>
            </a:extLst>
          </a:blip>
          <a:srcRect/>
          <a:stretch/>
        </p:blipFill>
        <p:spPr bwMode="auto">
          <a:xfrm rot="4036017" flipH="1" flipV="1">
            <a:off x="-1777203" y="-2206329"/>
            <a:ext cx="3110810" cy="6929676"/>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6" descr="F:\Temp\400页超强PPT模板\花PNG\65789.png"/>
          <p:cNvPicPr>
            <a:picLocks noChangeAspect="1" noChangeArrowheads="1"/>
          </p:cNvPicPr>
          <p:nvPr/>
        </p:nvPicPr>
        <p:blipFill rotWithShape="1">
          <a:blip r:embed="rId12" cstate="screen">
            <a:extLst>
              <a:ext uri="{28A0092B-C50C-407E-A947-70E740481C1C}">
                <a14:useLocalDpi xmlns:a14="http://schemas.microsoft.com/office/drawing/2010/main"/>
              </a:ext>
            </a:extLst>
          </a:blip>
          <a:srcRect/>
          <a:stretch/>
        </p:blipFill>
        <p:spPr bwMode="auto">
          <a:xfrm rot="17563983" flipV="1">
            <a:off x="10867236" y="-2206330"/>
            <a:ext cx="3110810" cy="6929676"/>
          </a:xfrm>
          <a:prstGeom prst="rect">
            <a:avLst/>
          </a:prstGeom>
          <a:noFill/>
          <a:extLst>
            <a:ext uri="{909E8E84-426E-40DD-AFC4-6F175D3DCCD1}">
              <a14:hiddenFill xmlns:a14="http://schemas.microsoft.com/office/drawing/2010/main">
                <a:solidFill>
                  <a:srgbClr val="FFFFFF"/>
                </a:solidFill>
              </a14:hiddenFill>
            </a:ext>
          </a:extLst>
        </p:spPr>
      </p:pic>
      <p:grpSp>
        <p:nvGrpSpPr>
          <p:cNvPr id="6" name="组合 5"/>
          <p:cNvGrpSpPr/>
          <p:nvPr/>
        </p:nvGrpSpPr>
        <p:grpSpPr>
          <a:xfrm>
            <a:off x="4103839" y="399268"/>
            <a:ext cx="3818270" cy="729094"/>
            <a:chOff x="3929028" y="495853"/>
            <a:chExt cx="3818270" cy="729094"/>
          </a:xfrm>
        </p:grpSpPr>
        <p:sp>
          <p:nvSpPr>
            <p:cNvPr id="7" name="椭圆 6"/>
            <p:cNvSpPr/>
            <p:nvPr/>
          </p:nvSpPr>
          <p:spPr>
            <a:xfrm>
              <a:off x="3929028" y="534171"/>
              <a:ext cx="611036" cy="611036"/>
            </a:xfrm>
            <a:prstGeom prst="ellipse">
              <a:avLst/>
            </a:prstGeom>
            <a:solidFill>
              <a:srgbClr val="E94E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600" b="1" dirty="0" smtClean="0">
                  <a:solidFill>
                    <a:schemeClr val="bg1"/>
                  </a:solidFill>
                  <a:latin typeface="微软雅黑" pitchFamily="34" charset="-122"/>
                  <a:ea typeface="微软雅黑" pitchFamily="34" charset="-122"/>
                </a:rPr>
                <a:t>1</a:t>
              </a:r>
              <a:endParaRPr lang="zh-CN" altLang="en-US" sz="3600" b="1" dirty="0">
                <a:solidFill>
                  <a:schemeClr val="bg1"/>
                </a:solidFill>
                <a:latin typeface="微软雅黑" pitchFamily="34" charset="-122"/>
                <a:ea typeface="微软雅黑" pitchFamily="34" charset="-122"/>
              </a:endParaRPr>
            </a:p>
          </p:txBody>
        </p:sp>
        <p:sp>
          <p:nvSpPr>
            <p:cNvPr id="8" name="Copyright Notice"/>
            <p:cNvSpPr>
              <a:spLocks/>
            </p:cNvSpPr>
            <p:nvPr/>
          </p:nvSpPr>
          <p:spPr bwMode="auto">
            <a:xfrm>
              <a:off x="4678301" y="495853"/>
              <a:ext cx="2628900" cy="434765"/>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r>
                <a:rPr lang="zh-CN" altLang="en-US" sz="2400" b="1" cap="small" dirty="0" smtClean="0">
                  <a:solidFill>
                    <a:schemeClr val="tx1">
                      <a:lumMod val="50000"/>
                      <a:lumOff val="50000"/>
                    </a:schemeClr>
                  </a:solidFill>
                  <a:latin typeface="微软雅黑" panose="020B0503020204020204" pitchFamily="34" charset="-122"/>
                  <a:ea typeface="微软雅黑" panose="020B0503020204020204" pitchFamily="34" charset="-122"/>
                </a:rPr>
                <a:t>点击加入标题文字</a:t>
              </a:r>
              <a:endParaRPr lang="en-US" sz="2400" b="1" cap="small"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9" name="文本框 12"/>
            <p:cNvSpPr txBox="1"/>
            <p:nvPr/>
          </p:nvSpPr>
          <p:spPr>
            <a:xfrm>
              <a:off x="4678301" y="855615"/>
              <a:ext cx="3068997" cy="369332"/>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zh-CN" dirty="0">
                  <a:solidFill>
                    <a:schemeClr val="tx1">
                      <a:lumMod val="50000"/>
                      <a:lumOff val="50000"/>
                    </a:schemeClr>
                  </a:solidFill>
                </a:rPr>
                <a:t>Click add title text description</a:t>
              </a:r>
              <a:endParaRPr lang="zh-CN" altLang="en-US" dirty="0">
                <a:solidFill>
                  <a:schemeClr val="tx1">
                    <a:lumMod val="50000"/>
                    <a:lumOff val="50000"/>
                  </a:schemeClr>
                </a:solidFill>
              </a:endParaRPr>
            </a:p>
          </p:txBody>
        </p:sp>
      </p:grpSp>
      <p:grpSp>
        <p:nvGrpSpPr>
          <p:cNvPr id="10" name="组合 9"/>
          <p:cNvGrpSpPr/>
          <p:nvPr/>
        </p:nvGrpSpPr>
        <p:grpSpPr>
          <a:xfrm flipV="1">
            <a:off x="-17617" y="1272756"/>
            <a:ext cx="12222544" cy="64698"/>
            <a:chOff x="2424953" y="1238297"/>
            <a:chExt cx="7305796" cy="76200"/>
          </a:xfrm>
          <a:solidFill>
            <a:srgbClr val="E94E60"/>
          </a:solidFill>
        </p:grpSpPr>
        <p:sp>
          <p:nvSpPr>
            <p:cNvPr id="11" name="Rectangle 13"/>
            <p:cNvSpPr/>
            <p:nvPr/>
          </p:nvSpPr>
          <p:spPr>
            <a:xfrm>
              <a:off x="2424953" y="1238297"/>
              <a:ext cx="1463040" cy="762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E94E60"/>
                </a:solidFill>
                <a:effectLst/>
                <a:uLnTx/>
                <a:uFillTx/>
                <a:latin typeface="Rockwell"/>
                <a:ea typeface="+mn-ea"/>
                <a:cs typeface="+mn-cs"/>
              </a:endParaRPr>
            </a:p>
          </p:txBody>
        </p:sp>
        <p:sp>
          <p:nvSpPr>
            <p:cNvPr id="12" name="Rectangle 14"/>
            <p:cNvSpPr/>
            <p:nvPr/>
          </p:nvSpPr>
          <p:spPr>
            <a:xfrm>
              <a:off x="8267708" y="1238297"/>
              <a:ext cx="1463041" cy="762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E94E60"/>
                </a:solidFill>
                <a:effectLst/>
                <a:uLnTx/>
                <a:uFillTx/>
                <a:latin typeface="Rockwell"/>
                <a:ea typeface="+mn-ea"/>
                <a:cs typeface="+mn-cs"/>
              </a:endParaRPr>
            </a:p>
          </p:txBody>
        </p:sp>
        <p:sp>
          <p:nvSpPr>
            <p:cNvPr id="13" name="Rectangle 15"/>
            <p:cNvSpPr/>
            <p:nvPr/>
          </p:nvSpPr>
          <p:spPr>
            <a:xfrm>
              <a:off x="5351033" y="1238297"/>
              <a:ext cx="1463040" cy="762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E94E60"/>
                </a:solidFill>
                <a:effectLst/>
                <a:uLnTx/>
                <a:uFillTx/>
                <a:latin typeface="Rockwell"/>
                <a:ea typeface="+mn-ea"/>
                <a:cs typeface="+mn-cs"/>
              </a:endParaRPr>
            </a:p>
          </p:txBody>
        </p:sp>
        <p:sp>
          <p:nvSpPr>
            <p:cNvPr id="14" name="Rectangle 16"/>
            <p:cNvSpPr/>
            <p:nvPr/>
          </p:nvSpPr>
          <p:spPr>
            <a:xfrm>
              <a:off x="6814073" y="1238297"/>
              <a:ext cx="1463040" cy="762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E94E60"/>
                </a:solidFill>
                <a:effectLst/>
                <a:uLnTx/>
                <a:uFillTx/>
                <a:latin typeface="Rockwell"/>
                <a:ea typeface="+mn-ea"/>
                <a:cs typeface="+mn-cs"/>
              </a:endParaRPr>
            </a:p>
          </p:txBody>
        </p:sp>
        <p:sp>
          <p:nvSpPr>
            <p:cNvPr id="15" name="Rectangle 17"/>
            <p:cNvSpPr/>
            <p:nvPr/>
          </p:nvSpPr>
          <p:spPr>
            <a:xfrm>
              <a:off x="3887993" y="1238297"/>
              <a:ext cx="1463040" cy="762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E94E60"/>
                </a:solidFill>
                <a:effectLst/>
                <a:uLnTx/>
                <a:uFillTx/>
                <a:latin typeface="Rockwell"/>
                <a:ea typeface="+mn-ea"/>
                <a:cs typeface="+mn-cs"/>
              </a:endParaRPr>
            </a:p>
          </p:txBody>
        </p:sp>
      </p:grpSp>
      <p:grpSp>
        <p:nvGrpSpPr>
          <p:cNvPr id="16" name="7 4"/>
          <p:cNvGrpSpPr/>
          <p:nvPr>
            <p:custDataLst>
              <p:tags r:id="rId1"/>
            </p:custDataLst>
          </p:nvPr>
        </p:nvGrpSpPr>
        <p:grpSpPr>
          <a:xfrm>
            <a:off x="3847207" y="2696966"/>
            <a:ext cx="4497587" cy="3135731"/>
            <a:chOff x="3847207" y="2218004"/>
            <a:chExt cx="4497587" cy="3135731"/>
          </a:xfrm>
        </p:grpSpPr>
        <p:pic>
          <p:nvPicPr>
            <p:cNvPr id="17" name="12"/>
            <p:cNvPicPr>
              <a:picLocks noChangeAspect="1"/>
            </p:cNvPicPr>
            <p:nvPr/>
          </p:nvPicPr>
          <p:blipFill rotWithShape="1">
            <a:blip r:embed="rId13" cstate="screen">
              <a:extLst>
                <a:ext uri="{28A0092B-C50C-407E-A947-70E740481C1C}">
                  <a14:useLocalDpi xmlns:a14="http://schemas.microsoft.com/office/drawing/2010/main"/>
                </a:ext>
              </a:extLst>
            </a:blip>
            <a:srcRect t="13878" b="16402"/>
            <a:stretch/>
          </p:blipFill>
          <p:spPr>
            <a:xfrm>
              <a:off x="3847207" y="2218004"/>
              <a:ext cx="4497587" cy="3135731"/>
            </a:xfrm>
            <a:prstGeom prst="rect">
              <a:avLst/>
            </a:prstGeom>
          </p:spPr>
        </p:pic>
        <p:pic>
          <p:nvPicPr>
            <p:cNvPr id="18" name="7 1"/>
            <p:cNvPicPr>
              <a:picLocks noChangeAspect="1"/>
            </p:cNvPicPr>
            <p:nvPr/>
          </p:nvPicPr>
          <p:blipFill rotWithShape="1">
            <a:blip r:embed="rId14" cstate="screen">
              <a:extLst>
                <a:ext uri="{BEBA8EAE-BF5A-486C-A8C5-ECC9F3942E4B}">
                  <a14:imgProps xmlns:a14="http://schemas.microsoft.com/office/drawing/2010/main">
                    <a14:imgLayer r:embed="rId15">
                      <a14:imgEffect>
                        <a14:saturation sat="0"/>
                      </a14:imgEffect>
                    </a14:imgLayer>
                  </a14:imgProps>
                </a:ext>
                <a:ext uri="{28A0092B-C50C-407E-A947-70E740481C1C}">
                  <a14:useLocalDpi xmlns:a14="http://schemas.microsoft.com/office/drawing/2010/main"/>
                </a:ext>
              </a:extLst>
            </a:blip>
            <a:srcRect/>
            <a:stretch/>
          </p:blipFill>
          <p:spPr>
            <a:xfrm>
              <a:off x="4441371" y="2603958"/>
              <a:ext cx="3256329" cy="2011585"/>
            </a:xfrm>
            <a:prstGeom prst="rect">
              <a:avLst/>
            </a:prstGeom>
          </p:spPr>
        </p:pic>
      </p:grpSp>
      <p:sp>
        <p:nvSpPr>
          <p:cNvPr id="19" name="圆角 5"/>
          <p:cNvSpPr/>
          <p:nvPr>
            <p:custDataLst>
              <p:tags r:id="rId2"/>
            </p:custDataLst>
          </p:nvPr>
        </p:nvSpPr>
        <p:spPr>
          <a:xfrm>
            <a:off x="1110386" y="2959271"/>
            <a:ext cx="1785258" cy="478972"/>
          </a:xfrm>
          <a:prstGeom prst="roundRect">
            <a:avLst>
              <a:gd name="adj" fmla="val 50000"/>
            </a:avLst>
          </a:prstGeom>
          <a:solidFill>
            <a:srgbClr val="E94E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800" dirty="0" smtClean="0">
                <a:latin typeface="Impact" panose="020B0806030902050204" pitchFamily="34" charset="0"/>
              </a:rPr>
              <a:t>2019</a:t>
            </a:r>
            <a:endParaRPr lang="zh-CN" altLang="en-US" sz="2800" dirty="0">
              <a:latin typeface="Impact" panose="020B0806030902050204" pitchFamily="34" charset="0"/>
            </a:endParaRPr>
          </a:p>
        </p:txBody>
      </p:sp>
      <p:sp>
        <p:nvSpPr>
          <p:cNvPr id="20" name=": 圆角 17"/>
          <p:cNvSpPr/>
          <p:nvPr>
            <p:custDataLst>
              <p:tags r:id="rId3"/>
            </p:custDataLst>
          </p:nvPr>
        </p:nvSpPr>
        <p:spPr>
          <a:xfrm>
            <a:off x="8516021" y="2913006"/>
            <a:ext cx="1785258" cy="478972"/>
          </a:xfrm>
          <a:prstGeom prst="roundRect">
            <a:avLst>
              <a:gd name="adj" fmla="val 50000"/>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800" dirty="0" smtClean="0">
                <a:latin typeface="Impact" panose="020B0806030902050204" pitchFamily="34" charset="0"/>
              </a:rPr>
              <a:t>20XX</a:t>
            </a:r>
            <a:endParaRPr lang="zh-CN" altLang="en-US" sz="2800" dirty="0">
              <a:latin typeface="Impact" panose="020B0806030902050204" pitchFamily="34" charset="0"/>
            </a:endParaRPr>
          </a:p>
        </p:txBody>
      </p:sp>
      <p:sp>
        <p:nvSpPr>
          <p:cNvPr id="21" name="19"/>
          <p:cNvSpPr/>
          <p:nvPr>
            <p:custDataLst>
              <p:tags r:id="rId4"/>
            </p:custDataLst>
          </p:nvPr>
        </p:nvSpPr>
        <p:spPr>
          <a:xfrm>
            <a:off x="843390" y="4178066"/>
            <a:ext cx="3235124" cy="954107"/>
          </a:xfrm>
          <a:prstGeom prst="rect">
            <a:avLst/>
          </a:prstGeom>
        </p:spPr>
        <p:txBody>
          <a:bodyPr wrap="square">
            <a:spAutoFit/>
          </a:bodyPr>
          <a:lstStyle/>
          <a:p>
            <a:r>
              <a:rPr lang="zh-CN" altLang="en-US" sz="1400" dirty="0">
                <a:solidFill>
                  <a:schemeClr val="bg1">
                    <a:lumMod val="50000"/>
                  </a:schemeClr>
                </a:solidFill>
                <a:latin typeface="微软雅黑" pitchFamily="34" charset="-122"/>
                <a:ea typeface="微软雅黑" pitchFamily="34" charset="-122"/>
                <a:cs typeface="Calibri" pitchFamily="34" charset="0"/>
              </a:rPr>
              <a:t>加入文字描文字描述文案描述表达</a:t>
            </a:r>
            <a:r>
              <a:rPr lang="zh-CN" altLang="en-US" sz="1400" dirty="0" smtClean="0">
                <a:solidFill>
                  <a:schemeClr val="bg1">
                    <a:lumMod val="50000"/>
                  </a:schemeClr>
                </a:solidFill>
                <a:latin typeface="微软雅黑" pitchFamily="34" charset="-122"/>
                <a:ea typeface="微软雅黑" pitchFamily="34" charset="-122"/>
                <a:cs typeface="Calibri" pitchFamily="34" charset="0"/>
              </a:rPr>
              <a:t>。</a:t>
            </a:r>
            <a:r>
              <a:rPr lang="zh-CN" altLang="en-US" sz="1400" dirty="0">
                <a:solidFill>
                  <a:schemeClr val="bg1">
                    <a:lumMod val="50000"/>
                  </a:schemeClr>
                </a:solidFill>
                <a:latin typeface="微软雅黑" pitchFamily="34" charset="-122"/>
                <a:ea typeface="微软雅黑" pitchFamily="34" charset="-122"/>
                <a:cs typeface="Calibri" pitchFamily="34" charset="0"/>
              </a:rPr>
              <a:t>加入文字描文字描述文案描述表达。</a:t>
            </a:r>
            <a:endParaRPr lang="en-US" altLang="zh-CN" sz="1400" dirty="0">
              <a:solidFill>
                <a:schemeClr val="bg1">
                  <a:lumMod val="50000"/>
                </a:schemeClr>
              </a:solidFill>
              <a:latin typeface="微软雅黑" pitchFamily="34" charset="-122"/>
              <a:ea typeface="微软雅黑" pitchFamily="34" charset="-122"/>
            </a:endParaRPr>
          </a:p>
          <a:p>
            <a:r>
              <a:rPr lang="zh-CN" altLang="en-US" sz="1400" dirty="0">
                <a:solidFill>
                  <a:schemeClr val="bg1">
                    <a:lumMod val="50000"/>
                  </a:schemeClr>
                </a:solidFill>
                <a:latin typeface="微软雅黑" pitchFamily="34" charset="-122"/>
                <a:ea typeface="微软雅黑" pitchFamily="34" charset="-122"/>
                <a:cs typeface="Calibri" pitchFamily="34" charset="0"/>
              </a:rPr>
              <a:t>加入文字描文字描述文案描述表达。</a:t>
            </a:r>
            <a:endParaRPr lang="en-US" altLang="zh-CN" sz="1400" dirty="0">
              <a:solidFill>
                <a:schemeClr val="bg1">
                  <a:lumMod val="50000"/>
                </a:schemeClr>
              </a:solidFill>
              <a:latin typeface="微软雅黑" pitchFamily="34" charset="-122"/>
              <a:ea typeface="微软雅黑" pitchFamily="34" charset="-122"/>
            </a:endParaRPr>
          </a:p>
          <a:p>
            <a:pPr lvl="0"/>
            <a:endParaRPr lang="en-US" altLang="zh-CN" sz="1400" dirty="0">
              <a:solidFill>
                <a:schemeClr val="bg1">
                  <a:lumMod val="50000"/>
                </a:schemeClr>
              </a:solidFill>
              <a:latin typeface="微软雅黑" pitchFamily="34" charset="-122"/>
              <a:ea typeface="微软雅黑" pitchFamily="34" charset="-122"/>
            </a:endParaRPr>
          </a:p>
        </p:txBody>
      </p:sp>
      <p:sp>
        <p:nvSpPr>
          <p:cNvPr id="22" name="20"/>
          <p:cNvSpPr/>
          <p:nvPr>
            <p:custDataLst>
              <p:tags r:id="rId5"/>
            </p:custDataLst>
          </p:nvPr>
        </p:nvSpPr>
        <p:spPr>
          <a:xfrm>
            <a:off x="843390" y="3716401"/>
            <a:ext cx="2483686" cy="461665"/>
          </a:xfrm>
          <a:prstGeom prst="rect">
            <a:avLst/>
          </a:prstGeom>
        </p:spPr>
        <p:txBody>
          <a:bodyPr wrap="square">
            <a:spAutoFit/>
          </a:bodyPr>
          <a:lstStyle/>
          <a:p>
            <a:pPr algn="just"/>
            <a:r>
              <a:rPr lang="zh-CN" altLang="en-US" sz="2400" i="1" dirty="0" smtClean="0">
                <a:solidFill>
                  <a:schemeClr val="tx1">
                    <a:lumMod val="65000"/>
                    <a:lumOff val="35000"/>
                  </a:schemeClr>
                </a:solidFill>
                <a:latin typeface="华文细黑" panose="02010600040101010101" pitchFamily="2" charset="-122"/>
                <a:ea typeface="华文细黑" panose="02010600040101010101" pitchFamily="2" charset="-122"/>
                <a:cs typeface="Arial" panose="020B0604020202020204" pitchFamily="34" charset="0"/>
              </a:rPr>
              <a:t>加入标题描述</a:t>
            </a:r>
            <a:endParaRPr lang="en-US" altLang="zh-CN" sz="2400" i="1" dirty="0">
              <a:solidFill>
                <a:schemeClr val="tx1">
                  <a:lumMod val="65000"/>
                  <a:lumOff val="35000"/>
                </a:schemeClr>
              </a:solidFill>
              <a:latin typeface="华文细黑" panose="02010600040101010101" pitchFamily="2" charset="-122"/>
              <a:ea typeface="华文细黑" panose="02010600040101010101" pitchFamily="2" charset="-122"/>
              <a:cs typeface="Arial" panose="020B0604020202020204" pitchFamily="34" charset="0"/>
            </a:endParaRPr>
          </a:p>
        </p:txBody>
      </p:sp>
      <p:sp>
        <p:nvSpPr>
          <p:cNvPr id="23" name="21"/>
          <p:cNvSpPr/>
          <p:nvPr>
            <p:custDataLst>
              <p:tags r:id="rId6"/>
            </p:custDataLst>
          </p:nvPr>
        </p:nvSpPr>
        <p:spPr>
          <a:xfrm>
            <a:off x="826972" y="4902036"/>
            <a:ext cx="3235124" cy="954107"/>
          </a:xfrm>
          <a:prstGeom prst="rect">
            <a:avLst/>
          </a:prstGeom>
        </p:spPr>
        <p:txBody>
          <a:bodyPr wrap="square">
            <a:spAutoFit/>
          </a:bodyPr>
          <a:lstStyle/>
          <a:p>
            <a:pPr lvl="0"/>
            <a:r>
              <a:rPr lang="zh-CN" altLang="en-US" sz="1400" dirty="0">
                <a:solidFill>
                  <a:srgbClr val="FFFFFF">
                    <a:lumMod val="50000"/>
                  </a:srgbClr>
                </a:solidFill>
                <a:latin typeface="微软雅黑" pitchFamily="34" charset="-122"/>
                <a:ea typeface="微软雅黑" pitchFamily="34" charset="-122"/>
                <a:cs typeface="Calibri" pitchFamily="34" charset="0"/>
              </a:rPr>
              <a:t>加入文字描文字描述文案描述表达。加入文字描文字描述文案描述表达。</a:t>
            </a:r>
            <a:endParaRPr lang="en-US" altLang="zh-CN" sz="1400" dirty="0">
              <a:solidFill>
                <a:srgbClr val="FFFFFF">
                  <a:lumMod val="50000"/>
                </a:srgbClr>
              </a:solidFill>
              <a:latin typeface="微软雅黑" pitchFamily="34" charset="-122"/>
              <a:ea typeface="微软雅黑" pitchFamily="34" charset="-122"/>
            </a:endParaRPr>
          </a:p>
          <a:p>
            <a:pPr lvl="0"/>
            <a:r>
              <a:rPr lang="zh-CN" altLang="en-US" sz="1400" dirty="0">
                <a:solidFill>
                  <a:srgbClr val="FFFFFF">
                    <a:lumMod val="50000"/>
                  </a:srgbClr>
                </a:solidFill>
                <a:latin typeface="微软雅黑" pitchFamily="34" charset="-122"/>
                <a:ea typeface="微软雅黑" pitchFamily="34" charset="-122"/>
                <a:cs typeface="Calibri" pitchFamily="34" charset="0"/>
              </a:rPr>
              <a:t>加入文字描文字描述文案描述表达。</a:t>
            </a:r>
            <a:endParaRPr lang="en-US" altLang="zh-CN" sz="1400" dirty="0">
              <a:solidFill>
                <a:srgbClr val="FFFFFF">
                  <a:lumMod val="50000"/>
                </a:srgbClr>
              </a:solidFill>
              <a:latin typeface="微软雅黑" pitchFamily="34" charset="-122"/>
              <a:ea typeface="微软雅黑" pitchFamily="34" charset="-122"/>
            </a:endParaRPr>
          </a:p>
          <a:p>
            <a:pPr lvl="0"/>
            <a:endParaRPr lang="en-US" altLang="zh-CN" sz="1400" dirty="0">
              <a:solidFill>
                <a:srgbClr val="FFFFFF">
                  <a:lumMod val="50000"/>
                </a:srgbClr>
              </a:solidFill>
              <a:latin typeface="微软雅黑" pitchFamily="34" charset="-122"/>
              <a:ea typeface="微软雅黑" pitchFamily="34" charset="-122"/>
            </a:endParaRPr>
          </a:p>
        </p:txBody>
      </p:sp>
      <p:sp>
        <p:nvSpPr>
          <p:cNvPr id="24" name="22"/>
          <p:cNvSpPr/>
          <p:nvPr>
            <p:custDataLst>
              <p:tags r:id="rId7"/>
            </p:custDataLst>
          </p:nvPr>
        </p:nvSpPr>
        <p:spPr>
          <a:xfrm>
            <a:off x="8516021" y="4161515"/>
            <a:ext cx="3045486" cy="954107"/>
          </a:xfrm>
          <a:prstGeom prst="rect">
            <a:avLst/>
          </a:prstGeom>
        </p:spPr>
        <p:txBody>
          <a:bodyPr wrap="square">
            <a:spAutoFit/>
          </a:bodyPr>
          <a:lstStyle/>
          <a:p>
            <a:pPr lvl="0"/>
            <a:r>
              <a:rPr lang="zh-CN" altLang="en-US" sz="1400" dirty="0">
                <a:solidFill>
                  <a:srgbClr val="FFFFFF">
                    <a:lumMod val="50000"/>
                  </a:srgbClr>
                </a:solidFill>
                <a:latin typeface="微软雅黑" pitchFamily="34" charset="-122"/>
                <a:ea typeface="微软雅黑" pitchFamily="34" charset="-122"/>
                <a:cs typeface="Calibri" pitchFamily="34" charset="0"/>
              </a:rPr>
              <a:t>加入文字描文字描述文案描述表达。加入文字描文字描述文案描述表达。</a:t>
            </a:r>
            <a:endParaRPr lang="en-US" altLang="zh-CN" sz="1400" dirty="0">
              <a:solidFill>
                <a:srgbClr val="FFFFFF">
                  <a:lumMod val="50000"/>
                </a:srgbClr>
              </a:solidFill>
              <a:latin typeface="微软雅黑" pitchFamily="34" charset="-122"/>
              <a:ea typeface="微软雅黑" pitchFamily="34" charset="-122"/>
            </a:endParaRPr>
          </a:p>
          <a:p>
            <a:pPr lvl="0"/>
            <a:r>
              <a:rPr lang="zh-CN" altLang="en-US" sz="1400" dirty="0">
                <a:solidFill>
                  <a:srgbClr val="FFFFFF">
                    <a:lumMod val="50000"/>
                  </a:srgbClr>
                </a:solidFill>
                <a:latin typeface="微软雅黑" pitchFamily="34" charset="-122"/>
                <a:ea typeface="微软雅黑" pitchFamily="34" charset="-122"/>
                <a:cs typeface="Calibri" pitchFamily="34" charset="0"/>
              </a:rPr>
              <a:t>加入文字描文字描述文案描述表达。</a:t>
            </a:r>
            <a:endParaRPr lang="en-US" altLang="zh-CN" sz="1400" dirty="0">
              <a:solidFill>
                <a:srgbClr val="FFFFFF">
                  <a:lumMod val="50000"/>
                </a:srgbClr>
              </a:solidFill>
              <a:latin typeface="微软雅黑" pitchFamily="34" charset="-122"/>
              <a:ea typeface="微软雅黑" pitchFamily="34" charset="-122"/>
            </a:endParaRPr>
          </a:p>
          <a:p>
            <a:pPr lvl="0"/>
            <a:endParaRPr lang="en-US" altLang="zh-CN" sz="1400" dirty="0">
              <a:solidFill>
                <a:srgbClr val="FFFFFF">
                  <a:lumMod val="50000"/>
                </a:srgbClr>
              </a:solidFill>
              <a:latin typeface="微软雅黑" pitchFamily="34" charset="-122"/>
              <a:ea typeface="微软雅黑" pitchFamily="34" charset="-122"/>
            </a:endParaRPr>
          </a:p>
        </p:txBody>
      </p:sp>
      <p:sp>
        <p:nvSpPr>
          <p:cNvPr id="25" name="7 23"/>
          <p:cNvSpPr/>
          <p:nvPr>
            <p:custDataLst>
              <p:tags r:id="rId8"/>
            </p:custDataLst>
          </p:nvPr>
        </p:nvSpPr>
        <p:spPr>
          <a:xfrm>
            <a:off x="8516021" y="3699850"/>
            <a:ext cx="2483686" cy="461665"/>
          </a:xfrm>
          <a:prstGeom prst="rect">
            <a:avLst/>
          </a:prstGeom>
        </p:spPr>
        <p:txBody>
          <a:bodyPr wrap="square">
            <a:spAutoFit/>
          </a:bodyPr>
          <a:lstStyle/>
          <a:p>
            <a:pPr algn="just"/>
            <a:r>
              <a:rPr lang="zh-CN" altLang="en-US" sz="2400" i="1" dirty="0">
                <a:solidFill>
                  <a:schemeClr val="tx1">
                    <a:lumMod val="65000"/>
                    <a:lumOff val="35000"/>
                  </a:schemeClr>
                </a:solidFill>
                <a:latin typeface="华文细黑" panose="02010600040101010101" pitchFamily="2" charset="-122"/>
                <a:ea typeface="华文细黑" panose="02010600040101010101" pitchFamily="2" charset="-122"/>
                <a:cs typeface="Arial" panose="020B0604020202020204" pitchFamily="34" charset="0"/>
              </a:rPr>
              <a:t>加入标题描述</a:t>
            </a:r>
            <a:endParaRPr lang="en-US" altLang="zh-CN" sz="2400" i="1" dirty="0">
              <a:solidFill>
                <a:schemeClr val="tx1">
                  <a:lumMod val="65000"/>
                  <a:lumOff val="35000"/>
                </a:schemeClr>
              </a:solidFill>
              <a:latin typeface="华文细黑" panose="02010600040101010101" pitchFamily="2" charset="-122"/>
              <a:ea typeface="华文细黑" panose="02010600040101010101" pitchFamily="2" charset="-122"/>
              <a:cs typeface="Arial" panose="020B0604020202020204" pitchFamily="34" charset="0"/>
            </a:endParaRPr>
          </a:p>
        </p:txBody>
      </p:sp>
      <p:sp>
        <p:nvSpPr>
          <p:cNvPr id="26" name="24"/>
          <p:cNvSpPr/>
          <p:nvPr>
            <p:custDataLst>
              <p:tags r:id="rId9"/>
            </p:custDataLst>
          </p:nvPr>
        </p:nvSpPr>
        <p:spPr>
          <a:xfrm>
            <a:off x="8499603" y="4885485"/>
            <a:ext cx="3061904" cy="954107"/>
          </a:xfrm>
          <a:prstGeom prst="rect">
            <a:avLst/>
          </a:prstGeom>
        </p:spPr>
        <p:txBody>
          <a:bodyPr wrap="square">
            <a:spAutoFit/>
          </a:bodyPr>
          <a:lstStyle/>
          <a:p>
            <a:pPr lvl="0"/>
            <a:r>
              <a:rPr lang="zh-CN" altLang="en-US" sz="1400" dirty="0">
                <a:solidFill>
                  <a:srgbClr val="FFFFFF">
                    <a:lumMod val="50000"/>
                  </a:srgbClr>
                </a:solidFill>
                <a:latin typeface="微软雅黑" pitchFamily="34" charset="-122"/>
                <a:ea typeface="微软雅黑" pitchFamily="34" charset="-122"/>
                <a:cs typeface="Calibri" pitchFamily="34" charset="0"/>
              </a:rPr>
              <a:t>加入文字描文字描述文案描述表达。加入文字描文字描述文案描述表达。</a:t>
            </a:r>
            <a:endParaRPr lang="en-US" altLang="zh-CN" sz="1400" dirty="0">
              <a:solidFill>
                <a:srgbClr val="FFFFFF">
                  <a:lumMod val="50000"/>
                </a:srgbClr>
              </a:solidFill>
              <a:latin typeface="微软雅黑" pitchFamily="34" charset="-122"/>
              <a:ea typeface="微软雅黑" pitchFamily="34" charset="-122"/>
            </a:endParaRPr>
          </a:p>
          <a:p>
            <a:pPr lvl="0"/>
            <a:r>
              <a:rPr lang="zh-CN" altLang="en-US" sz="1400" dirty="0">
                <a:solidFill>
                  <a:srgbClr val="FFFFFF">
                    <a:lumMod val="50000"/>
                  </a:srgbClr>
                </a:solidFill>
                <a:latin typeface="微软雅黑" pitchFamily="34" charset="-122"/>
                <a:ea typeface="微软雅黑" pitchFamily="34" charset="-122"/>
                <a:cs typeface="Calibri" pitchFamily="34" charset="0"/>
              </a:rPr>
              <a:t>加入文字描文字描述文案描述表达。</a:t>
            </a:r>
            <a:endParaRPr lang="en-US" altLang="zh-CN" sz="1400" dirty="0">
              <a:solidFill>
                <a:srgbClr val="FFFFFF">
                  <a:lumMod val="50000"/>
                </a:srgbClr>
              </a:solidFill>
              <a:latin typeface="微软雅黑" pitchFamily="34" charset="-122"/>
              <a:ea typeface="微软雅黑" pitchFamily="34" charset="-122"/>
            </a:endParaRPr>
          </a:p>
          <a:p>
            <a:pPr lvl="0"/>
            <a:endParaRPr lang="en-US" altLang="zh-CN" sz="1400" dirty="0">
              <a:solidFill>
                <a:srgbClr val="FFFFFF">
                  <a:lumMod val="50000"/>
                </a:srgbClr>
              </a:solidFill>
              <a:latin typeface="微软雅黑" pitchFamily="34" charset="-122"/>
              <a:ea typeface="微软雅黑" pitchFamily="34" charset="-122"/>
            </a:endParaRPr>
          </a:p>
        </p:txBody>
      </p:sp>
    </p:spTree>
    <p:extLst>
      <p:ext uri="{BB962C8B-B14F-4D97-AF65-F5344CB8AC3E}">
        <p14:creationId xmlns:p14="http://schemas.microsoft.com/office/powerpoint/2010/main" val="1509527465"/>
      </p:ext>
    </p:extLst>
  </p:cSld>
  <p:clrMapOvr>
    <a:masterClrMapping/>
  </p:clrMapOvr>
  <mc:AlternateContent xmlns:mc="http://schemas.openxmlformats.org/markup-compatibility/2006" xmlns:p14="http://schemas.microsoft.com/office/powerpoint/2010/main">
    <mc:Choice Requires="p14">
      <p:transition spd="slow" p14:dur="2000" advTm="1000"/>
    </mc:Choice>
    <mc:Fallback xmlns="">
      <p:transition spd="slow" advTm="1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3"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3)">
                                      <p:cBhvr>
                                        <p:cTn id="7" dur="750"/>
                                        <p:tgtEl>
                                          <p:spTgt spid="4"/>
                                        </p:tgtEl>
                                      </p:cBhvr>
                                    </p:animEffect>
                                  </p:childTnLst>
                                </p:cTn>
                              </p:par>
                              <p:par>
                                <p:cTn id="8" presetID="21" presetClass="entr" presetSubtype="3"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wheel(3)">
                                      <p:cBhvr>
                                        <p:cTn id="10" dur="750"/>
                                        <p:tgtEl>
                                          <p:spTgt spid="5"/>
                                        </p:tgtEl>
                                      </p:cBhvr>
                                    </p:animEffect>
                                  </p:childTnLst>
                                </p:cTn>
                              </p:par>
                            </p:childTnLst>
                          </p:cTn>
                        </p:par>
                        <p:par>
                          <p:cTn id="11" fill="hold">
                            <p:stCondLst>
                              <p:cond delay="750"/>
                            </p:stCondLst>
                            <p:childTnLst>
                              <p:par>
                                <p:cTn id="12" presetID="22" presetClass="entr" presetSubtype="8" fill="hold" nodeType="afterEffect">
                                  <p:stCondLst>
                                    <p:cond delay="0"/>
                                  </p:stCondLst>
                                  <p:childTnLst>
                                    <p:set>
                                      <p:cBhvr>
                                        <p:cTn id="13" dur="1" fill="hold">
                                          <p:stCondLst>
                                            <p:cond delay="0"/>
                                          </p:stCondLst>
                                        </p:cTn>
                                        <p:tgtEl>
                                          <p:spTgt spid="10"/>
                                        </p:tgtEl>
                                        <p:attrNameLst>
                                          <p:attrName>style.visibility</p:attrName>
                                        </p:attrNameLst>
                                      </p:cBhvr>
                                      <p:to>
                                        <p:strVal val="visible"/>
                                      </p:to>
                                    </p:set>
                                    <p:animEffect transition="in" filter="wipe(left)">
                                      <p:cBhvr>
                                        <p:cTn id="14" dur="1000"/>
                                        <p:tgtEl>
                                          <p:spTgt spid="10"/>
                                        </p:tgtEl>
                                      </p:cBhvr>
                                    </p:animEffect>
                                  </p:childTnLst>
                                </p:cTn>
                              </p:par>
                              <p:par>
                                <p:cTn id="15" presetID="10" presetClass="entr" presetSubtype="0" fill="hold" nodeType="withEffect">
                                  <p:stCondLst>
                                    <p:cond delay="25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750"/>
                                        <p:tgtEl>
                                          <p:spTgt spid="6"/>
                                        </p:tgtEl>
                                      </p:cBhvr>
                                    </p:animEffect>
                                  </p:childTnLst>
                                </p:cTn>
                              </p:par>
                              <p:par>
                                <p:cTn id="18" presetID="10" presetClass="entr" presetSubtype="0" fill="hold" nodeType="withEffect">
                                  <p:stCondLst>
                                    <p:cond delay="1800"/>
                                  </p:stCondLst>
                                  <p:childTnLst>
                                    <p:set>
                                      <p:cBhvr>
                                        <p:cTn id="19" dur="1" fill="hold">
                                          <p:stCondLst>
                                            <p:cond delay="0"/>
                                          </p:stCondLst>
                                        </p:cTn>
                                        <p:tgtEl>
                                          <p:spTgt spid="16"/>
                                        </p:tgtEl>
                                        <p:attrNameLst>
                                          <p:attrName>style.visibility</p:attrName>
                                        </p:attrNameLst>
                                      </p:cBhvr>
                                      <p:to>
                                        <p:strVal val="visible"/>
                                      </p:to>
                                    </p:set>
                                    <p:animEffect transition="in" filter="fade">
                                      <p:cBhvr>
                                        <p:cTn id="20" dur="500"/>
                                        <p:tgtEl>
                                          <p:spTgt spid="16"/>
                                        </p:tgtEl>
                                      </p:cBhvr>
                                    </p:animEffect>
                                  </p:childTnLst>
                                </p:cTn>
                              </p:par>
                              <p:par>
                                <p:cTn id="21" presetID="10" presetClass="entr" presetSubtype="0" fill="hold" grpId="0" nodeType="withEffect">
                                  <p:stCondLst>
                                    <p:cond delay="2100"/>
                                  </p:stCondLst>
                                  <p:childTnLst>
                                    <p:set>
                                      <p:cBhvr>
                                        <p:cTn id="22" dur="1" fill="hold">
                                          <p:stCondLst>
                                            <p:cond delay="0"/>
                                          </p:stCondLst>
                                        </p:cTn>
                                        <p:tgtEl>
                                          <p:spTgt spid="19"/>
                                        </p:tgtEl>
                                        <p:attrNameLst>
                                          <p:attrName>style.visibility</p:attrName>
                                        </p:attrNameLst>
                                      </p:cBhvr>
                                      <p:to>
                                        <p:strVal val="visible"/>
                                      </p:to>
                                    </p:set>
                                    <p:animEffect transition="in" filter="fade">
                                      <p:cBhvr>
                                        <p:cTn id="23" dur="500"/>
                                        <p:tgtEl>
                                          <p:spTgt spid="19"/>
                                        </p:tgtEl>
                                      </p:cBhvr>
                                    </p:animEffect>
                                  </p:childTnLst>
                                </p:cTn>
                              </p:par>
                              <p:par>
                                <p:cTn id="24" presetID="10" presetClass="entr" presetSubtype="0" fill="hold" grpId="0" nodeType="withEffect">
                                  <p:stCondLst>
                                    <p:cond delay="2400"/>
                                  </p:stCondLst>
                                  <p:childTnLst>
                                    <p:set>
                                      <p:cBhvr>
                                        <p:cTn id="25" dur="1" fill="hold">
                                          <p:stCondLst>
                                            <p:cond delay="0"/>
                                          </p:stCondLst>
                                        </p:cTn>
                                        <p:tgtEl>
                                          <p:spTgt spid="20"/>
                                        </p:tgtEl>
                                        <p:attrNameLst>
                                          <p:attrName>style.visibility</p:attrName>
                                        </p:attrNameLst>
                                      </p:cBhvr>
                                      <p:to>
                                        <p:strVal val="visible"/>
                                      </p:to>
                                    </p:set>
                                    <p:animEffect transition="in" filter="fade">
                                      <p:cBhvr>
                                        <p:cTn id="26" dur="500"/>
                                        <p:tgtEl>
                                          <p:spTgt spid="20"/>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grpId="0" nodeType="clickEffect">
                                  <p:stCondLst>
                                    <p:cond delay="0"/>
                                  </p:stCondLst>
                                  <p:childTnLst>
                                    <p:set>
                                      <p:cBhvr>
                                        <p:cTn id="30" dur="1" fill="hold">
                                          <p:stCondLst>
                                            <p:cond delay="0"/>
                                          </p:stCondLst>
                                        </p:cTn>
                                        <p:tgtEl>
                                          <p:spTgt spid="21"/>
                                        </p:tgtEl>
                                        <p:attrNameLst>
                                          <p:attrName>style.visibility</p:attrName>
                                        </p:attrNameLst>
                                      </p:cBhvr>
                                      <p:to>
                                        <p:strVal val="visible"/>
                                      </p:to>
                                    </p:set>
                                    <p:animEffect transition="in" filter="fade">
                                      <p:cBhvr>
                                        <p:cTn id="31" dur="500"/>
                                        <p:tgtEl>
                                          <p:spTgt spid="21"/>
                                        </p:tgtEl>
                                      </p:cBhvr>
                                    </p:animEffect>
                                  </p:childTnLst>
                                </p:cTn>
                              </p:par>
                              <p:par>
                                <p:cTn id="32" presetID="10" presetClass="entr" presetSubtype="0" fill="hold" grpId="0" nodeType="withEffect">
                                  <p:stCondLst>
                                    <p:cond delay="300"/>
                                  </p:stCondLst>
                                  <p:childTnLst>
                                    <p:set>
                                      <p:cBhvr>
                                        <p:cTn id="33" dur="1" fill="hold">
                                          <p:stCondLst>
                                            <p:cond delay="0"/>
                                          </p:stCondLst>
                                        </p:cTn>
                                        <p:tgtEl>
                                          <p:spTgt spid="22"/>
                                        </p:tgtEl>
                                        <p:attrNameLst>
                                          <p:attrName>style.visibility</p:attrName>
                                        </p:attrNameLst>
                                      </p:cBhvr>
                                      <p:to>
                                        <p:strVal val="visible"/>
                                      </p:to>
                                    </p:set>
                                    <p:animEffect transition="in" filter="fade">
                                      <p:cBhvr>
                                        <p:cTn id="34" dur="500"/>
                                        <p:tgtEl>
                                          <p:spTgt spid="22"/>
                                        </p:tgtEl>
                                      </p:cBhvr>
                                    </p:animEffect>
                                  </p:childTnLst>
                                </p:cTn>
                              </p:par>
                              <p:par>
                                <p:cTn id="35" presetID="10" presetClass="entr" presetSubtype="0" fill="hold" grpId="0" nodeType="withEffect">
                                  <p:stCondLst>
                                    <p:cond delay="600"/>
                                  </p:stCondLst>
                                  <p:childTnLst>
                                    <p:set>
                                      <p:cBhvr>
                                        <p:cTn id="36" dur="1" fill="hold">
                                          <p:stCondLst>
                                            <p:cond delay="0"/>
                                          </p:stCondLst>
                                        </p:cTn>
                                        <p:tgtEl>
                                          <p:spTgt spid="23"/>
                                        </p:tgtEl>
                                        <p:attrNameLst>
                                          <p:attrName>style.visibility</p:attrName>
                                        </p:attrNameLst>
                                      </p:cBhvr>
                                      <p:to>
                                        <p:strVal val="visible"/>
                                      </p:to>
                                    </p:set>
                                    <p:animEffect transition="in" filter="fade">
                                      <p:cBhvr>
                                        <p:cTn id="37" dur="500"/>
                                        <p:tgtEl>
                                          <p:spTgt spid="23"/>
                                        </p:tgtEl>
                                      </p:cBhvr>
                                    </p:animEffect>
                                  </p:childTnLst>
                                </p:cTn>
                              </p:par>
                              <p:par>
                                <p:cTn id="38" presetID="10" presetClass="entr" presetSubtype="0" fill="hold" grpId="0" nodeType="withEffect">
                                  <p:stCondLst>
                                    <p:cond delay="900"/>
                                  </p:stCondLst>
                                  <p:childTnLst>
                                    <p:set>
                                      <p:cBhvr>
                                        <p:cTn id="39" dur="1" fill="hold">
                                          <p:stCondLst>
                                            <p:cond delay="0"/>
                                          </p:stCondLst>
                                        </p:cTn>
                                        <p:tgtEl>
                                          <p:spTgt spid="24"/>
                                        </p:tgtEl>
                                        <p:attrNameLst>
                                          <p:attrName>style.visibility</p:attrName>
                                        </p:attrNameLst>
                                      </p:cBhvr>
                                      <p:to>
                                        <p:strVal val="visible"/>
                                      </p:to>
                                    </p:set>
                                    <p:animEffect transition="in" filter="fade">
                                      <p:cBhvr>
                                        <p:cTn id="40" dur="500"/>
                                        <p:tgtEl>
                                          <p:spTgt spid="24"/>
                                        </p:tgtEl>
                                      </p:cBhvr>
                                    </p:animEffect>
                                  </p:childTnLst>
                                </p:cTn>
                              </p:par>
                              <p:par>
                                <p:cTn id="41" presetID="10" presetClass="entr" presetSubtype="0" fill="hold" grpId="0" nodeType="withEffect">
                                  <p:stCondLst>
                                    <p:cond delay="1200"/>
                                  </p:stCondLst>
                                  <p:childTnLst>
                                    <p:set>
                                      <p:cBhvr>
                                        <p:cTn id="42" dur="1" fill="hold">
                                          <p:stCondLst>
                                            <p:cond delay="0"/>
                                          </p:stCondLst>
                                        </p:cTn>
                                        <p:tgtEl>
                                          <p:spTgt spid="25"/>
                                        </p:tgtEl>
                                        <p:attrNameLst>
                                          <p:attrName>style.visibility</p:attrName>
                                        </p:attrNameLst>
                                      </p:cBhvr>
                                      <p:to>
                                        <p:strVal val="visible"/>
                                      </p:to>
                                    </p:set>
                                    <p:animEffect transition="in" filter="fade">
                                      <p:cBhvr>
                                        <p:cTn id="43" dur="500"/>
                                        <p:tgtEl>
                                          <p:spTgt spid="25"/>
                                        </p:tgtEl>
                                      </p:cBhvr>
                                    </p:animEffect>
                                  </p:childTnLst>
                                </p:cTn>
                              </p:par>
                              <p:par>
                                <p:cTn id="44" presetID="10" presetClass="entr" presetSubtype="0" fill="hold" grpId="0" nodeType="withEffect">
                                  <p:stCondLst>
                                    <p:cond delay="1500"/>
                                  </p:stCondLst>
                                  <p:childTnLst>
                                    <p:set>
                                      <p:cBhvr>
                                        <p:cTn id="45" dur="1" fill="hold">
                                          <p:stCondLst>
                                            <p:cond delay="0"/>
                                          </p:stCondLst>
                                        </p:cTn>
                                        <p:tgtEl>
                                          <p:spTgt spid="26"/>
                                        </p:tgtEl>
                                        <p:attrNameLst>
                                          <p:attrName>style.visibility</p:attrName>
                                        </p:attrNameLst>
                                      </p:cBhvr>
                                      <p:to>
                                        <p:strVal val="visible"/>
                                      </p:to>
                                    </p:set>
                                    <p:animEffect transition="in" filter="fade">
                                      <p:cBhvr>
                                        <p:cTn id="46"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20" grpId="0" animBg="1"/>
      <p:bldP spid="21" grpId="0" animBg="1" autoUpdateAnimBg="0"/>
      <p:bldP spid="22" grpId="0"/>
      <p:bldP spid="23" grpId="0" animBg="1" autoUpdateAnimBg="0"/>
      <p:bldP spid="24" grpId="0" animBg="1" autoUpdateAnimBg="0"/>
      <p:bldP spid="25" grpId="0"/>
      <p:bldP spid="26"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6" descr="F:\Temp\400页超强PPT模板\花PNG\65789.png"/>
          <p:cNvPicPr>
            <a:picLocks noChangeAspect="1" noChangeArrowheads="1"/>
          </p:cNvPicPr>
          <p:nvPr/>
        </p:nvPicPr>
        <p:blipFill rotWithShape="1">
          <a:blip r:embed="rId19" cstate="screen">
            <a:extLst>
              <a:ext uri="{28A0092B-C50C-407E-A947-70E740481C1C}">
                <a14:useLocalDpi xmlns:a14="http://schemas.microsoft.com/office/drawing/2010/main"/>
              </a:ext>
            </a:extLst>
          </a:blip>
          <a:srcRect/>
          <a:stretch/>
        </p:blipFill>
        <p:spPr bwMode="auto">
          <a:xfrm rot="4036017" flipH="1" flipV="1">
            <a:off x="-1777203" y="-2206329"/>
            <a:ext cx="3110810" cy="6929676"/>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6" descr="F:\Temp\400页超强PPT模板\花PNG\65789.png"/>
          <p:cNvPicPr>
            <a:picLocks noChangeAspect="1" noChangeArrowheads="1"/>
          </p:cNvPicPr>
          <p:nvPr/>
        </p:nvPicPr>
        <p:blipFill rotWithShape="1">
          <a:blip r:embed="rId19" cstate="screen">
            <a:extLst>
              <a:ext uri="{28A0092B-C50C-407E-A947-70E740481C1C}">
                <a14:useLocalDpi xmlns:a14="http://schemas.microsoft.com/office/drawing/2010/main"/>
              </a:ext>
            </a:extLst>
          </a:blip>
          <a:srcRect/>
          <a:stretch/>
        </p:blipFill>
        <p:spPr bwMode="auto">
          <a:xfrm rot="17563983" flipV="1">
            <a:off x="10867236" y="-2206330"/>
            <a:ext cx="3110810" cy="6929676"/>
          </a:xfrm>
          <a:prstGeom prst="rect">
            <a:avLst/>
          </a:prstGeom>
          <a:noFill/>
          <a:extLst>
            <a:ext uri="{909E8E84-426E-40DD-AFC4-6F175D3DCCD1}">
              <a14:hiddenFill xmlns:a14="http://schemas.microsoft.com/office/drawing/2010/main">
                <a:solidFill>
                  <a:srgbClr val="FFFFFF"/>
                </a:solidFill>
              </a14:hiddenFill>
            </a:ext>
          </a:extLst>
        </p:spPr>
      </p:pic>
      <p:grpSp>
        <p:nvGrpSpPr>
          <p:cNvPr id="6" name="组合 5"/>
          <p:cNvGrpSpPr/>
          <p:nvPr/>
        </p:nvGrpSpPr>
        <p:grpSpPr>
          <a:xfrm>
            <a:off x="4103839" y="399268"/>
            <a:ext cx="3818270" cy="729094"/>
            <a:chOff x="3929028" y="495853"/>
            <a:chExt cx="3818270" cy="729094"/>
          </a:xfrm>
        </p:grpSpPr>
        <p:sp>
          <p:nvSpPr>
            <p:cNvPr id="7" name="椭圆 6"/>
            <p:cNvSpPr/>
            <p:nvPr/>
          </p:nvSpPr>
          <p:spPr>
            <a:xfrm>
              <a:off x="3929028" y="534171"/>
              <a:ext cx="611036" cy="611036"/>
            </a:xfrm>
            <a:prstGeom prst="ellipse">
              <a:avLst/>
            </a:prstGeom>
            <a:solidFill>
              <a:srgbClr val="E94E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600" b="1" dirty="0" smtClean="0">
                  <a:solidFill>
                    <a:schemeClr val="bg1"/>
                  </a:solidFill>
                  <a:latin typeface="微软雅黑" pitchFamily="34" charset="-122"/>
                  <a:ea typeface="微软雅黑" pitchFamily="34" charset="-122"/>
                </a:rPr>
                <a:t>2</a:t>
              </a:r>
              <a:endParaRPr lang="zh-CN" altLang="en-US" sz="3600" b="1" dirty="0">
                <a:solidFill>
                  <a:schemeClr val="bg1"/>
                </a:solidFill>
                <a:latin typeface="微软雅黑" pitchFamily="34" charset="-122"/>
                <a:ea typeface="微软雅黑" pitchFamily="34" charset="-122"/>
              </a:endParaRPr>
            </a:p>
          </p:txBody>
        </p:sp>
        <p:sp>
          <p:nvSpPr>
            <p:cNvPr id="8" name="Copyright Notice"/>
            <p:cNvSpPr>
              <a:spLocks/>
            </p:cNvSpPr>
            <p:nvPr/>
          </p:nvSpPr>
          <p:spPr bwMode="auto">
            <a:xfrm>
              <a:off x="4678301" y="495853"/>
              <a:ext cx="2628900" cy="434765"/>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r>
                <a:rPr lang="zh-CN" altLang="en-US" sz="2400" b="1" cap="small" dirty="0" smtClean="0">
                  <a:solidFill>
                    <a:schemeClr val="tx1">
                      <a:lumMod val="50000"/>
                      <a:lumOff val="50000"/>
                    </a:schemeClr>
                  </a:solidFill>
                  <a:latin typeface="微软雅黑" panose="020B0503020204020204" pitchFamily="34" charset="-122"/>
                  <a:ea typeface="微软雅黑" panose="020B0503020204020204" pitchFamily="34" charset="-122"/>
                </a:rPr>
                <a:t>点击加入标题文字</a:t>
              </a:r>
              <a:endParaRPr lang="en-US" sz="2400" b="1" cap="small"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9" name="文本框 12"/>
            <p:cNvSpPr txBox="1"/>
            <p:nvPr/>
          </p:nvSpPr>
          <p:spPr>
            <a:xfrm>
              <a:off x="4678301" y="855615"/>
              <a:ext cx="3068997" cy="369332"/>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zh-CN" dirty="0">
                  <a:solidFill>
                    <a:schemeClr val="tx1">
                      <a:lumMod val="50000"/>
                      <a:lumOff val="50000"/>
                    </a:schemeClr>
                  </a:solidFill>
                </a:rPr>
                <a:t>Click add title text description</a:t>
              </a:r>
              <a:endParaRPr lang="zh-CN" altLang="en-US" dirty="0">
                <a:solidFill>
                  <a:schemeClr val="tx1">
                    <a:lumMod val="50000"/>
                    <a:lumOff val="50000"/>
                  </a:schemeClr>
                </a:solidFill>
              </a:endParaRPr>
            </a:p>
          </p:txBody>
        </p:sp>
      </p:grpSp>
      <p:grpSp>
        <p:nvGrpSpPr>
          <p:cNvPr id="10" name="组合 9"/>
          <p:cNvGrpSpPr/>
          <p:nvPr/>
        </p:nvGrpSpPr>
        <p:grpSpPr>
          <a:xfrm flipV="1">
            <a:off x="-17617" y="1272756"/>
            <a:ext cx="12222544" cy="64698"/>
            <a:chOff x="2424953" y="1238297"/>
            <a:chExt cx="7305796" cy="76200"/>
          </a:xfrm>
          <a:solidFill>
            <a:srgbClr val="E94E60"/>
          </a:solidFill>
        </p:grpSpPr>
        <p:sp>
          <p:nvSpPr>
            <p:cNvPr id="11" name="Rectangle 13"/>
            <p:cNvSpPr/>
            <p:nvPr/>
          </p:nvSpPr>
          <p:spPr>
            <a:xfrm>
              <a:off x="2424953" y="1238297"/>
              <a:ext cx="1463040" cy="762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E94E60"/>
                </a:solidFill>
                <a:effectLst/>
                <a:uLnTx/>
                <a:uFillTx/>
                <a:latin typeface="Rockwell"/>
                <a:ea typeface="+mn-ea"/>
                <a:cs typeface="+mn-cs"/>
              </a:endParaRPr>
            </a:p>
          </p:txBody>
        </p:sp>
        <p:sp>
          <p:nvSpPr>
            <p:cNvPr id="12" name="Rectangle 14"/>
            <p:cNvSpPr/>
            <p:nvPr/>
          </p:nvSpPr>
          <p:spPr>
            <a:xfrm>
              <a:off x="8267708" y="1238297"/>
              <a:ext cx="1463041" cy="762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E94E60"/>
                </a:solidFill>
                <a:effectLst/>
                <a:uLnTx/>
                <a:uFillTx/>
                <a:latin typeface="Rockwell"/>
                <a:ea typeface="+mn-ea"/>
                <a:cs typeface="+mn-cs"/>
              </a:endParaRPr>
            </a:p>
          </p:txBody>
        </p:sp>
        <p:sp>
          <p:nvSpPr>
            <p:cNvPr id="13" name="Rectangle 15"/>
            <p:cNvSpPr/>
            <p:nvPr/>
          </p:nvSpPr>
          <p:spPr>
            <a:xfrm>
              <a:off x="5351033" y="1238297"/>
              <a:ext cx="1463040" cy="762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E94E60"/>
                </a:solidFill>
                <a:effectLst/>
                <a:uLnTx/>
                <a:uFillTx/>
                <a:latin typeface="Rockwell"/>
                <a:ea typeface="+mn-ea"/>
                <a:cs typeface="+mn-cs"/>
              </a:endParaRPr>
            </a:p>
          </p:txBody>
        </p:sp>
        <p:sp>
          <p:nvSpPr>
            <p:cNvPr id="14" name="Rectangle 16"/>
            <p:cNvSpPr/>
            <p:nvPr/>
          </p:nvSpPr>
          <p:spPr>
            <a:xfrm>
              <a:off x="6814073" y="1238297"/>
              <a:ext cx="1463040" cy="762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E94E60"/>
                </a:solidFill>
                <a:effectLst/>
                <a:uLnTx/>
                <a:uFillTx/>
                <a:latin typeface="Rockwell"/>
                <a:ea typeface="+mn-ea"/>
                <a:cs typeface="+mn-cs"/>
              </a:endParaRPr>
            </a:p>
          </p:txBody>
        </p:sp>
        <p:sp>
          <p:nvSpPr>
            <p:cNvPr id="15" name="Rectangle 17"/>
            <p:cNvSpPr/>
            <p:nvPr/>
          </p:nvSpPr>
          <p:spPr>
            <a:xfrm>
              <a:off x="3887993" y="1238297"/>
              <a:ext cx="1463040" cy="762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E94E60"/>
                </a:solidFill>
                <a:effectLst/>
                <a:uLnTx/>
                <a:uFillTx/>
                <a:latin typeface="Rockwell"/>
                <a:ea typeface="+mn-ea"/>
                <a:cs typeface="+mn-cs"/>
              </a:endParaRPr>
            </a:p>
          </p:txBody>
        </p:sp>
      </p:grpSp>
      <p:sp>
        <p:nvSpPr>
          <p:cNvPr id="16" name="PA_空心符 51"/>
          <p:cNvSpPr>
            <a:spLocks/>
          </p:cNvSpPr>
          <p:nvPr>
            <p:custDataLst>
              <p:tags r:id="rId1"/>
            </p:custDataLst>
          </p:nvPr>
        </p:nvSpPr>
        <p:spPr bwMode="auto">
          <a:xfrm>
            <a:off x="2027011" y="2540923"/>
            <a:ext cx="1848757" cy="1848758"/>
          </a:xfrm>
          <a:custGeom>
            <a:avLst/>
            <a:gdLst>
              <a:gd name="T0" fmla="*/ 0 w 1618211"/>
              <a:gd name="T1" fmla="*/ 808010 h 1618211"/>
              <a:gd name="T2" fmla="*/ 404005 w 1618211"/>
              <a:gd name="T3" fmla="*/ 108252 h 1618211"/>
              <a:gd name="T4" fmla="*/ 1212013 w 1618211"/>
              <a:gd name="T5" fmla="*/ 108252 h 1618211"/>
              <a:gd name="T6" fmla="*/ 1616017 w 1618211"/>
              <a:gd name="T7" fmla="*/ 808011 h 1618211"/>
              <a:gd name="T8" fmla="*/ 1368910 w 1618211"/>
              <a:gd name="T9" fmla="*/ 808010 h 1618211"/>
              <a:gd name="T10" fmla="*/ 1088459 w 1618211"/>
              <a:gd name="T11" fmla="*/ 322254 h 1618211"/>
              <a:gd name="T12" fmla="*/ 527557 w 1618211"/>
              <a:gd name="T13" fmla="*/ 322254 h 1618211"/>
              <a:gd name="T14" fmla="*/ 247104 w 1618211"/>
              <a:gd name="T15" fmla="*/ 808010 h 1618211"/>
              <a:gd name="T16" fmla="*/ 0 w 1618211"/>
              <a:gd name="T17" fmla="*/ 808010 h 1618211"/>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618211" h="1618211">
                <a:moveTo>
                  <a:pt x="0" y="809106"/>
                </a:moveTo>
                <a:cubicBezTo>
                  <a:pt x="0" y="520040"/>
                  <a:pt x="154215" y="252932"/>
                  <a:pt x="404553" y="108400"/>
                </a:cubicBezTo>
                <a:cubicBezTo>
                  <a:pt x="654891" y="-36133"/>
                  <a:pt x="963321" y="-36133"/>
                  <a:pt x="1213659" y="108400"/>
                </a:cubicBezTo>
                <a:cubicBezTo>
                  <a:pt x="1463997" y="252933"/>
                  <a:pt x="1618212" y="520041"/>
                  <a:pt x="1618212" y="809107"/>
                </a:cubicBezTo>
                <a:lnTo>
                  <a:pt x="1370770" y="809106"/>
                </a:lnTo>
                <a:cubicBezTo>
                  <a:pt x="1370770" y="608442"/>
                  <a:pt x="1263718" y="423021"/>
                  <a:pt x="1089938" y="322690"/>
                </a:cubicBezTo>
                <a:cubicBezTo>
                  <a:pt x="916158" y="222358"/>
                  <a:pt x="702053" y="222358"/>
                  <a:pt x="528273" y="322690"/>
                </a:cubicBezTo>
                <a:cubicBezTo>
                  <a:pt x="354493" y="423022"/>
                  <a:pt x="247440" y="608443"/>
                  <a:pt x="247440" y="809106"/>
                </a:cubicBezTo>
                <a:lnTo>
                  <a:pt x="0" y="809106"/>
                </a:lnTo>
                <a:close/>
              </a:path>
            </a:pathLst>
          </a:custGeom>
          <a:solidFill>
            <a:srgbClr val="E94E60"/>
          </a:solidFill>
          <a:ln>
            <a:noFill/>
          </a:ln>
        </p:spPr>
        <p:txBody>
          <a:bodyPr anchor="ctr"/>
          <a:lstStyle/>
          <a:p>
            <a:endParaRPr lang="zh-CN" altLang="en-US"/>
          </a:p>
        </p:txBody>
      </p:sp>
      <p:sp>
        <p:nvSpPr>
          <p:cNvPr id="17" name="PA_空心符 52"/>
          <p:cNvSpPr>
            <a:spLocks/>
          </p:cNvSpPr>
          <p:nvPr>
            <p:custDataLst>
              <p:tags r:id="rId2"/>
            </p:custDataLst>
          </p:nvPr>
        </p:nvSpPr>
        <p:spPr bwMode="auto">
          <a:xfrm rot="10800000">
            <a:off x="3590925" y="2539109"/>
            <a:ext cx="1848757" cy="1848757"/>
          </a:xfrm>
          <a:custGeom>
            <a:avLst/>
            <a:gdLst>
              <a:gd name="T0" fmla="*/ 0 w 1618211"/>
              <a:gd name="T1" fmla="*/ 808009 h 1618211"/>
              <a:gd name="T2" fmla="*/ 404005 w 1618211"/>
              <a:gd name="T3" fmla="*/ 108252 h 1618211"/>
              <a:gd name="T4" fmla="*/ 1212013 w 1618211"/>
              <a:gd name="T5" fmla="*/ 108252 h 1618211"/>
              <a:gd name="T6" fmla="*/ 1616017 w 1618211"/>
              <a:gd name="T7" fmla="*/ 808010 h 1618211"/>
              <a:gd name="T8" fmla="*/ 1368910 w 1618211"/>
              <a:gd name="T9" fmla="*/ 808009 h 1618211"/>
              <a:gd name="T10" fmla="*/ 1088459 w 1618211"/>
              <a:gd name="T11" fmla="*/ 322254 h 1618211"/>
              <a:gd name="T12" fmla="*/ 527557 w 1618211"/>
              <a:gd name="T13" fmla="*/ 322254 h 1618211"/>
              <a:gd name="T14" fmla="*/ 247104 w 1618211"/>
              <a:gd name="T15" fmla="*/ 808009 h 1618211"/>
              <a:gd name="T16" fmla="*/ 0 w 1618211"/>
              <a:gd name="T17" fmla="*/ 808009 h 1618211"/>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618211" h="1618211">
                <a:moveTo>
                  <a:pt x="0" y="809106"/>
                </a:moveTo>
                <a:cubicBezTo>
                  <a:pt x="0" y="520040"/>
                  <a:pt x="154215" y="252932"/>
                  <a:pt x="404553" y="108400"/>
                </a:cubicBezTo>
                <a:cubicBezTo>
                  <a:pt x="654891" y="-36133"/>
                  <a:pt x="963321" y="-36133"/>
                  <a:pt x="1213659" y="108400"/>
                </a:cubicBezTo>
                <a:cubicBezTo>
                  <a:pt x="1463997" y="252933"/>
                  <a:pt x="1618212" y="520041"/>
                  <a:pt x="1618212" y="809107"/>
                </a:cubicBezTo>
                <a:lnTo>
                  <a:pt x="1370770" y="809106"/>
                </a:lnTo>
                <a:cubicBezTo>
                  <a:pt x="1370770" y="608442"/>
                  <a:pt x="1263718" y="423021"/>
                  <a:pt x="1089938" y="322690"/>
                </a:cubicBezTo>
                <a:cubicBezTo>
                  <a:pt x="916158" y="222358"/>
                  <a:pt x="702053" y="222358"/>
                  <a:pt x="528273" y="322690"/>
                </a:cubicBezTo>
                <a:cubicBezTo>
                  <a:pt x="354493" y="423022"/>
                  <a:pt x="247440" y="608443"/>
                  <a:pt x="247440" y="809106"/>
                </a:cubicBezTo>
                <a:lnTo>
                  <a:pt x="0" y="809106"/>
                </a:lnTo>
                <a:close/>
              </a:path>
            </a:pathLst>
          </a:custGeom>
          <a:solidFill>
            <a:schemeClr val="tx1">
              <a:lumMod val="50000"/>
              <a:lumOff val="50000"/>
            </a:schemeClr>
          </a:solidFill>
          <a:ln>
            <a:noFill/>
          </a:ln>
        </p:spPr>
        <p:txBody>
          <a:bodyPr anchor="ctr"/>
          <a:lstStyle/>
          <a:p>
            <a:endParaRPr lang="zh-CN" altLang="en-US"/>
          </a:p>
        </p:txBody>
      </p:sp>
      <p:sp>
        <p:nvSpPr>
          <p:cNvPr id="18" name="PA_空心符 53"/>
          <p:cNvSpPr>
            <a:spLocks/>
          </p:cNvSpPr>
          <p:nvPr>
            <p:custDataLst>
              <p:tags r:id="rId3"/>
            </p:custDataLst>
          </p:nvPr>
        </p:nvSpPr>
        <p:spPr bwMode="auto">
          <a:xfrm>
            <a:off x="5156653" y="2540923"/>
            <a:ext cx="1848758" cy="1848758"/>
          </a:xfrm>
          <a:custGeom>
            <a:avLst/>
            <a:gdLst>
              <a:gd name="T0" fmla="*/ 0 w 1618211"/>
              <a:gd name="T1" fmla="*/ 808010 h 1618211"/>
              <a:gd name="T2" fmla="*/ 404005 w 1618211"/>
              <a:gd name="T3" fmla="*/ 108252 h 1618211"/>
              <a:gd name="T4" fmla="*/ 1212015 w 1618211"/>
              <a:gd name="T5" fmla="*/ 108252 h 1618211"/>
              <a:gd name="T6" fmla="*/ 1616021 w 1618211"/>
              <a:gd name="T7" fmla="*/ 808011 h 1618211"/>
              <a:gd name="T8" fmla="*/ 1368914 w 1618211"/>
              <a:gd name="T9" fmla="*/ 808010 h 1618211"/>
              <a:gd name="T10" fmla="*/ 1088462 w 1618211"/>
              <a:gd name="T11" fmla="*/ 322254 h 1618211"/>
              <a:gd name="T12" fmla="*/ 527557 w 1618211"/>
              <a:gd name="T13" fmla="*/ 322254 h 1618211"/>
              <a:gd name="T14" fmla="*/ 247104 w 1618211"/>
              <a:gd name="T15" fmla="*/ 808010 h 1618211"/>
              <a:gd name="T16" fmla="*/ 0 w 1618211"/>
              <a:gd name="T17" fmla="*/ 808010 h 1618211"/>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618211" h="1618211">
                <a:moveTo>
                  <a:pt x="0" y="809106"/>
                </a:moveTo>
                <a:cubicBezTo>
                  <a:pt x="0" y="520040"/>
                  <a:pt x="154215" y="252932"/>
                  <a:pt x="404553" y="108400"/>
                </a:cubicBezTo>
                <a:cubicBezTo>
                  <a:pt x="654891" y="-36133"/>
                  <a:pt x="963321" y="-36133"/>
                  <a:pt x="1213659" y="108400"/>
                </a:cubicBezTo>
                <a:cubicBezTo>
                  <a:pt x="1463997" y="252933"/>
                  <a:pt x="1618212" y="520041"/>
                  <a:pt x="1618212" y="809107"/>
                </a:cubicBezTo>
                <a:lnTo>
                  <a:pt x="1370770" y="809106"/>
                </a:lnTo>
                <a:cubicBezTo>
                  <a:pt x="1370770" y="608442"/>
                  <a:pt x="1263718" y="423021"/>
                  <a:pt x="1089938" y="322690"/>
                </a:cubicBezTo>
                <a:cubicBezTo>
                  <a:pt x="916158" y="222358"/>
                  <a:pt x="702053" y="222358"/>
                  <a:pt x="528273" y="322690"/>
                </a:cubicBezTo>
                <a:cubicBezTo>
                  <a:pt x="354493" y="423022"/>
                  <a:pt x="247440" y="608443"/>
                  <a:pt x="247440" y="809106"/>
                </a:cubicBezTo>
                <a:lnTo>
                  <a:pt x="0" y="809106"/>
                </a:lnTo>
                <a:close/>
              </a:path>
            </a:pathLst>
          </a:custGeom>
          <a:solidFill>
            <a:srgbClr val="E94E60"/>
          </a:solidFill>
          <a:ln>
            <a:noFill/>
          </a:ln>
        </p:spPr>
        <p:txBody>
          <a:bodyPr anchor="ctr"/>
          <a:lstStyle/>
          <a:p>
            <a:endParaRPr lang="zh-CN" altLang="en-US"/>
          </a:p>
        </p:txBody>
      </p:sp>
      <p:sp>
        <p:nvSpPr>
          <p:cNvPr id="19" name="PA_空心符 54"/>
          <p:cNvSpPr>
            <a:spLocks/>
          </p:cNvSpPr>
          <p:nvPr>
            <p:custDataLst>
              <p:tags r:id="rId4"/>
            </p:custDataLst>
          </p:nvPr>
        </p:nvSpPr>
        <p:spPr bwMode="auto">
          <a:xfrm rot="10800000">
            <a:off x="6720567" y="2539109"/>
            <a:ext cx="1850571" cy="1848757"/>
          </a:xfrm>
          <a:custGeom>
            <a:avLst/>
            <a:gdLst>
              <a:gd name="T0" fmla="*/ 0 w 1618211"/>
              <a:gd name="T1" fmla="*/ 808009 h 1618211"/>
              <a:gd name="T2" fmla="*/ 405593 w 1618211"/>
              <a:gd name="T3" fmla="*/ 108252 h 1618211"/>
              <a:gd name="T4" fmla="*/ 1216779 w 1618211"/>
              <a:gd name="T5" fmla="*/ 108252 h 1618211"/>
              <a:gd name="T6" fmla="*/ 1622372 w 1618211"/>
              <a:gd name="T7" fmla="*/ 808010 h 1618211"/>
              <a:gd name="T8" fmla="*/ 1374294 w 1618211"/>
              <a:gd name="T9" fmla="*/ 808009 h 1618211"/>
              <a:gd name="T10" fmla="*/ 1092740 w 1618211"/>
              <a:gd name="T11" fmla="*/ 322254 h 1618211"/>
              <a:gd name="T12" fmla="*/ 529631 w 1618211"/>
              <a:gd name="T13" fmla="*/ 322254 h 1618211"/>
              <a:gd name="T14" fmla="*/ 248076 w 1618211"/>
              <a:gd name="T15" fmla="*/ 808009 h 1618211"/>
              <a:gd name="T16" fmla="*/ 0 w 1618211"/>
              <a:gd name="T17" fmla="*/ 808009 h 1618211"/>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618211" h="1618211">
                <a:moveTo>
                  <a:pt x="0" y="809106"/>
                </a:moveTo>
                <a:cubicBezTo>
                  <a:pt x="0" y="520040"/>
                  <a:pt x="154215" y="252932"/>
                  <a:pt x="404553" y="108400"/>
                </a:cubicBezTo>
                <a:cubicBezTo>
                  <a:pt x="654891" y="-36133"/>
                  <a:pt x="963321" y="-36133"/>
                  <a:pt x="1213659" y="108400"/>
                </a:cubicBezTo>
                <a:cubicBezTo>
                  <a:pt x="1463997" y="252933"/>
                  <a:pt x="1618212" y="520041"/>
                  <a:pt x="1618212" y="809107"/>
                </a:cubicBezTo>
                <a:lnTo>
                  <a:pt x="1370770" y="809106"/>
                </a:lnTo>
                <a:cubicBezTo>
                  <a:pt x="1370770" y="608442"/>
                  <a:pt x="1263718" y="423021"/>
                  <a:pt x="1089938" y="322690"/>
                </a:cubicBezTo>
                <a:cubicBezTo>
                  <a:pt x="916158" y="222358"/>
                  <a:pt x="702053" y="222358"/>
                  <a:pt x="528273" y="322690"/>
                </a:cubicBezTo>
                <a:cubicBezTo>
                  <a:pt x="354493" y="423022"/>
                  <a:pt x="247440" y="608443"/>
                  <a:pt x="247440" y="809106"/>
                </a:cubicBezTo>
                <a:lnTo>
                  <a:pt x="0" y="809106"/>
                </a:lnTo>
                <a:close/>
              </a:path>
            </a:pathLst>
          </a:custGeom>
          <a:solidFill>
            <a:schemeClr val="tx1">
              <a:lumMod val="50000"/>
              <a:lumOff val="50000"/>
            </a:schemeClr>
          </a:solidFill>
          <a:ln>
            <a:noFill/>
          </a:ln>
        </p:spPr>
        <p:txBody>
          <a:bodyPr anchor="ctr"/>
          <a:lstStyle/>
          <a:p>
            <a:endParaRPr lang="zh-CN" altLang="en-US"/>
          </a:p>
        </p:txBody>
      </p:sp>
      <p:sp>
        <p:nvSpPr>
          <p:cNvPr id="20" name="PA_空心符 55"/>
          <p:cNvSpPr>
            <a:spLocks/>
          </p:cNvSpPr>
          <p:nvPr>
            <p:custDataLst>
              <p:tags r:id="rId5"/>
            </p:custDataLst>
          </p:nvPr>
        </p:nvSpPr>
        <p:spPr bwMode="auto">
          <a:xfrm>
            <a:off x="8286297" y="2540923"/>
            <a:ext cx="1850571" cy="1848758"/>
          </a:xfrm>
          <a:custGeom>
            <a:avLst/>
            <a:gdLst>
              <a:gd name="T0" fmla="*/ 0 w 1618211"/>
              <a:gd name="T1" fmla="*/ 808010 h 1618211"/>
              <a:gd name="T2" fmla="*/ 405593 w 1618211"/>
              <a:gd name="T3" fmla="*/ 108252 h 1618211"/>
              <a:gd name="T4" fmla="*/ 1216779 w 1618211"/>
              <a:gd name="T5" fmla="*/ 108252 h 1618211"/>
              <a:gd name="T6" fmla="*/ 1622372 w 1618211"/>
              <a:gd name="T7" fmla="*/ 808011 h 1618211"/>
              <a:gd name="T8" fmla="*/ 1374294 w 1618211"/>
              <a:gd name="T9" fmla="*/ 808010 h 1618211"/>
              <a:gd name="T10" fmla="*/ 1092740 w 1618211"/>
              <a:gd name="T11" fmla="*/ 322254 h 1618211"/>
              <a:gd name="T12" fmla="*/ 529631 w 1618211"/>
              <a:gd name="T13" fmla="*/ 322254 h 1618211"/>
              <a:gd name="T14" fmla="*/ 248076 w 1618211"/>
              <a:gd name="T15" fmla="*/ 808010 h 1618211"/>
              <a:gd name="T16" fmla="*/ 0 w 1618211"/>
              <a:gd name="T17" fmla="*/ 808010 h 1618211"/>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618211" h="1618211">
                <a:moveTo>
                  <a:pt x="0" y="809106"/>
                </a:moveTo>
                <a:cubicBezTo>
                  <a:pt x="0" y="520040"/>
                  <a:pt x="154215" y="252932"/>
                  <a:pt x="404553" y="108400"/>
                </a:cubicBezTo>
                <a:cubicBezTo>
                  <a:pt x="654891" y="-36133"/>
                  <a:pt x="963321" y="-36133"/>
                  <a:pt x="1213659" y="108400"/>
                </a:cubicBezTo>
                <a:cubicBezTo>
                  <a:pt x="1463997" y="252933"/>
                  <a:pt x="1618212" y="520041"/>
                  <a:pt x="1618212" y="809107"/>
                </a:cubicBezTo>
                <a:lnTo>
                  <a:pt x="1370770" y="809106"/>
                </a:lnTo>
                <a:cubicBezTo>
                  <a:pt x="1370770" y="608442"/>
                  <a:pt x="1263718" y="423021"/>
                  <a:pt x="1089938" y="322690"/>
                </a:cubicBezTo>
                <a:cubicBezTo>
                  <a:pt x="916158" y="222358"/>
                  <a:pt x="702053" y="222358"/>
                  <a:pt x="528273" y="322690"/>
                </a:cubicBezTo>
                <a:cubicBezTo>
                  <a:pt x="354493" y="423022"/>
                  <a:pt x="247440" y="608443"/>
                  <a:pt x="247440" y="809106"/>
                </a:cubicBezTo>
                <a:lnTo>
                  <a:pt x="0" y="809106"/>
                </a:lnTo>
                <a:close/>
              </a:path>
            </a:pathLst>
          </a:custGeom>
          <a:solidFill>
            <a:srgbClr val="E94E60"/>
          </a:solidFill>
          <a:ln>
            <a:noFill/>
          </a:ln>
        </p:spPr>
        <p:txBody>
          <a:bodyPr anchor="ctr"/>
          <a:lstStyle/>
          <a:p>
            <a:endParaRPr lang="zh-CN" altLang="en-US"/>
          </a:p>
        </p:txBody>
      </p:sp>
      <p:sp>
        <p:nvSpPr>
          <p:cNvPr id="21" name="62"/>
          <p:cNvSpPr>
            <a:spLocks/>
          </p:cNvSpPr>
          <p:nvPr>
            <p:custDataLst>
              <p:tags r:id="rId6"/>
            </p:custDataLst>
          </p:nvPr>
        </p:nvSpPr>
        <p:spPr bwMode="auto">
          <a:xfrm>
            <a:off x="2418897" y="2947323"/>
            <a:ext cx="1074057" cy="1074057"/>
          </a:xfrm>
          <a:custGeom>
            <a:avLst/>
            <a:gdLst>
              <a:gd name="T0" fmla="*/ 0 w 905504"/>
              <a:gd name="T1" fmla="*/ 545581 h 905504"/>
              <a:gd name="T2" fmla="*/ 159797 w 905504"/>
              <a:gd name="T3" fmla="*/ 159797 h 905504"/>
              <a:gd name="T4" fmla="*/ 545581 w 905504"/>
              <a:gd name="T5" fmla="*/ 0 h 905504"/>
              <a:gd name="T6" fmla="*/ 931366 w 905504"/>
              <a:gd name="T7" fmla="*/ 159797 h 905504"/>
              <a:gd name="T8" fmla="*/ 1091163 w 905504"/>
              <a:gd name="T9" fmla="*/ 545581 h 905504"/>
              <a:gd name="T10" fmla="*/ 931366 w 905504"/>
              <a:gd name="T11" fmla="*/ 931366 h 905504"/>
              <a:gd name="T12" fmla="*/ 545581 w 905504"/>
              <a:gd name="T13" fmla="*/ 1091163 h 905504"/>
              <a:gd name="T14" fmla="*/ 159797 w 905504"/>
              <a:gd name="T15" fmla="*/ 931366 h 905504"/>
              <a:gd name="T16" fmla="*/ 0 w 905504"/>
              <a:gd name="T17" fmla="*/ 545581 h 90550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905504"/>
              <a:gd name="T28" fmla="*/ 0 h 905504"/>
              <a:gd name="T29" fmla="*/ 905504 w 905504"/>
              <a:gd name="T30" fmla="*/ 905504 h 905504"/>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905504" h="905504">
                <a:moveTo>
                  <a:pt x="0" y="452752"/>
                </a:moveTo>
                <a:cubicBezTo>
                  <a:pt x="0" y="332675"/>
                  <a:pt x="47701" y="217515"/>
                  <a:pt x="132608" y="132608"/>
                </a:cubicBezTo>
                <a:cubicBezTo>
                  <a:pt x="217516" y="47701"/>
                  <a:pt x="332675" y="0"/>
                  <a:pt x="452752" y="0"/>
                </a:cubicBezTo>
                <a:cubicBezTo>
                  <a:pt x="572829" y="0"/>
                  <a:pt x="687989" y="47701"/>
                  <a:pt x="772896" y="132608"/>
                </a:cubicBezTo>
                <a:cubicBezTo>
                  <a:pt x="857803" y="217516"/>
                  <a:pt x="905504" y="332675"/>
                  <a:pt x="905504" y="452752"/>
                </a:cubicBezTo>
                <a:cubicBezTo>
                  <a:pt x="905504" y="572829"/>
                  <a:pt x="857803" y="687989"/>
                  <a:pt x="772896" y="772896"/>
                </a:cubicBezTo>
                <a:cubicBezTo>
                  <a:pt x="687988" y="857803"/>
                  <a:pt x="572829" y="905504"/>
                  <a:pt x="452752" y="905504"/>
                </a:cubicBezTo>
                <a:cubicBezTo>
                  <a:pt x="332675" y="905504"/>
                  <a:pt x="217515" y="857803"/>
                  <a:pt x="132608" y="772896"/>
                </a:cubicBezTo>
                <a:cubicBezTo>
                  <a:pt x="47701" y="687988"/>
                  <a:pt x="0" y="572829"/>
                  <a:pt x="0" y="452752"/>
                </a:cubicBezTo>
                <a:close/>
              </a:path>
            </a:pathLst>
          </a:custGeom>
          <a:noFill/>
          <a:ln w="28575">
            <a:solidFill>
              <a:srgbClr val="E94E60"/>
            </a:solidFill>
            <a:prstDash val="solid"/>
            <a:miter lim="800000"/>
            <a:headEnd/>
            <a:tailEnd/>
          </a:ln>
          <a:extLst>
            <a:ext uri="{909E8E84-426E-40DD-AFC4-6F175D3DCCD1}">
              <a14:hiddenFill xmlns:a14="http://schemas.microsoft.com/office/drawing/2010/main">
                <a:solidFill>
                  <a:srgbClr val="FFFFFF"/>
                </a:solidFill>
              </a14:hiddenFill>
            </a:ext>
          </a:extLst>
        </p:spPr>
        <p:txBody>
          <a:bodyPr lIns="182880" tIns="182880" rIns="158008" bIns="158008" anchor="ctr"/>
          <a:lstStyle>
            <a:lvl1pPr defTabSz="887413">
              <a:defRPr>
                <a:solidFill>
                  <a:schemeClr val="tx1"/>
                </a:solidFill>
                <a:latin typeface="Calibri" panose="020F0502020204030204" pitchFamily="34" charset="0"/>
                <a:ea typeface="宋体" panose="02010600030101010101" pitchFamily="2" charset="-122"/>
              </a:defRPr>
            </a:lvl1pPr>
            <a:lvl2pPr marL="742950" indent="-285750" defTabSz="887413">
              <a:defRPr>
                <a:solidFill>
                  <a:schemeClr val="tx1"/>
                </a:solidFill>
                <a:latin typeface="Calibri" panose="020F0502020204030204" pitchFamily="34" charset="0"/>
                <a:ea typeface="宋体" panose="02010600030101010101" pitchFamily="2" charset="-122"/>
              </a:defRPr>
            </a:lvl2pPr>
            <a:lvl3pPr marL="1143000" indent="-228600" defTabSz="887413">
              <a:defRPr>
                <a:solidFill>
                  <a:schemeClr val="tx1"/>
                </a:solidFill>
                <a:latin typeface="Calibri" panose="020F0502020204030204" pitchFamily="34" charset="0"/>
                <a:ea typeface="宋体" panose="02010600030101010101" pitchFamily="2" charset="-122"/>
              </a:defRPr>
            </a:lvl3pPr>
            <a:lvl4pPr marL="1600200" indent="-228600" defTabSz="887413">
              <a:defRPr>
                <a:solidFill>
                  <a:schemeClr val="tx1"/>
                </a:solidFill>
                <a:latin typeface="Calibri" panose="020F0502020204030204" pitchFamily="34" charset="0"/>
                <a:ea typeface="宋体" panose="02010600030101010101" pitchFamily="2" charset="-122"/>
              </a:defRPr>
            </a:lvl4pPr>
            <a:lvl5pPr marL="2057400" indent="-228600" defTabSz="887413">
              <a:defRPr>
                <a:solidFill>
                  <a:schemeClr val="tx1"/>
                </a:solidFill>
                <a:latin typeface="Calibri" panose="020F0502020204030204" pitchFamily="34" charset="0"/>
                <a:ea typeface="宋体" panose="02010600030101010101" pitchFamily="2" charset="-122"/>
              </a:defRPr>
            </a:lvl5pPr>
            <a:lvl6pPr marL="2514600" indent="-228600" defTabSz="8874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8874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8874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8874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lnSpc>
                <a:spcPct val="90000"/>
              </a:lnSpc>
              <a:spcAft>
                <a:spcPct val="35000"/>
              </a:spcAft>
            </a:pPr>
            <a:r>
              <a:rPr lang="en-US" altLang="zh-CN" sz="3600" b="1" dirty="0">
                <a:solidFill>
                  <a:srgbClr val="E94E60"/>
                </a:solidFill>
                <a:latin typeface="Impact" panose="020B0806030902050204" pitchFamily="34" charset="0"/>
                <a:ea typeface="微软雅黑" panose="020B0503020204020204" pitchFamily="34" charset="-122"/>
                <a:sym typeface="Arial" panose="020B0604020202020204" pitchFamily="34" charset="0"/>
              </a:rPr>
              <a:t>1</a:t>
            </a:r>
          </a:p>
        </p:txBody>
      </p:sp>
      <p:sp>
        <p:nvSpPr>
          <p:cNvPr id="22" name="63"/>
          <p:cNvSpPr>
            <a:spLocks/>
          </p:cNvSpPr>
          <p:nvPr>
            <p:custDataLst>
              <p:tags r:id="rId7"/>
            </p:custDataLst>
          </p:nvPr>
        </p:nvSpPr>
        <p:spPr bwMode="auto">
          <a:xfrm>
            <a:off x="3986440" y="2947323"/>
            <a:ext cx="1074057" cy="1074057"/>
          </a:xfrm>
          <a:custGeom>
            <a:avLst/>
            <a:gdLst>
              <a:gd name="T0" fmla="*/ 0 w 905504"/>
              <a:gd name="T1" fmla="*/ 545581 h 905504"/>
              <a:gd name="T2" fmla="*/ 159797 w 905504"/>
              <a:gd name="T3" fmla="*/ 159797 h 905504"/>
              <a:gd name="T4" fmla="*/ 545581 w 905504"/>
              <a:gd name="T5" fmla="*/ 0 h 905504"/>
              <a:gd name="T6" fmla="*/ 931366 w 905504"/>
              <a:gd name="T7" fmla="*/ 159797 h 905504"/>
              <a:gd name="T8" fmla="*/ 1091163 w 905504"/>
              <a:gd name="T9" fmla="*/ 545581 h 905504"/>
              <a:gd name="T10" fmla="*/ 931366 w 905504"/>
              <a:gd name="T11" fmla="*/ 931366 h 905504"/>
              <a:gd name="T12" fmla="*/ 545581 w 905504"/>
              <a:gd name="T13" fmla="*/ 1091163 h 905504"/>
              <a:gd name="T14" fmla="*/ 159797 w 905504"/>
              <a:gd name="T15" fmla="*/ 931366 h 905504"/>
              <a:gd name="T16" fmla="*/ 0 w 905504"/>
              <a:gd name="T17" fmla="*/ 545581 h 90550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905504"/>
              <a:gd name="T28" fmla="*/ 0 h 905504"/>
              <a:gd name="T29" fmla="*/ 905504 w 905504"/>
              <a:gd name="T30" fmla="*/ 905504 h 905504"/>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905504" h="905504">
                <a:moveTo>
                  <a:pt x="0" y="452752"/>
                </a:moveTo>
                <a:cubicBezTo>
                  <a:pt x="0" y="332675"/>
                  <a:pt x="47701" y="217515"/>
                  <a:pt x="132608" y="132608"/>
                </a:cubicBezTo>
                <a:cubicBezTo>
                  <a:pt x="217516" y="47701"/>
                  <a:pt x="332675" y="0"/>
                  <a:pt x="452752" y="0"/>
                </a:cubicBezTo>
                <a:cubicBezTo>
                  <a:pt x="572829" y="0"/>
                  <a:pt x="687989" y="47701"/>
                  <a:pt x="772896" y="132608"/>
                </a:cubicBezTo>
                <a:cubicBezTo>
                  <a:pt x="857803" y="217516"/>
                  <a:pt x="905504" y="332675"/>
                  <a:pt x="905504" y="452752"/>
                </a:cubicBezTo>
                <a:cubicBezTo>
                  <a:pt x="905504" y="572829"/>
                  <a:pt x="857803" y="687989"/>
                  <a:pt x="772896" y="772896"/>
                </a:cubicBezTo>
                <a:cubicBezTo>
                  <a:pt x="687988" y="857803"/>
                  <a:pt x="572829" y="905504"/>
                  <a:pt x="452752" y="905504"/>
                </a:cubicBezTo>
                <a:cubicBezTo>
                  <a:pt x="332675" y="905504"/>
                  <a:pt x="217515" y="857803"/>
                  <a:pt x="132608" y="772896"/>
                </a:cubicBezTo>
                <a:cubicBezTo>
                  <a:pt x="47701" y="687988"/>
                  <a:pt x="0" y="572829"/>
                  <a:pt x="0" y="452752"/>
                </a:cubicBezTo>
                <a:close/>
              </a:path>
            </a:pathLst>
          </a:custGeom>
          <a:noFill/>
          <a:ln w="28575">
            <a:solidFill>
              <a:schemeClr val="tx1">
                <a:lumMod val="50000"/>
                <a:lumOff val="5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lIns="182880" tIns="182880" rIns="158008" bIns="158008" anchor="ctr"/>
          <a:lstStyle>
            <a:lvl1pPr defTabSz="887413">
              <a:defRPr>
                <a:solidFill>
                  <a:schemeClr val="tx1"/>
                </a:solidFill>
                <a:latin typeface="Calibri" panose="020F0502020204030204" pitchFamily="34" charset="0"/>
                <a:ea typeface="宋体" panose="02010600030101010101" pitchFamily="2" charset="-122"/>
              </a:defRPr>
            </a:lvl1pPr>
            <a:lvl2pPr marL="742950" indent="-285750" defTabSz="887413">
              <a:defRPr>
                <a:solidFill>
                  <a:schemeClr val="tx1"/>
                </a:solidFill>
                <a:latin typeface="Calibri" panose="020F0502020204030204" pitchFamily="34" charset="0"/>
                <a:ea typeface="宋体" panose="02010600030101010101" pitchFamily="2" charset="-122"/>
              </a:defRPr>
            </a:lvl2pPr>
            <a:lvl3pPr marL="1143000" indent="-228600" defTabSz="887413">
              <a:defRPr>
                <a:solidFill>
                  <a:schemeClr val="tx1"/>
                </a:solidFill>
                <a:latin typeface="Calibri" panose="020F0502020204030204" pitchFamily="34" charset="0"/>
                <a:ea typeface="宋体" panose="02010600030101010101" pitchFamily="2" charset="-122"/>
              </a:defRPr>
            </a:lvl3pPr>
            <a:lvl4pPr marL="1600200" indent="-228600" defTabSz="887413">
              <a:defRPr>
                <a:solidFill>
                  <a:schemeClr val="tx1"/>
                </a:solidFill>
                <a:latin typeface="Calibri" panose="020F0502020204030204" pitchFamily="34" charset="0"/>
                <a:ea typeface="宋体" panose="02010600030101010101" pitchFamily="2" charset="-122"/>
              </a:defRPr>
            </a:lvl4pPr>
            <a:lvl5pPr marL="2057400" indent="-228600" defTabSz="887413">
              <a:defRPr>
                <a:solidFill>
                  <a:schemeClr val="tx1"/>
                </a:solidFill>
                <a:latin typeface="Calibri" panose="020F0502020204030204" pitchFamily="34" charset="0"/>
                <a:ea typeface="宋体" panose="02010600030101010101" pitchFamily="2" charset="-122"/>
              </a:defRPr>
            </a:lvl5pPr>
            <a:lvl6pPr marL="2514600" indent="-228600" defTabSz="8874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8874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8874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8874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lnSpc>
                <a:spcPct val="90000"/>
              </a:lnSpc>
              <a:spcAft>
                <a:spcPct val="35000"/>
              </a:spcAft>
            </a:pPr>
            <a:r>
              <a:rPr lang="en-US" altLang="zh-CN" sz="3600" b="1">
                <a:solidFill>
                  <a:schemeClr val="tx1">
                    <a:lumMod val="50000"/>
                    <a:lumOff val="50000"/>
                  </a:schemeClr>
                </a:solidFill>
                <a:latin typeface="Impact" panose="020B0806030902050204" pitchFamily="34" charset="0"/>
                <a:ea typeface="微软雅黑" panose="020B0503020204020204" pitchFamily="34" charset="-122"/>
                <a:sym typeface="Arial" panose="020B0604020202020204" pitchFamily="34" charset="0"/>
              </a:rPr>
              <a:t>2</a:t>
            </a:r>
          </a:p>
        </p:txBody>
      </p:sp>
      <p:sp>
        <p:nvSpPr>
          <p:cNvPr id="23" name="64"/>
          <p:cNvSpPr>
            <a:spLocks/>
          </p:cNvSpPr>
          <p:nvPr>
            <p:custDataLst>
              <p:tags r:id="rId8"/>
            </p:custDataLst>
          </p:nvPr>
        </p:nvSpPr>
        <p:spPr bwMode="auto">
          <a:xfrm>
            <a:off x="5553982" y="2947323"/>
            <a:ext cx="1074057" cy="1074057"/>
          </a:xfrm>
          <a:custGeom>
            <a:avLst/>
            <a:gdLst>
              <a:gd name="T0" fmla="*/ 0 w 905504"/>
              <a:gd name="T1" fmla="*/ 545581 h 905504"/>
              <a:gd name="T2" fmla="*/ 159797 w 905504"/>
              <a:gd name="T3" fmla="*/ 159797 h 905504"/>
              <a:gd name="T4" fmla="*/ 545581 w 905504"/>
              <a:gd name="T5" fmla="*/ 0 h 905504"/>
              <a:gd name="T6" fmla="*/ 931366 w 905504"/>
              <a:gd name="T7" fmla="*/ 159797 h 905504"/>
              <a:gd name="T8" fmla="*/ 1091163 w 905504"/>
              <a:gd name="T9" fmla="*/ 545581 h 905504"/>
              <a:gd name="T10" fmla="*/ 931366 w 905504"/>
              <a:gd name="T11" fmla="*/ 931366 h 905504"/>
              <a:gd name="T12" fmla="*/ 545581 w 905504"/>
              <a:gd name="T13" fmla="*/ 1091163 h 905504"/>
              <a:gd name="T14" fmla="*/ 159797 w 905504"/>
              <a:gd name="T15" fmla="*/ 931366 h 905504"/>
              <a:gd name="T16" fmla="*/ 0 w 905504"/>
              <a:gd name="T17" fmla="*/ 545581 h 90550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905504"/>
              <a:gd name="T28" fmla="*/ 0 h 905504"/>
              <a:gd name="T29" fmla="*/ 905504 w 905504"/>
              <a:gd name="T30" fmla="*/ 905504 h 905504"/>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905504" h="905504">
                <a:moveTo>
                  <a:pt x="0" y="452752"/>
                </a:moveTo>
                <a:cubicBezTo>
                  <a:pt x="0" y="332675"/>
                  <a:pt x="47701" y="217515"/>
                  <a:pt x="132608" y="132608"/>
                </a:cubicBezTo>
                <a:cubicBezTo>
                  <a:pt x="217516" y="47701"/>
                  <a:pt x="332675" y="0"/>
                  <a:pt x="452752" y="0"/>
                </a:cubicBezTo>
                <a:cubicBezTo>
                  <a:pt x="572829" y="0"/>
                  <a:pt x="687989" y="47701"/>
                  <a:pt x="772896" y="132608"/>
                </a:cubicBezTo>
                <a:cubicBezTo>
                  <a:pt x="857803" y="217516"/>
                  <a:pt x="905504" y="332675"/>
                  <a:pt x="905504" y="452752"/>
                </a:cubicBezTo>
                <a:cubicBezTo>
                  <a:pt x="905504" y="572829"/>
                  <a:pt x="857803" y="687989"/>
                  <a:pt x="772896" y="772896"/>
                </a:cubicBezTo>
                <a:cubicBezTo>
                  <a:pt x="687988" y="857803"/>
                  <a:pt x="572829" y="905504"/>
                  <a:pt x="452752" y="905504"/>
                </a:cubicBezTo>
                <a:cubicBezTo>
                  <a:pt x="332675" y="905504"/>
                  <a:pt x="217515" y="857803"/>
                  <a:pt x="132608" y="772896"/>
                </a:cubicBezTo>
                <a:cubicBezTo>
                  <a:pt x="47701" y="687988"/>
                  <a:pt x="0" y="572829"/>
                  <a:pt x="0" y="452752"/>
                </a:cubicBezTo>
                <a:close/>
              </a:path>
            </a:pathLst>
          </a:custGeom>
          <a:noFill/>
          <a:ln w="28575">
            <a:solidFill>
              <a:srgbClr val="E94E60"/>
            </a:solidFill>
            <a:prstDash val="solid"/>
            <a:miter lim="800000"/>
            <a:headEnd/>
            <a:tailEnd/>
          </a:ln>
          <a:extLst>
            <a:ext uri="{909E8E84-426E-40DD-AFC4-6F175D3DCCD1}">
              <a14:hiddenFill xmlns:a14="http://schemas.microsoft.com/office/drawing/2010/main">
                <a:solidFill>
                  <a:srgbClr val="FFFFFF"/>
                </a:solidFill>
              </a14:hiddenFill>
            </a:ext>
          </a:extLst>
        </p:spPr>
        <p:txBody>
          <a:bodyPr lIns="182880" tIns="182880" rIns="158008" bIns="158008" anchor="ctr"/>
          <a:lstStyle>
            <a:lvl1pPr defTabSz="887413">
              <a:defRPr>
                <a:solidFill>
                  <a:schemeClr val="tx1"/>
                </a:solidFill>
                <a:latin typeface="Calibri" panose="020F0502020204030204" pitchFamily="34" charset="0"/>
                <a:ea typeface="宋体" panose="02010600030101010101" pitchFamily="2" charset="-122"/>
              </a:defRPr>
            </a:lvl1pPr>
            <a:lvl2pPr marL="742950" indent="-285750" defTabSz="887413">
              <a:defRPr>
                <a:solidFill>
                  <a:schemeClr val="tx1"/>
                </a:solidFill>
                <a:latin typeface="Calibri" panose="020F0502020204030204" pitchFamily="34" charset="0"/>
                <a:ea typeface="宋体" panose="02010600030101010101" pitchFamily="2" charset="-122"/>
              </a:defRPr>
            </a:lvl2pPr>
            <a:lvl3pPr marL="1143000" indent="-228600" defTabSz="887413">
              <a:defRPr>
                <a:solidFill>
                  <a:schemeClr val="tx1"/>
                </a:solidFill>
                <a:latin typeface="Calibri" panose="020F0502020204030204" pitchFamily="34" charset="0"/>
                <a:ea typeface="宋体" panose="02010600030101010101" pitchFamily="2" charset="-122"/>
              </a:defRPr>
            </a:lvl3pPr>
            <a:lvl4pPr marL="1600200" indent="-228600" defTabSz="887413">
              <a:defRPr>
                <a:solidFill>
                  <a:schemeClr val="tx1"/>
                </a:solidFill>
                <a:latin typeface="Calibri" panose="020F0502020204030204" pitchFamily="34" charset="0"/>
                <a:ea typeface="宋体" panose="02010600030101010101" pitchFamily="2" charset="-122"/>
              </a:defRPr>
            </a:lvl4pPr>
            <a:lvl5pPr marL="2057400" indent="-228600" defTabSz="887413">
              <a:defRPr>
                <a:solidFill>
                  <a:schemeClr val="tx1"/>
                </a:solidFill>
                <a:latin typeface="Calibri" panose="020F0502020204030204" pitchFamily="34" charset="0"/>
                <a:ea typeface="宋体" panose="02010600030101010101" pitchFamily="2" charset="-122"/>
              </a:defRPr>
            </a:lvl5pPr>
            <a:lvl6pPr marL="2514600" indent="-228600" defTabSz="8874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8874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8874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8874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lnSpc>
                <a:spcPct val="90000"/>
              </a:lnSpc>
              <a:spcAft>
                <a:spcPct val="35000"/>
              </a:spcAft>
            </a:pPr>
            <a:r>
              <a:rPr lang="en-US" altLang="zh-CN" sz="3600" b="1">
                <a:solidFill>
                  <a:srgbClr val="E94E60"/>
                </a:solidFill>
                <a:latin typeface="Impact" panose="020B0806030902050204" pitchFamily="34" charset="0"/>
                <a:ea typeface="微软雅黑" panose="020B0503020204020204" pitchFamily="34" charset="-122"/>
                <a:sym typeface="Arial" panose="020B0604020202020204" pitchFamily="34" charset="0"/>
              </a:rPr>
              <a:t>3</a:t>
            </a:r>
          </a:p>
        </p:txBody>
      </p:sp>
      <p:sp>
        <p:nvSpPr>
          <p:cNvPr id="24" name="65"/>
          <p:cNvSpPr>
            <a:spLocks/>
          </p:cNvSpPr>
          <p:nvPr>
            <p:custDataLst>
              <p:tags r:id="rId9"/>
            </p:custDataLst>
          </p:nvPr>
        </p:nvSpPr>
        <p:spPr bwMode="auto">
          <a:xfrm>
            <a:off x="7121525" y="2947323"/>
            <a:ext cx="1075871" cy="1074057"/>
          </a:xfrm>
          <a:custGeom>
            <a:avLst/>
            <a:gdLst>
              <a:gd name="T0" fmla="*/ 0 w 905504"/>
              <a:gd name="T1" fmla="*/ 545581 h 905504"/>
              <a:gd name="T2" fmla="*/ 160878 w 905504"/>
              <a:gd name="T3" fmla="*/ 159797 h 905504"/>
              <a:gd name="T4" fmla="*/ 549276 w 905504"/>
              <a:gd name="T5" fmla="*/ 0 h 905504"/>
              <a:gd name="T6" fmla="*/ 937673 w 905504"/>
              <a:gd name="T7" fmla="*/ 159797 h 905504"/>
              <a:gd name="T8" fmla="*/ 1098553 w 905504"/>
              <a:gd name="T9" fmla="*/ 545581 h 905504"/>
              <a:gd name="T10" fmla="*/ 937673 w 905504"/>
              <a:gd name="T11" fmla="*/ 931366 h 905504"/>
              <a:gd name="T12" fmla="*/ 549276 w 905504"/>
              <a:gd name="T13" fmla="*/ 1091163 h 905504"/>
              <a:gd name="T14" fmla="*/ 160878 w 905504"/>
              <a:gd name="T15" fmla="*/ 931366 h 905504"/>
              <a:gd name="T16" fmla="*/ 0 w 905504"/>
              <a:gd name="T17" fmla="*/ 545581 h 90550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905504"/>
              <a:gd name="T28" fmla="*/ 0 h 905504"/>
              <a:gd name="T29" fmla="*/ 905504 w 905504"/>
              <a:gd name="T30" fmla="*/ 905504 h 905504"/>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905504" h="905504">
                <a:moveTo>
                  <a:pt x="0" y="452752"/>
                </a:moveTo>
                <a:cubicBezTo>
                  <a:pt x="0" y="332675"/>
                  <a:pt x="47701" y="217515"/>
                  <a:pt x="132608" y="132608"/>
                </a:cubicBezTo>
                <a:cubicBezTo>
                  <a:pt x="217516" y="47701"/>
                  <a:pt x="332675" y="0"/>
                  <a:pt x="452752" y="0"/>
                </a:cubicBezTo>
                <a:cubicBezTo>
                  <a:pt x="572829" y="0"/>
                  <a:pt x="687989" y="47701"/>
                  <a:pt x="772896" y="132608"/>
                </a:cubicBezTo>
                <a:cubicBezTo>
                  <a:pt x="857803" y="217516"/>
                  <a:pt x="905504" y="332675"/>
                  <a:pt x="905504" y="452752"/>
                </a:cubicBezTo>
                <a:cubicBezTo>
                  <a:pt x="905504" y="572829"/>
                  <a:pt x="857803" y="687989"/>
                  <a:pt x="772896" y="772896"/>
                </a:cubicBezTo>
                <a:cubicBezTo>
                  <a:pt x="687988" y="857803"/>
                  <a:pt x="572829" y="905504"/>
                  <a:pt x="452752" y="905504"/>
                </a:cubicBezTo>
                <a:cubicBezTo>
                  <a:pt x="332675" y="905504"/>
                  <a:pt x="217515" y="857803"/>
                  <a:pt x="132608" y="772896"/>
                </a:cubicBezTo>
                <a:cubicBezTo>
                  <a:pt x="47701" y="687988"/>
                  <a:pt x="0" y="572829"/>
                  <a:pt x="0" y="452752"/>
                </a:cubicBezTo>
                <a:close/>
              </a:path>
            </a:pathLst>
          </a:custGeom>
          <a:noFill/>
          <a:ln w="28575">
            <a:solidFill>
              <a:schemeClr val="tx1">
                <a:lumMod val="50000"/>
                <a:lumOff val="5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lIns="182880" tIns="182880" rIns="158008" bIns="158008" anchor="ctr"/>
          <a:lstStyle>
            <a:lvl1pPr defTabSz="887413">
              <a:defRPr>
                <a:solidFill>
                  <a:schemeClr val="tx1"/>
                </a:solidFill>
                <a:latin typeface="Calibri" panose="020F0502020204030204" pitchFamily="34" charset="0"/>
                <a:ea typeface="宋体" panose="02010600030101010101" pitchFamily="2" charset="-122"/>
              </a:defRPr>
            </a:lvl1pPr>
            <a:lvl2pPr marL="742950" indent="-285750" defTabSz="887413">
              <a:defRPr>
                <a:solidFill>
                  <a:schemeClr val="tx1"/>
                </a:solidFill>
                <a:latin typeface="Calibri" panose="020F0502020204030204" pitchFamily="34" charset="0"/>
                <a:ea typeface="宋体" panose="02010600030101010101" pitchFamily="2" charset="-122"/>
              </a:defRPr>
            </a:lvl2pPr>
            <a:lvl3pPr marL="1143000" indent="-228600" defTabSz="887413">
              <a:defRPr>
                <a:solidFill>
                  <a:schemeClr val="tx1"/>
                </a:solidFill>
                <a:latin typeface="Calibri" panose="020F0502020204030204" pitchFamily="34" charset="0"/>
                <a:ea typeface="宋体" panose="02010600030101010101" pitchFamily="2" charset="-122"/>
              </a:defRPr>
            </a:lvl3pPr>
            <a:lvl4pPr marL="1600200" indent="-228600" defTabSz="887413">
              <a:defRPr>
                <a:solidFill>
                  <a:schemeClr val="tx1"/>
                </a:solidFill>
                <a:latin typeface="Calibri" panose="020F0502020204030204" pitchFamily="34" charset="0"/>
                <a:ea typeface="宋体" panose="02010600030101010101" pitchFamily="2" charset="-122"/>
              </a:defRPr>
            </a:lvl4pPr>
            <a:lvl5pPr marL="2057400" indent="-228600" defTabSz="887413">
              <a:defRPr>
                <a:solidFill>
                  <a:schemeClr val="tx1"/>
                </a:solidFill>
                <a:latin typeface="Calibri" panose="020F0502020204030204" pitchFamily="34" charset="0"/>
                <a:ea typeface="宋体" panose="02010600030101010101" pitchFamily="2" charset="-122"/>
              </a:defRPr>
            </a:lvl5pPr>
            <a:lvl6pPr marL="2514600" indent="-228600" defTabSz="8874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8874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8874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8874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lnSpc>
                <a:spcPct val="90000"/>
              </a:lnSpc>
              <a:spcAft>
                <a:spcPct val="35000"/>
              </a:spcAft>
            </a:pPr>
            <a:r>
              <a:rPr lang="en-US" altLang="zh-CN" sz="3600" b="1">
                <a:solidFill>
                  <a:schemeClr val="tx1">
                    <a:lumMod val="50000"/>
                    <a:lumOff val="50000"/>
                  </a:schemeClr>
                </a:solidFill>
                <a:latin typeface="Impact" panose="020B0806030902050204" pitchFamily="34" charset="0"/>
                <a:ea typeface="微软雅黑" panose="020B0503020204020204" pitchFamily="34" charset="-122"/>
                <a:sym typeface="Arial" panose="020B0604020202020204" pitchFamily="34" charset="0"/>
              </a:rPr>
              <a:t>4</a:t>
            </a:r>
          </a:p>
        </p:txBody>
      </p:sp>
      <p:sp>
        <p:nvSpPr>
          <p:cNvPr id="25" name="66"/>
          <p:cNvSpPr>
            <a:spLocks/>
          </p:cNvSpPr>
          <p:nvPr>
            <p:custDataLst>
              <p:tags r:id="rId10"/>
            </p:custDataLst>
          </p:nvPr>
        </p:nvSpPr>
        <p:spPr bwMode="auto">
          <a:xfrm>
            <a:off x="8689068" y="2947323"/>
            <a:ext cx="1075871" cy="1074057"/>
          </a:xfrm>
          <a:custGeom>
            <a:avLst/>
            <a:gdLst>
              <a:gd name="T0" fmla="*/ 0 w 905504"/>
              <a:gd name="T1" fmla="*/ 545581 h 905504"/>
              <a:gd name="T2" fmla="*/ 160878 w 905504"/>
              <a:gd name="T3" fmla="*/ 159797 h 905504"/>
              <a:gd name="T4" fmla="*/ 549276 w 905504"/>
              <a:gd name="T5" fmla="*/ 0 h 905504"/>
              <a:gd name="T6" fmla="*/ 937673 w 905504"/>
              <a:gd name="T7" fmla="*/ 159797 h 905504"/>
              <a:gd name="T8" fmla="*/ 1098553 w 905504"/>
              <a:gd name="T9" fmla="*/ 545581 h 905504"/>
              <a:gd name="T10" fmla="*/ 937673 w 905504"/>
              <a:gd name="T11" fmla="*/ 931366 h 905504"/>
              <a:gd name="T12" fmla="*/ 549276 w 905504"/>
              <a:gd name="T13" fmla="*/ 1091163 h 905504"/>
              <a:gd name="T14" fmla="*/ 160878 w 905504"/>
              <a:gd name="T15" fmla="*/ 931366 h 905504"/>
              <a:gd name="T16" fmla="*/ 0 w 905504"/>
              <a:gd name="T17" fmla="*/ 545581 h 90550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905504"/>
              <a:gd name="T28" fmla="*/ 0 h 905504"/>
              <a:gd name="T29" fmla="*/ 905504 w 905504"/>
              <a:gd name="T30" fmla="*/ 905504 h 905504"/>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905504" h="905504">
                <a:moveTo>
                  <a:pt x="0" y="452752"/>
                </a:moveTo>
                <a:cubicBezTo>
                  <a:pt x="0" y="332675"/>
                  <a:pt x="47701" y="217515"/>
                  <a:pt x="132608" y="132608"/>
                </a:cubicBezTo>
                <a:cubicBezTo>
                  <a:pt x="217516" y="47701"/>
                  <a:pt x="332675" y="0"/>
                  <a:pt x="452752" y="0"/>
                </a:cubicBezTo>
                <a:cubicBezTo>
                  <a:pt x="572829" y="0"/>
                  <a:pt x="687989" y="47701"/>
                  <a:pt x="772896" y="132608"/>
                </a:cubicBezTo>
                <a:cubicBezTo>
                  <a:pt x="857803" y="217516"/>
                  <a:pt x="905504" y="332675"/>
                  <a:pt x="905504" y="452752"/>
                </a:cubicBezTo>
                <a:cubicBezTo>
                  <a:pt x="905504" y="572829"/>
                  <a:pt x="857803" y="687989"/>
                  <a:pt x="772896" y="772896"/>
                </a:cubicBezTo>
                <a:cubicBezTo>
                  <a:pt x="687988" y="857803"/>
                  <a:pt x="572829" y="905504"/>
                  <a:pt x="452752" y="905504"/>
                </a:cubicBezTo>
                <a:cubicBezTo>
                  <a:pt x="332675" y="905504"/>
                  <a:pt x="217515" y="857803"/>
                  <a:pt x="132608" y="772896"/>
                </a:cubicBezTo>
                <a:cubicBezTo>
                  <a:pt x="47701" y="687988"/>
                  <a:pt x="0" y="572829"/>
                  <a:pt x="0" y="452752"/>
                </a:cubicBezTo>
                <a:close/>
              </a:path>
            </a:pathLst>
          </a:custGeom>
          <a:noFill/>
          <a:ln w="28575">
            <a:solidFill>
              <a:srgbClr val="E94E60"/>
            </a:solidFill>
            <a:prstDash val="solid"/>
            <a:miter lim="800000"/>
            <a:headEnd/>
            <a:tailEnd/>
          </a:ln>
          <a:extLst>
            <a:ext uri="{909E8E84-426E-40DD-AFC4-6F175D3DCCD1}">
              <a14:hiddenFill xmlns:a14="http://schemas.microsoft.com/office/drawing/2010/main">
                <a:solidFill>
                  <a:srgbClr val="FFFFFF"/>
                </a:solidFill>
              </a14:hiddenFill>
            </a:ext>
          </a:extLst>
        </p:spPr>
        <p:txBody>
          <a:bodyPr lIns="182880" tIns="182880" rIns="158008" bIns="158008" anchor="ctr"/>
          <a:lstStyle>
            <a:lvl1pPr defTabSz="887413">
              <a:defRPr>
                <a:solidFill>
                  <a:schemeClr val="tx1"/>
                </a:solidFill>
                <a:latin typeface="Calibri" panose="020F0502020204030204" pitchFamily="34" charset="0"/>
                <a:ea typeface="宋体" panose="02010600030101010101" pitchFamily="2" charset="-122"/>
              </a:defRPr>
            </a:lvl1pPr>
            <a:lvl2pPr marL="742950" indent="-285750" defTabSz="887413">
              <a:defRPr>
                <a:solidFill>
                  <a:schemeClr val="tx1"/>
                </a:solidFill>
                <a:latin typeface="Calibri" panose="020F0502020204030204" pitchFamily="34" charset="0"/>
                <a:ea typeface="宋体" panose="02010600030101010101" pitchFamily="2" charset="-122"/>
              </a:defRPr>
            </a:lvl2pPr>
            <a:lvl3pPr marL="1143000" indent="-228600" defTabSz="887413">
              <a:defRPr>
                <a:solidFill>
                  <a:schemeClr val="tx1"/>
                </a:solidFill>
                <a:latin typeface="Calibri" panose="020F0502020204030204" pitchFamily="34" charset="0"/>
                <a:ea typeface="宋体" panose="02010600030101010101" pitchFamily="2" charset="-122"/>
              </a:defRPr>
            </a:lvl3pPr>
            <a:lvl4pPr marL="1600200" indent="-228600" defTabSz="887413">
              <a:defRPr>
                <a:solidFill>
                  <a:schemeClr val="tx1"/>
                </a:solidFill>
                <a:latin typeface="Calibri" panose="020F0502020204030204" pitchFamily="34" charset="0"/>
                <a:ea typeface="宋体" panose="02010600030101010101" pitchFamily="2" charset="-122"/>
              </a:defRPr>
            </a:lvl4pPr>
            <a:lvl5pPr marL="2057400" indent="-228600" defTabSz="887413">
              <a:defRPr>
                <a:solidFill>
                  <a:schemeClr val="tx1"/>
                </a:solidFill>
                <a:latin typeface="Calibri" panose="020F0502020204030204" pitchFamily="34" charset="0"/>
                <a:ea typeface="宋体" panose="02010600030101010101" pitchFamily="2" charset="-122"/>
              </a:defRPr>
            </a:lvl5pPr>
            <a:lvl6pPr marL="2514600" indent="-228600" defTabSz="8874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8874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8874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8874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lnSpc>
                <a:spcPct val="90000"/>
              </a:lnSpc>
              <a:spcAft>
                <a:spcPct val="35000"/>
              </a:spcAft>
            </a:pPr>
            <a:r>
              <a:rPr lang="en-US" altLang="zh-CN" sz="3600" b="1">
                <a:solidFill>
                  <a:srgbClr val="E94E60"/>
                </a:solidFill>
                <a:latin typeface="Impact" panose="020B0806030902050204" pitchFamily="34" charset="0"/>
                <a:ea typeface="微软雅黑" panose="020B0503020204020204" pitchFamily="34" charset="-122"/>
                <a:sym typeface="Arial" panose="020B0604020202020204" pitchFamily="34" charset="0"/>
              </a:rPr>
              <a:t>5</a:t>
            </a:r>
          </a:p>
        </p:txBody>
      </p:sp>
      <p:sp>
        <p:nvSpPr>
          <p:cNvPr id="26" name="25"/>
          <p:cNvSpPr/>
          <p:nvPr>
            <p:custDataLst>
              <p:tags r:id="rId11"/>
            </p:custDataLst>
          </p:nvPr>
        </p:nvSpPr>
        <p:spPr>
          <a:xfrm>
            <a:off x="1805480" y="4909553"/>
            <a:ext cx="2180960" cy="1384995"/>
          </a:xfrm>
          <a:prstGeom prst="rect">
            <a:avLst/>
          </a:prstGeom>
        </p:spPr>
        <p:txBody>
          <a:bodyPr wrap="square">
            <a:spAutoFit/>
          </a:bodyPr>
          <a:lstStyle/>
          <a:p>
            <a:pPr algn="ctr"/>
            <a:r>
              <a:rPr lang="zh-CN" altLang="en-US" sz="1400" dirty="0">
                <a:solidFill>
                  <a:schemeClr val="bg1">
                    <a:lumMod val="50000"/>
                  </a:schemeClr>
                </a:solidFill>
                <a:latin typeface="微软雅黑" pitchFamily="34" charset="-122"/>
                <a:ea typeface="微软雅黑" pitchFamily="34" charset="-122"/>
                <a:cs typeface="Calibri" pitchFamily="34" charset="0"/>
              </a:rPr>
              <a:t>加入文字描文字描述文案描述表达。加入文字描文字描述文案描述表达。</a:t>
            </a:r>
            <a:endParaRPr lang="en-US" altLang="zh-CN" sz="1400" dirty="0">
              <a:solidFill>
                <a:schemeClr val="bg1">
                  <a:lumMod val="50000"/>
                </a:schemeClr>
              </a:solidFill>
              <a:latin typeface="微软雅黑" pitchFamily="34" charset="-122"/>
              <a:ea typeface="微软雅黑" pitchFamily="34" charset="-122"/>
            </a:endParaRPr>
          </a:p>
          <a:p>
            <a:pPr algn="ctr"/>
            <a:r>
              <a:rPr lang="zh-CN" altLang="en-US" sz="1400" dirty="0">
                <a:solidFill>
                  <a:schemeClr val="bg1">
                    <a:lumMod val="50000"/>
                  </a:schemeClr>
                </a:solidFill>
                <a:latin typeface="微软雅黑" pitchFamily="34" charset="-122"/>
                <a:ea typeface="微软雅黑" pitchFamily="34" charset="-122"/>
                <a:cs typeface="Calibri" pitchFamily="34" charset="0"/>
              </a:rPr>
              <a:t>加入文字描文字描述文案描述表达。</a:t>
            </a:r>
            <a:endParaRPr lang="en-US" altLang="zh-CN" sz="1400" dirty="0">
              <a:solidFill>
                <a:schemeClr val="bg1">
                  <a:lumMod val="50000"/>
                </a:schemeClr>
              </a:solidFill>
              <a:latin typeface="微软雅黑" pitchFamily="34" charset="-122"/>
              <a:ea typeface="微软雅黑" pitchFamily="34" charset="-122"/>
            </a:endParaRPr>
          </a:p>
          <a:p>
            <a:pPr lvl="0" algn="ctr"/>
            <a:endParaRPr lang="en-US" altLang="zh-CN" sz="1400" dirty="0">
              <a:solidFill>
                <a:schemeClr val="bg1">
                  <a:lumMod val="50000"/>
                </a:schemeClr>
              </a:solidFill>
              <a:latin typeface="微软雅黑" pitchFamily="34" charset="-122"/>
              <a:ea typeface="微软雅黑" pitchFamily="34" charset="-122"/>
            </a:endParaRPr>
          </a:p>
        </p:txBody>
      </p:sp>
      <p:sp>
        <p:nvSpPr>
          <p:cNvPr id="27" name="26"/>
          <p:cNvSpPr/>
          <p:nvPr>
            <p:custDataLst>
              <p:tags r:id="rId12"/>
            </p:custDataLst>
          </p:nvPr>
        </p:nvSpPr>
        <p:spPr>
          <a:xfrm>
            <a:off x="1805480" y="4427780"/>
            <a:ext cx="2180960" cy="461665"/>
          </a:xfrm>
          <a:prstGeom prst="rect">
            <a:avLst/>
          </a:prstGeom>
        </p:spPr>
        <p:txBody>
          <a:bodyPr wrap="square">
            <a:spAutoFit/>
          </a:bodyPr>
          <a:lstStyle/>
          <a:p>
            <a:pPr lvl="0" algn="just"/>
            <a:r>
              <a:rPr lang="zh-CN" altLang="en-US" sz="2400" i="1" dirty="0">
                <a:solidFill>
                  <a:srgbClr val="000000">
                    <a:lumMod val="65000"/>
                    <a:lumOff val="35000"/>
                  </a:srgbClr>
                </a:solidFill>
                <a:latin typeface="华文细黑" panose="02010600040101010101" pitchFamily="2" charset="-122"/>
                <a:ea typeface="华文细黑" panose="02010600040101010101" pitchFamily="2" charset="-122"/>
                <a:cs typeface="Arial" panose="020B0604020202020204" pitchFamily="34" charset="0"/>
              </a:rPr>
              <a:t>加入标题描述</a:t>
            </a:r>
            <a:endParaRPr lang="en-US" altLang="zh-CN" sz="2400" i="1" dirty="0">
              <a:solidFill>
                <a:srgbClr val="000000">
                  <a:lumMod val="65000"/>
                  <a:lumOff val="35000"/>
                </a:srgbClr>
              </a:solidFill>
              <a:latin typeface="华文细黑" panose="02010600040101010101" pitchFamily="2" charset="-122"/>
              <a:ea typeface="华文细黑" panose="02010600040101010101" pitchFamily="2" charset="-122"/>
              <a:cs typeface="Arial" panose="020B0604020202020204" pitchFamily="34" charset="0"/>
            </a:endParaRPr>
          </a:p>
        </p:txBody>
      </p:sp>
      <p:sp>
        <p:nvSpPr>
          <p:cNvPr id="28" name="27"/>
          <p:cNvSpPr/>
          <p:nvPr>
            <p:custDataLst>
              <p:tags r:id="rId13"/>
            </p:custDataLst>
          </p:nvPr>
        </p:nvSpPr>
        <p:spPr>
          <a:xfrm>
            <a:off x="4940565" y="4958516"/>
            <a:ext cx="2180960" cy="1384995"/>
          </a:xfrm>
          <a:prstGeom prst="rect">
            <a:avLst/>
          </a:prstGeom>
        </p:spPr>
        <p:txBody>
          <a:bodyPr wrap="square">
            <a:spAutoFit/>
          </a:bodyPr>
          <a:lstStyle/>
          <a:p>
            <a:pPr algn="ctr"/>
            <a:r>
              <a:rPr lang="zh-CN" altLang="en-US" sz="1400" dirty="0">
                <a:solidFill>
                  <a:schemeClr val="bg1">
                    <a:lumMod val="50000"/>
                  </a:schemeClr>
                </a:solidFill>
                <a:latin typeface="微软雅黑" pitchFamily="34" charset="-122"/>
                <a:ea typeface="微软雅黑" pitchFamily="34" charset="-122"/>
                <a:cs typeface="Calibri" pitchFamily="34" charset="0"/>
              </a:rPr>
              <a:t>加入文字描文字描述文案描述表达。加入文字描文字描述文案描述表达。</a:t>
            </a:r>
            <a:endParaRPr lang="en-US" altLang="zh-CN" sz="1400" dirty="0">
              <a:solidFill>
                <a:schemeClr val="bg1">
                  <a:lumMod val="50000"/>
                </a:schemeClr>
              </a:solidFill>
              <a:latin typeface="微软雅黑" pitchFamily="34" charset="-122"/>
              <a:ea typeface="微软雅黑" pitchFamily="34" charset="-122"/>
            </a:endParaRPr>
          </a:p>
          <a:p>
            <a:pPr algn="ctr"/>
            <a:r>
              <a:rPr lang="zh-CN" altLang="en-US" sz="1400" dirty="0">
                <a:solidFill>
                  <a:schemeClr val="bg1">
                    <a:lumMod val="50000"/>
                  </a:schemeClr>
                </a:solidFill>
                <a:latin typeface="微软雅黑" pitchFamily="34" charset="-122"/>
                <a:ea typeface="微软雅黑" pitchFamily="34" charset="-122"/>
                <a:cs typeface="Calibri" pitchFamily="34" charset="0"/>
              </a:rPr>
              <a:t>加入文字描文字描述文案描述表达。</a:t>
            </a:r>
            <a:endParaRPr lang="en-US" altLang="zh-CN" sz="1400" dirty="0">
              <a:solidFill>
                <a:schemeClr val="bg1">
                  <a:lumMod val="50000"/>
                </a:schemeClr>
              </a:solidFill>
              <a:latin typeface="微软雅黑" pitchFamily="34" charset="-122"/>
              <a:ea typeface="微软雅黑" pitchFamily="34" charset="-122"/>
            </a:endParaRPr>
          </a:p>
          <a:p>
            <a:pPr lvl="0" algn="ctr"/>
            <a:endParaRPr lang="en-US" altLang="zh-CN" sz="1400" dirty="0">
              <a:solidFill>
                <a:schemeClr val="bg1">
                  <a:lumMod val="50000"/>
                </a:schemeClr>
              </a:solidFill>
              <a:latin typeface="微软雅黑" pitchFamily="34" charset="-122"/>
              <a:ea typeface="微软雅黑" pitchFamily="34" charset="-122"/>
            </a:endParaRPr>
          </a:p>
        </p:txBody>
      </p:sp>
      <p:sp>
        <p:nvSpPr>
          <p:cNvPr id="29" name="28"/>
          <p:cNvSpPr/>
          <p:nvPr>
            <p:custDataLst>
              <p:tags r:id="rId14"/>
            </p:custDataLst>
          </p:nvPr>
        </p:nvSpPr>
        <p:spPr>
          <a:xfrm>
            <a:off x="4940565" y="4476743"/>
            <a:ext cx="2180960" cy="461665"/>
          </a:xfrm>
          <a:prstGeom prst="rect">
            <a:avLst/>
          </a:prstGeom>
        </p:spPr>
        <p:txBody>
          <a:bodyPr wrap="square">
            <a:spAutoFit/>
          </a:bodyPr>
          <a:lstStyle/>
          <a:p>
            <a:pPr lvl="0" algn="just"/>
            <a:r>
              <a:rPr lang="zh-CN" altLang="en-US" sz="2400" i="1" dirty="0">
                <a:solidFill>
                  <a:srgbClr val="000000">
                    <a:lumMod val="65000"/>
                    <a:lumOff val="35000"/>
                  </a:srgbClr>
                </a:solidFill>
                <a:latin typeface="华文细黑" panose="02010600040101010101" pitchFamily="2" charset="-122"/>
                <a:ea typeface="华文细黑" panose="02010600040101010101" pitchFamily="2" charset="-122"/>
                <a:cs typeface="Arial" panose="020B0604020202020204" pitchFamily="34" charset="0"/>
              </a:rPr>
              <a:t>加入标题描述</a:t>
            </a:r>
            <a:endParaRPr lang="en-US" altLang="zh-CN" sz="2400" i="1" dirty="0">
              <a:solidFill>
                <a:srgbClr val="000000">
                  <a:lumMod val="65000"/>
                  <a:lumOff val="35000"/>
                </a:srgbClr>
              </a:solidFill>
              <a:latin typeface="华文细黑" panose="02010600040101010101" pitchFamily="2" charset="-122"/>
              <a:ea typeface="华文细黑" panose="02010600040101010101" pitchFamily="2" charset="-122"/>
              <a:cs typeface="Arial" panose="020B0604020202020204" pitchFamily="34" charset="0"/>
            </a:endParaRPr>
          </a:p>
        </p:txBody>
      </p:sp>
      <p:sp>
        <p:nvSpPr>
          <p:cNvPr id="30" name="29"/>
          <p:cNvSpPr/>
          <p:nvPr>
            <p:custDataLst>
              <p:tags r:id="rId15"/>
            </p:custDataLst>
          </p:nvPr>
        </p:nvSpPr>
        <p:spPr>
          <a:xfrm>
            <a:off x="8110685" y="4931646"/>
            <a:ext cx="2180960" cy="1384995"/>
          </a:xfrm>
          <a:prstGeom prst="rect">
            <a:avLst/>
          </a:prstGeom>
        </p:spPr>
        <p:txBody>
          <a:bodyPr wrap="square">
            <a:spAutoFit/>
          </a:bodyPr>
          <a:lstStyle/>
          <a:p>
            <a:pPr algn="ctr"/>
            <a:r>
              <a:rPr lang="zh-CN" altLang="en-US" sz="1400" dirty="0">
                <a:solidFill>
                  <a:schemeClr val="bg1">
                    <a:lumMod val="50000"/>
                  </a:schemeClr>
                </a:solidFill>
                <a:latin typeface="微软雅黑" pitchFamily="34" charset="-122"/>
                <a:ea typeface="微软雅黑" pitchFamily="34" charset="-122"/>
                <a:cs typeface="Calibri" pitchFamily="34" charset="0"/>
              </a:rPr>
              <a:t>加入文字描文字描述文案描述表达。加入文字描文字描述文案描述表达。</a:t>
            </a:r>
            <a:endParaRPr lang="en-US" altLang="zh-CN" sz="1400" dirty="0">
              <a:solidFill>
                <a:schemeClr val="bg1">
                  <a:lumMod val="50000"/>
                </a:schemeClr>
              </a:solidFill>
              <a:latin typeface="微软雅黑" pitchFamily="34" charset="-122"/>
              <a:ea typeface="微软雅黑" pitchFamily="34" charset="-122"/>
            </a:endParaRPr>
          </a:p>
          <a:p>
            <a:pPr algn="ctr"/>
            <a:r>
              <a:rPr lang="zh-CN" altLang="en-US" sz="1400" dirty="0">
                <a:solidFill>
                  <a:schemeClr val="bg1">
                    <a:lumMod val="50000"/>
                  </a:schemeClr>
                </a:solidFill>
                <a:latin typeface="微软雅黑" pitchFamily="34" charset="-122"/>
                <a:ea typeface="微软雅黑" pitchFamily="34" charset="-122"/>
                <a:cs typeface="Calibri" pitchFamily="34" charset="0"/>
              </a:rPr>
              <a:t>加入文字描文字描述文案描述表达。</a:t>
            </a:r>
            <a:endParaRPr lang="en-US" altLang="zh-CN" sz="1400" dirty="0">
              <a:solidFill>
                <a:schemeClr val="bg1">
                  <a:lumMod val="50000"/>
                </a:schemeClr>
              </a:solidFill>
              <a:latin typeface="微软雅黑" pitchFamily="34" charset="-122"/>
              <a:ea typeface="微软雅黑" pitchFamily="34" charset="-122"/>
            </a:endParaRPr>
          </a:p>
          <a:p>
            <a:pPr lvl="0" algn="ctr"/>
            <a:endParaRPr lang="en-US" altLang="zh-CN" sz="1400" dirty="0">
              <a:solidFill>
                <a:schemeClr val="bg1">
                  <a:lumMod val="50000"/>
                </a:schemeClr>
              </a:solidFill>
              <a:latin typeface="微软雅黑" pitchFamily="34" charset="-122"/>
              <a:ea typeface="微软雅黑" pitchFamily="34" charset="-122"/>
            </a:endParaRPr>
          </a:p>
        </p:txBody>
      </p:sp>
      <p:sp>
        <p:nvSpPr>
          <p:cNvPr id="31" name="30"/>
          <p:cNvSpPr/>
          <p:nvPr>
            <p:custDataLst>
              <p:tags r:id="rId16"/>
            </p:custDataLst>
          </p:nvPr>
        </p:nvSpPr>
        <p:spPr>
          <a:xfrm>
            <a:off x="8110685" y="4449873"/>
            <a:ext cx="2180960" cy="461665"/>
          </a:xfrm>
          <a:prstGeom prst="rect">
            <a:avLst/>
          </a:prstGeom>
        </p:spPr>
        <p:txBody>
          <a:bodyPr wrap="square">
            <a:spAutoFit/>
          </a:bodyPr>
          <a:lstStyle/>
          <a:p>
            <a:pPr lvl="0" algn="just"/>
            <a:r>
              <a:rPr lang="zh-CN" altLang="en-US" sz="2400" i="1" dirty="0">
                <a:solidFill>
                  <a:srgbClr val="000000">
                    <a:lumMod val="65000"/>
                    <a:lumOff val="35000"/>
                  </a:srgbClr>
                </a:solidFill>
                <a:latin typeface="华文细黑" panose="02010600040101010101" pitchFamily="2" charset="-122"/>
                <a:ea typeface="华文细黑" panose="02010600040101010101" pitchFamily="2" charset="-122"/>
                <a:cs typeface="Arial" panose="020B0604020202020204" pitchFamily="34" charset="0"/>
              </a:rPr>
              <a:t>加入标题描述</a:t>
            </a:r>
            <a:endParaRPr lang="en-US" altLang="zh-CN" sz="2400" i="1" dirty="0">
              <a:solidFill>
                <a:srgbClr val="000000">
                  <a:lumMod val="65000"/>
                  <a:lumOff val="35000"/>
                </a:srgbClr>
              </a:solidFill>
              <a:latin typeface="华文细黑" panose="02010600040101010101" pitchFamily="2" charset="-122"/>
              <a:ea typeface="华文细黑" panose="02010600040101010101" pitchFamily="2" charset="-122"/>
              <a:cs typeface="Arial" panose="020B0604020202020204" pitchFamily="34" charset="0"/>
            </a:endParaRPr>
          </a:p>
        </p:txBody>
      </p:sp>
    </p:spTree>
    <p:extLst>
      <p:ext uri="{BB962C8B-B14F-4D97-AF65-F5344CB8AC3E}">
        <p14:creationId xmlns:p14="http://schemas.microsoft.com/office/powerpoint/2010/main" val="3484530368"/>
      </p:ext>
    </p:extLst>
  </p:cSld>
  <p:clrMapOvr>
    <a:masterClrMapping/>
  </p:clrMapOvr>
  <mc:AlternateContent xmlns:mc="http://schemas.openxmlformats.org/markup-compatibility/2006" xmlns:p14="http://schemas.microsoft.com/office/powerpoint/2010/main">
    <mc:Choice Requires="p14">
      <p:transition spd="slow" p14:dur="2000" advTm="1000"/>
    </mc:Choice>
    <mc:Fallback xmlns="">
      <p:transition spd="slow" advTm="1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3"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3)">
                                      <p:cBhvr>
                                        <p:cTn id="7" dur="750"/>
                                        <p:tgtEl>
                                          <p:spTgt spid="4"/>
                                        </p:tgtEl>
                                      </p:cBhvr>
                                    </p:animEffect>
                                  </p:childTnLst>
                                </p:cTn>
                              </p:par>
                              <p:par>
                                <p:cTn id="8" presetID="21" presetClass="entr" presetSubtype="3"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wheel(3)">
                                      <p:cBhvr>
                                        <p:cTn id="10" dur="750"/>
                                        <p:tgtEl>
                                          <p:spTgt spid="5"/>
                                        </p:tgtEl>
                                      </p:cBhvr>
                                    </p:animEffect>
                                  </p:childTnLst>
                                </p:cTn>
                              </p:par>
                            </p:childTnLst>
                          </p:cTn>
                        </p:par>
                        <p:par>
                          <p:cTn id="11" fill="hold">
                            <p:stCondLst>
                              <p:cond delay="750"/>
                            </p:stCondLst>
                            <p:childTnLst>
                              <p:par>
                                <p:cTn id="12" presetID="22" presetClass="entr" presetSubtype="8" fill="hold" nodeType="afterEffect">
                                  <p:stCondLst>
                                    <p:cond delay="0"/>
                                  </p:stCondLst>
                                  <p:childTnLst>
                                    <p:set>
                                      <p:cBhvr>
                                        <p:cTn id="13" dur="1" fill="hold">
                                          <p:stCondLst>
                                            <p:cond delay="0"/>
                                          </p:stCondLst>
                                        </p:cTn>
                                        <p:tgtEl>
                                          <p:spTgt spid="10"/>
                                        </p:tgtEl>
                                        <p:attrNameLst>
                                          <p:attrName>style.visibility</p:attrName>
                                        </p:attrNameLst>
                                      </p:cBhvr>
                                      <p:to>
                                        <p:strVal val="visible"/>
                                      </p:to>
                                    </p:set>
                                    <p:animEffect transition="in" filter="wipe(left)">
                                      <p:cBhvr>
                                        <p:cTn id="14" dur="1000"/>
                                        <p:tgtEl>
                                          <p:spTgt spid="10"/>
                                        </p:tgtEl>
                                      </p:cBhvr>
                                    </p:animEffect>
                                  </p:childTnLst>
                                </p:cTn>
                              </p:par>
                              <p:par>
                                <p:cTn id="15" presetID="10" presetClass="entr" presetSubtype="0" fill="hold" nodeType="withEffect">
                                  <p:stCondLst>
                                    <p:cond delay="25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750"/>
                                        <p:tgtEl>
                                          <p:spTgt spid="6"/>
                                        </p:tgtEl>
                                      </p:cBhvr>
                                    </p:animEffect>
                                  </p:childTnLst>
                                </p:cTn>
                              </p:par>
                              <p:par>
                                <p:cTn id="18" presetID="10" presetClass="entr" presetSubtype="0" fill="hold" grpId="0" nodeType="withEffect">
                                  <p:stCondLst>
                                    <p:cond delay="1800"/>
                                  </p:stCondLst>
                                  <p:childTnLst>
                                    <p:set>
                                      <p:cBhvr>
                                        <p:cTn id="19" dur="1" fill="hold">
                                          <p:stCondLst>
                                            <p:cond delay="0"/>
                                          </p:stCondLst>
                                        </p:cTn>
                                        <p:tgtEl>
                                          <p:spTgt spid="16"/>
                                        </p:tgtEl>
                                        <p:attrNameLst>
                                          <p:attrName>style.visibility</p:attrName>
                                        </p:attrNameLst>
                                      </p:cBhvr>
                                      <p:to>
                                        <p:strVal val="visible"/>
                                      </p:to>
                                    </p:set>
                                    <p:animEffect transition="in" filter="fade">
                                      <p:cBhvr>
                                        <p:cTn id="20" dur="500"/>
                                        <p:tgtEl>
                                          <p:spTgt spid="16"/>
                                        </p:tgtEl>
                                      </p:cBhvr>
                                    </p:animEffect>
                                  </p:childTnLst>
                                </p:cTn>
                              </p:par>
                              <p:par>
                                <p:cTn id="21" presetID="10" presetClass="entr" presetSubtype="0" fill="hold" grpId="0" nodeType="withEffect">
                                  <p:stCondLst>
                                    <p:cond delay="2100"/>
                                  </p:stCondLst>
                                  <p:childTnLst>
                                    <p:set>
                                      <p:cBhvr>
                                        <p:cTn id="22" dur="1" fill="hold">
                                          <p:stCondLst>
                                            <p:cond delay="0"/>
                                          </p:stCondLst>
                                        </p:cTn>
                                        <p:tgtEl>
                                          <p:spTgt spid="17"/>
                                        </p:tgtEl>
                                        <p:attrNameLst>
                                          <p:attrName>style.visibility</p:attrName>
                                        </p:attrNameLst>
                                      </p:cBhvr>
                                      <p:to>
                                        <p:strVal val="visible"/>
                                      </p:to>
                                    </p:set>
                                    <p:animEffect transition="in" filter="fade">
                                      <p:cBhvr>
                                        <p:cTn id="23" dur="500"/>
                                        <p:tgtEl>
                                          <p:spTgt spid="17"/>
                                        </p:tgtEl>
                                      </p:cBhvr>
                                    </p:animEffect>
                                  </p:childTnLst>
                                </p:cTn>
                              </p:par>
                              <p:par>
                                <p:cTn id="24" presetID="10" presetClass="entr" presetSubtype="0" fill="hold" grpId="0" nodeType="withEffect">
                                  <p:stCondLst>
                                    <p:cond delay="2400"/>
                                  </p:stCondLst>
                                  <p:childTnLst>
                                    <p:set>
                                      <p:cBhvr>
                                        <p:cTn id="25" dur="1" fill="hold">
                                          <p:stCondLst>
                                            <p:cond delay="0"/>
                                          </p:stCondLst>
                                        </p:cTn>
                                        <p:tgtEl>
                                          <p:spTgt spid="18"/>
                                        </p:tgtEl>
                                        <p:attrNameLst>
                                          <p:attrName>style.visibility</p:attrName>
                                        </p:attrNameLst>
                                      </p:cBhvr>
                                      <p:to>
                                        <p:strVal val="visible"/>
                                      </p:to>
                                    </p:set>
                                    <p:animEffect transition="in" filter="fade">
                                      <p:cBhvr>
                                        <p:cTn id="26" dur="500"/>
                                        <p:tgtEl>
                                          <p:spTgt spid="18"/>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grpId="0" nodeType="clickEffect">
                                  <p:stCondLst>
                                    <p:cond delay="0"/>
                                  </p:stCondLst>
                                  <p:childTnLst>
                                    <p:set>
                                      <p:cBhvr>
                                        <p:cTn id="30" dur="1" fill="hold">
                                          <p:stCondLst>
                                            <p:cond delay="0"/>
                                          </p:stCondLst>
                                        </p:cTn>
                                        <p:tgtEl>
                                          <p:spTgt spid="19"/>
                                        </p:tgtEl>
                                        <p:attrNameLst>
                                          <p:attrName>style.visibility</p:attrName>
                                        </p:attrNameLst>
                                      </p:cBhvr>
                                      <p:to>
                                        <p:strVal val="visible"/>
                                      </p:to>
                                    </p:set>
                                    <p:animEffect transition="in" filter="fade">
                                      <p:cBhvr>
                                        <p:cTn id="31" dur="500"/>
                                        <p:tgtEl>
                                          <p:spTgt spid="19"/>
                                        </p:tgtEl>
                                      </p:cBhvr>
                                    </p:animEffect>
                                  </p:childTnLst>
                                </p:cTn>
                              </p:par>
                              <p:par>
                                <p:cTn id="32" presetID="10" presetClass="entr" presetSubtype="0" fill="hold" grpId="0" nodeType="withEffect">
                                  <p:stCondLst>
                                    <p:cond delay="300"/>
                                  </p:stCondLst>
                                  <p:childTnLst>
                                    <p:set>
                                      <p:cBhvr>
                                        <p:cTn id="33" dur="1" fill="hold">
                                          <p:stCondLst>
                                            <p:cond delay="0"/>
                                          </p:stCondLst>
                                        </p:cTn>
                                        <p:tgtEl>
                                          <p:spTgt spid="20"/>
                                        </p:tgtEl>
                                        <p:attrNameLst>
                                          <p:attrName>style.visibility</p:attrName>
                                        </p:attrNameLst>
                                      </p:cBhvr>
                                      <p:to>
                                        <p:strVal val="visible"/>
                                      </p:to>
                                    </p:set>
                                    <p:animEffect transition="in" filter="fade">
                                      <p:cBhvr>
                                        <p:cTn id="34" dur="500"/>
                                        <p:tgtEl>
                                          <p:spTgt spid="20"/>
                                        </p:tgtEl>
                                      </p:cBhvr>
                                    </p:animEffect>
                                  </p:childTnLst>
                                </p:cTn>
                              </p:par>
                              <p:par>
                                <p:cTn id="35" presetID="10" presetClass="entr" presetSubtype="0" fill="hold" grpId="0" nodeType="withEffect">
                                  <p:stCondLst>
                                    <p:cond delay="600"/>
                                  </p:stCondLst>
                                  <p:childTnLst>
                                    <p:set>
                                      <p:cBhvr>
                                        <p:cTn id="36" dur="1" fill="hold">
                                          <p:stCondLst>
                                            <p:cond delay="0"/>
                                          </p:stCondLst>
                                        </p:cTn>
                                        <p:tgtEl>
                                          <p:spTgt spid="21"/>
                                        </p:tgtEl>
                                        <p:attrNameLst>
                                          <p:attrName>style.visibility</p:attrName>
                                        </p:attrNameLst>
                                      </p:cBhvr>
                                      <p:to>
                                        <p:strVal val="visible"/>
                                      </p:to>
                                    </p:set>
                                    <p:animEffect transition="in" filter="fade">
                                      <p:cBhvr>
                                        <p:cTn id="37" dur="500"/>
                                        <p:tgtEl>
                                          <p:spTgt spid="21"/>
                                        </p:tgtEl>
                                      </p:cBhvr>
                                    </p:animEffect>
                                  </p:childTnLst>
                                </p:cTn>
                              </p:par>
                              <p:par>
                                <p:cTn id="38" presetID="10" presetClass="entr" presetSubtype="0" fill="hold" grpId="0" nodeType="withEffect">
                                  <p:stCondLst>
                                    <p:cond delay="900"/>
                                  </p:stCondLst>
                                  <p:childTnLst>
                                    <p:set>
                                      <p:cBhvr>
                                        <p:cTn id="39" dur="1" fill="hold">
                                          <p:stCondLst>
                                            <p:cond delay="0"/>
                                          </p:stCondLst>
                                        </p:cTn>
                                        <p:tgtEl>
                                          <p:spTgt spid="22"/>
                                        </p:tgtEl>
                                        <p:attrNameLst>
                                          <p:attrName>style.visibility</p:attrName>
                                        </p:attrNameLst>
                                      </p:cBhvr>
                                      <p:to>
                                        <p:strVal val="visible"/>
                                      </p:to>
                                    </p:set>
                                    <p:animEffect transition="in" filter="fade">
                                      <p:cBhvr>
                                        <p:cTn id="40" dur="500"/>
                                        <p:tgtEl>
                                          <p:spTgt spid="22"/>
                                        </p:tgtEl>
                                      </p:cBhvr>
                                    </p:animEffect>
                                  </p:childTnLst>
                                </p:cTn>
                              </p:par>
                              <p:par>
                                <p:cTn id="41" presetID="10" presetClass="entr" presetSubtype="0" fill="hold" grpId="0" nodeType="withEffect">
                                  <p:stCondLst>
                                    <p:cond delay="1200"/>
                                  </p:stCondLst>
                                  <p:childTnLst>
                                    <p:set>
                                      <p:cBhvr>
                                        <p:cTn id="42" dur="1" fill="hold">
                                          <p:stCondLst>
                                            <p:cond delay="0"/>
                                          </p:stCondLst>
                                        </p:cTn>
                                        <p:tgtEl>
                                          <p:spTgt spid="23"/>
                                        </p:tgtEl>
                                        <p:attrNameLst>
                                          <p:attrName>style.visibility</p:attrName>
                                        </p:attrNameLst>
                                      </p:cBhvr>
                                      <p:to>
                                        <p:strVal val="visible"/>
                                      </p:to>
                                    </p:set>
                                    <p:animEffect transition="in" filter="fade">
                                      <p:cBhvr>
                                        <p:cTn id="43" dur="500"/>
                                        <p:tgtEl>
                                          <p:spTgt spid="23"/>
                                        </p:tgtEl>
                                      </p:cBhvr>
                                    </p:animEffect>
                                  </p:childTnLst>
                                </p:cTn>
                              </p:par>
                              <p:par>
                                <p:cTn id="44" presetID="10" presetClass="entr" presetSubtype="0" fill="hold" grpId="0" nodeType="withEffect">
                                  <p:stCondLst>
                                    <p:cond delay="1500"/>
                                  </p:stCondLst>
                                  <p:childTnLst>
                                    <p:set>
                                      <p:cBhvr>
                                        <p:cTn id="45" dur="1" fill="hold">
                                          <p:stCondLst>
                                            <p:cond delay="0"/>
                                          </p:stCondLst>
                                        </p:cTn>
                                        <p:tgtEl>
                                          <p:spTgt spid="24"/>
                                        </p:tgtEl>
                                        <p:attrNameLst>
                                          <p:attrName>style.visibility</p:attrName>
                                        </p:attrNameLst>
                                      </p:cBhvr>
                                      <p:to>
                                        <p:strVal val="visible"/>
                                      </p:to>
                                    </p:set>
                                    <p:animEffect transition="in" filter="fade">
                                      <p:cBhvr>
                                        <p:cTn id="46" dur="500"/>
                                        <p:tgtEl>
                                          <p:spTgt spid="24"/>
                                        </p:tgtEl>
                                      </p:cBhvr>
                                    </p:animEffect>
                                  </p:childTnLst>
                                </p:cTn>
                              </p:par>
                              <p:par>
                                <p:cTn id="47" presetID="10" presetClass="entr" presetSubtype="0" fill="hold" grpId="0" nodeType="withEffect">
                                  <p:stCondLst>
                                    <p:cond delay="1800"/>
                                  </p:stCondLst>
                                  <p:childTnLst>
                                    <p:set>
                                      <p:cBhvr>
                                        <p:cTn id="48" dur="1" fill="hold">
                                          <p:stCondLst>
                                            <p:cond delay="0"/>
                                          </p:stCondLst>
                                        </p:cTn>
                                        <p:tgtEl>
                                          <p:spTgt spid="25"/>
                                        </p:tgtEl>
                                        <p:attrNameLst>
                                          <p:attrName>style.visibility</p:attrName>
                                        </p:attrNameLst>
                                      </p:cBhvr>
                                      <p:to>
                                        <p:strVal val="visible"/>
                                      </p:to>
                                    </p:set>
                                    <p:animEffect transition="in" filter="fade">
                                      <p:cBhvr>
                                        <p:cTn id="49" dur="500"/>
                                        <p:tgtEl>
                                          <p:spTgt spid="25"/>
                                        </p:tgtEl>
                                      </p:cBhvr>
                                    </p:animEffect>
                                  </p:childTnLst>
                                </p:cTn>
                              </p:par>
                              <p:par>
                                <p:cTn id="50" presetID="10" presetClass="entr" presetSubtype="0" fill="hold" grpId="0" nodeType="withEffect">
                                  <p:stCondLst>
                                    <p:cond delay="2100"/>
                                  </p:stCondLst>
                                  <p:childTnLst>
                                    <p:set>
                                      <p:cBhvr>
                                        <p:cTn id="51" dur="1" fill="hold">
                                          <p:stCondLst>
                                            <p:cond delay="0"/>
                                          </p:stCondLst>
                                        </p:cTn>
                                        <p:tgtEl>
                                          <p:spTgt spid="26"/>
                                        </p:tgtEl>
                                        <p:attrNameLst>
                                          <p:attrName>style.visibility</p:attrName>
                                        </p:attrNameLst>
                                      </p:cBhvr>
                                      <p:to>
                                        <p:strVal val="visible"/>
                                      </p:to>
                                    </p:set>
                                    <p:animEffect transition="in" filter="fade">
                                      <p:cBhvr>
                                        <p:cTn id="52" dur="500"/>
                                        <p:tgtEl>
                                          <p:spTgt spid="26"/>
                                        </p:tgtEl>
                                      </p:cBhvr>
                                    </p:animEffect>
                                  </p:childTnLst>
                                </p:cTn>
                              </p:par>
                              <p:par>
                                <p:cTn id="53" presetID="10" presetClass="entr" presetSubtype="0" fill="hold" grpId="0" nodeType="withEffect">
                                  <p:stCondLst>
                                    <p:cond delay="2400"/>
                                  </p:stCondLst>
                                  <p:childTnLst>
                                    <p:set>
                                      <p:cBhvr>
                                        <p:cTn id="54" dur="1" fill="hold">
                                          <p:stCondLst>
                                            <p:cond delay="0"/>
                                          </p:stCondLst>
                                        </p:cTn>
                                        <p:tgtEl>
                                          <p:spTgt spid="27"/>
                                        </p:tgtEl>
                                        <p:attrNameLst>
                                          <p:attrName>style.visibility</p:attrName>
                                        </p:attrNameLst>
                                      </p:cBhvr>
                                      <p:to>
                                        <p:strVal val="visible"/>
                                      </p:to>
                                    </p:set>
                                    <p:animEffect transition="in" filter="fade">
                                      <p:cBhvr>
                                        <p:cTn id="55" dur="500"/>
                                        <p:tgtEl>
                                          <p:spTgt spid="27"/>
                                        </p:tgtEl>
                                      </p:cBhvr>
                                    </p:animEffect>
                                  </p:childTnLst>
                                </p:cTn>
                              </p:par>
                            </p:childTnLst>
                          </p:cTn>
                        </p:par>
                      </p:childTnLst>
                    </p:cTn>
                  </p:par>
                  <p:par>
                    <p:cTn id="56" fill="hold">
                      <p:stCondLst>
                        <p:cond delay="indefinite"/>
                      </p:stCondLst>
                      <p:childTnLst>
                        <p:par>
                          <p:cTn id="57" fill="hold">
                            <p:stCondLst>
                              <p:cond delay="0"/>
                            </p:stCondLst>
                            <p:childTnLst>
                              <p:par>
                                <p:cTn id="58" presetID="10" presetClass="entr" presetSubtype="0" fill="hold" grpId="0" nodeType="clickEffect">
                                  <p:stCondLst>
                                    <p:cond delay="0"/>
                                  </p:stCondLst>
                                  <p:childTnLst>
                                    <p:set>
                                      <p:cBhvr>
                                        <p:cTn id="59" dur="1" fill="hold">
                                          <p:stCondLst>
                                            <p:cond delay="0"/>
                                          </p:stCondLst>
                                        </p:cTn>
                                        <p:tgtEl>
                                          <p:spTgt spid="28"/>
                                        </p:tgtEl>
                                        <p:attrNameLst>
                                          <p:attrName>style.visibility</p:attrName>
                                        </p:attrNameLst>
                                      </p:cBhvr>
                                      <p:to>
                                        <p:strVal val="visible"/>
                                      </p:to>
                                    </p:set>
                                    <p:animEffect transition="in" filter="fade">
                                      <p:cBhvr>
                                        <p:cTn id="60" dur="500"/>
                                        <p:tgtEl>
                                          <p:spTgt spid="28"/>
                                        </p:tgtEl>
                                      </p:cBhvr>
                                    </p:animEffect>
                                  </p:childTnLst>
                                </p:cTn>
                              </p:par>
                              <p:par>
                                <p:cTn id="61" presetID="10" presetClass="entr" presetSubtype="0" fill="hold" grpId="0" nodeType="withEffect">
                                  <p:stCondLst>
                                    <p:cond delay="300"/>
                                  </p:stCondLst>
                                  <p:childTnLst>
                                    <p:set>
                                      <p:cBhvr>
                                        <p:cTn id="62" dur="1" fill="hold">
                                          <p:stCondLst>
                                            <p:cond delay="0"/>
                                          </p:stCondLst>
                                        </p:cTn>
                                        <p:tgtEl>
                                          <p:spTgt spid="29"/>
                                        </p:tgtEl>
                                        <p:attrNameLst>
                                          <p:attrName>style.visibility</p:attrName>
                                        </p:attrNameLst>
                                      </p:cBhvr>
                                      <p:to>
                                        <p:strVal val="visible"/>
                                      </p:to>
                                    </p:set>
                                    <p:animEffect transition="in" filter="fade">
                                      <p:cBhvr>
                                        <p:cTn id="63" dur="500"/>
                                        <p:tgtEl>
                                          <p:spTgt spid="29"/>
                                        </p:tgtEl>
                                      </p:cBhvr>
                                    </p:animEffect>
                                  </p:childTnLst>
                                </p:cTn>
                              </p:par>
                              <p:par>
                                <p:cTn id="64" presetID="10" presetClass="entr" presetSubtype="0" fill="hold" grpId="0" nodeType="withEffect">
                                  <p:stCondLst>
                                    <p:cond delay="600"/>
                                  </p:stCondLst>
                                  <p:childTnLst>
                                    <p:set>
                                      <p:cBhvr>
                                        <p:cTn id="65" dur="1" fill="hold">
                                          <p:stCondLst>
                                            <p:cond delay="0"/>
                                          </p:stCondLst>
                                        </p:cTn>
                                        <p:tgtEl>
                                          <p:spTgt spid="30"/>
                                        </p:tgtEl>
                                        <p:attrNameLst>
                                          <p:attrName>style.visibility</p:attrName>
                                        </p:attrNameLst>
                                      </p:cBhvr>
                                      <p:to>
                                        <p:strVal val="visible"/>
                                      </p:to>
                                    </p:set>
                                    <p:animEffect transition="in" filter="fade">
                                      <p:cBhvr>
                                        <p:cTn id="66" dur="500"/>
                                        <p:tgtEl>
                                          <p:spTgt spid="30"/>
                                        </p:tgtEl>
                                      </p:cBhvr>
                                    </p:animEffect>
                                  </p:childTnLst>
                                </p:cTn>
                              </p:par>
                              <p:par>
                                <p:cTn id="67" presetID="10" presetClass="entr" presetSubtype="0" fill="hold" grpId="0" nodeType="withEffect">
                                  <p:stCondLst>
                                    <p:cond delay="900"/>
                                  </p:stCondLst>
                                  <p:childTnLst>
                                    <p:set>
                                      <p:cBhvr>
                                        <p:cTn id="68" dur="1" fill="hold">
                                          <p:stCondLst>
                                            <p:cond delay="0"/>
                                          </p:stCondLst>
                                        </p:cTn>
                                        <p:tgtEl>
                                          <p:spTgt spid="31"/>
                                        </p:tgtEl>
                                        <p:attrNameLst>
                                          <p:attrName>style.visibility</p:attrName>
                                        </p:attrNameLst>
                                      </p:cBhvr>
                                      <p:to>
                                        <p:strVal val="visible"/>
                                      </p:to>
                                    </p:set>
                                    <p:animEffect transition="in" filter="fade">
                                      <p:cBhvr>
                                        <p:cTn id="69"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7" grpId="0" animBg="1"/>
      <p:bldP spid="18" grpId="0" animBg="1"/>
      <p:bldP spid="19" grpId="0" animBg="1" autoUpdateAnimBg="0"/>
      <p:bldP spid="20" grpId="0" animBg="1"/>
      <p:bldP spid="21" grpId="0" animBg="1" autoUpdateAnimBg="0"/>
      <p:bldP spid="22" grpId="0" animBg="1" autoUpdateAnimBg="0"/>
      <p:bldP spid="23" grpId="0" animBg="1"/>
      <p:bldP spid="24" grpId="0" animBg="1"/>
      <p:bldP spid="25" grpId="0" animBg="1"/>
      <p:bldP spid="26" grpId="0"/>
      <p:bldP spid="27" grpId="0"/>
      <p:bldP spid="28" grpId="0" animBg="1" autoUpdateAnimBg="0"/>
      <p:bldP spid="29" grpId="0"/>
      <p:bldP spid="30" grpId="0" animBg="1" autoUpdateAnimBg="0"/>
      <p:bldP spid="31" grpId="0" animBg="1" autoUpdateAnimBg="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6" descr="F:\Temp\400页超强PPT模板\花PNG\65789.png"/>
          <p:cNvPicPr>
            <a:picLocks noChangeAspect="1" noChangeArrowheads="1"/>
          </p:cNvPicPr>
          <p:nvPr/>
        </p:nvPicPr>
        <p:blipFill rotWithShape="1">
          <a:blip r:embed="rId3" cstate="screen">
            <a:extLst>
              <a:ext uri="{28A0092B-C50C-407E-A947-70E740481C1C}">
                <a14:useLocalDpi xmlns:a14="http://schemas.microsoft.com/office/drawing/2010/main"/>
              </a:ext>
            </a:extLst>
          </a:blip>
          <a:srcRect/>
          <a:stretch/>
        </p:blipFill>
        <p:spPr bwMode="auto">
          <a:xfrm rot="4036017" flipH="1" flipV="1">
            <a:off x="-1777203" y="-2206329"/>
            <a:ext cx="3110810" cy="6929676"/>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6" descr="F:\Temp\400页超强PPT模板\花PNG\65789.png"/>
          <p:cNvPicPr>
            <a:picLocks noChangeAspect="1" noChangeArrowheads="1"/>
          </p:cNvPicPr>
          <p:nvPr/>
        </p:nvPicPr>
        <p:blipFill rotWithShape="1">
          <a:blip r:embed="rId3" cstate="screen">
            <a:extLst>
              <a:ext uri="{28A0092B-C50C-407E-A947-70E740481C1C}">
                <a14:useLocalDpi xmlns:a14="http://schemas.microsoft.com/office/drawing/2010/main"/>
              </a:ext>
            </a:extLst>
          </a:blip>
          <a:srcRect/>
          <a:stretch/>
        </p:blipFill>
        <p:spPr bwMode="auto">
          <a:xfrm rot="17563983" flipV="1">
            <a:off x="10867236" y="-2206330"/>
            <a:ext cx="3110810" cy="6929676"/>
          </a:xfrm>
          <a:prstGeom prst="rect">
            <a:avLst/>
          </a:prstGeom>
          <a:noFill/>
          <a:extLst>
            <a:ext uri="{909E8E84-426E-40DD-AFC4-6F175D3DCCD1}">
              <a14:hiddenFill xmlns:a14="http://schemas.microsoft.com/office/drawing/2010/main">
                <a:solidFill>
                  <a:srgbClr val="FFFFFF"/>
                </a:solidFill>
              </a14:hiddenFill>
            </a:ext>
          </a:extLst>
        </p:spPr>
      </p:pic>
      <p:grpSp>
        <p:nvGrpSpPr>
          <p:cNvPr id="6" name="组合 5"/>
          <p:cNvGrpSpPr/>
          <p:nvPr/>
        </p:nvGrpSpPr>
        <p:grpSpPr>
          <a:xfrm>
            <a:off x="4103839" y="399268"/>
            <a:ext cx="3818270" cy="729094"/>
            <a:chOff x="3929028" y="495853"/>
            <a:chExt cx="3818270" cy="729094"/>
          </a:xfrm>
        </p:grpSpPr>
        <p:sp>
          <p:nvSpPr>
            <p:cNvPr id="7" name="椭圆 6"/>
            <p:cNvSpPr/>
            <p:nvPr/>
          </p:nvSpPr>
          <p:spPr>
            <a:xfrm>
              <a:off x="3929028" y="534171"/>
              <a:ext cx="611036" cy="611036"/>
            </a:xfrm>
            <a:prstGeom prst="ellipse">
              <a:avLst/>
            </a:prstGeom>
            <a:solidFill>
              <a:srgbClr val="E94E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600" b="1" dirty="0" smtClean="0">
                  <a:solidFill>
                    <a:schemeClr val="bg1"/>
                  </a:solidFill>
                  <a:latin typeface="微软雅黑" pitchFamily="34" charset="-122"/>
                  <a:ea typeface="微软雅黑" pitchFamily="34" charset="-122"/>
                </a:rPr>
                <a:t>3</a:t>
              </a:r>
              <a:endParaRPr lang="zh-CN" altLang="en-US" sz="3600" b="1" dirty="0">
                <a:solidFill>
                  <a:schemeClr val="bg1"/>
                </a:solidFill>
                <a:latin typeface="微软雅黑" pitchFamily="34" charset="-122"/>
                <a:ea typeface="微软雅黑" pitchFamily="34" charset="-122"/>
              </a:endParaRPr>
            </a:p>
          </p:txBody>
        </p:sp>
        <p:sp>
          <p:nvSpPr>
            <p:cNvPr id="8" name="Copyright Notice"/>
            <p:cNvSpPr>
              <a:spLocks/>
            </p:cNvSpPr>
            <p:nvPr/>
          </p:nvSpPr>
          <p:spPr bwMode="auto">
            <a:xfrm>
              <a:off x="4678301" y="495853"/>
              <a:ext cx="2628900" cy="434765"/>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r>
                <a:rPr lang="zh-CN" altLang="en-US" sz="2400" b="1" cap="small" dirty="0" smtClean="0">
                  <a:solidFill>
                    <a:schemeClr val="tx1">
                      <a:lumMod val="50000"/>
                      <a:lumOff val="50000"/>
                    </a:schemeClr>
                  </a:solidFill>
                  <a:latin typeface="微软雅黑" panose="020B0503020204020204" pitchFamily="34" charset="-122"/>
                  <a:ea typeface="微软雅黑" panose="020B0503020204020204" pitchFamily="34" charset="-122"/>
                </a:rPr>
                <a:t>点击加入标题文字</a:t>
              </a:r>
              <a:endParaRPr lang="en-US" sz="2400" b="1" cap="small"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9" name="文本框 12"/>
            <p:cNvSpPr txBox="1"/>
            <p:nvPr/>
          </p:nvSpPr>
          <p:spPr>
            <a:xfrm>
              <a:off x="4678301" y="855615"/>
              <a:ext cx="3068997" cy="369332"/>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zh-CN" dirty="0">
                  <a:solidFill>
                    <a:schemeClr val="tx1">
                      <a:lumMod val="50000"/>
                      <a:lumOff val="50000"/>
                    </a:schemeClr>
                  </a:solidFill>
                </a:rPr>
                <a:t>Click add title text description</a:t>
              </a:r>
              <a:endParaRPr lang="zh-CN" altLang="en-US" dirty="0">
                <a:solidFill>
                  <a:schemeClr val="tx1">
                    <a:lumMod val="50000"/>
                    <a:lumOff val="50000"/>
                  </a:schemeClr>
                </a:solidFill>
              </a:endParaRPr>
            </a:p>
          </p:txBody>
        </p:sp>
      </p:grpSp>
      <p:grpSp>
        <p:nvGrpSpPr>
          <p:cNvPr id="10" name="组合 9"/>
          <p:cNvGrpSpPr/>
          <p:nvPr/>
        </p:nvGrpSpPr>
        <p:grpSpPr>
          <a:xfrm flipV="1">
            <a:off x="-17617" y="1272756"/>
            <a:ext cx="12222544" cy="64698"/>
            <a:chOff x="2424953" y="1238297"/>
            <a:chExt cx="7305796" cy="76200"/>
          </a:xfrm>
          <a:solidFill>
            <a:srgbClr val="E94E60"/>
          </a:solidFill>
        </p:grpSpPr>
        <p:sp>
          <p:nvSpPr>
            <p:cNvPr id="11" name="Rectangle 13"/>
            <p:cNvSpPr/>
            <p:nvPr/>
          </p:nvSpPr>
          <p:spPr>
            <a:xfrm>
              <a:off x="2424953" y="1238297"/>
              <a:ext cx="1463040" cy="762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E94E60"/>
                </a:solidFill>
                <a:effectLst/>
                <a:uLnTx/>
                <a:uFillTx/>
                <a:latin typeface="Rockwell"/>
                <a:ea typeface="+mn-ea"/>
                <a:cs typeface="+mn-cs"/>
              </a:endParaRPr>
            </a:p>
          </p:txBody>
        </p:sp>
        <p:sp>
          <p:nvSpPr>
            <p:cNvPr id="12" name="Rectangle 14"/>
            <p:cNvSpPr/>
            <p:nvPr/>
          </p:nvSpPr>
          <p:spPr>
            <a:xfrm>
              <a:off x="8267708" y="1238297"/>
              <a:ext cx="1463041" cy="762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E94E60"/>
                </a:solidFill>
                <a:effectLst/>
                <a:uLnTx/>
                <a:uFillTx/>
                <a:latin typeface="Rockwell"/>
                <a:ea typeface="+mn-ea"/>
                <a:cs typeface="+mn-cs"/>
              </a:endParaRPr>
            </a:p>
          </p:txBody>
        </p:sp>
        <p:sp>
          <p:nvSpPr>
            <p:cNvPr id="13" name="Rectangle 15"/>
            <p:cNvSpPr/>
            <p:nvPr/>
          </p:nvSpPr>
          <p:spPr>
            <a:xfrm>
              <a:off x="5351033" y="1238297"/>
              <a:ext cx="1463040" cy="762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E94E60"/>
                </a:solidFill>
                <a:effectLst/>
                <a:uLnTx/>
                <a:uFillTx/>
                <a:latin typeface="Rockwell"/>
                <a:ea typeface="+mn-ea"/>
                <a:cs typeface="+mn-cs"/>
              </a:endParaRPr>
            </a:p>
          </p:txBody>
        </p:sp>
        <p:sp>
          <p:nvSpPr>
            <p:cNvPr id="14" name="Rectangle 16"/>
            <p:cNvSpPr/>
            <p:nvPr/>
          </p:nvSpPr>
          <p:spPr>
            <a:xfrm>
              <a:off x="6814073" y="1238297"/>
              <a:ext cx="1463040" cy="762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E94E60"/>
                </a:solidFill>
                <a:effectLst/>
                <a:uLnTx/>
                <a:uFillTx/>
                <a:latin typeface="Rockwell"/>
                <a:ea typeface="+mn-ea"/>
                <a:cs typeface="+mn-cs"/>
              </a:endParaRPr>
            </a:p>
          </p:txBody>
        </p:sp>
        <p:sp>
          <p:nvSpPr>
            <p:cNvPr id="15" name="Rectangle 17"/>
            <p:cNvSpPr/>
            <p:nvPr/>
          </p:nvSpPr>
          <p:spPr>
            <a:xfrm>
              <a:off x="3887993" y="1238297"/>
              <a:ext cx="1463040" cy="762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E94E60"/>
                </a:solidFill>
                <a:effectLst/>
                <a:uLnTx/>
                <a:uFillTx/>
                <a:latin typeface="Rockwell"/>
                <a:ea typeface="+mn-ea"/>
                <a:cs typeface="+mn-cs"/>
              </a:endParaRPr>
            </a:p>
          </p:txBody>
        </p:sp>
      </p:grpSp>
      <p:sp>
        <p:nvSpPr>
          <p:cNvPr id="16" name="TextBox 15"/>
          <p:cNvSpPr txBox="1"/>
          <p:nvPr/>
        </p:nvSpPr>
        <p:spPr>
          <a:xfrm>
            <a:off x="1318722" y="4747959"/>
            <a:ext cx="1154934" cy="630550"/>
          </a:xfrm>
          <a:prstGeom prst="rect">
            <a:avLst/>
          </a:prstGeom>
          <a:noFill/>
        </p:spPr>
        <p:txBody>
          <a:bodyPr wrap="square" lIns="136771" tIns="68386" rIns="136771" bIns="68386" rtlCol="0" anchor="ctr">
            <a:spAutoFit/>
          </a:bodyPr>
          <a:lstStyle>
            <a:defPPr>
              <a:defRPr lang="zh-CN"/>
            </a:defPPr>
            <a:lvl1pPr algn="ctr">
              <a:defRPr>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itchFamily="34" charset="-122"/>
                <a:ea typeface="微软雅黑" pitchFamily="34" charset="-122"/>
              </a:defRPr>
            </a:lvl1pPr>
          </a:lstStyle>
          <a:p>
            <a:r>
              <a:rPr lang="zh-CN" altLang="en-US" sz="1600" dirty="0">
                <a:solidFill>
                  <a:schemeClr val="bg1">
                    <a:lumMod val="50000"/>
                  </a:schemeClr>
                </a:solidFill>
              </a:rPr>
              <a:t>点击添加</a:t>
            </a:r>
            <a:endParaRPr lang="en-US" altLang="zh-CN" sz="1600" dirty="0">
              <a:solidFill>
                <a:schemeClr val="bg1">
                  <a:lumMod val="50000"/>
                </a:schemeClr>
              </a:solidFill>
            </a:endParaRPr>
          </a:p>
          <a:p>
            <a:r>
              <a:rPr lang="zh-CN" altLang="en-US" sz="1600" dirty="0">
                <a:solidFill>
                  <a:schemeClr val="bg1">
                    <a:lumMod val="50000"/>
                  </a:schemeClr>
                </a:solidFill>
              </a:rPr>
              <a:t>文字</a:t>
            </a:r>
          </a:p>
        </p:txBody>
      </p:sp>
      <p:sp>
        <p:nvSpPr>
          <p:cNvPr id="17" name="TextBox 16"/>
          <p:cNvSpPr txBox="1"/>
          <p:nvPr/>
        </p:nvSpPr>
        <p:spPr>
          <a:xfrm>
            <a:off x="2748015" y="3036680"/>
            <a:ext cx="1636153" cy="907549"/>
          </a:xfrm>
          <a:prstGeom prst="rect">
            <a:avLst/>
          </a:prstGeom>
          <a:noFill/>
        </p:spPr>
        <p:txBody>
          <a:bodyPr wrap="square" lIns="136771" tIns="68386" rIns="136771" bIns="68386" rtlCol="0" anchor="ctr">
            <a:spAutoFit/>
          </a:bodyPr>
          <a:lstStyle/>
          <a:p>
            <a:pPr algn="ctr"/>
            <a:r>
              <a:rPr lang="zh-CN" altLang="en-US" sz="1600" dirty="0">
                <a:solidFill>
                  <a:schemeClr val="bg1">
                    <a:lumMod val="50000"/>
                  </a:schemeClr>
                </a:solidFill>
                <a:latin typeface="微软雅黑" pitchFamily="34" charset="-122"/>
                <a:ea typeface="微软雅黑" pitchFamily="34" charset="-122"/>
              </a:rPr>
              <a:t>点击添加</a:t>
            </a:r>
            <a:endParaRPr lang="en-US" altLang="zh-CN" sz="1600" dirty="0">
              <a:solidFill>
                <a:schemeClr val="bg1">
                  <a:lumMod val="50000"/>
                </a:schemeClr>
              </a:solidFill>
              <a:latin typeface="微软雅黑" pitchFamily="34" charset="-122"/>
              <a:ea typeface="微软雅黑" pitchFamily="34" charset="-122"/>
            </a:endParaRPr>
          </a:p>
          <a:p>
            <a:pPr algn="ctr"/>
            <a:r>
              <a:rPr lang="zh-CN" altLang="en-US" sz="1600" dirty="0">
                <a:solidFill>
                  <a:schemeClr val="bg1">
                    <a:lumMod val="50000"/>
                  </a:schemeClr>
                </a:solidFill>
                <a:latin typeface="微软雅黑" pitchFamily="34" charset="-122"/>
                <a:ea typeface="微软雅黑" pitchFamily="34" charset="-122"/>
              </a:rPr>
              <a:t>文字点击添加</a:t>
            </a:r>
            <a:endParaRPr lang="en-US" altLang="zh-CN" sz="1600" dirty="0">
              <a:solidFill>
                <a:schemeClr val="bg1">
                  <a:lumMod val="50000"/>
                </a:schemeClr>
              </a:solidFill>
              <a:latin typeface="微软雅黑" pitchFamily="34" charset="-122"/>
              <a:ea typeface="微软雅黑" pitchFamily="34" charset="-122"/>
            </a:endParaRPr>
          </a:p>
          <a:p>
            <a:pPr algn="ctr"/>
            <a:r>
              <a:rPr lang="zh-CN" altLang="en-US" sz="1600" dirty="0">
                <a:solidFill>
                  <a:schemeClr val="bg1">
                    <a:lumMod val="50000"/>
                  </a:schemeClr>
                </a:solidFill>
                <a:latin typeface="微软雅黑" pitchFamily="34" charset="-122"/>
                <a:ea typeface="微软雅黑" pitchFamily="34" charset="-122"/>
              </a:rPr>
              <a:t>文字</a:t>
            </a:r>
          </a:p>
        </p:txBody>
      </p:sp>
      <p:sp>
        <p:nvSpPr>
          <p:cNvPr id="18" name="TextBox 17"/>
          <p:cNvSpPr txBox="1"/>
          <p:nvPr/>
        </p:nvSpPr>
        <p:spPr>
          <a:xfrm>
            <a:off x="4798083" y="4411642"/>
            <a:ext cx="1154934" cy="630550"/>
          </a:xfrm>
          <a:prstGeom prst="rect">
            <a:avLst/>
          </a:prstGeom>
          <a:noFill/>
        </p:spPr>
        <p:txBody>
          <a:bodyPr wrap="square" lIns="136771" tIns="68386" rIns="136771" bIns="68386" rtlCol="0" anchor="ctr">
            <a:spAutoFit/>
          </a:bodyPr>
          <a:lstStyle>
            <a:defPPr>
              <a:defRPr lang="zh-CN"/>
            </a:defPPr>
            <a:lvl1pPr algn="ctr">
              <a:defRPr sz="160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itchFamily="34" charset="-122"/>
                <a:ea typeface="微软雅黑" pitchFamily="34" charset="-122"/>
              </a:defRPr>
            </a:lvl1pPr>
          </a:lstStyle>
          <a:p>
            <a:r>
              <a:rPr lang="zh-CN" altLang="en-US" dirty="0">
                <a:solidFill>
                  <a:schemeClr val="bg1">
                    <a:lumMod val="50000"/>
                  </a:schemeClr>
                </a:solidFill>
              </a:rPr>
              <a:t>点击添加</a:t>
            </a:r>
            <a:endParaRPr lang="en-US" altLang="zh-CN" dirty="0">
              <a:solidFill>
                <a:schemeClr val="bg1">
                  <a:lumMod val="50000"/>
                </a:schemeClr>
              </a:solidFill>
            </a:endParaRPr>
          </a:p>
          <a:p>
            <a:r>
              <a:rPr lang="zh-CN" altLang="en-US" dirty="0">
                <a:solidFill>
                  <a:schemeClr val="bg1">
                    <a:lumMod val="50000"/>
                  </a:schemeClr>
                </a:solidFill>
              </a:rPr>
              <a:t>文字</a:t>
            </a:r>
          </a:p>
        </p:txBody>
      </p:sp>
      <p:sp>
        <p:nvSpPr>
          <p:cNvPr id="19" name="TextBox 18"/>
          <p:cNvSpPr txBox="1"/>
          <p:nvPr/>
        </p:nvSpPr>
        <p:spPr>
          <a:xfrm>
            <a:off x="6318165" y="3102284"/>
            <a:ext cx="1636153" cy="630550"/>
          </a:xfrm>
          <a:prstGeom prst="rect">
            <a:avLst/>
          </a:prstGeom>
          <a:noFill/>
        </p:spPr>
        <p:txBody>
          <a:bodyPr wrap="square" lIns="136771" tIns="68386" rIns="136771" bIns="68386" rtlCol="0" anchor="ctr">
            <a:spAutoFit/>
          </a:bodyPr>
          <a:lstStyle/>
          <a:p>
            <a:pPr algn="ctr"/>
            <a:r>
              <a:rPr lang="zh-CN" altLang="en-US" sz="1600" dirty="0">
                <a:solidFill>
                  <a:schemeClr val="bg1">
                    <a:lumMod val="50000"/>
                  </a:schemeClr>
                </a:solidFill>
                <a:latin typeface="微软雅黑" pitchFamily="34" charset="-122"/>
                <a:ea typeface="微软雅黑" pitchFamily="34" charset="-122"/>
              </a:rPr>
              <a:t>点击添加</a:t>
            </a:r>
            <a:endParaRPr lang="en-US" altLang="zh-CN" sz="1600" dirty="0">
              <a:solidFill>
                <a:schemeClr val="bg1">
                  <a:lumMod val="50000"/>
                </a:schemeClr>
              </a:solidFill>
              <a:latin typeface="微软雅黑" pitchFamily="34" charset="-122"/>
              <a:ea typeface="微软雅黑" pitchFamily="34" charset="-122"/>
            </a:endParaRPr>
          </a:p>
          <a:p>
            <a:pPr algn="ctr"/>
            <a:r>
              <a:rPr lang="zh-CN" altLang="en-US" sz="1600" dirty="0">
                <a:solidFill>
                  <a:schemeClr val="bg1">
                    <a:lumMod val="50000"/>
                  </a:schemeClr>
                </a:solidFill>
                <a:latin typeface="微软雅黑" pitchFamily="34" charset="-122"/>
                <a:ea typeface="微软雅黑" pitchFamily="34" charset="-122"/>
              </a:rPr>
              <a:t>文字点击</a:t>
            </a:r>
          </a:p>
        </p:txBody>
      </p:sp>
      <p:sp>
        <p:nvSpPr>
          <p:cNvPr id="20" name="矩形 19"/>
          <p:cNvSpPr/>
          <p:nvPr/>
        </p:nvSpPr>
        <p:spPr>
          <a:xfrm>
            <a:off x="8762621" y="2069533"/>
            <a:ext cx="2664092" cy="4016092"/>
          </a:xfrm>
          <a:prstGeom prst="rect">
            <a:avLst/>
          </a:prstGeom>
        </p:spPr>
        <p:txBody>
          <a:bodyPr wrap="square" lIns="136771" tIns="68386" rIns="136771" bIns="68386">
            <a:spAutoFit/>
          </a:bodyPr>
          <a:lstStyle/>
          <a:p>
            <a:pPr>
              <a:lnSpc>
                <a:spcPct val="150000"/>
              </a:lnSpc>
            </a:pPr>
            <a:r>
              <a:rPr lang="zh-CN" altLang="en-US" sz="2400" b="1" dirty="0">
                <a:solidFill>
                  <a:srgbClr val="E94E60"/>
                </a:solidFill>
                <a:latin typeface="微软雅黑" pitchFamily="34" charset="-122"/>
                <a:ea typeface="微软雅黑" pitchFamily="34" charset="-122"/>
              </a:rPr>
              <a:t>点击添加小标题</a:t>
            </a:r>
            <a:endParaRPr lang="en-US" altLang="zh-CN" sz="2400" b="1" dirty="0">
              <a:solidFill>
                <a:srgbClr val="E94E60"/>
              </a:solidFill>
              <a:latin typeface="微软雅黑" pitchFamily="34" charset="-122"/>
              <a:ea typeface="微软雅黑" pitchFamily="34" charset="-122"/>
            </a:endParaRPr>
          </a:p>
          <a:p>
            <a:pPr>
              <a:lnSpc>
                <a:spcPct val="150000"/>
              </a:lnSpc>
            </a:pPr>
            <a:r>
              <a:rPr lang="zh-CN" altLang="en-US" dirty="0">
                <a:solidFill>
                  <a:schemeClr val="tx1">
                    <a:lumMod val="50000"/>
                    <a:lumOff val="50000"/>
                  </a:schemeClr>
                </a:solidFill>
                <a:latin typeface="微软雅黑" pitchFamily="34" charset="-122"/>
                <a:ea typeface="微软雅黑" pitchFamily="34" charset="-122"/>
              </a:rPr>
              <a:t>您的内容打在这里，或者通过复制您的文本后，在此框中选择粘贴，并选择只保留文字。</a:t>
            </a:r>
            <a:endParaRPr lang="en-US" altLang="zh-CN" dirty="0">
              <a:solidFill>
                <a:schemeClr val="tx1">
                  <a:lumMod val="50000"/>
                  <a:lumOff val="50000"/>
                </a:schemeClr>
              </a:solidFill>
              <a:latin typeface="微软雅黑" pitchFamily="34" charset="-122"/>
              <a:ea typeface="微软雅黑" pitchFamily="34" charset="-122"/>
            </a:endParaRPr>
          </a:p>
          <a:p>
            <a:pPr>
              <a:lnSpc>
                <a:spcPct val="150000"/>
              </a:lnSpc>
            </a:pPr>
            <a:r>
              <a:rPr lang="zh-CN" altLang="en-US" dirty="0">
                <a:solidFill>
                  <a:schemeClr val="tx1">
                    <a:lumMod val="50000"/>
                    <a:lumOff val="50000"/>
                  </a:schemeClr>
                </a:solidFill>
                <a:latin typeface="微软雅黑" pitchFamily="34" charset="-122"/>
                <a:ea typeface="微软雅黑" pitchFamily="34" charset="-122"/>
              </a:rPr>
              <a:t>您的内容打在这里，或者通过复制您的文本后，在此框中选择粘贴，并选择只保留文字。</a:t>
            </a:r>
            <a:endParaRPr lang="en-US" altLang="zh-CN" dirty="0">
              <a:solidFill>
                <a:schemeClr val="tx1">
                  <a:lumMod val="50000"/>
                  <a:lumOff val="50000"/>
                </a:schemeClr>
              </a:solidFill>
              <a:latin typeface="微软雅黑" pitchFamily="34" charset="-122"/>
              <a:ea typeface="微软雅黑" pitchFamily="34" charset="-122"/>
              <a:cs typeface="华文黑体" pitchFamily="2" charset="-122"/>
            </a:endParaRPr>
          </a:p>
        </p:txBody>
      </p:sp>
      <p:sp>
        <p:nvSpPr>
          <p:cNvPr id="21" name="Freeform 4"/>
          <p:cNvSpPr>
            <a:spLocks/>
          </p:cNvSpPr>
          <p:nvPr/>
        </p:nvSpPr>
        <p:spPr bwMode="auto">
          <a:xfrm>
            <a:off x="2354442" y="2332052"/>
            <a:ext cx="2394833" cy="2379303"/>
          </a:xfrm>
          <a:custGeom>
            <a:avLst/>
            <a:gdLst/>
            <a:ahLst/>
            <a:cxnLst/>
            <a:rect l="l" t="t" r="r" b="b"/>
            <a:pathLst>
              <a:path w="2628619" h="2628031">
                <a:moveTo>
                  <a:pt x="1316980" y="400615"/>
                </a:moveTo>
                <a:cubicBezTo>
                  <a:pt x="813885" y="400615"/>
                  <a:pt x="406046" y="809559"/>
                  <a:pt x="406046" y="1314016"/>
                </a:cubicBezTo>
                <a:cubicBezTo>
                  <a:pt x="406046" y="1818473"/>
                  <a:pt x="813885" y="2227417"/>
                  <a:pt x="1316980" y="2227417"/>
                </a:cubicBezTo>
                <a:cubicBezTo>
                  <a:pt x="1820075" y="2227417"/>
                  <a:pt x="2227914" y="1818473"/>
                  <a:pt x="2227914" y="1314016"/>
                </a:cubicBezTo>
                <a:cubicBezTo>
                  <a:pt x="2227914" y="809559"/>
                  <a:pt x="1820075" y="400615"/>
                  <a:pt x="1316980" y="400615"/>
                </a:cubicBezTo>
                <a:close/>
                <a:moveTo>
                  <a:pt x="1151586" y="0"/>
                </a:moveTo>
                <a:lnTo>
                  <a:pt x="1254227" y="145306"/>
                </a:lnTo>
                <a:lnTo>
                  <a:pt x="1316813" y="142801"/>
                </a:lnTo>
                <a:lnTo>
                  <a:pt x="1379399" y="145306"/>
                </a:lnTo>
                <a:lnTo>
                  <a:pt x="1482041" y="0"/>
                </a:lnTo>
                <a:lnTo>
                  <a:pt x="1522096" y="5011"/>
                </a:lnTo>
                <a:lnTo>
                  <a:pt x="1564654" y="12526"/>
                </a:lnTo>
                <a:lnTo>
                  <a:pt x="1617227" y="182885"/>
                </a:lnTo>
                <a:lnTo>
                  <a:pt x="1679813" y="200422"/>
                </a:lnTo>
                <a:lnTo>
                  <a:pt x="1707351" y="210443"/>
                </a:lnTo>
                <a:lnTo>
                  <a:pt x="1737392" y="220464"/>
                </a:lnTo>
                <a:lnTo>
                  <a:pt x="1880089" y="115243"/>
                </a:lnTo>
                <a:lnTo>
                  <a:pt x="1917640" y="132780"/>
                </a:lnTo>
                <a:lnTo>
                  <a:pt x="1955192" y="152822"/>
                </a:lnTo>
                <a:lnTo>
                  <a:pt x="1952689" y="333201"/>
                </a:lnTo>
                <a:lnTo>
                  <a:pt x="2002758" y="368275"/>
                </a:lnTo>
                <a:lnTo>
                  <a:pt x="2027792" y="388317"/>
                </a:lnTo>
                <a:lnTo>
                  <a:pt x="2052827" y="405854"/>
                </a:lnTo>
                <a:lnTo>
                  <a:pt x="2223061" y="348233"/>
                </a:lnTo>
                <a:lnTo>
                  <a:pt x="2253102" y="378296"/>
                </a:lnTo>
                <a:lnTo>
                  <a:pt x="2283144" y="408360"/>
                </a:lnTo>
                <a:lnTo>
                  <a:pt x="2225564" y="578718"/>
                </a:lnTo>
                <a:lnTo>
                  <a:pt x="2263116" y="626318"/>
                </a:lnTo>
                <a:lnTo>
                  <a:pt x="2298164" y="678929"/>
                </a:lnTo>
                <a:lnTo>
                  <a:pt x="2475909" y="676424"/>
                </a:lnTo>
                <a:lnTo>
                  <a:pt x="2495937" y="711498"/>
                </a:lnTo>
                <a:lnTo>
                  <a:pt x="2515964" y="749077"/>
                </a:lnTo>
                <a:lnTo>
                  <a:pt x="2408316" y="891877"/>
                </a:lnTo>
                <a:lnTo>
                  <a:pt x="2428343" y="952004"/>
                </a:lnTo>
                <a:lnTo>
                  <a:pt x="2438357" y="984572"/>
                </a:lnTo>
                <a:lnTo>
                  <a:pt x="2445868" y="1014636"/>
                </a:lnTo>
                <a:lnTo>
                  <a:pt x="2616102" y="1067246"/>
                </a:lnTo>
                <a:lnTo>
                  <a:pt x="2628619" y="1149920"/>
                </a:lnTo>
                <a:lnTo>
                  <a:pt x="2483419" y="1252637"/>
                </a:lnTo>
                <a:lnTo>
                  <a:pt x="2485923" y="1312763"/>
                </a:lnTo>
                <a:lnTo>
                  <a:pt x="2483419" y="1375395"/>
                </a:lnTo>
                <a:lnTo>
                  <a:pt x="2628619" y="1478111"/>
                </a:lnTo>
                <a:lnTo>
                  <a:pt x="2623612" y="1520701"/>
                </a:lnTo>
                <a:lnTo>
                  <a:pt x="2616102" y="1560785"/>
                </a:lnTo>
                <a:lnTo>
                  <a:pt x="2445868" y="1615901"/>
                </a:lnTo>
                <a:lnTo>
                  <a:pt x="2428343" y="1676028"/>
                </a:lnTo>
                <a:lnTo>
                  <a:pt x="2418330" y="1706091"/>
                </a:lnTo>
                <a:lnTo>
                  <a:pt x="2408316" y="1736154"/>
                </a:lnTo>
                <a:lnTo>
                  <a:pt x="2515964" y="1878955"/>
                </a:lnTo>
                <a:lnTo>
                  <a:pt x="2495937" y="1916534"/>
                </a:lnTo>
                <a:lnTo>
                  <a:pt x="2475909" y="1951608"/>
                </a:lnTo>
                <a:lnTo>
                  <a:pt x="2298164" y="1949102"/>
                </a:lnTo>
                <a:lnTo>
                  <a:pt x="2263116" y="2001713"/>
                </a:lnTo>
                <a:lnTo>
                  <a:pt x="2245592" y="2026766"/>
                </a:lnTo>
                <a:lnTo>
                  <a:pt x="2225564" y="2049313"/>
                </a:lnTo>
                <a:lnTo>
                  <a:pt x="2283144" y="2219672"/>
                </a:lnTo>
                <a:lnTo>
                  <a:pt x="2253102" y="2252240"/>
                </a:lnTo>
                <a:lnTo>
                  <a:pt x="2223061" y="2282304"/>
                </a:lnTo>
                <a:lnTo>
                  <a:pt x="2052827" y="2224682"/>
                </a:lnTo>
                <a:lnTo>
                  <a:pt x="2002758" y="2262261"/>
                </a:lnTo>
                <a:lnTo>
                  <a:pt x="1952689" y="2297335"/>
                </a:lnTo>
                <a:lnTo>
                  <a:pt x="1955192" y="2475210"/>
                </a:lnTo>
                <a:lnTo>
                  <a:pt x="1917640" y="2495252"/>
                </a:lnTo>
                <a:lnTo>
                  <a:pt x="1880089" y="2512789"/>
                </a:lnTo>
                <a:lnTo>
                  <a:pt x="1737392" y="2407567"/>
                </a:lnTo>
                <a:lnTo>
                  <a:pt x="1679813" y="2427609"/>
                </a:lnTo>
                <a:lnTo>
                  <a:pt x="1647268" y="2435125"/>
                </a:lnTo>
                <a:lnTo>
                  <a:pt x="1617227" y="2445146"/>
                </a:lnTo>
                <a:lnTo>
                  <a:pt x="1564654" y="2615505"/>
                </a:lnTo>
                <a:lnTo>
                  <a:pt x="1482041" y="2628031"/>
                </a:lnTo>
                <a:lnTo>
                  <a:pt x="1379399" y="2482725"/>
                </a:lnTo>
                <a:lnTo>
                  <a:pt x="1316813" y="2482725"/>
                </a:lnTo>
                <a:lnTo>
                  <a:pt x="1254227" y="2482725"/>
                </a:lnTo>
                <a:lnTo>
                  <a:pt x="1151586" y="2628031"/>
                </a:lnTo>
                <a:lnTo>
                  <a:pt x="1109027" y="2623021"/>
                </a:lnTo>
                <a:lnTo>
                  <a:pt x="1066469" y="2615505"/>
                </a:lnTo>
                <a:lnTo>
                  <a:pt x="1013896" y="2445146"/>
                </a:lnTo>
                <a:lnTo>
                  <a:pt x="953813" y="2427609"/>
                </a:lnTo>
                <a:lnTo>
                  <a:pt x="923772" y="2417588"/>
                </a:lnTo>
                <a:lnTo>
                  <a:pt x="896234" y="2407567"/>
                </a:lnTo>
                <a:lnTo>
                  <a:pt x="753538" y="2512789"/>
                </a:lnTo>
                <a:lnTo>
                  <a:pt x="715986" y="2495252"/>
                </a:lnTo>
                <a:lnTo>
                  <a:pt x="678434" y="2475210"/>
                </a:lnTo>
                <a:lnTo>
                  <a:pt x="680938" y="2297335"/>
                </a:lnTo>
                <a:lnTo>
                  <a:pt x="630869" y="2262261"/>
                </a:lnTo>
                <a:lnTo>
                  <a:pt x="605834" y="2242219"/>
                </a:lnTo>
                <a:lnTo>
                  <a:pt x="580800" y="2224682"/>
                </a:lnTo>
                <a:lnTo>
                  <a:pt x="410566" y="2282304"/>
                </a:lnTo>
                <a:lnTo>
                  <a:pt x="380524" y="2252240"/>
                </a:lnTo>
                <a:lnTo>
                  <a:pt x="350483" y="2219672"/>
                </a:lnTo>
                <a:lnTo>
                  <a:pt x="408062" y="2049313"/>
                </a:lnTo>
                <a:lnTo>
                  <a:pt x="370510" y="2001713"/>
                </a:lnTo>
                <a:lnTo>
                  <a:pt x="335462" y="1949102"/>
                </a:lnTo>
                <a:lnTo>
                  <a:pt x="157717" y="1951608"/>
                </a:lnTo>
                <a:lnTo>
                  <a:pt x="137690" y="1916534"/>
                </a:lnTo>
                <a:lnTo>
                  <a:pt x="117662" y="1878955"/>
                </a:lnTo>
                <a:lnTo>
                  <a:pt x="225310" y="1736154"/>
                </a:lnTo>
                <a:lnTo>
                  <a:pt x="205283" y="1676028"/>
                </a:lnTo>
                <a:lnTo>
                  <a:pt x="195269" y="1645964"/>
                </a:lnTo>
                <a:lnTo>
                  <a:pt x="187759" y="1615901"/>
                </a:lnTo>
                <a:lnTo>
                  <a:pt x="15021" y="1560785"/>
                </a:lnTo>
                <a:lnTo>
                  <a:pt x="0" y="1478111"/>
                </a:lnTo>
                <a:lnTo>
                  <a:pt x="150207" y="1375395"/>
                </a:lnTo>
                <a:lnTo>
                  <a:pt x="147703" y="1312763"/>
                </a:lnTo>
                <a:lnTo>
                  <a:pt x="150207" y="1252637"/>
                </a:lnTo>
                <a:lnTo>
                  <a:pt x="0" y="1149920"/>
                </a:lnTo>
                <a:lnTo>
                  <a:pt x="7510" y="1107331"/>
                </a:lnTo>
                <a:lnTo>
                  <a:pt x="15021" y="1067246"/>
                </a:lnTo>
                <a:lnTo>
                  <a:pt x="187759" y="1014636"/>
                </a:lnTo>
                <a:lnTo>
                  <a:pt x="205283" y="952004"/>
                </a:lnTo>
                <a:lnTo>
                  <a:pt x="215297" y="921941"/>
                </a:lnTo>
                <a:lnTo>
                  <a:pt x="225310" y="891877"/>
                </a:lnTo>
                <a:lnTo>
                  <a:pt x="117662" y="749077"/>
                </a:lnTo>
                <a:lnTo>
                  <a:pt x="137690" y="711498"/>
                </a:lnTo>
                <a:lnTo>
                  <a:pt x="157717" y="676424"/>
                </a:lnTo>
                <a:lnTo>
                  <a:pt x="335462" y="678929"/>
                </a:lnTo>
                <a:lnTo>
                  <a:pt x="370510" y="626318"/>
                </a:lnTo>
                <a:lnTo>
                  <a:pt x="388034" y="601266"/>
                </a:lnTo>
                <a:lnTo>
                  <a:pt x="408062" y="578718"/>
                </a:lnTo>
                <a:lnTo>
                  <a:pt x="350483" y="408360"/>
                </a:lnTo>
                <a:lnTo>
                  <a:pt x="380524" y="378296"/>
                </a:lnTo>
                <a:lnTo>
                  <a:pt x="410566" y="348233"/>
                </a:lnTo>
                <a:lnTo>
                  <a:pt x="580800" y="405854"/>
                </a:lnTo>
                <a:lnTo>
                  <a:pt x="630869" y="368275"/>
                </a:lnTo>
                <a:lnTo>
                  <a:pt x="680938" y="333201"/>
                </a:lnTo>
                <a:lnTo>
                  <a:pt x="678434" y="152822"/>
                </a:lnTo>
                <a:lnTo>
                  <a:pt x="715986" y="132780"/>
                </a:lnTo>
                <a:lnTo>
                  <a:pt x="753538" y="115243"/>
                </a:lnTo>
                <a:lnTo>
                  <a:pt x="896234" y="220464"/>
                </a:lnTo>
                <a:lnTo>
                  <a:pt x="953813" y="200422"/>
                </a:lnTo>
                <a:lnTo>
                  <a:pt x="983855" y="190401"/>
                </a:lnTo>
                <a:lnTo>
                  <a:pt x="1013896" y="182885"/>
                </a:lnTo>
                <a:lnTo>
                  <a:pt x="1066469" y="12526"/>
                </a:lnTo>
                <a:close/>
              </a:path>
            </a:pathLst>
          </a:custGeom>
          <a:solidFill>
            <a:schemeClr val="tx1">
              <a:lumMod val="50000"/>
              <a:lumOff val="50000"/>
            </a:schemeClr>
          </a:solidFill>
          <a:ln w="3175" cap="flat" cmpd="sng" algn="ctr">
            <a:noFill/>
            <a:prstDash val="solid"/>
          </a:ln>
          <a:effectLst/>
          <a:extLst/>
        </p:spPr>
        <p:txBody>
          <a:bodyPr lIns="0" tIns="68386" rIns="0" bIns="68386" anchor="ctr"/>
          <a:lstStyle/>
          <a:p>
            <a:pPr algn="ctr" defTabSz="1367715" fontAlgn="base">
              <a:lnSpc>
                <a:spcPct val="120000"/>
              </a:lnSpc>
              <a:spcBef>
                <a:spcPts val="898"/>
              </a:spcBef>
              <a:spcAft>
                <a:spcPts val="898"/>
              </a:spcAft>
              <a:defRPr/>
            </a:pPr>
            <a:endParaRPr lang="en-US" sz="4200" kern="0" dirty="0">
              <a:solidFill>
                <a:sysClr val="window" lastClr="FFFFFF"/>
              </a:solidFill>
              <a:latin typeface="微软雅黑" pitchFamily="34" charset="-122"/>
              <a:ea typeface="微软雅黑" pitchFamily="34" charset="-122"/>
            </a:endParaRPr>
          </a:p>
        </p:txBody>
      </p:sp>
      <p:sp>
        <p:nvSpPr>
          <p:cNvPr id="22" name="Freeform 6"/>
          <p:cNvSpPr>
            <a:spLocks/>
          </p:cNvSpPr>
          <p:nvPr/>
        </p:nvSpPr>
        <p:spPr bwMode="auto">
          <a:xfrm>
            <a:off x="4391054" y="3697521"/>
            <a:ext cx="1892916" cy="1880644"/>
          </a:xfrm>
          <a:custGeom>
            <a:avLst/>
            <a:gdLst/>
            <a:ahLst/>
            <a:cxnLst/>
            <a:rect l="l" t="t" r="r" b="b"/>
            <a:pathLst>
              <a:path w="1487948" h="1487615">
                <a:moveTo>
                  <a:pt x="743975" y="297790"/>
                </a:moveTo>
                <a:cubicBezTo>
                  <a:pt x="496116" y="297790"/>
                  <a:pt x="295186" y="497479"/>
                  <a:pt x="295186" y="743808"/>
                </a:cubicBezTo>
                <a:cubicBezTo>
                  <a:pt x="295186" y="990137"/>
                  <a:pt x="496116" y="1189826"/>
                  <a:pt x="743975" y="1189826"/>
                </a:cubicBezTo>
                <a:cubicBezTo>
                  <a:pt x="991834" y="1189826"/>
                  <a:pt x="1192764" y="990137"/>
                  <a:pt x="1192764" y="743808"/>
                </a:cubicBezTo>
                <a:cubicBezTo>
                  <a:pt x="1192764" y="497479"/>
                  <a:pt x="991834" y="297790"/>
                  <a:pt x="743975" y="297790"/>
                </a:cubicBezTo>
                <a:close/>
                <a:moveTo>
                  <a:pt x="693753" y="0"/>
                </a:moveTo>
                <a:lnTo>
                  <a:pt x="770837" y="149228"/>
                </a:lnTo>
                <a:lnTo>
                  <a:pt x="801203" y="151560"/>
                </a:lnTo>
                <a:lnTo>
                  <a:pt x="829233" y="153891"/>
                </a:lnTo>
                <a:lnTo>
                  <a:pt x="857264" y="158555"/>
                </a:lnTo>
                <a:lnTo>
                  <a:pt x="885294" y="163218"/>
                </a:lnTo>
                <a:lnTo>
                  <a:pt x="997416" y="41970"/>
                </a:lnTo>
                <a:lnTo>
                  <a:pt x="1018439" y="48965"/>
                </a:lnTo>
                <a:lnTo>
                  <a:pt x="1037126" y="58292"/>
                </a:lnTo>
                <a:lnTo>
                  <a:pt x="1076835" y="74614"/>
                </a:lnTo>
                <a:lnTo>
                  <a:pt x="1069828" y="240164"/>
                </a:lnTo>
                <a:lnTo>
                  <a:pt x="1093186" y="256485"/>
                </a:lnTo>
                <a:lnTo>
                  <a:pt x="1116545" y="272807"/>
                </a:lnTo>
                <a:lnTo>
                  <a:pt x="1139904" y="291461"/>
                </a:lnTo>
                <a:lnTo>
                  <a:pt x="1160927" y="312446"/>
                </a:lnTo>
                <a:lnTo>
                  <a:pt x="1312758" y="261149"/>
                </a:lnTo>
                <a:lnTo>
                  <a:pt x="1340789" y="298456"/>
                </a:lnTo>
                <a:lnTo>
                  <a:pt x="1352468" y="317109"/>
                </a:lnTo>
                <a:lnTo>
                  <a:pt x="1368819" y="335763"/>
                </a:lnTo>
                <a:lnTo>
                  <a:pt x="1280056" y="468669"/>
                </a:lnTo>
                <a:lnTo>
                  <a:pt x="1287064" y="480327"/>
                </a:lnTo>
                <a:lnTo>
                  <a:pt x="1294071" y="496649"/>
                </a:lnTo>
                <a:lnTo>
                  <a:pt x="1305750" y="522298"/>
                </a:lnTo>
                <a:lnTo>
                  <a:pt x="1315094" y="547946"/>
                </a:lnTo>
                <a:lnTo>
                  <a:pt x="1324437" y="575926"/>
                </a:lnTo>
                <a:lnTo>
                  <a:pt x="1476269" y="608570"/>
                </a:lnTo>
                <a:lnTo>
                  <a:pt x="1483276" y="652872"/>
                </a:lnTo>
                <a:lnTo>
                  <a:pt x="1487948" y="701837"/>
                </a:lnTo>
                <a:lnTo>
                  <a:pt x="1350132" y="774120"/>
                </a:lnTo>
                <a:lnTo>
                  <a:pt x="1347796" y="802100"/>
                </a:lnTo>
                <a:lnTo>
                  <a:pt x="1345460" y="830080"/>
                </a:lnTo>
                <a:lnTo>
                  <a:pt x="1340789" y="855729"/>
                </a:lnTo>
                <a:lnTo>
                  <a:pt x="1333781" y="886040"/>
                </a:lnTo>
                <a:lnTo>
                  <a:pt x="1448238" y="988635"/>
                </a:lnTo>
                <a:lnTo>
                  <a:pt x="1431887" y="1032937"/>
                </a:lnTo>
                <a:lnTo>
                  <a:pt x="1410865" y="1077239"/>
                </a:lnTo>
                <a:lnTo>
                  <a:pt x="1259033" y="1067912"/>
                </a:lnTo>
                <a:lnTo>
                  <a:pt x="1242682" y="1093560"/>
                </a:lnTo>
                <a:lnTo>
                  <a:pt x="1226331" y="1116877"/>
                </a:lnTo>
                <a:lnTo>
                  <a:pt x="1209980" y="1137862"/>
                </a:lnTo>
                <a:lnTo>
                  <a:pt x="1191293" y="1158848"/>
                </a:lnTo>
                <a:lnTo>
                  <a:pt x="1235674" y="1303412"/>
                </a:lnTo>
                <a:lnTo>
                  <a:pt x="1198301" y="1336056"/>
                </a:lnTo>
                <a:lnTo>
                  <a:pt x="1179614" y="1350046"/>
                </a:lnTo>
                <a:lnTo>
                  <a:pt x="1158591" y="1364036"/>
                </a:lnTo>
                <a:lnTo>
                  <a:pt x="1030118" y="1282427"/>
                </a:lnTo>
                <a:lnTo>
                  <a:pt x="1006759" y="1294085"/>
                </a:lnTo>
                <a:lnTo>
                  <a:pt x="981065" y="1305744"/>
                </a:lnTo>
                <a:lnTo>
                  <a:pt x="955370" y="1315071"/>
                </a:lnTo>
                <a:lnTo>
                  <a:pt x="927340" y="1324397"/>
                </a:lnTo>
                <a:lnTo>
                  <a:pt x="892302" y="1475957"/>
                </a:lnTo>
                <a:lnTo>
                  <a:pt x="845584" y="1482952"/>
                </a:lnTo>
                <a:lnTo>
                  <a:pt x="798867" y="1487615"/>
                </a:lnTo>
                <a:lnTo>
                  <a:pt x="728791" y="1350046"/>
                </a:lnTo>
                <a:lnTo>
                  <a:pt x="700761" y="1350046"/>
                </a:lnTo>
                <a:lnTo>
                  <a:pt x="672730" y="1345382"/>
                </a:lnTo>
                <a:lnTo>
                  <a:pt x="642364" y="1343051"/>
                </a:lnTo>
                <a:lnTo>
                  <a:pt x="616669" y="1336056"/>
                </a:lnTo>
                <a:lnTo>
                  <a:pt x="511555" y="1450308"/>
                </a:lnTo>
                <a:lnTo>
                  <a:pt x="488197" y="1443313"/>
                </a:lnTo>
                <a:lnTo>
                  <a:pt x="467174" y="1436318"/>
                </a:lnTo>
                <a:lnTo>
                  <a:pt x="422792" y="1417665"/>
                </a:lnTo>
                <a:lnTo>
                  <a:pt x="429800" y="1259110"/>
                </a:lnTo>
                <a:lnTo>
                  <a:pt x="406441" y="1242788"/>
                </a:lnTo>
                <a:lnTo>
                  <a:pt x="383083" y="1226467"/>
                </a:lnTo>
                <a:lnTo>
                  <a:pt x="362060" y="1210145"/>
                </a:lnTo>
                <a:lnTo>
                  <a:pt x="341037" y="1191491"/>
                </a:lnTo>
                <a:lnTo>
                  <a:pt x="184534" y="1238125"/>
                </a:lnTo>
                <a:lnTo>
                  <a:pt x="156503" y="1205481"/>
                </a:lnTo>
                <a:lnTo>
                  <a:pt x="130809" y="1170506"/>
                </a:lnTo>
                <a:lnTo>
                  <a:pt x="219572" y="1032937"/>
                </a:lnTo>
                <a:lnTo>
                  <a:pt x="207893" y="1007288"/>
                </a:lnTo>
                <a:lnTo>
                  <a:pt x="193877" y="981640"/>
                </a:lnTo>
                <a:lnTo>
                  <a:pt x="182198" y="955991"/>
                </a:lnTo>
                <a:lnTo>
                  <a:pt x="172854" y="928011"/>
                </a:lnTo>
                <a:lnTo>
                  <a:pt x="14015" y="893036"/>
                </a:lnTo>
                <a:lnTo>
                  <a:pt x="7008" y="848734"/>
                </a:lnTo>
                <a:lnTo>
                  <a:pt x="0" y="806763"/>
                </a:lnTo>
                <a:lnTo>
                  <a:pt x="147160" y="732149"/>
                </a:lnTo>
                <a:lnTo>
                  <a:pt x="149496" y="701837"/>
                </a:lnTo>
                <a:lnTo>
                  <a:pt x="151832" y="671525"/>
                </a:lnTo>
                <a:lnTo>
                  <a:pt x="156503" y="643545"/>
                </a:lnTo>
                <a:lnTo>
                  <a:pt x="161175" y="615565"/>
                </a:lnTo>
                <a:lnTo>
                  <a:pt x="39710" y="501312"/>
                </a:lnTo>
                <a:lnTo>
                  <a:pt x="53725" y="461674"/>
                </a:lnTo>
                <a:lnTo>
                  <a:pt x="70076" y="424367"/>
                </a:lnTo>
                <a:lnTo>
                  <a:pt x="238259" y="431362"/>
                </a:lnTo>
                <a:lnTo>
                  <a:pt x="254610" y="408045"/>
                </a:lnTo>
                <a:lnTo>
                  <a:pt x="273297" y="384728"/>
                </a:lnTo>
                <a:lnTo>
                  <a:pt x="289648" y="361411"/>
                </a:lnTo>
                <a:lnTo>
                  <a:pt x="310671" y="340426"/>
                </a:lnTo>
                <a:lnTo>
                  <a:pt x="259282" y="177208"/>
                </a:lnTo>
                <a:lnTo>
                  <a:pt x="289648" y="151560"/>
                </a:lnTo>
                <a:lnTo>
                  <a:pt x="322350" y="128243"/>
                </a:lnTo>
                <a:lnTo>
                  <a:pt x="467174" y="219179"/>
                </a:lnTo>
                <a:lnTo>
                  <a:pt x="492868" y="205188"/>
                </a:lnTo>
                <a:lnTo>
                  <a:pt x="518563" y="193530"/>
                </a:lnTo>
                <a:lnTo>
                  <a:pt x="546593" y="184203"/>
                </a:lnTo>
                <a:lnTo>
                  <a:pt x="574624" y="174876"/>
                </a:lnTo>
                <a:lnTo>
                  <a:pt x="609662" y="9327"/>
                </a:lnTo>
                <a:lnTo>
                  <a:pt x="630685" y="6995"/>
                </a:lnTo>
                <a:lnTo>
                  <a:pt x="651707" y="2332"/>
                </a:lnTo>
                <a:close/>
              </a:path>
            </a:pathLst>
          </a:custGeom>
          <a:solidFill>
            <a:srgbClr val="E94E60"/>
          </a:solidFill>
          <a:ln w="3175" cap="flat" cmpd="sng" algn="ctr">
            <a:noFill/>
            <a:prstDash val="solid"/>
          </a:ln>
          <a:effectLst/>
          <a:extLst/>
        </p:spPr>
        <p:txBody>
          <a:bodyPr lIns="0" tIns="68386" rIns="0" bIns="68386" anchor="ctr"/>
          <a:lstStyle/>
          <a:p>
            <a:pPr algn="ctr" defTabSz="1367715" fontAlgn="base">
              <a:lnSpc>
                <a:spcPct val="120000"/>
              </a:lnSpc>
              <a:spcBef>
                <a:spcPts val="898"/>
              </a:spcBef>
              <a:spcAft>
                <a:spcPts val="898"/>
              </a:spcAft>
              <a:defRPr/>
            </a:pPr>
            <a:endParaRPr lang="en-US" sz="4200" kern="0" dirty="0">
              <a:solidFill>
                <a:srgbClr val="414455"/>
              </a:solidFill>
              <a:latin typeface="微软雅黑" pitchFamily="34" charset="-122"/>
              <a:ea typeface="微软雅黑" pitchFamily="34" charset="-122"/>
            </a:endParaRPr>
          </a:p>
        </p:txBody>
      </p:sp>
      <p:sp>
        <p:nvSpPr>
          <p:cNvPr id="23" name="Freeform 8"/>
          <p:cNvSpPr>
            <a:spLocks/>
          </p:cNvSpPr>
          <p:nvPr/>
        </p:nvSpPr>
        <p:spPr bwMode="auto">
          <a:xfrm>
            <a:off x="819134" y="4020589"/>
            <a:ext cx="2089244" cy="2074466"/>
          </a:xfrm>
          <a:custGeom>
            <a:avLst/>
            <a:gdLst/>
            <a:ahLst/>
            <a:cxnLst/>
            <a:rect l="l" t="t" r="r" b="b"/>
            <a:pathLst>
              <a:path w="2075647" h="2080525">
                <a:moveTo>
                  <a:pt x="1036488" y="349870"/>
                </a:moveTo>
                <a:cubicBezTo>
                  <a:pt x="655847" y="349870"/>
                  <a:pt x="347277" y="658371"/>
                  <a:pt x="347277" y="1038927"/>
                </a:cubicBezTo>
                <a:cubicBezTo>
                  <a:pt x="347277" y="1419483"/>
                  <a:pt x="655847" y="1727984"/>
                  <a:pt x="1036488" y="1727984"/>
                </a:cubicBezTo>
                <a:cubicBezTo>
                  <a:pt x="1417129" y="1727984"/>
                  <a:pt x="1725699" y="1419483"/>
                  <a:pt x="1725699" y="1038927"/>
                </a:cubicBezTo>
                <a:cubicBezTo>
                  <a:pt x="1725699" y="658371"/>
                  <a:pt x="1417129" y="349870"/>
                  <a:pt x="1036488" y="349870"/>
                </a:cubicBezTo>
                <a:close/>
                <a:moveTo>
                  <a:pt x="1096908" y="0"/>
                </a:moveTo>
                <a:lnTo>
                  <a:pt x="1138010" y="2569"/>
                </a:lnTo>
                <a:lnTo>
                  <a:pt x="1179112" y="7706"/>
                </a:lnTo>
                <a:lnTo>
                  <a:pt x="1230489" y="174661"/>
                </a:lnTo>
                <a:lnTo>
                  <a:pt x="1261315" y="182367"/>
                </a:lnTo>
                <a:lnTo>
                  <a:pt x="1292142" y="192641"/>
                </a:lnTo>
                <a:lnTo>
                  <a:pt x="1322968" y="200347"/>
                </a:lnTo>
                <a:lnTo>
                  <a:pt x="1353795" y="213190"/>
                </a:lnTo>
                <a:lnTo>
                  <a:pt x="1487376" y="100173"/>
                </a:lnTo>
                <a:lnTo>
                  <a:pt x="1523340" y="118153"/>
                </a:lnTo>
                <a:lnTo>
                  <a:pt x="1559304" y="138702"/>
                </a:lnTo>
                <a:lnTo>
                  <a:pt x="1538753" y="313363"/>
                </a:lnTo>
                <a:lnTo>
                  <a:pt x="1569580" y="333912"/>
                </a:lnTo>
                <a:lnTo>
                  <a:pt x="1595269" y="354460"/>
                </a:lnTo>
                <a:lnTo>
                  <a:pt x="1618388" y="375008"/>
                </a:lnTo>
                <a:lnTo>
                  <a:pt x="1644077" y="398125"/>
                </a:lnTo>
                <a:lnTo>
                  <a:pt x="1811054" y="344186"/>
                </a:lnTo>
                <a:lnTo>
                  <a:pt x="1836742" y="375008"/>
                </a:lnTo>
                <a:lnTo>
                  <a:pt x="1862431" y="405831"/>
                </a:lnTo>
                <a:lnTo>
                  <a:pt x="1777658" y="562512"/>
                </a:lnTo>
                <a:lnTo>
                  <a:pt x="1811054" y="619021"/>
                </a:lnTo>
                <a:lnTo>
                  <a:pt x="1823898" y="647275"/>
                </a:lnTo>
                <a:lnTo>
                  <a:pt x="1839311" y="678097"/>
                </a:lnTo>
                <a:lnTo>
                  <a:pt x="2019132" y="693508"/>
                </a:lnTo>
                <a:lnTo>
                  <a:pt x="2031976" y="732037"/>
                </a:lnTo>
                <a:lnTo>
                  <a:pt x="2042252" y="770565"/>
                </a:lnTo>
                <a:lnTo>
                  <a:pt x="1900964" y="881013"/>
                </a:lnTo>
                <a:lnTo>
                  <a:pt x="1906102" y="914404"/>
                </a:lnTo>
                <a:lnTo>
                  <a:pt x="1911240" y="945226"/>
                </a:lnTo>
                <a:lnTo>
                  <a:pt x="1913808" y="981186"/>
                </a:lnTo>
                <a:lnTo>
                  <a:pt x="1913808" y="1014577"/>
                </a:lnTo>
                <a:lnTo>
                  <a:pt x="2075647" y="1096771"/>
                </a:lnTo>
                <a:lnTo>
                  <a:pt x="2073078" y="1135299"/>
                </a:lnTo>
                <a:lnTo>
                  <a:pt x="2067941" y="1173827"/>
                </a:lnTo>
                <a:lnTo>
                  <a:pt x="1893257" y="1225198"/>
                </a:lnTo>
                <a:lnTo>
                  <a:pt x="1885551" y="1258589"/>
                </a:lnTo>
                <a:lnTo>
                  <a:pt x="1875275" y="1289412"/>
                </a:lnTo>
                <a:lnTo>
                  <a:pt x="1865000" y="1320235"/>
                </a:lnTo>
                <a:lnTo>
                  <a:pt x="1854724" y="1351057"/>
                </a:lnTo>
                <a:lnTo>
                  <a:pt x="1975461" y="1494896"/>
                </a:lnTo>
                <a:lnTo>
                  <a:pt x="1957479" y="1528287"/>
                </a:lnTo>
                <a:lnTo>
                  <a:pt x="1942066" y="1559110"/>
                </a:lnTo>
                <a:lnTo>
                  <a:pt x="1754538" y="1538561"/>
                </a:lnTo>
                <a:lnTo>
                  <a:pt x="1736556" y="1564247"/>
                </a:lnTo>
                <a:lnTo>
                  <a:pt x="1716005" y="1592501"/>
                </a:lnTo>
                <a:lnTo>
                  <a:pt x="1692886" y="1615618"/>
                </a:lnTo>
                <a:lnTo>
                  <a:pt x="1672335" y="1641303"/>
                </a:lnTo>
                <a:lnTo>
                  <a:pt x="1728850" y="1821102"/>
                </a:lnTo>
                <a:lnTo>
                  <a:pt x="1700592" y="1844219"/>
                </a:lnTo>
                <a:lnTo>
                  <a:pt x="1672335" y="1864767"/>
                </a:lnTo>
                <a:lnTo>
                  <a:pt x="1507927" y="1774868"/>
                </a:lnTo>
                <a:lnTo>
                  <a:pt x="1451412" y="1808259"/>
                </a:lnTo>
                <a:lnTo>
                  <a:pt x="1420585" y="1823670"/>
                </a:lnTo>
                <a:lnTo>
                  <a:pt x="1392328" y="1839081"/>
                </a:lnTo>
                <a:lnTo>
                  <a:pt x="1374346" y="2026586"/>
                </a:lnTo>
                <a:lnTo>
                  <a:pt x="1340950" y="2039428"/>
                </a:lnTo>
                <a:lnTo>
                  <a:pt x="1307555" y="2047134"/>
                </a:lnTo>
                <a:lnTo>
                  <a:pt x="1186818" y="1898158"/>
                </a:lnTo>
                <a:lnTo>
                  <a:pt x="1155992" y="1903295"/>
                </a:lnTo>
                <a:lnTo>
                  <a:pt x="1122596" y="1908432"/>
                </a:lnTo>
                <a:lnTo>
                  <a:pt x="1091770" y="1911001"/>
                </a:lnTo>
                <a:lnTo>
                  <a:pt x="1058375" y="1911001"/>
                </a:lnTo>
                <a:lnTo>
                  <a:pt x="971033" y="2080525"/>
                </a:lnTo>
                <a:lnTo>
                  <a:pt x="935069" y="2077957"/>
                </a:lnTo>
                <a:lnTo>
                  <a:pt x="901674" y="2072819"/>
                </a:lnTo>
                <a:lnTo>
                  <a:pt x="845158" y="1890452"/>
                </a:lnTo>
                <a:lnTo>
                  <a:pt x="814332" y="1882747"/>
                </a:lnTo>
                <a:lnTo>
                  <a:pt x="780937" y="1875041"/>
                </a:lnTo>
                <a:lnTo>
                  <a:pt x="750110" y="1864767"/>
                </a:lnTo>
                <a:lnTo>
                  <a:pt x="719284" y="1851924"/>
                </a:lnTo>
                <a:lnTo>
                  <a:pt x="577996" y="1975215"/>
                </a:lnTo>
                <a:lnTo>
                  <a:pt x="544601" y="1959803"/>
                </a:lnTo>
                <a:lnTo>
                  <a:pt x="511205" y="1939255"/>
                </a:lnTo>
                <a:lnTo>
                  <a:pt x="531756" y="1754319"/>
                </a:lnTo>
                <a:lnTo>
                  <a:pt x="506068" y="1733771"/>
                </a:lnTo>
                <a:lnTo>
                  <a:pt x="480379" y="1713223"/>
                </a:lnTo>
                <a:lnTo>
                  <a:pt x="454690" y="1690106"/>
                </a:lnTo>
                <a:lnTo>
                  <a:pt x="431570" y="1669557"/>
                </a:lnTo>
                <a:lnTo>
                  <a:pt x="254318" y="1726065"/>
                </a:lnTo>
                <a:lnTo>
                  <a:pt x="231198" y="1697811"/>
                </a:lnTo>
                <a:lnTo>
                  <a:pt x="208079" y="1666989"/>
                </a:lnTo>
                <a:lnTo>
                  <a:pt x="297989" y="1505170"/>
                </a:lnTo>
                <a:lnTo>
                  <a:pt x="264594" y="1446093"/>
                </a:lnTo>
                <a:lnTo>
                  <a:pt x="249181" y="1417839"/>
                </a:lnTo>
                <a:lnTo>
                  <a:pt x="236336" y="1387017"/>
                </a:lnTo>
                <a:lnTo>
                  <a:pt x="51378" y="1371606"/>
                </a:lnTo>
                <a:lnTo>
                  <a:pt x="41102" y="1338214"/>
                </a:lnTo>
                <a:lnTo>
                  <a:pt x="30827" y="1302255"/>
                </a:lnTo>
                <a:lnTo>
                  <a:pt x="172114" y="1184101"/>
                </a:lnTo>
                <a:lnTo>
                  <a:pt x="166977" y="1153279"/>
                </a:lnTo>
                <a:lnTo>
                  <a:pt x="164408" y="1119888"/>
                </a:lnTo>
                <a:lnTo>
                  <a:pt x="161839" y="1086497"/>
                </a:lnTo>
                <a:lnTo>
                  <a:pt x="159270" y="1053105"/>
                </a:lnTo>
                <a:lnTo>
                  <a:pt x="0" y="970912"/>
                </a:lnTo>
                <a:lnTo>
                  <a:pt x="2569" y="929815"/>
                </a:lnTo>
                <a:lnTo>
                  <a:pt x="7707" y="893855"/>
                </a:lnTo>
                <a:lnTo>
                  <a:pt x="179821" y="842484"/>
                </a:lnTo>
                <a:lnTo>
                  <a:pt x="187528" y="811662"/>
                </a:lnTo>
                <a:lnTo>
                  <a:pt x="200372" y="778271"/>
                </a:lnTo>
                <a:lnTo>
                  <a:pt x="210647" y="747448"/>
                </a:lnTo>
                <a:lnTo>
                  <a:pt x="220923" y="714057"/>
                </a:lnTo>
                <a:lnTo>
                  <a:pt x="105324" y="577924"/>
                </a:lnTo>
                <a:lnTo>
                  <a:pt x="123306" y="544533"/>
                </a:lnTo>
                <a:lnTo>
                  <a:pt x="141288" y="511141"/>
                </a:lnTo>
                <a:lnTo>
                  <a:pt x="321109" y="529121"/>
                </a:lnTo>
                <a:lnTo>
                  <a:pt x="339091" y="503436"/>
                </a:lnTo>
                <a:lnTo>
                  <a:pt x="359642" y="477750"/>
                </a:lnTo>
                <a:lnTo>
                  <a:pt x="380193" y="449496"/>
                </a:lnTo>
                <a:lnTo>
                  <a:pt x="403313" y="426379"/>
                </a:lnTo>
                <a:lnTo>
                  <a:pt x="349366" y="259424"/>
                </a:lnTo>
                <a:lnTo>
                  <a:pt x="380193" y="233738"/>
                </a:lnTo>
                <a:lnTo>
                  <a:pt x="411019" y="205484"/>
                </a:lnTo>
                <a:lnTo>
                  <a:pt x="567720" y="292815"/>
                </a:lnTo>
                <a:lnTo>
                  <a:pt x="624236" y="259424"/>
                </a:lnTo>
                <a:lnTo>
                  <a:pt x="655062" y="244012"/>
                </a:lnTo>
                <a:lnTo>
                  <a:pt x="683320" y="231170"/>
                </a:lnTo>
                <a:lnTo>
                  <a:pt x="698733" y="53940"/>
                </a:lnTo>
                <a:lnTo>
                  <a:pt x="737266" y="41097"/>
                </a:lnTo>
                <a:lnTo>
                  <a:pt x="775799" y="30823"/>
                </a:lnTo>
                <a:lnTo>
                  <a:pt x="886260" y="166956"/>
                </a:lnTo>
                <a:lnTo>
                  <a:pt x="919656" y="161819"/>
                </a:lnTo>
                <a:lnTo>
                  <a:pt x="953051" y="159250"/>
                </a:lnTo>
                <a:lnTo>
                  <a:pt x="983877" y="156682"/>
                </a:lnTo>
                <a:lnTo>
                  <a:pt x="1017273" y="154113"/>
                </a:lnTo>
                <a:close/>
              </a:path>
            </a:pathLst>
          </a:custGeom>
          <a:solidFill>
            <a:srgbClr val="E94E60"/>
          </a:solidFill>
          <a:ln w="3175" cap="flat" cmpd="sng" algn="ctr">
            <a:noFill/>
            <a:prstDash val="solid"/>
          </a:ln>
          <a:effectLst/>
          <a:extLst/>
        </p:spPr>
        <p:txBody>
          <a:bodyPr lIns="0" tIns="68386" rIns="0" bIns="68386" anchor="ctr"/>
          <a:lstStyle/>
          <a:p>
            <a:pPr algn="ctr" defTabSz="1367715" fontAlgn="base">
              <a:lnSpc>
                <a:spcPct val="120000"/>
              </a:lnSpc>
              <a:spcBef>
                <a:spcPts val="898"/>
              </a:spcBef>
              <a:spcAft>
                <a:spcPts val="898"/>
              </a:spcAft>
              <a:defRPr/>
            </a:pPr>
            <a:endParaRPr lang="en-US" sz="4200" kern="0" dirty="0">
              <a:solidFill>
                <a:sysClr val="window" lastClr="FFFFFF"/>
              </a:solidFill>
              <a:latin typeface="微软雅黑" pitchFamily="34" charset="-122"/>
              <a:ea typeface="微软雅黑" pitchFamily="34" charset="-122"/>
            </a:endParaRPr>
          </a:p>
        </p:txBody>
      </p:sp>
      <p:sp>
        <p:nvSpPr>
          <p:cNvPr id="24" name="Freeform 6"/>
          <p:cNvSpPr>
            <a:spLocks/>
          </p:cNvSpPr>
          <p:nvPr/>
        </p:nvSpPr>
        <p:spPr bwMode="auto">
          <a:xfrm>
            <a:off x="5972929" y="2332052"/>
            <a:ext cx="2286538" cy="2271715"/>
          </a:xfrm>
          <a:custGeom>
            <a:avLst/>
            <a:gdLst/>
            <a:ahLst/>
            <a:cxnLst/>
            <a:rect l="l" t="t" r="r" b="b"/>
            <a:pathLst>
              <a:path w="1487948" h="1487615">
                <a:moveTo>
                  <a:pt x="743975" y="297790"/>
                </a:moveTo>
                <a:cubicBezTo>
                  <a:pt x="496116" y="297790"/>
                  <a:pt x="295186" y="497479"/>
                  <a:pt x="295186" y="743808"/>
                </a:cubicBezTo>
                <a:cubicBezTo>
                  <a:pt x="295186" y="990137"/>
                  <a:pt x="496116" y="1189826"/>
                  <a:pt x="743975" y="1189826"/>
                </a:cubicBezTo>
                <a:cubicBezTo>
                  <a:pt x="991834" y="1189826"/>
                  <a:pt x="1192764" y="990137"/>
                  <a:pt x="1192764" y="743808"/>
                </a:cubicBezTo>
                <a:cubicBezTo>
                  <a:pt x="1192764" y="497479"/>
                  <a:pt x="991834" y="297790"/>
                  <a:pt x="743975" y="297790"/>
                </a:cubicBezTo>
                <a:close/>
                <a:moveTo>
                  <a:pt x="693753" y="0"/>
                </a:moveTo>
                <a:lnTo>
                  <a:pt x="770837" y="149228"/>
                </a:lnTo>
                <a:lnTo>
                  <a:pt x="801203" y="151560"/>
                </a:lnTo>
                <a:lnTo>
                  <a:pt x="829233" y="153891"/>
                </a:lnTo>
                <a:lnTo>
                  <a:pt x="857264" y="158555"/>
                </a:lnTo>
                <a:lnTo>
                  <a:pt x="885294" y="163218"/>
                </a:lnTo>
                <a:lnTo>
                  <a:pt x="997416" y="41970"/>
                </a:lnTo>
                <a:lnTo>
                  <a:pt x="1018439" y="48965"/>
                </a:lnTo>
                <a:lnTo>
                  <a:pt x="1037126" y="58292"/>
                </a:lnTo>
                <a:lnTo>
                  <a:pt x="1076835" y="74614"/>
                </a:lnTo>
                <a:lnTo>
                  <a:pt x="1069828" y="240164"/>
                </a:lnTo>
                <a:lnTo>
                  <a:pt x="1093186" y="256485"/>
                </a:lnTo>
                <a:lnTo>
                  <a:pt x="1116545" y="272807"/>
                </a:lnTo>
                <a:lnTo>
                  <a:pt x="1139904" y="291461"/>
                </a:lnTo>
                <a:lnTo>
                  <a:pt x="1160927" y="312446"/>
                </a:lnTo>
                <a:lnTo>
                  <a:pt x="1312758" y="261149"/>
                </a:lnTo>
                <a:lnTo>
                  <a:pt x="1340789" y="298456"/>
                </a:lnTo>
                <a:lnTo>
                  <a:pt x="1352468" y="317109"/>
                </a:lnTo>
                <a:lnTo>
                  <a:pt x="1368819" y="335763"/>
                </a:lnTo>
                <a:lnTo>
                  <a:pt x="1280056" y="468669"/>
                </a:lnTo>
                <a:lnTo>
                  <a:pt x="1287064" y="480327"/>
                </a:lnTo>
                <a:lnTo>
                  <a:pt x="1294071" y="496649"/>
                </a:lnTo>
                <a:lnTo>
                  <a:pt x="1305750" y="522298"/>
                </a:lnTo>
                <a:lnTo>
                  <a:pt x="1315094" y="547946"/>
                </a:lnTo>
                <a:lnTo>
                  <a:pt x="1324437" y="575926"/>
                </a:lnTo>
                <a:lnTo>
                  <a:pt x="1476269" y="608570"/>
                </a:lnTo>
                <a:lnTo>
                  <a:pt x="1483276" y="652872"/>
                </a:lnTo>
                <a:lnTo>
                  <a:pt x="1487948" y="701837"/>
                </a:lnTo>
                <a:lnTo>
                  <a:pt x="1350132" y="774120"/>
                </a:lnTo>
                <a:lnTo>
                  <a:pt x="1347796" y="802100"/>
                </a:lnTo>
                <a:lnTo>
                  <a:pt x="1345460" y="830080"/>
                </a:lnTo>
                <a:lnTo>
                  <a:pt x="1340789" y="855729"/>
                </a:lnTo>
                <a:lnTo>
                  <a:pt x="1333781" y="886040"/>
                </a:lnTo>
                <a:lnTo>
                  <a:pt x="1448238" y="988635"/>
                </a:lnTo>
                <a:lnTo>
                  <a:pt x="1431887" y="1032937"/>
                </a:lnTo>
                <a:lnTo>
                  <a:pt x="1410865" y="1077239"/>
                </a:lnTo>
                <a:lnTo>
                  <a:pt x="1259033" y="1067912"/>
                </a:lnTo>
                <a:lnTo>
                  <a:pt x="1242682" y="1093560"/>
                </a:lnTo>
                <a:lnTo>
                  <a:pt x="1226331" y="1116877"/>
                </a:lnTo>
                <a:lnTo>
                  <a:pt x="1209980" y="1137862"/>
                </a:lnTo>
                <a:lnTo>
                  <a:pt x="1191293" y="1158848"/>
                </a:lnTo>
                <a:lnTo>
                  <a:pt x="1235674" y="1303412"/>
                </a:lnTo>
                <a:lnTo>
                  <a:pt x="1198301" y="1336056"/>
                </a:lnTo>
                <a:lnTo>
                  <a:pt x="1179614" y="1350046"/>
                </a:lnTo>
                <a:lnTo>
                  <a:pt x="1158591" y="1364036"/>
                </a:lnTo>
                <a:lnTo>
                  <a:pt x="1030118" y="1282427"/>
                </a:lnTo>
                <a:lnTo>
                  <a:pt x="1006759" y="1294085"/>
                </a:lnTo>
                <a:lnTo>
                  <a:pt x="981065" y="1305744"/>
                </a:lnTo>
                <a:lnTo>
                  <a:pt x="955370" y="1315071"/>
                </a:lnTo>
                <a:lnTo>
                  <a:pt x="927340" y="1324397"/>
                </a:lnTo>
                <a:lnTo>
                  <a:pt x="892302" y="1475957"/>
                </a:lnTo>
                <a:lnTo>
                  <a:pt x="845584" y="1482952"/>
                </a:lnTo>
                <a:lnTo>
                  <a:pt x="798867" y="1487615"/>
                </a:lnTo>
                <a:lnTo>
                  <a:pt x="728791" y="1350046"/>
                </a:lnTo>
                <a:lnTo>
                  <a:pt x="700761" y="1350046"/>
                </a:lnTo>
                <a:lnTo>
                  <a:pt x="672730" y="1345382"/>
                </a:lnTo>
                <a:lnTo>
                  <a:pt x="642364" y="1343051"/>
                </a:lnTo>
                <a:lnTo>
                  <a:pt x="616669" y="1336056"/>
                </a:lnTo>
                <a:lnTo>
                  <a:pt x="511555" y="1450308"/>
                </a:lnTo>
                <a:lnTo>
                  <a:pt x="488197" y="1443313"/>
                </a:lnTo>
                <a:lnTo>
                  <a:pt x="467174" y="1436318"/>
                </a:lnTo>
                <a:lnTo>
                  <a:pt x="422792" y="1417665"/>
                </a:lnTo>
                <a:lnTo>
                  <a:pt x="429800" y="1259110"/>
                </a:lnTo>
                <a:lnTo>
                  <a:pt x="406441" y="1242788"/>
                </a:lnTo>
                <a:lnTo>
                  <a:pt x="383083" y="1226467"/>
                </a:lnTo>
                <a:lnTo>
                  <a:pt x="362060" y="1210145"/>
                </a:lnTo>
                <a:lnTo>
                  <a:pt x="341037" y="1191491"/>
                </a:lnTo>
                <a:lnTo>
                  <a:pt x="184534" y="1238125"/>
                </a:lnTo>
                <a:lnTo>
                  <a:pt x="156503" y="1205481"/>
                </a:lnTo>
                <a:lnTo>
                  <a:pt x="130809" y="1170506"/>
                </a:lnTo>
                <a:lnTo>
                  <a:pt x="219572" y="1032937"/>
                </a:lnTo>
                <a:lnTo>
                  <a:pt x="207893" y="1007288"/>
                </a:lnTo>
                <a:lnTo>
                  <a:pt x="193877" y="981640"/>
                </a:lnTo>
                <a:lnTo>
                  <a:pt x="182198" y="955991"/>
                </a:lnTo>
                <a:lnTo>
                  <a:pt x="172854" y="928011"/>
                </a:lnTo>
                <a:lnTo>
                  <a:pt x="14015" y="893036"/>
                </a:lnTo>
                <a:lnTo>
                  <a:pt x="7008" y="848734"/>
                </a:lnTo>
                <a:lnTo>
                  <a:pt x="0" y="806763"/>
                </a:lnTo>
                <a:lnTo>
                  <a:pt x="147160" y="732149"/>
                </a:lnTo>
                <a:lnTo>
                  <a:pt x="149496" y="701837"/>
                </a:lnTo>
                <a:lnTo>
                  <a:pt x="151832" y="671525"/>
                </a:lnTo>
                <a:lnTo>
                  <a:pt x="156503" y="643545"/>
                </a:lnTo>
                <a:lnTo>
                  <a:pt x="161175" y="615565"/>
                </a:lnTo>
                <a:lnTo>
                  <a:pt x="39710" y="501312"/>
                </a:lnTo>
                <a:lnTo>
                  <a:pt x="53725" y="461674"/>
                </a:lnTo>
                <a:lnTo>
                  <a:pt x="70076" y="424367"/>
                </a:lnTo>
                <a:lnTo>
                  <a:pt x="238259" y="431362"/>
                </a:lnTo>
                <a:lnTo>
                  <a:pt x="254610" y="408045"/>
                </a:lnTo>
                <a:lnTo>
                  <a:pt x="273297" y="384728"/>
                </a:lnTo>
                <a:lnTo>
                  <a:pt x="289648" y="361411"/>
                </a:lnTo>
                <a:lnTo>
                  <a:pt x="310671" y="340426"/>
                </a:lnTo>
                <a:lnTo>
                  <a:pt x="259282" y="177208"/>
                </a:lnTo>
                <a:lnTo>
                  <a:pt x="289648" y="151560"/>
                </a:lnTo>
                <a:lnTo>
                  <a:pt x="322350" y="128243"/>
                </a:lnTo>
                <a:lnTo>
                  <a:pt x="467174" y="219179"/>
                </a:lnTo>
                <a:lnTo>
                  <a:pt x="492868" y="205188"/>
                </a:lnTo>
                <a:lnTo>
                  <a:pt x="518563" y="193530"/>
                </a:lnTo>
                <a:lnTo>
                  <a:pt x="546593" y="184203"/>
                </a:lnTo>
                <a:lnTo>
                  <a:pt x="574624" y="174876"/>
                </a:lnTo>
                <a:lnTo>
                  <a:pt x="609662" y="9327"/>
                </a:lnTo>
                <a:lnTo>
                  <a:pt x="630685" y="6995"/>
                </a:lnTo>
                <a:lnTo>
                  <a:pt x="651707" y="2332"/>
                </a:lnTo>
                <a:close/>
              </a:path>
            </a:pathLst>
          </a:custGeom>
          <a:solidFill>
            <a:schemeClr val="tx1">
              <a:lumMod val="50000"/>
              <a:lumOff val="50000"/>
            </a:schemeClr>
          </a:solidFill>
          <a:ln w="3175" cap="flat" cmpd="sng" algn="ctr">
            <a:noFill/>
            <a:prstDash val="solid"/>
          </a:ln>
          <a:effectLst/>
          <a:extLst/>
        </p:spPr>
        <p:txBody>
          <a:bodyPr lIns="0" tIns="68386" rIns="0" bIns="68386" anchor="ctr"/>
          <a:lstStyle/>
          <a:p>
            <a:pPr algn="ctr" defTabSz="1367715" fontAlgn="base">
              <a:lnSpc>
                <a:spcPct val="120000"/>
              </a:lnSpc>
              <a:spcBef>
                <a:spcPts val="898"/>
              </a:spcBef>
              <a:spcAft>
                <a:spcPts val="898"/>
              </a:spcAft>
            </a:pPr>
            <a:endParaRPr lang="en-US" sz="4200" kern="0" dirty="0">
              <a:solidFill>
                <a:sysClr val="window" lastClr="FFFFFF"/>
              </a:solidFill>
              <a:latin typeface="微软雅黑" pitchFamily="34" charset="-122"/>
              <a:ea typeface="微软雅黑" pitchFamily="34" charset="-122"/>
            </a:endParaRPr>
          </a:p>
        </p:txBody>
      </p:sp>
    </p:spTree>
    <p:extLst>
      <p:ext uri="{BB962C8B-B14F-4D97-AF65-F5344CB8AC3E}">
        <p14:creationId xmlns:p14="http://schemas.microsoft.com/office/powerpoint/2010/main" val="2399273835"/>
      </p:ext>
    </p:extLst>
  </p:cSld>
  <p:clrMapOvr>
    <a:masterClrMapping/>
  </p:clrMapOvr>
  <mc:AlternateContent xmlns:mc="http://schemas.openxmlformats.org/markup-compatibility/2006" xmlns:p14="http://schemas.microsoft.com/office/powerpoint/2010/main">
    <mc:Choice Requires="p14">
      <p:transition spd="slow" p14:dur="2000" advTm="1000"/>
    </mc:Choice>
    <mc:Fallback xmlns="">
      <p:transition spd="slow" advTm="1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3"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3)">
                                      <p:cBhvr>
                                        <p:cTn id="7" dur="750"/>
                                        <p:tgtEl>
                                          <p:spTgt spid="4"/>
                                        </p:tgtEl>
                                      </p:cBhvr>
                                    </p:animEffect>
                                  </p:childTnLst>
                                </p:cTn>
                              </p:par>
                              <p:par>
                                <p:cTn id="8" presetID="21" presetClass="entr" presetSubtype="3"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wheel(3)">
                                      <p:cBhvr>
                                        <p:cTn id="10" dur="750"/>
                                        <p:tgtEl>
                                          <p:spTgt spid="5"/>
                                        </p:tgtEl>
                                      </p:cBhvr>
                                    </p:animEffect>
                                  </p:childTnLst>
                                </p:cTn>
                              </p:par>
                            </p:childTnLst>
                          </p:cTn>
                        </p:par>
                        <p:par>
                          <p:cTn id="11" fill="hold">
                            <p:stCondLst>
                              <p:cond delay="750"/>
                            </p:stCondLst>
                            <p:childTnLst>
                              <p:par>
                                <p:cTn id="12" presetID="22" presetClass="entr" presetSubtype="8" fill="hold" nodeType="afterEffect">
                                  <p:stCondLst>
                                    <p:cond delay="0"/>
                                  </p:stCondLst>
                                  <p:childTnLst>
                                    <p:set>
                                      <p:cBhvr>
                                        <p:cTn id="13" dur="1" fill="hold">
                                          <p:stCondLst>
                                            <p:cond delay="0"/>
                                          </p:stCondLst>
                                        </p:cTn>
                                        <p:tgtEl>
                                          <p:spTgt spid="10"/>
                                        </p:tgtEl>
                                        <p:attrNameLst>
                                          <p:attrName>style.visibility</p:attrName>
                                        </p:attrNameLst>
                                      </p:cBhvr>
                                      <p:to>
                                        <p:strVal val="visible"/>
                                      </p:to>
                                    </p:set>
                                    <p:animEffect transition="in" filter="wipe(left)">
                                      <p:cBhvr>
                                        <p:cTn id="14" dur="1000"/>
                                        <p:tgtEl>
                                          <p:spTgt spid="10"/>
                                        </p:tgtEl>
                                      </p:cBhvr>
                                    </p:animEffect>
                                  </p:childTnLst>
                                </p:cTn>
                              </p:par>
                              <p:par>
                                <p:cTn id="15" presetID="10" presetClass="entr" presetSubtype="0" fill="hold" nodeType="withEffect">
                                  <p:stCondLst>
                                    <p:cond delay="25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750"/>
                                        <p:tgtEl>
                                          <p:spTgt spid="6"/>
                                        </p:tgtEl>
                                      </p:cBhvr>
                                    </p:animEffect>
                                  </p:childTnLst>
                                </p:cTn>
                              </p:par>
                            </p:childTnLst>
                          </p:cTn>
                        </p:par>
                        <p:par>
                          <p:cTn id="18" fill="hold">
                            <p:stCondLst>
                              <p:cond delay="1750"/>
                            </p:stCondLst>
                            <p:childTnLst>
                              <p:par>
                                <p:cTn id="19" presetID="10" presetClass="entr" presetSubtype="0" fill="hold" grpId="0" nodeType="afterEffect">
                                  <p:stCondLst>
                                    <p:cond delay="0"/>
                                  </p:stCondLst>
                                  <p:childTnLst>
                                    <p:set>
                                      <p:cBhvr>
                                        <p:cTn id="20" dur="1" fill="hold">
                                          <p:stCondLst>
                                            <p:cond delay="0"/>
                                          </p:stCondLst>
                                        </p:cTn>
                                        <p:tgtEl>
                                          <p:spTgt spid="23"/>
                                        </p:tgtEl>
                                        <p:attrNameLst>
                                          <p:attrName>style.visibility</p:attrName>
                                        </p:attrNameLst>
                                      </p:cBhvr>
                                      <p:to>
                                        <p:strVal val="visible"/>
                                      </p:to>
                                    </p:set>
                                    <p:animEffect transition="in" filter="fade">
                                      <p:cBhvr>
                                        <p:cTn id="21" dur="500"/>
                                        <p:tgtEl>
                                          <p:spTgt spid="23"/>
                                        </p:tgtEl>
                                      </p:cBhvr>
                                    </p:animEffect>
                                  </p:childTnLst>
                                </p:cTn>
                              </p:par>
                              <p:par>
                                <p:cTn id="22" presetID="8" presetClass="emph" presetSubtype="0" repeatCount="indefinite" fill="hold" grpId="1" nodeType="withEffect">
                                  <p:stCondLst>
                                    <p:cond delay="0"/>
                                  </p:stCondLst>
                                  <p:childTnLst>
                                    <p:animRot by="-86400000">
                                      <p:cBhvr>
                                        <p:cTn id="23" dur="8000" fill="hold"/>
                                        <p:tgtEl>
                                          <p:spTgt spid="23"/>
                                        </p:tgtEl>
                                        <p:attrNameLst>
                                          <p:attrName>r</p:attrName>
                                        </p:attrNameLst>
                                      </p:cBhvr>
                                    </p:animRot>
                                  </p:childTnLst>
                                </p:cTn>
                              </p:par>
                              <p:par>
                                <p:cTn id="24" presetID="53" presetClass="entr" presetSubtype="16" fill="hold" grpId="0" nodeType="withEffect">
                                  <p:stCondLst>
                                    <p:cond delay="500"/>
                                  </p:stCondLst>
                                  <p:childTnLst>
                                    <p:set>
                                      <p:cBhvr>
                                        <p:cTn id="25" dur="1" fill="hold">
                                          <p:stCondLst>
                                            <p:cond delay="0"/>
                                          </p:stCondLst>
                                        </p:cTn>
                                        <p:tgtEl>
                                          <p:spTgt spid="16"/>
                                        </p:tgtEl>
                                        <p:attrNameLst>
                                          <p:attrName>style.visibility</p:attrName>
                                        </p:attrNameLst>
                                      </p:cBhvr>
                                      <p:to>
                                        <p:strVal val="visible"/>
                                      </p:to>
                                    </p:set>
                                    <p:anim calcmode="lin" valueType="num">
                                      <p:cBhvr>
                                        <p:cTn id="26" dur="500" fill="hold"/>
                                        <p:tgtEl>
                                          <p:spTgt spid="16"/>
                                        </p:tgtEl>
                                        <p:attrNameLst>
                                          <p:attrName>ppt_w</p:attrName>
                                        </p:attrNameLst>
                                      </p:cBhvr>
                                      <p:tavLst>
                                        <p:tav tm="0">
                                          <p:val>
                                            <p:fltVal val="0"/>
                                          </p:val>
                                        </p:tav>
                                        <p:tav tm="100000">
                                          <p:val>
                                            <p:strVal val="#ppt_w"/>
                                          </p:val>
                                        </p:tav>
                                      </p:tavLst>
                                    </p:anim>
                                    <p:anim calcmode="lin" valueType="num">
                                      <p:cBhvr>
                                        <p:cTn id="27" dur="500" fill="hold"/>
                                        <p:tgtEl>
                                          <p:spTgt spid="16"/>
                                        </p:tgtEl>
                                        <p:attrNameLst>
                                          <p:attrName>ppt_h</p:attrName>
                                        </p:attrNameLst>
                                      </p:cBhvr>
                                      <p:tavLst>
                                        <p:tav tm="0">
                                          <p:val>
                                            <p:fltVal val="0"/>
                                          </p:val>
                                        </p:tav>
                                        <p:tav tm="100000">
                                          <p:val>
                                            <p:strVal val="#ppt_h"/>
                                          </p:val>
                                        </p:tav>
                                      </p:tavLst>
                                    </p:anim>
                                    <p:animEffect transition="in" filter="fade">
                                      <p:cBhvr>
                                        <p:cTn id="28" dur="500"/>
                                        <p:tgtEl>
                                          <p:spTgt spid="16"/>
                                        </p:tgtEl>
                                      </p:cBhvr>
                                    </p:animEffect>
                                  </p:childTnLst>
                                </p:cTn>
                              </p:par>
                              <p:par>
                                <p:cTn id="29" presetID="10" presetClass="entr" presetSubtype="0" fill="hold" grpId="0" nodeType="withEffect">
                                  <p:stCondLst>
                                    <p:cond delay="1500"/>
                                  </p:stCondLst>
                                  <p:childTnLst>
                                    <p:set>
                                      <p:cBhvr>
                                        <p:cTn id="30" dur="1" fill="hold">
                                          <p:stCondLst>
                                            <p:cond delay="0"/>
                                          </p:stCondLst>
                                        </p:cTn>
                                        <p:tgtEl>
                                          <p:spTgt spid="21"/>
                                        </p:tgtEl>
                                        <p:attrNameLst>
                                          <p:attrName>style.visibility</p:attrName>
                                        </p:attrNameLst>
                                      </p:cBhvr>
                                      <p:to>
                                        <p:strVal val="visible"/>
                                      </p:to>
                                    </p:set>
                                    <p:animEffect transition="in" filter="fade">
                                      <p:cBhvr>
                                        <p:cTn id="31" dur="500"/>
                                        <p:tgtEl>
                                          <p:spTgt spid="21"/>
                                        </p:tgtEl>
                                      </p:cBhvr>
                                    </p:animEffect>
                                  </p:childTnLst>
                                </p:cTn>
                              </p:par>
                              <p:par>
                                <p:cTn id="32" presetID="8" presetClass="emph" presetSubtype="0" repeatCount="indefinite" fill="hold" grpId="1" nodeType="withEffect">
                                  <p:stCondLst>
                                    <p:cond delay="1500"/>
                                  </p:stCondLst>
                                  <p:childTnLst>
                                    <p:animRot by="64800000">
                                      <p:cBhvr>
                                        <p:cTn id="33" dur="7500" fill="hold"/>
                                        <p:tgtEl>
                                          <p:spTgt spid="21"/>
                                        </p:tgtEl>
                                        <p:attrNameLst>
                                          <p:attrName>r</p:attrName>
                                        </p:attrNameLst>
                                      </p:cBhvr>
                                    </p:animRot>
                                  </p:childTnLst>
                                </p:cTn>
                              </p:par>
                              <p:par>
                                <p:cTn id="34" presetID="53" presetClass="entr" presetSubtype="16" fill="hold" grpId="0" nodeType="withEffect">
                                  <p:stCondLst>
                                    <p:cond delay="2000"/>
                                  </p:stCondLst>
                                  <p:childTnLst>
                                    <p:set>
                                      <p:cBhvr>
                                        <p:cTn id="35" dur="1" fill="hold">
                                          <p:stCondLst>
                                            <p:cond delay="0"/>
                                          </p:stCondLst>
                                        </p:cTn>
                                        <p:tgtEl>
                                          <p:spTgt spid="17"/>
                                        </p:tgtEl>
                                        <p:attrNameLst>
                                          <p:attrName>style.visibility</p:attrName>
                                        </p:attrNameLst>
                                      </p:cBhvr>
                                      <p:to>
                                        <p:strVal val="visible"/>
                                      </p:to>
                                    </p:set>
                                    <p:anim calcmode="lin" valueType="num">
                                      <p:cBhvr>
                                        <p:cTn id="36" dur="500" fill="hold"/>
                                        <p:tgtEl>
                                          <p:spTgt spid="17"/>
                                        </p:tgtEl>
                                        <p:attrNameLst>
                                          <p:attrName>ppt_w</p:attrName>
                                        </p:attrNameLst>
                                      </p:cBhvr>
                                      <p:tavLst>
                                        <p:tav tm="0">
                                          <p:val>
                                            <p:fltVal val="0"/>
                                          </p:val>
                                        </p:tav>
                                        <p:tav tm="100000">
                                          <p:val>
                                            <p:strVal val="#ppt_w"/>
                                          </p:val>
                                        </p:tav>
                                      </p:tavLst>
                                    </p:anim>
                                    <p:anim calcmode="lin" valueType="num">
                                      <p:cBhvr>
                                        <p:cTn id="37" dur="500" fill="hold"/>
                                        <p:tgtEl>
                                          <p:spTgt spid="17"/>
                                        </p:tgtEl>
                                        <p:attrNameLst>
                                          <p:attrName>ppt_h</p:attrName>
                                        </p:attrNameLst>
                                      </p:cBhvr>
                                      <p:tavLst>
                                        <p:tav tm="0">
                                          <p:val>
                                            <p:fltVal val="0"/>
                                          </p:val>
                                        </p:tav>
                                        <p:tav tm="100000">
                                          <p:val>
                                            <p:strVal val="#ppt_h"/>
                                          </p:val>
                                        </p:tav>
                                      </p:tavLst>
                                    </p:anim>
                                    <p:animEffect transition="in" filter="fade">
                                      <p:cBhvr>
                                        <p:cTn id="38" dur="500"/>
                                        <p:tgtEl>
                                          <p:spTgt spid="17"/>
                                        </p:tgtEl>
                                      </p:cBhvr>
                                    </p:animEffect>
                                  </p:childTnLst>
                                </p:cTn>
                              </p:par>
                              <p:par>
                                <p:cTn id="39" presetID="10" presetClass="entr" presetSubtype="0" fill="hold" grpId="0" nodeType="withEffect">
                                  <p:stCondLst>
                                    <p:cond delay="3000"/>
                                  </p:stCondLst>
                                  <p:childTnLst>
                                    <p:set>
                                      <p:cBhvr>
                                        <p:cTn id="40" dur="1" fill="hold">
                                          <p:stCondLst>
                                            <p:cond delay="0"/>
                                          </p:stCondLst>
                                        </p:cTn>
                                        <p:tgtEl>
                                          <p:spTgt spid="22"/>
                                        </p:tgtEl>
                                        <p:attrNameLst>
                                          <p:attrName>style.visibility</p:attrName>
                                        </p:attrNameLst>
                                      </p:cBhvr>
                                      <p:to>
                                        <p:strVal val="visible"/>
                                      </p:to>
                                    </p:set>
                                    <p:animEffect transition="in" filter="fade">
                                      <p:cBhvr>
                                        <p:cTn id="41" dur="500"/>
                                        <p:tgtEl>
                                          <p:spTgt spid="22"/>
                                        </p:tgtEl>
                                      </p:cBhvr>
                                    </p:animEffect>
                                  </p:childTnLst>
                                </p:cTn>
                              </p:par>
                              <p:par>
                                <p:cTn id="42" presetID="8" presetClass="emph" presetSubtype="0" repeatCount="indefinite" fill="hold" grpId="1" nodeType="withEffect">
                                  <p:stCondLst>
                                    <p:cond delay="3000"/>
                                  </p:stCondLst>
                                  <p:childTnLst>
                                    <p:animRot by="-108000000">
                                      <p:cBhvr>
                                        <p:cTn id="43" dur="7500" fill="hold"/>
                                        <p:tgtEl>
                                          <p:spTgt spid="22"/>
                                        </p:tgtEl>
                                        <p:attrNameLst>
                                          <p:attrName>r</p:attrName>
                                        </p:attrNameLst>
                                      </p:cBhvr>
                                    </p:animRot>
                                  </p:childTnLst>
                                </p:cTn>
                              </p:par>
                              <p:par>
                                <p:cTn id="44" presetID="53" presetClass="entr" presetSubtype="16" fill="hold" grpId="0" nodeType="withEffect">
                                  <p:stCondLst>
                                    <p:cond delay="4000"/>
                                  </p:stCondLst>
                                  <p:childTnLst>
                                    <p:set>
                                      <p:cBhvr>
                                        <p:cTn id="45" dur="1" fill="hold">
                                          <p:stCondLst>
                                            <p:cond delay="0"/>
                                          </p:stCondLst>
                                        </p:cTn>
                                        <p:tgtEl>
                                          <p:spTgt spid="18"/>
                                        </p:tgtEl>
                                        <p:attrNameLst>
                                          <p:attrName>style.visibility</p:attrName>
                                        </p:attrNameLst>
                                      </p:cBhvr>
                                      <p:to>
                                        <p:strVal val="visible"/>
                                      </p:to>
                                    </p:set>
                                    <p:anim calcmode="lin" valueType="num">
                                      <p:cBhvr>
                                        <p:cTn id="46" dur="500" fill="hold"/>
                                        <p:tgtEl>
                                          <p:spTgt spid="18"/>
                                        </p:tgtEl>
                                        <p:attrNameLst>
                                          <p:attrName>ppt_w</p:attrName>
                                        </p:attrNameLst>
                                      </p:cBhvr>
                                      <p:tavLst>
                                        <p:tav tm="0">
                                          <p:val>
                                            <p:fltVal val="0"/>
                                          </p:val>
                                        </p:tav>
                                        <p:tav tm="100000">
                                          <p:val>
                                            <p:strVal val="#ppt_w"/>
                                          </p:val>
                                        </p:tav>
                                      </p:tavLst>
                                    </p:anim>
                                    <p:anim calcmode="lin" valueType="num">
                                      <p:cBhvr>
                                        <p:cTn id="47" dur="500" fill="hold"/>
                                        <p:tgtEl>
                                          <p:spTgt spid="18"/>
                                        </p:tgtEl>
                                        <p:attrNameLst>
                                          <p:attrName>ppt_h</p:attrName>
                                        </p:attrNameLst>
                                      </p:cBhvr>
                                      <p:tavLst>
                                        <p:tav tm="0">
                                          <p:val>
                                            <p:fltVal val="0"/>
                                          </p:val>
                                        </p:tav>
                                        <p:tav tm="100000">
                                          <p:val>
                                            <p:strVal val="#ppt_h"/>
                                          </p:val>
                                        </p:tav>
                                      </p:tavLst>
                                    </p:anim>
                                    <p:animEffect transition="in" filter="fade">
                                      <p:cBhvr>
                                        <p:cTn id="48" dur="500"/>
                                        <p:tgtEl>
                                          <p:spTgt spid="18"/>
                                        </p:tgtEl>
                                      </p:cBhvr>
                                    </p:animEffect>
                                  </p:childTnLst>
                                </p:cTn>
                              </p:par>
                              <p:par>
                                <p:cTn id="49" presetID="10" presetClass="entr" presetSubtype="0" fill="hold" grpId="0" nodeType="withEffect">
                                  <p:stCondLst>
                                    <p:cond delay="4500"/>
                                  </p:stCondLst>
                                  <p:childTnLst>
                                    <p:set>
                                      <p:cBhvr>
                                        <p:cTn id="50" dur="1" fill="hold">
                                          <p:stCondLst>
                                            <p:cond delay="0"/>
                                          </p:stCondLst>
                                        </p:cTn>
                                        <p:tgtEl>
                                          <p:spTgt spid="24"/>
                                        </p:tgtEl>
                                        <p:attrNameLst>
                                          <p:attrName>style.visibility</p:attrName>
                                        </p:attrNameLst>
                                      </p:cBhvr>
                                      <p:to>
                                        <p:strVal val="visible"/>
                                      </p:to>
                                    </p:set>
                                    <p:animEffect transition="in" filter="fade">
                                      <p:cBhvr>
                                        <p:cTn id="51" dur="500"/>
                                        <p:tgtEl>
                                          <p:spTgt spid="24"/>
                                        </p:tgtEl>
                                      </p:cBhvr>
                                    </p:animEffect>
                                  </p:childTnLst>
                                </p:cTn>
                              </p:par>
                              <p:par>
                                <p:cTn id="52" presetID="8" presetClass="emph" presetSubtype="0" repeatCount="indefinite" fill="hold" grpId="1" nodeType="withEffect">
                                  <p:stCondLst>
                                    <p:cond delay="4500"/>
                                  </p:stCondLst>
                                  <p:childTnLst>
                                    <p:animRot by="86400000">
                                      <p:cBhvr>
                                        <p:cTn id="53" dur="7000" fill="hold"/>
                                        <p:tgtEl>
                                          <p:spTgt spid="24"/>
                                        </p:tgtEl>
                                        <p:attrNameLst>
                                          <p:attrName>r</p:attrName>
                                        </p:attrNameLst>
                                      </p:cBhvr>
                                    </p:animRot>
                                  </p:childTnLst>
                                </p:cTn>
                              </p:par>
                              <p:par>
                                <p:cTn id="54" presetID="53" presetClass="entr" presetSubtype="16" fill="hold" grpId="0" nodeType="withEffect">
                                  <p:stCondLst>
                                    <p:cond delay="5000"/>
                                  </p:stCondLst>
                                  <p:childTnLst>
                                    <p:set>
                                      <p:cBhvr>
                                        <p:cTn id="55" dur="1" fill="hold">
                                          <p:stCondLst>
                                            <p:cond delay="0"/>
                                          </p:stCondLst>
                                        </p:cTn>
                                        <p:tgtEl>
                                          <p:spTgt spid="19"/>
                                        </p:tgtEl>
                                        <p:attrNameLst>
                                          <p:attrName>style.visibility</p:attrName>
                                        </p:attrNameLst>
                                      </p:cBhvr>
                                      <p:to>
                                        <p:strVal val="visible"/>
                                      </p:to>
                                    </p:set>
                                    <p:anim calcmode="lin" valueType="num">
                                      <p:cBhvr>
                                        <p:cTn id="56" dur="500" fill="hold"/>
                                        <p:tgtEl>
                                          <p:spTgt spid="19"/>
                                        </p:tgtEl>
                                        <p:attrNameLst>
                                          <p:attrName>ppt_w</p:attrName>
                                        </p:attrNameLst>
                                      </p:cBhvr>
                                      <p:tavLst>
                                        <p:tav tm="0">
                                          <p:val>
                                            <p:fltVal val="0"/>
                                          </p:val>
                                        </p:tav>
                                        <p:tav tm="100000">
                                          <p:val>
                                            <p:strVal val="#ppt_w"/>
                                          </p:val>
                                        </p:tav>
                                      </p:tavLst>
                                    </p:anim>
                                    <p:anim calcmode="lin" valueType="num">
                                      <p:cBhvr>
                                        <p:cTn id="57" dur="500" fill="hold"/>
                                        <p:tgtEl>
                                          <p:spTgt spid="19"/>
                                        </p:tgtEl>
                                        <p:attrNameLst>
                                          <p:attrName>ppt_h</p:attrName>
                                        </p:attrNameLst>
                                      </p:cBhvr>
                                      <p:tavLst>
                                        <p:tav tm="0">
                                          <p:val>
                                            <p:fltVal val="0"/>
                                          </p:val>
                                        </p:tav>
                                        <p:tav tm="100000">
                                          <p:val>
                                            <p:strVal val="#ppt_h"/>
                                          </p:val>
                                        </p:tav>
                                      </p:tavLst>
                                    </p:anim>
                                    <p:animEffect transition="in" filter="fade">
                                      <p:cBhvr>
                                        <p:cTn id="58" dur="500"/>
                                        <p:tgtEl>
                                          <p:spTgt spid="19"/>
                                        </p:tgtEl>
                                      </p:cBhvr>
                                    </p:animEffect>
                                  </p:childTnLst>
                                </p:cTn>
                              </p:par>
                              <p:par>
                                <p:cTn id="59" presetID="22" presetClass="entr" presetSubtype="8" fill="hold" grpId="0" nodeType="withEffect">
                                  <p:stCondLst>
                                    <p:cond delay="6500"/>
                                  </p:stCondLst>
                                  <p:childTnLst>
                                    <p:set>
                                      <p:cBhvr>
                                        <p:cTn id="60" dur="1" fill="hold">
                                          <p:stCondLst>
                                            <p:cond delay="0"/>
                                          </p:stCondLst>
                                        </p:cTn>
                                        <p:tgtEl>
                                          <p:spTgt spid="20"/>
                                        </p:tgtEl>
                                        <p:attrNameLst>
                                          <p:attrName>style.visibility</p:attrName>
                                        </p:attrNameLst>
                                      </p:cBhvr>
                                      <p:to>
                                        <p:strVal val="visible"/>
                                      </p:to>
                                    </p:set>
                                    <p:animEffect transition="in" filter="wipe(left)">
                                      <p:cBhvr>
                                        <p:cTn id="61"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17" grpId="0"/>
      <p:bldP spid="18" grpId="0"/>
      <p:bldP spid="19" grpId="0"/>
      <p:bldP spid="20" grpId="0"/>
      <p:bldP spid="21" grpId="0" animBg="1"/>
      <p:bldP spid="21" grpId="1" animBg="1"/>
      <p:bldP spid="22" grpId="0" animBg="1"/>
      <p:bldP spid="22" grpId="1" animBg="1"/>
      <p:bldP spid="23" grpId="0" animBg="1"/>
      <p:bldP spid="23" grpId="1" animBg="1"/>
      <p:bldP spid="24" grpId="0" animBg="1"/>
      <p:bldP spid="24" grpId="1"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6" descr="F:\Temp\400页超强PPT模板\花PNG\65789.png"/>
          <p:cNvPicPr>
            <a:picLocks noChangeAspect="1" noChangeArrowheads="1"/>
          </p:cNvPicPr>
          <p:nvPr/>
        </p:nvPicPr>
        <p:blipFill rotWithShape="1">
          <a:blip r:embed="rId3" cstate="screen">
            <a:extLst>
              <a:ext uri="{28A0092B-C50C-407E-A947-70E740481C1C}">
                <a14:useLocalDpi xmlns:a14="http://schemas.microsoft.com/office/drawing/2010/main"/>
              </a:ext>
            </a:extLst>
          </a:blip>
          <a:srcRect/>
          <a:stretch/>
        </p:blipFill>
        <p:spPr bwMode="auto">
          <a:xfrm rot="4036017" flipH="1" flipV="1">
            <a:off x="-1777203" y="-2206329"/>
            <a:ext cx="3110810" cy="6929676"/>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6" descr="F:\Temp\400页超强PPT模板\花PNG\65789.png"/>
          <p:cNvPicPr>
            <a:picLocks noChangeAspect="1" noChangeArrowheads="1"/>
          </p:cNvPicPr>
          <p:nvPr/>
        </p:nvPicPr>
        <p:blipFill rotWithShape="1">
          <a:blip r:embed="rId3" cstate="screen">
            <a:extLst>
              <a:ext uri="{28A0092B-C50C-407E-A947-70E740481C1C}">
                <a14:useLocalDpi xmlns:a14="http://schemas.microsoft.com/office/drawing/2010/main"/>
              </a:ext>
            </a:extLst>
          </a:blip>
          <a:srcRect/>
          <a:stretch/>
        </p:blipFill>
        <p:spPr bwMode="auto">
          <a:xfrm rot="17563983" flipV="1">
            <a:off x="10867236" y="-2206330"/>
            <a:ext cx="3110810" cy="6929676"/>
          </a:xfrm>
          <a:prstGeom prst="rect">
            <a:avLst/>
          </a:prstGeom>
          <a:noFill/>
          <a:extLst>
            <a:ext uri="{909E8E84-426E-40DD-AFC4-6F175D3DCCD1}">
              <a14:hiddenFill xmlns:a14="http://schemas.microsoft.com/office/drawing/2010/main">
                <a:solidFill>
                  <a:srgbClr val="FFFFFF"/>
                </a:solidFill>
              </a14:hiddenFill>
            </a:ext>
          </a:extLst>
        </p:spPr>
      </p:pic>
      <p:grpSp>
        <p:nvGrpSpPr>
          <p:cNvPr id="6" name="组合 5"/>
          <p:cNvGrpSpPr/>
          <p:nvPr/>
        </p:nvGrpSpPr>
        <p:grpSpPr>
          <a:xfrm>
            <a:off x="4103839" y="399268"/>
            <a:ext cx="3818270" cy="729094"/>
            <a:chOff x="3929028" y="495853"/>
            <a:chExt cx="3818270" cy="729094"/>
          </a:xfrm>
        </p:grpSpPr>
        <p:sp>
          <p:nvSpPr>
            <p:cNvPr id="7" name="椭圆 6"/>
            <p:cNvSpPr/>
            <p:nvPr/>
          </p:nvSpPr>
          <p:spPr>
            <a:xfrm>
              <a:off x="3929028" y="534171"/>
              <a:ext cx="611036" cy="611036"/>
            </a:xfrm>
            <a:prstGeom prst="ellipse">
              <a:avLst/>
            </a:prstGeom>
            <a:solidFill>
              <a:srgbClr val="E94E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600" b="1" dirty="0" smtClean="0">
                  <a:solidFill>
                    <a:schemeClr val="bg1"/>
                  </a:solidFill>
                  <a:latin typeface="微软雅黑" pitchFamily="34" charset="-122"/>
                  <a:ea typeface="微软雅黑" pitchFamily="34" charset="-122"/>
                </a:rPr>
                <a:t>4</a:t>
              </a:r>
              <a:endParaRPr lang="zh-CN" altLang="en-US" sz="3600" b="1" dirty="0">
                <a:solidFill>
                  <a:schemeClr val="bg1"/>
                </a:solidFill>
                <a:latin typeface="微软雅黑" pitchFamily="34" charset="-122"/>
                <a:ea typeface="微软雅黑" pitchFamily="34" charset="-122"/>
              </a:endParaRPr>
            </a:p>
          </p:txBody>
        </p:sp>
        <p:sp>
          <p:nvSpPr>
            <p:cNvPr id="8" name="Copyright Notice"/>
            <p:cNvSpPr>
              <a:spLocks/>
            </p:cNvSpPr>
            <p:nvPr/>
          </p:nvSpPr>
          <p:spPr bwMode="auto">
            <a:xfrm>
              <a:off x="4678301" y="495853"/>
              <a:ext cx="2628900" cy="434765"/>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r>
                <a:rPr lang="zh-CN" altLang="en-US" sz="2400" b="1" cap="small" dirty="0" smtClean="0">
                  <a:solidFill>
                    <a:schemeClr val="tx1">
                      <a:lumMod val="50000"/>
                      <a:lumOff val="50000"/>
                    </a:schemeClr>
                  </a:solidFill>
                  <a:latin typeface="微软雅黑" panose="020B0503020204020204" pitchFamily="34" charset="-122"/>
                  <a:ea typeface="微软雅黑" panose="020B0503020204020204" pitchFamily="34" charset="-122"/>
                </a:rPr>
                <a:t>点击加入标题文字</a:t>
              </a:r>
              <a:endParaRPr lang="en-US" sz="2400" b="1" cap="small"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9" name="文本框 12"/>
            <p:cNvSpPr txBox="1"/>
            <p:nvPr/>
          </p:nvSpPr>
          <p:spPr>
            <a:xfrm>
              <a:off x="4678301" y="855615"/>
              <a:ext cx="3068997" cy="369332"/>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zh-CN" dirty="0">
                  <a:solidFill>
                    <a:schemeClr val="tx1">
                      <a:lumMod val="50000"/>
                      <a:lumOff val="50000"/>
                    </a:schemeClr>
                  </a:solidFill>
                </a:rPr>
                <a:t>Click add title text description</a:t>
              </a:r>
              <a:endParaRPr lang="zh-CN" altLang="en-US" dirty="0">
                <a:solidFill>
                  <a:schemeClr val="tx1">
                    <a:lumMod val="50000"/>
                    <a:lumOff val="50000"/>
                  </a:schemeClr>
                </a:solidFill>
              </a:endParaRPr>
            </a:p>
          </p:txBody>
        </p:sp>
      </p:grpSp>
      <p:grpSp>
        <p:nvGrpSpPr>
          <p:cNvPr id="10" name="组合 9"/>
          <p:cNvGrpSpPr/>
          <p:nvPr/>
        </p:nvGrpSpPr>
        <p:grpSpPr>
          <a:xfrm flipV="1">
            <a:off x="-17617" y="1272756"/>
            <a:ext cx="12222544" cy="64698"/>
            <a:chOff x="2424953" y="1238297"/>
            <a:chExt cx="7305796" cy="76200"/>
          </a:xfrm>
          <a:solidFill>
            <a:srgbClr val="E94E60"/>
          </a:solidFill>
        </p:grpSpPr>
        <p:sp>
          <p:nvSpPr>
            <p:cNvPr id="11" name="Rectangle 13"/>
            <p:cNvSpPr/>
            <p:nvPr/>
          </p:nvSpPr>
          <p:spPr>
            <a:xfrm>
              <a:off x="2424953" y="1238297"/>
              <a:ext cx="1463040" cy="762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E94E60"/>
                </a:solidFill>
                <a:effectLst/>
                <a:uLnTx/>
                <a:uFillTx/>
                <a:latin typeface="Rockwell"/>
                <a:ea typeface="+mn-ea"/>
                <a:cs typeface="+mn-cs"/>
              </a:endParaRPr>
            </a:p>
          </p:txBody>
        </p:sp>
        <p:sp>
          <p:nvSpPr>
            <p:cNvPr id="12" name="Rectangle 14"/>
            <p:cNvSpPr/>
            <p:nvPr/>
          </p:nvSpPr>
          <p:spPr>
            <a:xfrm>
              <a:off x="8267708" y="1238297"/>
              <a:ext cx="1463041" cy="762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E94E60"/>
                </a:solidFill>
                <a:effectLst/>
                <a:uLnTx/>
                <a:uFillTx/>
                <a:latin typeface="Rockwell"/>
                <a:ea typeface="+mn-ea"/>
                <a:cs typeface="+mn-cs"/>
              </a:endParaRPr>
            </a:p>
          </p:txBody>
        </p:sp>
        <p:sp>
          <p:nvSpPr>
            <p:cNvPr id="13" name="Rectangle 15"/>
            <p:cNvSpPr/>
            <p:nvPr/>
          </p:nvSpPr>
          <p:spPr>
            <a:xfrm>
              <a:off x="5351033" y="1238297"/>
              <a:ext cx="1463040" cy="762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E94E60"/>
                </a:solidFill>
                <a:effectLst/>
                <a:uLnTx/>
                <a:uFillTx/>
                <a:latin typeface="Rockwell"/>
                <a:ea typeface="+mn-ea"/>
                <a:cs typeface="+mn-cs"/>
              </a:endParaRPr>
            </a:p>
          </p:txBody>
        </p:sp>
        <p:sp>
          <p:nvSpPr>
            <p:cNvPr id="14" name="Rectangle 16"/>
            <p:cNvSpPr/>
            <p:nvPr/>
          </p:nvSpPr>
          <p:spPr>
            <a:xfrm>
              <a:off x="6814073" y="1238297"/>
              <a:ext cx="1463040" cy="762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E94E60"/>
                </a:solidFill>
                <a:effectLst/>
                <a:uLnTx/>
                <a:uFillTx/>
                <a:latin typeface="Rockwell"/>
                <a:ea typeface="+mn-ea"/>
                <a:cs typeface="+mn-cs"/>
              </a:endParaRPr>
            </a:p>
          </p:txBody>
        </p:sp>
        <p:sp>
          <p:nvSpPr>
            <p:cNvPr id="15" name="Rectangle 17"/>
            <p:cNvSpPr/>
            <p:nvPr/>
          </p:nvSpPr>
          <p:spPr>
            <a:xfrm>
              <a:off x="3887993" y="1238297"/>
              <a:ext cx="1463040" cy="762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E94E60"/>
                </a:solidFill>
                <a:effectLst/>
                <a:uLnTx/>
                <a:uFillTx/>
                <a:latin typeface="Rockwell"/>
                <a:ea typeface="+mn-ea"/>
                <a:cs typeface="+mn-cs"/>
              </a:endParaRPr>
            </a:p>
          </p:txBody>
        </p:sp>
      </p:grpSp>
      <p:sp>
        <p:nvSpPr>
          <p:cNvPr id="16" name="流程图: 联系 15"/>
          <p:cNvSpPr/>
          <p:nvPr/>
        </p:nvSpPr>
        <p:spPr>
          <a:xfrm>
            <a:off x="3431363" y="4588143"/>
            <a:ext cx="296008" cy="296008"/>
          </a:xfrm>
          <a:prstGeom prst="flowChartConnector">
            <a:avLst/>
          </a:prstGeom>
          <a:solidFill>
            <a:srgbClr val="E94E6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21349" fontAlgn="auto">
              <a:spcBef>
                <a:spcPts val="0"/>
              </a:spcBef>
              <a:spcAft>
                <a:spcPts val="0"/>
              </a:spcAft>
              <a:defRPr/>
            </a:pPr>
            <a:endParaRPr lang="zh-CN" altLang="en-US"/>
          </a:p>
        </p:txBody>
      </p:sp>
      <p:cxnSp>
        <p:nvCxnSpPr>
          <p:cNvPr id="17" name="直接连接符 16"/>
          <p:cNvCxnSpPr/>
          <p:nvPr/>
        </p:nvCxnSpPr>
        <p:spPr>
          <a:xfrm flipV="1">
            <a:off x="957580" y="4774910"/>
            <a:ext cx="1465946" cy="1110031"/>
          </a:xfrm>
          <a:prstGeom prst="line">
            <a:avLst/>
          </a:prstGeom>
          <a:ln w="50800">
            <a:solidFill>
              <a:srgbClr val="E94E60"/>
            </a:solidFill>
          </a:ln>
        </p:spPr>
        <p:style>
          <a:lnRef idx="1">
            <a:schemeClr val="accent1"/>
          </a:lnRef>
          <a:fillRef idx="0">
            <a:schemeClr val="accent1"/>
          </a:fillRef>
          <a:effectRef idx="0">
            <a:schemeClr val="accent1"/>
          </a:effectRef>
          <a:fontRef idx="minor">
            <a:schemeClr val="tx1"/>
          </a:fontRef>
        </p:style>
      </p:cxnSp>
      <p:cxnSp>
        <p:nvCxnSpPr>
          <p:cNvPr id="18" name="直接连接符 17"/>
          <p:cNvCxnSpPr/>
          <p:nvPr/>
        </p:nvCxnSpPr>
        <p:spPr>
          <a:xfrm>
            <a:off x="3050781" y="4633953"/>
            <a:ext cx="366486" cy="91622"/>
          </a:xfrm>
          <a:prstGeom prst="line">
            <a:avLst/>
          </a:prstGeom>
          <a:ln w="50800">
            <a:solidFill>
              <a:srgbClr val="E94E60"/>
            </a:solidFill>
          </a:ln>
        </p:spPr>
        <p:style>
          <a:lnRef idx="1">
            <a:schemeClr val="accent1"/>
          </a:lnRef>
          <a:fillRef idx="0">
            <a:schemeClr val="accent1"/>
          </a:fillRef>
          <a:effectRef idx="0">
            <a:schemeClr val="accent1"/>
          </a:effectRef>
          <a:fontRef idx="minor">
            <a:schemeClr val="tx1"/>
          </a:fontRef>
        </p:style>
      </p:cxnSp>
      <p:cxnSp>
        <p:nvCxnSpPr>
          <p:cNvPr id="19" name="直接连接符 18"/>
          <p:cNvCxnSpPr/>
          <p:nvPr/>
        </p:nvCxnSpPr>
        <p:spPr>
          <a:xfrm flipV="1">
            <a:off x="3741467" y="4130034"/>
            <a:ext cx="898596" cy="549730"/>
          </a:xfrm>
          <a:prstGeom prst="line">
            <a:avLst/>
          </a:prstGeom>
          <a:ln w="50800">
            <a:solidFill>
              <a:srgbClr val="E94E60"/>
            </a:solidFill>
          </a:ln>
        </p:spPr>
        <p:style>
          <a:lnRef idx="1">
            <a:schemeClr val="accent1"/>
          </a:lnRef>
          <a:fillRef idx="0">
            <a:schemeClr val="accent1"/>
          </a:fillRef>
          <a:effectRef idx="0">
            <a:schemeClr val="accent1"/>
          </a:effectRef>
          <a:fontRef idx="minor">
            <a:schemeClr val="tx1"/>
          </a:fontRef>
        </p:style>
      </p:cxnSp>
      <p:cxnSp>
        <p:nvCxnSpPr>
          <p:cNvPr id="20" name="直接连接符 19"/>
          <p:cNvCxnSpPr/>
          <p:nvPr/>
        </p:nvCxnSpPr>
        <p:spPr>
          <a:xfrm>
            <a:off x="5277891" y="4048985"/>
            <a:ext cx="1277195" cy="465156"/>
          </a:xfrm>
          <a:prstGeom prst="line">
            <a:avLst/>
          </a:prstGeom>
          <a:ln w="5080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21" name="直接箭头连接符 20"/>
          <p:cNvCxnSpPr/>
          <p:nvPr/>
        </p:nvCxnSpPr>
        <p:spPr>
          <a:xfrm flipV="1">
            <a:off x="9143999" y="2275102"/>
            <a:ext cx="2331357" cy="952502"/>
          </a:xfrm>
          <a:prstGeom prst="straightConnector1">
            <a:avLst/>
          </a:prstGeom>
          <a:ln w="50800">
            <a:solidFill>
              <a:schemeClr val="tx1">
                <a:lumMod val="50000"/>
                <a:lumOff val="50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22" name="直接连接符 21"/>
          <p:cNvCxnSpPr>
            <a:stCxn id="27" idx="6"/>
          </p:cNvCxnSpPr>
          <p:nvPr/>
        </p:nvCxnSpPr>
        <p:spPr>
          <a:xfrm flipV="1">
            <a:off x="7234176" y="3744167"/>
            <a:ext cx="1271194" cy="889786"/>
          </a:xfrm>
          <a:prstGeom prst="line">
            <a:avLst/>
          </a:prstGeom>
          <a:ln w="50800">
            <a:solidFill>
              <a:srgbClr val="E94E60"/>
            </a:solidFill>
          </a:ln>
        </p:spPr>
        <p:style>
          <a:lnRef idx="1">
            <a:schemeClr val="accent1"/>
          </a:lnRef>
          <a:fillRef idx="0">
            <a:schemeClr val="accent1"/>
          </a:fillRef>
          <a:effectRef idx="0">
            <a:schemeClr val="accent1"/>
          </a:effectRef>
          <a:fontRef idx="minor">
            <a:schemeClr val="tx1"/>
          </a:fontRef>
        </p:style>
      </p:cxnSp>
      <p:grpSp>
        <p:nvGrpSpPr>
          <p:cNvPr id="23" name="组合 22"/>
          <p:cNvGrpSpPr/>
          <p:nvPr/>
        </p:nvGrpSpPr>
        <p:grpSpPr>
          <a:xfrm>
            <a:off x="8386304" y="3045896"/>
            <a:ext cx="843680" cy="843680"/>
            <a:chOff x="8328248" y="2436308"/>
            <a:chExt cx="843680" cy="843680"/>
          </a:xfrm>
        </p:grpSpPr>
        <p:sp>
          <p:nvSpPr>
            <p:cNvPr id="24" name="椭圆 23"/>
            <p:cNvSpPr/>
            <p:nvPr/>
          </p:nvSpPr>
          <p:spPr>
            <a:xfrm>
              <a:off x="8328248" y="2436308"/>
              <a:ext cx="843680" cy="843680"/>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KSO_Shape"/>
            <p:cNvSpPr>
              <a:spLocks/>
            </p:cNvSpPr>
            <p:nvPr/>
          </p:nvSpPr>
          <p:spPr bwMode="auto">
            <a:xfrm>
              <a:off x="8480463" y="2653727"/>
              <a:ext cx="585453" cy="408841"/>
            </a:xfrm>
            <a:custGeom>
              <a:avLst/>
              <a:gdLst>
                <a:gd name="T0" fmla="*/ 1733867 w 2074863"/>
                <a:gd name="T1" fmla="*/ 579834 h 1449388"/>
                <a:gd name="T2" fmla="*/ 1791884 w 2074863"/>
                <a:gd name="T3" fmla="*/ 600246 h 1449388"/>
                <a:gd name="T4" fmla="*/ 1794804 w 2074863"/>
                <a:gd name="T5" fmla="*/ 538648 h 1449388"/>
                <a:gd name="T6" fmla="*/ 510830 w 2074863"/>
                <a:gd name="T7" fmla="*/ 162256 h 1449388"/>
                <a:gd name="T8" fmla="*/ 492893 w 2074863"/>
                <a:gd name="T9" fmla="*/ 222976 h 1449388"/>
                <a:gd name="T10" fmla="*/ 438718 w 2074863"/>
                <a:gd name="T11" fmla="*/ 188484 h 1449388"/>
                <a:gd name="T12" fmla="*/ 1598128 w 2074863"/>
                <a:gd name="T13" fmla="*/ 142089 h 1449388"/>
                <a:gd name="T14" fmla="*/ 1885296 w 2074863"/>
                <a:gd name="T15" fmla="*/ 549583 h 1449388"/>
                <a:gd name="T16" fmla="*/ 1586087 w 2074863"/>
                <a:gd name="T17" fmla="*/ 450078 h 1449388"/>
                <a:gd name="T18" fmla="*/ 486453 w 2074863"/>
                <a:gd name="T19" fmla="*/ 72185 h 1449388"/>
                <a:gd name="T20" fmla="*/ 151219 w 2074863"/>
                <a:gd name="T21" fmla="*/ 357281 h 1449388"/>
                <a:gd name="T22" fmla="*/ 295879 w 2074863"/>
                <a:gd name="T23" fmla="*/ 407592 h 1449388"/>
                <a:gd name="T24" fmla="*/ 486453 w 2074863"/>
                <a:gd name="T25" fmla="*/ 72185 h 1449388"/>
                <a:gd name="T26" fmla="*/ 681762 w 2074863"/>
                <a:gd name="T27" fmla="*/ 209994 h 1449388"/>
                <a:gd name="T28" fmla="*/ 910960 w 2074863"/>
                <a:gd name="T29" fmla="*/ 275617 h 1449388"/>
                <a:gd name="T30" fmla="*/ 1184248 w 2074863"/>
                <a:gd name="T31" fmla="*/ 351448 h 1449388"/>
                <a:gd name="T32" fmla="*/ 1396319 w 2074863"/>
                <a:gd name="T33" fmla="*/ 332855 h 1449388"/>
                <a:gd name="T34" fmla="*/ 1606205 w 2074863"/>
                <a:gd name="T35" fmla="*/ 562536 h 1449388"/>
                <a:gd name="T36" fmla="*/ 1640821 w 2074863"/>
                <a:gd name="T37" fmla="*/ 739718 h 1449388"/>
                <a:gd name="T38" fmla="*/ 1379558 w 2074863"/>
                <a:gd name="T39" fmla="*/ 843985 h 1449388"/>
                <a:gd name="T40" fmla="*/ 1124853 w 2074863"/>
                <a:gd name="T41" fmla="*/ 641283 h 1449388"/>
                <a:gd name="T42" fmla="*/ 720387 w 2074863"/>
                <a:gd name="T43" fmla="*/ 519516 h 1449388"/>
                <a:gd name="T44" fmla="*/ 653705 w 2074863"/>
                <a:gd name="T45" fmla="*/ 311345 h 1449388"/>
                <a:gd name="T46" fmla="*/ 325395 w 2074863"/>
                <a:gd name="T47" fmla="*/ 480871 h 1449388"/>
                <a:gd name="T48" fmla="*/ 435438 w 2074863"/>
                <a:gd name="T49" fmla="*/ 683574 h 1449388"/>
                <a:gd name="T50" fmla="*/ 530543 w 2074863"/>
                <a:gd name="T51" fmla="*/ 794768 h 1449388"/>
                <a:gd name="T52" fmla="*/ 611436 w 2074863"/>
                <a:gd name="T53" fmla="*/ 890286 h 1449388"/>
                <a:gd name="T54" fmla="*/ 688686 w 2074863"/>
                <a:gd name="T55" fmla="*/ 1001480 h 1449388"/>
                <a:gd name="T56" fmla="*/ 800188 w 2074863"/>
                <a:gd name="T57" fmla="*/ 1230068 h 1449388"/>
                <a:gd name="T58" fmla="*/ 913511 w 2074863"/>
                <a:gd name="T59" fmla="*/ 1255588 h 1449388"/>
                <a:gd name="T60" fmla="*/ 768486 w 2074863"/>
                <a:gd name="T61" fmla="*/ 1063458 h 1449388"/>
                <a:gd name="T62" fmla="*/ 798730 w 2074863"/>
                <a:gd name="T63" fmla="*/ 1022261 h 1449388"/>
                <a:gd name="T64" fmla="*/ 1047604 w 2074863"/>
                <a:gd name="T65" fmla="*/ 1245015 h 1449388"/>
                <a:gd name="T66" fmla="*/ 1112465 w 2074863"/>
                <a:gd name="T67" fmla="*/ 1184496 h 1449388"/>
                <a:gd name="T68" fmla="*/ 841727 w 2074863"/>
                <a:gd name="T69" fmla="*/ 896119 h 1449388"/>
                <a:gd name="T70" fmla="*/ 886182 w 2074863"/>
                <a:gd name="T71" fmla="*/ 868047 h 1449388"/>
                <a:gd name="T72" fmla="*/ 1205383 w 2074863"/>
                <a:gd name="T73" fmla="*/ 1138195 h 1449388"/>
                <a:gd name="T74" fmla="*/ 1202468 w 2074863"/>
                <a:gd name="T75" fmla="*/ 1026636 h 1449388"/>
                <a:gd name="T76" fmla="*/ 955779 w 2074863"/>
                <a:gd name="T77" fmla="*/ 749197 h 1449388"/>
                <a:gd name="T78" fmla="*/ 1006793 w 2074863"/>
                <a:gd name="T79" fmla="*/ 736437 h 1449388"/>
                <a:gd name="T80" fmla="*/ 1311053 w 2074863"/>
                <a:gd name="T81" fmla="*/ 1001480 h 1449388"/>
                <a:gd name="T82" fmla="*/ 1303037 w 2074863"/>
                <a:gd name="T83" fmla="*/ 890286 h 1449388"/>
                <a:gd name="T84" fmla="*/ 1310325 w 2074863"/>
                <a:gd name="T85" fmla="*/ 838516 h 1449388"/>
                <a:gd name="T86" fmla="*/ 1409802 w 2074863"/>
                <a:gd name="T87" fmla="*/ 919087 h 1449388"/>
                <a:gd name="T88" fmla="*/ 1378829 w 2074863"/>
                <a:gd name="T89" fmla="*/ 1028094 h 1449388"/>
                <a:gd name="T90" fmla="*/ 1306317 w 2074863"/>
                <a:gd name="T91" fmla="*/ 1123248 h 1449388"/>
                <a:gd name="T92" fmla="*/ 1210119 w 2074863"/>
                <a:gd name="T93" fmla="*/ 1205641 h 1449388"/>
                <a:gd name="T94" fmla="*/ 1113922 w 2074863"/>
                <a:gd name="T95" fmla="*/ 1290222 h 1449388"/>
                <a:gd name="T96" fmla="*/ 1016631 w 2074863"/>
                <a:gd name="T97" fmla="*/ 1300795 h 1449388"/>
                <a:gd name="T98" fmla="*/ 897478 w 2074863"/>
                <a:gd name="T99" fmla="*/ 1327044 h 1449388"/>
                <a:gd name="T100" fmla="*/ 625648 w 2074863"/>
                <a:gd name="T101" fmla="*/ 1160798 h 1449388"/>
                <a:gd name="T102" fmla="*/ 491918 w 2074863"/>
                <a:gd name="T103" fmla="*/ 1202360 h 1449388"/>
                <a:gd name="T104" fmla="*/ 458760 w 2074863"/>
                <a:gd name="T105" fmla="*/ 1134550 h 1449388"/>
                <a:gd name="T106" fmla="*/ 365477 w 2074863"/>
                <a:gd name="T107" fmla="*/ 1057260 h 1449388"/>
                <a:gd name="T108" fmla="*/ 317378 w 2074863"/>
                <a:gd name="T109" fmla="*/ 969763 h 1449388"/>
                <a:gd name="T110" fmla="*/ 233206 w 2074863"/>
                <a:gd name="T111" fmla="*/ 865131 h 1449388"/>
                <a:gd name="T112" fmla="*/ 268916 w 2074863"/>
                <a:gd name="T113" fmla="*/ 733520 h 1449388"/>
                <a:gd name="T114" fmla="*/ 186565 w 2074863"/>
                <a:gd name="T115" fmla="*/ 647845 h 1449388"/>
                <a:gd name="T116" fmla="*/ 1822 w 2074863"/>
                <a:gd name="T117" fmla="*/ 438580 h 1449388"/>
                <a:gd name="T118" fmla="*/ 272923 w 2074863"/>
                <a:gd name="T119" fmla="*/ 139996 h 1449388"/>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2074863" h="1449388">
                  <a:moveTo>
                    <a:pt x="1923841" y="577723"/>
                  </a:moveTo>
                  <a:lnTo>
                    <a:pt x="1919867" y="578517"/>
                  </a:lnTo>
                  <a:lnTo>
                    <a:pt x="1915893" y="579312"/>
                  </a:lnTo>
                  <a:lnTo>
                    <a:pt x="1911919" y="580503"/>
                  </a:lnTo>
                  <a:lnTo>
                    <a:pt x="1907944" y="582488"/>
                  </a:lnTo>
                  <a:lnTo>
                    <a:pt x="1904765" y="584871"/>
                  </a:lnTo>
                  <a:lnTo>
                    <a:pt x="1901983" y="586857"/>
                  </a:lnTo>
                  <a:lnTo>
                    <a:pt x="1898804" y="589636"/>
                  </a:lnTo>
                  <a:lnTo>
                    <a:pt x="1896022" y="592813"/>
                  </a:lnTo>
                  <a:lnTo>
                    <a:pt x="1893240" y="595593"/>
                  </a:lnTo>
                  <a:lnTo>
                    <a:pt x="1891253" y="599167"/>
                  </a:lnTo>
                  <a:lnTo>
                    <a:pt x="1889663" y="602741"/>
                  </a:lnTo>
                  <a:lnTo>
                    <a:pt x="1888471" y="606712"/>
                  </a:lnTo>
                  <a:lnTo>
                    <a:pt x="1887278" y="610683"/>
                  </a:lnTo>
                  <a:lnTo>
                    <a:pt x="1886483" y="615051"/>
                  </a:lnTo>
                  <a:lnTo>
                    <a:pt x="1886483" y="619419"/>
                  </a:lnTo>
                  <a:lnTo>
                    <a:pt x="1886483" y="623390"/>
                  </a:lnTo>
                  <a:lnTo>
                    <a:pt x="1887278" y="627758"/>
                  </a:lnTo>
                  <a:lnTo>
                    <a:pt x="1888471" y="631729"/>
                  </a:lnTo>
                  <a:lnTo>
                    <a:pt x="1889663" y="635303"/>
                  </a:lnTo>
                  <a:lnTo>
                    <a:pt x="1891253" y="639274"/>
                  </a:lnTo>
                  <a:lnTo>
                    <a:pt x="1893240" y="642451"/>
                  </a:lnTo>
                  <a:lnTo>
                    <a:pt x="1896022" y="646025"/>
                  </a:lnTo>
                  <a:lnTo>
                    <a:pt x="1898804" y="648805"/>
                  </a:lnTo>
                  <a:lnTo>
                    <a:pt x="1901983" y="651188"/>
                  </a:lnTo>
                  <a:lnTo>
                    <a:pt x="1904765" y="653967"/>
                  </a:lnTo>
                  <a:lnTo>
                    <a:pt x="1907944" y="655953"/>
                  </a:lnTo>
                  <a:lnTo>
                    <a:pt x="1911919" y="657541"/>
                  </a:lnTo>
                  <a:lnTo>
                    <a:pt x="1915893" y="659130"/>
                  </a:lnTo>
                  <a:lnTo>
                    <a:pt x="1919867" y="660321"/>
                  </a:lnTo>
                  <a:lnTo>
                    <a:pt x="1923841" y="660718"/>
                  </a:lnTo>
                  <a:lnTo>
                    <a:pt x="1928213" y="661115"/>
                  </a:lnTo>
                  <a:lnTo>
                    <a:pt x="1932585" y="660718"/>
                  </a:lnTo>
                  <a:lnTo>
                    <a:pt x="1936956" y="660321"/>
                  </a:lnTo>
                  <a:lnTo>
                    <a:pt x="1940533" y="659130"/>
                  </a:lnTo>
                  <a:lnTo>
                    <a:pt x="1944508" y="657541"/>
                  </a:lnTo>
                  <a:lnTo>
                    <a:pt x="1948084" y="655953"/>
                  </a:lnTo>
                  <a:lnTo>
                    <a:pt x="1951661" y="653967"/>
                  </a:lnTo>
                  <a:lnTo>
                    <a:pt x="1954841" y="651188"/>
                  </a:lnTo>
                  <a:lnTo>
                    <a:pt x="1958020" y="648805"/>
                  </a:lnTo>
                  <a:lnTo>
                    <a:pt x="1960405" y="646025"/>
                  </a:lnTo>
                  <a:lnTo>
                    <a:pt x="1963187" y="642451"/>
                  </a:lnTo>
                  <a:lnTo>
                    <a:pt x="1965174" y="639274"/>
                  </a:lnTo>
                  <a:lnTo>
                    <a:pt x="1966763" y="635303"/>
                  </a:lnTo>
                  <a:lnTo>
                    <a:pt x="1967956" y="631729"/>
                  </a:lnTo>
                  <a:lnTo>
                    <a:pt x="1969148" y="627758"/>
                  </a:lnTo>
                  <a:lnTo>
                    <a:pt x="1969943" y="623390"/>
                  </a:lnTo>
                  <a:lnTo>
                    <a:pt x="1970340" y="619419"/>
                  </a:lnTo>
                  <a:lnTo>
                    <a:pt x="1969943" y="615051"/>
                  </a:lnTo>
                  <a:lnTo>
                    <a:pt x="1969148" y="610683"/>
                  </a:lnTo>
                  <a:lnTo>
                    <a:pt x="1967956" y="606712"/>
                  </a:lnTo>
                  <a:lnTo>
                    <a:pt x="1966763" y="602741"/>
                  </a:lnTo>
                  <a:lnTo>
                    <a:pt x="1965174" y="599167"/>
                  </a:lnTo>
                  <a:lnTo>
                    <a:pt x="1963187" y="595593"/>
                  </a:lnTo>
                  <a:lnTo>
                    <a:pt x="1960405" y="592813"/>
                  </a:lnTo>
                  <a:lnTo>
                    <a:pt x="1958020" y="589636"/>
                  </a:lnTo>
                  <a:lnTo>
                    <a:pt x="1954841" y="586857"/>
                  </a:lnTo>
                  <a:lnTo>
                    <a:pt x="1951661" y="584871"/>
                  </a:lnTo>
                  <a:lnTo>
                    <a:pt x="1948084" y="582488"/>
                  </a:lnTo>
                  <a:lnTo>
                    <a:pt x="1944508" y="580503"/>
                  </a:lnTo>
                  <a:lnTo>
                    <a:pt x="1940533" y="579312"/>
                  </a:lnTo>
                  <a:lnTo>
                    <a:pt x="1936956" y="578517"/>
                  </a:lnTo>
                  <a:lnTo>
                    <a:pt x="1932585" y="577723"/>
                  </a:lnTo>
                  <a:lnTo>
                    <a:pt x="1928213" y="577723"/>
                  </a:lnTo>
                  <a:lnTo>
                    <a:pt x="1923841" y="577723"/>
                  </a:lnTo>
                  <a:close/>
                  <a:moveTo>
                    <a:pt x="519301" y="160338"/>
                  </a:moveTo>
                  <a:lnTo>
                    <a:pt x="523687" y="160338"/>
                  </a:lnTo>
                  <a:lnTo>
                    <a:pt x="528072" y="160729"/>
                  </a:lnTo>
                  <a:lnTo>
                    <a:pt x="532059" y="161512"/>
                  </a:lnTo>
                  <a:lnTo>
                    <a:pt x="536445" y="162687"/>
                  </a:lnTo>
                  <a:lnTo>
                    <a:pt x="540033" y="163861"/>
                  </a:lnTo>
                  <a:lnTo>
                    <a:pt x="544020" y="166210"/>
                  </a:lnTo>
                  <a:lnTo>
                    <a:pt x="547209" y="168558"/>
                  </a:lnTo>
                  <a:lnTo>
                    <a:pt x="550399" y="170907"/>
                  </a:lnTo>
                  <a:lnTo>
                    <a:pt x="553588" y="174038"/>
                  </a:lnTo>
                  <a:lnTo>
                    <a:pt x="556379" y="176778"/>
                  </a:lnTo>
                  <a:lnTo>
                    <a:pt x="558771" y="180693"/>
                  </a:lnTo>
                  <a:lnTo>
                    <a:pt x="560366" y="183824"/>
                  </a:lnTo>
                  <a:lnTo>
                    <a:pt x="562359" y="188130"/>
                  </a:lnTo>
                  <a:lnTo>
                    <a:pt x="563954" y="192436"/>
                  </a:lnTo>
                  <a:lnTo>
                    <a:pt x="564752" y="196350"/>
                  </a:lnTo>
                  <a:lnTo>
                    <a:pt x="565150" y="201048"/>
                  </a:lnTo>
                  <a:lnTo>
                    <a:pt x="565150" y="205353"/>
                  </a:lnTo>
                  <a:lnTo>
                    <a:pt x="564752" y="209268"/>
                  </a:lnTo>
                  <a:lnTo>
                    <a:pt x="563954" y="213574"/>
                  </a:lnTo>
                  <a:lnTo>
                    <a:pt x="562758" y="217488"/>
                  </a:lnTo>
                  <a:lnTo>
                    <a:pt x="560765" y="221402"/>
                  </a:lnTo>
                  <a:lnTo>
                    <a:pt x="558771" y="224925"/>
                  </a:lnTo>
                  <a:lnTo>
                    <a:pt x="556778" y="228448"/>
                  </a:lnTo>
                  <a:lnTo>
                    <a:pt x="553987" y="231188"/>
                  </a:lnTo>
                  <a:lnTo>
                    <a:pt x="551196" y="234711"/>
                  </a:lnTo>
                  <a:lnTo>
                    <a:pt x="547608" y="237060"/>
                  </a:lnTo>
                  <a:lnTo>
                    <a:pt x="544418" y="239800"/>
                  </a:lnTo>
                  <a:lnTo>
                    <a:pt x="540431" y="241366"/>
                  </a:lnTo>
                  <a:lnTo>
                    <a:pt x="536843" y="242932"/>
                  </a:lnTo>
                  <a:lnTo>
                    <a:pt x="532458" y="244497"/>
                  </a:lnTo>
                  <a:lnTo>
                    <a:pt x="528072" y="245672"/>
                  </a:lnTo>
                  <a:lnTo>
                    <a:pt x="523687" y="246063"/>
                  </a:lnTo>
                  <a:lnTo>
                    <a:pt x="518902" y="246063"/>
                  </a:lnTo>
                  <a:lnTo>
                    <a:pt x="514915" y="245672"/>
                  </a:lnTo>
                  <a:lnTo>
                    <a:pt x="510530" y="244497"/>
                  </a:lnTo>
                  <a:lnTo>
                    <a:pt x="506543" y="243323"/>
                  </a:lnTo>
                  <a:lnTo>
                    <a:pt x="502955" y="241757"/>
                  </a:lnTo>
                  <a:lnTo>
                    <a:pt x="498968" y="239800"/>
                  </a:lnTo>
                  <a:lnTo>
                    <a:pt x="495778" y="237451"/>
                  </a:lnTo>
                  <a:lnTo>
                    <a:pt x="492190" y="235103"/>
                  </a:lnTo>
                  <a:lnTo>
                    <a:pt x="489399" y="232363"/>
                  </a:lnTo>
                  <a:lnTo>
                    <a:pt x="486210" y="228840"/>
                  </a:lnTo>
                  <a:lnTo>
                    <a:pt x="484216" y="225708"/>
                  </a:lnTo>
                  <a:lnTo>
                    <a:pt x="482223" y="221794"/>
                  </a:lnTo>
                  <a:lnTo>
                    <a:pt x="480628" y="217879"/>
                  </a:lnTo>
                  <a:lnTo>
                    <a:pt x="479033" y="213965"/>
                  </a:lnTo>
                  <a:lnTo>
                    <a:pt x="478236" y="209268"/>
                  </a:lnTo>
                  <a:lnTo>
                    <a:pt x="477837" y="205353"/>
                  </a:lnTo>
                  <a:lnTo>
                    <a:pt x="477837" y="200656"/>
                  </a:lnTo>
                  <a:lnTo>
                    <a:pt x="478236" y="196350"/>
                  </a:lnTo>
                  <a:lnTo>
                    <a:pt x="479033" y="192436"/>
                  </a:lnTo>
                  <a:lnTo>
                    <a:pt x="480628" y="188522"/>
                  </a:lnTo>
                  <a:lnTo>
                    <a:pt x="481824" y="184607"/>
                  </a:lnTo>
                  <a:lnTo>
                    <a:pt x="483818" y="181084"/>
                  </a:lnTo>
                  <a:lnTo>
                    <a:pt x="486210" y="177561"/>
                  </a:lnTo>
                  <a:lnTo>
                    <a:pt x="489001" y="174430"/>
                  </a:lnTo>
                  <a:lnTo>
                    <a:pt x="491791" y="171298"/>
                  </a:lnTo>
                  <a:lnTo>
                    <a:pt x="494981" y="168558"/>
                  </a:lnTo>
                  <a:lnTo>
                    <a:pt x="498569" y="166601"/>
                  </a:lnTo>
                  <a:lnTo>
                    <a:pt x="502157" y="164252"/>
                  </a:lnTo>
                  <a:lnTo>
                    <a:pt x="506144" y="162687"/>
                  </a:lnTo>
                  <a:lnTo>
                    <a:pt x="510530" y="161512"/>
                  </a:lnTo>
                  <a:lnTo>
                    <a:pt x="514915" y="160729"/>
                  </a:lnTo>
                  <a:lnTo>
                    <a:pt x="519301" y="160338"/>
                  </a:lnTo>
                  <a:close/>
                  <a:moveTo>
                    <a:pt x="1699693" y="111125"/>
                  </a:moveTo>
                  <a:lnTo>
                    <a:pt x="1718770" y="131377"/>
                  </a:lnTo>
                  <a:lnTo>
                    <a:pt x="1740628" y="154806"/>
                  </a:lnTo>
                  <a:lnTo>
                    <a:pt x="1768448" y="186178"/>
                  </a:lnTo>
                  <a:lnTo>
                    <a:pt x="1784345" y="204842"/>
                  </a:lnTo>
                  <a:lnTo>
                    <a:pt x="1801832" y="224697"/>
                  </a:lnTo>
                  <a:lnTo>
                    <a:pt x="1819318" y="246538"/>
                  </a:lnTo>
                  <a:lnTo>
                    <a:pt x="1838395" y="269173"/>
                  </a:lnTo>
                  <a:lnTo>
                    <a:pt x="1857471" y="293793"/>
                  </a:lnTo>
                  <a:lnTo>
                    <a:pt x="1877343" y="318811"/>
                  </a:lnTo>
                  <a:lnTo>
                    <a:pt x="1897611" y="345417"/>
                  </a:lnTo>
                  <a:lnTo>
                    <a:pt x="1917483" y="372420"/>
                  </a:lnTo>
                  <a:lnTo>
                    <a:pt x="1936956" y="400217"/>
                  </a:lnTo>
                  <a:lnTo>
                    <a:pt x="1954841" y="426823"/>
                  </a:lnTo>
                  <a:lnTo>
                    <a:pt x="1971930" y="453032"/>
                  </a:lnTo>
                  <a:lnTo>
                    <a:pt x="1987032" y="478050"/>
                  </a:lnTo>
                  <a:lnTo>
                    <a:pt x="2001339" y="501479"/>
                  </a:lnTo>
                  <a:lnTo>
                    <a:pt x="2014057" y="524511"/>
                  </a:lnTo>
                  <a:lnTo>
                    <a:pt x="2025980" y="545558"/>
                  </a:lnTo>
                  <a:lnTo>
                    <a:pt x="2036313" y="565016"/>
                  </a:lnTo>
                  <a:lnTo>
                    <a:pt x="2045454" y="582488"/>
                  </a:lnTo>
                  <a:lnTo>
                    <a:pt x="2053402" y="598770"/>
                  </a:lnTo>
                  <a:lnTo>
                    <a:pt x="2065325" y="623787"/>
                  </a:lnTo>
                  <a:lnTo>
                    <a:pt x="2072479" y="640069"/>
                  </a:lnTo>
                  <a:lnTo>
                    <a:pt x="2074863" y="646025"/>
                  </a:lnTo>
                  <a:lnTo>
                    <a:pt x="1870189" y="796925"/>
                  </a:lnTo>
                  <a:lnTo>
                    <a:pt x="1867407" y="789380"/>
                  </a:lnTo>
                  <a:lnTo>
                    <a:pt x="1859856" y="767142"/>
                  </a:lnTo>
                  <a:lnTo>
                    <a:pt x="1854689" y="751258"/>
                  </a:lnTo>
                  <a:lnTo>
                    <a:pt x="1847933" y="733388"/>
                  </a:lnTo>
                  <a:lnTo>
                    <a:pt x="1839985" y="712342"/>
                  </a:lnTo>
                  <a:lnTo>
                    <a:pt x="1830844" y="690104"/>
                  </a:lnTo>
                  <a:lnTo>
                    <a:pt x="1820908" y="666278"/>
                  </a:lnTo>
                  <a:lnTo>
                    <a:pt x="1809383" y="640466"/>
                  </a:lnTo>
                  <a:lnTo>
                    <a:pt x="1797063" y="614257"/>
                  </a:lnTo>
                  <a:lnTo>
                    <a:pt x="1783550" y="586857"/>
                  </a:lnTo>
                  <a:lnTo>
                    <a:pt x="1768845" y="559059"/>
                  </a:lnTo>
                  <a:lnTo>
                    <a:pt x="1753346" y="531262"/>
                  </a:lnTo>
                  <a:lnTo>
                    <a:pt x="1744602" y="517363"/>
                  </a:lnTo>
                  <a:lnTo>
                    <a:pt x="1736256" y="503862"/>
                  </a:lnTo>
                  <a:lnTo>
                    <a:pt x="1727513" y="490360"/>
                  </a:lnTo>
                  <a:lnTo>
                    <a:pt x="1718770" y="476859"/>
                  </a:lnTo>
                  <a:lnTo>
                    <a:pt x="1709232" y="463357"/>
                  </a:lnTo>
                  <a:lnTo>
                    <a:pt x="1700091" y="450650"/>
                  </a:lnTo>
                  <a:lnTo>
                    <a:pt x="1690552" y="438339"/>
                  </a:lnTo>
                  <a:lnTo>
                    <a:pt x="1681014" y="426029"/>
                  </a:lnTo>
                  <a:lnTo>
                    <a:pt x="1661938" y="403394"/>
                  </a:lnTo>
                  <a:lnTo>
                    <a:pt x="1643259" y="381951"/>
                  </a:lnTo>
                  <a:lnTo>
                    <a:pt x="1624977" y="362095"/>
                  </a:lnTo>
                  <a:lnTo>
                    <a:pt x="1606696" y="343431"/>
                  </a:lnTo>
                  <a:lnTo>
                    <a:pt x="1590004" y="327150"/>
                  </a:lnTo>
                  <a:lnTo>
                    <a:pt x="1573312" y="311663"/>
                  </a:lnTo>
                  <a:lnTo>
                    <a:pt x="1558210" y="298559"/>
                  </a:lnTo>
                  <a:lnTo>
                    <a:pt x="1544697" y="287042"/>
                  </a:lnTo>
                  <a:lnTo>
                    <a:pt x="1532377" y="276718"/>
                  </a:lnTo>
                  <a:lnTo>
                    <a:pt x="1522044" y="268776"/>
                  </a:lnTo>
                  <a:lnTo>
                    <a:pt x="1506942" y="257657"/>
                  </a:lnTo>
                  <a:lnTo>
                    <a:pt x="1501775" y="254083"/>
                  </a:lnTo>
                  <a:lnTo>
                    <a:pt x="1699693" y="111125"/>
                  </a:lnTo>
                  <a:close/>
                  <a:moveTo>
                    <a:pt x="529828" y="78646"/>
                  </a:moveTo>
                  <a:lnTo>
                    <a:pt x="511572" y="88179"/>
                  </a:lnTo>
                  <a:lnTo>
                    <a:pt x="489347" y="100889"/>
                  </a:lnTo>
                  <a:lnTo>
                    <a:pt x="476647" y="108436"/>
                  </a:lnTo>
                  <a:lnTo>
                    <a:pt x="463153" y="116777"/>
                  </a:lnTo>
                  <a:lnTo>
                    <a:pt x="448865" y="126310"/>
                  </a:lnTo>
                  <a:lnTo>
                    <a:pt x="433784" y="136240"/>
                  </a:lnTo>
                  <a:lnTo>
                    <a:pt x="417512" y="147759"/>
                  </a:lnTo>
                  <a:lnTo>
                    <a:pt x="401637" y="159675"/>
                  </a:lnTo>
                  <a:lnTo>
                    <a:pt x="384175" y="172783"/>
                  </a:lnTo>
                  <a:lnTo>
                    <a:pt x="367109" y="186288"/>
                  </a:lnTo>
                  <a:lnTo>
                    <a:pt x="349250" y="200984"/>
                  </a:lnTo>
                  <a:lnTo>
                    <a:pt x="331787" y="216475"/>
                  </a:lnTo>
                  <a:lnTo>
                    <a:pt x="313531" y="233157"/>
                  </a:lnTo>
                  <a:lnTo>
                    <a:pt x="294878" y="250634"/>
                  </a:lnTo>
                  <a:lnTo>
                    <a:pt x="277019" y="268905"/>
                  </a:lnTo>
                  <a:lnTo>
                    <a:pt x="259159" y="287177"/>
                  </a:lnTo>
                  <a:lnTo>
                    <a:pt x="225028" y="322528"/>
                  </a:lnTo>
                  <a:lnTo>
                    <a:pt x="193278" y="356687"/>
                  </a:lnTo>
                  <a:lnTo>
                    <a:pt x="164703" y="389257"/>
                  </a:lnTo>
                  <a:lnTo>
                    <a:pt x="138906" y="419445"/>
                  </a:lnTo>
                  <a:lnTo>
                    <a:pt x="116284" y="446057"/>
                  </a:lnTo>
                  <a:lnTo>
                    <a:pt x="97234" y="469095"/>
                  </a:lnTo>
                  <a:lnTo>
                    <a:pt x="82550" y="488161"/>
                  </a:lnTo>
                  <a:lnTo>
                    <a:pt x="205184" y="612882"/>
                  </a:lnTo>
                  <a:lnTo>
                    <a:pt x="213915" y="597391"/>
                  </a:lnTo>
                  <a:lnTo>
                    <a:pt x="224631" y="581106"/>
                  </a:lnTo>
                  <a:lnTo>
                    <a:pt x="236934" y="562437"/>
                  </a:lnTo>
                  <a:lnTo>
                    <a:pt x="250428" y="542974"/>
                  </a:lnTo>
                  <a:lnTo>
                    <a:pt x="256381" y="531456"/>
                  </a:lnTo>
                  <a:lnTo>
                    <a:pt x="260350" y="524306"/>
                  </a:lnTo>
                  <a:lnTo>
                    <a:pt x="265112" y="515965"/>
                  </a:lnTo>
                  <a:lnTo>
                    <a:pt x="270669" y="507623"/>
                  </a:lnTo>
                  <a:lnTo>
                    <a:pt x="277019" y="498885"/>
                  </a:lnTo>
                  <a:lnTo>
                    <a:pt x="284162" y="488558"/>
                  </a:lnTo>
                  <a:lnTo>
                    <a:pt x="292100" y="478628"/>
                  </a:lnTo>
                  <a:lnTo>
                    <a:pt x="301228" y="467506"/>
                  </a:lnTo>
                  <a:lnTo>
                    <a:pt x="311547" y="456385"/>
                  </a:lnTo>
                  <a:lnTo>
                    <a:pt x="322262" y="444071"/>
                  </a:lnTo>
                  <a:lnTo>
                    <a:pt x="334565" y="431758"/>
                  </a:lnTo>
                  <a:lnTo>
                    <a:pt x="348059" y="418650"/>
                  </a:lnTo>
                  <a:lnTo>
                    <a:pt x="362347" y="405543"/>
                  </a:lnTo>
                  <a:lnTo>
                    <a:pt x="378619" y="391641"/>
                  </a:lnTo>
                  <a:lnTo>
                    <a:pt x="395684" y="377739"/>
                  </a:lnTo>
                  <a:lnTo>
                    <a:pt x="413147" y="362248"/>
                  </a:lnTo>
                  <a:lnTo>
                    <a:pt x="430609" y="347154"/>
                  </a:lnTo>
                  <a:lnTo>
                    <a:pt x="448469" y="332855"/>
                  </a:lnTo>
                  <a:lnTo>
                    <a:pt x="466328" y="318953"/>
                  </a:lnTo>
                  <a:lnTo>
                    <a:pt x="484188" y="305448"/>
                  </a:lnTo>
                  <a:lnTo>
                    <a:pt x="502047" y="292737"/>
                  </a:lnTo>
                  <a:lnTo>
                    <a:pt x="519510" y="280821"/>
                  </a:lnTo>
                  <a:lnTo>
                    <a:pt x="536972" y="268905"/>
                  </a:lnTo>
                  <a:lnTo>
                    <a:pt x="553641" y="257784"/>
                  </a:lnTo>
                  <a:lnTo>
                    <a:pt x="570310" y="247457"/>
                  </a:lnTo>
                  <a:lnTo>
                    <a:pt x="601663" y="228391"/>
                  </a:lnTo>
                  <a:lnTo>
                    <a:pt x="629841" y="212106"/>
                  </a:lnTo>
                  <a:lnTo>
                    <a:pt x="654050" y="198601"/>
                  </a:lnTo>
                  <a:lnTo>
                    <a:pt x="529828" y="78646"/>
                  </a:lnTo>
                  <a:close/>
                  <a:moveTo>
                    <a:pt x="537766" y="0"/>
                  </a:moveTo>
                  <a:lnTo>
                    <a:pt x="542925" y="794"/>
                  </a:lnTo>
                  <a:lnTo>
                    <a:pt x="548085" y="2383"/>
                  </a:lnTo>
                  <a:lnTo>
                    <a:pt x="552450" y="4369"/>
                  </a:lnTo>
                  <a:lnTo>
                    <a:pt x="557213" y="6752"/>
                  </a:lnTo>
                  <a:lnTo>
                    <a:pt x="561181" y="10327"/>
                  </a:lnTo>
                  <a:lnTo>
                    <a:pt x="738981" y="181521"/>
                  </a:lnTo>
                  <a:lnTo>
                    <a:pt x="741760" y="185096"/>
                  </a:lnTo>
                  <a:lnTo>
                    <a:pt x="744538" y="188274"/>
                  </a:lnTo>
                  <a:lnTo>
                    <a:pt x="746522" y="192246"/>
                  </a:lnTo>
                  <a:lnTo>
                    <a:pt x="748110" y="195820"/>
                  </a:lnTo>
                  <a:lnTo>
                    <a:pt x="748903" y="200190"/>
                  </a:lnTo>
                  <a:lnTo>
                    <a:pt x="749697" y="204162"/>
                  </a:lnTo>
                  <a:lnTo>
                    <a:pt x="749697" y="208531"/>
                  </a:lnTo>
                  <a:lnTo>
                    <a:pt x="749300" y="213297"/>
                  </a:lnTo>
                  <a:lnTo>
                    <a:pt x="748506" y="217269"/>
                  </a:lnTo>
                  <a:lnTo>
                    <a:pt x="746919" y="221241"/>
                  </a:lnTo>
                  <a:lnTo>
                    <a:pt x="745331" y="224816"/>
                  </a:lnTo>
                  <a:lnTo>
                    <a:pt x="742553" y="228788"/>
                  </a:lnTo>
                  <a:lnTo>
                    <a:pt x="740172" y="231568"/>
                  </a:lnTo>
                  <a:lnTo>
                    <a:pt x="736600" y="234746"/>
                  </a:lnTo>
                  <a:lnTo>
                    <a:pt x="733425" y="237129"/>
                  </a:lnTo>
                  <a:lnTo>
                    <a:pt x="729456" y="239512"/>
                  </a:lnTo>
                  <a:lnTo>
                    <a:pt x="722710" y="242690"/>
                  </a:lnTo>
                  <a:lnTo>
                    <a:pt x="705247" y="251429"/>
                  </a:lnTo>
                  <a:lnTo>
                    <a:pt x="776685" y="295915"/>
                  </a:lnTo>
                  <a:lnTo>
                    <a:pt x="813594" y="318953"/>
                  </a:lnTo>
                  <a:lnTo>
                    <a:pt x="843756" y="338416"/>
                  </a:lnTo>
                  <a:lnTo>
                    <a:pt x="855266" y="332458"/>
                  </a:lnTo>
                  <a:lnTo>
                    <a:pt x="867569" y="326500"/>
                  </a:lnTo>
                  <a:lnTo>
                    <a:pt x="879872" y="321733"/>
                  </a:lnTo>
                  <a:lnTo>
                    <a:pt x="892175" y="317364"/>
                  </a:lnTo>
                  <a:lnTo>
                    <a:pt x="905669" y="312995"/>
                  </a:lnTo>
                  <a:lnTo>
                    <a:pt x="919163" y="309817"/>
                  </a:lnTo>
                  <a:lnTo>
                    <a:pt x="933847" y="307037"/>
                  </a:lnTo>
                  <a:lnTo>
                    <a:pt x="948135" y="304256"/>
                  </a:lnTo>
                  <a:lnTo>
                    <a:pt x="970756" y="301873"/>
                  </a:lnTo>
                  <a:lnTo>
                    <a:pt x="992188" y="300284"/>
                  </a:lnTo>
                  <a:lnTo>
                    <a:pt x="1013222" y="299093"/>
                  </a:lnTo>
                  <a:lnTo>
                    <a:pt x="1033066" y="298696"/>
                  </a:lnTo>
                  <a:lnTo>
                    <a:pt x="1052513" y="299490"/>
                  </a:lnTo>
                  <a:lnTo>
                    <a:pt x="1070769" y="301079"/>
                  </a:lnTo>
                  <a:lnTo>
                    <a:pt x="1088231" y="302668"/>
                  </a:lnTo>
                  <a:lnTo>
                    <a:pt x="1105297" y="305051"/>
                  </a:lnTo>
                  <a:lnTo>
                    <a:pt x="1121172" y="308228"/>
                  </a:lnTo>
                  <a:lnTo>
                    <a:pt x="1137047" y="311803"/>
                  </a:lnTo>
                  <a:lnTo>
                    <a:pt x="1151731" y="315775"/>
                  </a:lnTo>
                  <a:lnTo>
                    <a:pt x="1165622" y="320542"/>
                  </a:lnTo>
                  <a:lnTo>
                    <a:pt x="1179116" y="324911"/>
                  </a:lnTo>
                  <a:lnTo>
                    <a:pt x="1191816" y="329677"/>
                  </a:lnTo>
                  <a:lnTo>
                    <a:pt x="1203722" y="335238"/>
                  </a:lnTo>
                  <a:lnTo>
                    <a:pt x="1215231" y="340004"/>
                  </a:lnTo>
                  <a:lnTo>
                    <a:pt x="1226741" y="345565"/>
                  </a:lnTo>
                  <a:lnTo>
                    <a:pt x="1237060" y="351126"/>
                  </a:lnTo>
                  <a:lnTo>
                    <a:pt x="1256506" y="362645"/>
                  </a:lnTo>
                  <a:lnTo>
                    <a:pt x="1274366" y="372972"/>
                  </a:lnTo>
                  <a:lnTo>
                    <a:pt x="1289844" y="382902"/>
                  </a:lnTo>
                  <a:lnTo>
                    <a:pt x="1304131" y="391641"/>
                  </a:lnTo>
                  <a:lnTo>
                    <a:pt x="1310878" y="395613"/>
                  </a:lnTo>
                  <a:lnTo>
                    <a:pt x="1317228" y="398790"/>
                  </a:lnTo>
                  <a:lnTo>
                    <a:pt x="1323578" y="401968"/>
                  </a:lnTo>
                  <a:lnTo>
                    <a:pt x="1329135" y="403954"/>
                  </a:lnTo>
                  <a:lnTo>
                    <a:pt x="1334691" y="405543"/>
                  </a:lnTo>
                  <a:lnTo>
                    <a:pt x="1340247" y="406337"/>
                  </a:lnTo>
                  <a:lnTo>
                    <a:pt x="1345406" y="407132"/>
                  </a:lnTo>
                  <a:lnTo>
                    <a:pt x="1351360" y="407132"/>
                  </a:lnTo>
                  <a:lnTo>
                    <a:pt x="1358106" y="406734"/>
                  </a:lnTo>
                  <a:lnTo>
                    <a:pt x="1364853" y="406337"/>
                  </a:lnTo>
                  <a:lnTo>
                    <a:pt x="1379538" y="404351"/>
                  </a:lnTo>
                  <a:lnTo>
                    <a:pt x="1395810" y="401173"/>
                  </a:lnTo>
                  <a:lnTo>
                    <a:pt x="1412081" y="397201"/>
                  </a:lnTo>
                  <a:lnTo>
                    <a:pt x="1429544" y="392832"/>
                  </a:lnTo>
                  <a:lnTo>
                    <a:pt x="1446610" y="387669"/>
                  </a:lnTo>
                  <a:lnTo>
                    <a:pt x="1463675" y="382505"/>
                  </a:lnTo>
                  <a:lnTo>
                    <a:pt x="1494631" y="371781"/>
                  </a:lnTo>
                  <a:lnTo>
                    <a:pt x="1520825" y="362645"/>
                  </a:lnTo>
                  <a:lnTo>
                    <a:pt x="1545035" y="353112"/>
                  </a:lnTo>
                  <a:lnTo>
                    <a:pt x="1550988" y="357481"/>
                  </a:lnTo>
                  <a:lnTo>
                    <a:pt x="1557338" y="363439"/>
                  </a:lnTo>
                  <a:lnTo>
                    <a:pt x="1566069" y="371383"/>
                  </a:lnTo>
                  <a:lnTo>
                    <a:pt x="1577578" y="382108"/>
                  </a:lnTo>
                  <a:lnTo>
                    <a:pt x="1589881" y="395215"/>
                  </a:lnTo>
                  <a:lnTo>
                    <a:pt x="1604963" y="410309"/>
                  </a:lnTo>
                  <a:lnTo>
                    <a:pt x="1620838" y="428183"/>
                  </a:lnTo>
                  <a:lnTo>
                    <a:pt x="1638697" y="449235"/>
                  </a:lnTo>
                  <a:lnTo>
                    <a:pt x="1656953" y="472670"/>
                  </a:lnTo>
                  <a:lnTo>
                    <a:pt x="1666875" y="485380"/>
                  </a:lnTo>
                  <a:lnTo>
                    <a:pt x="1676400" y="498885"/>
                  </a:lnTo>
                  <a:lnTo>
                    <a:pt x="1686719" y="512787"/>
                  </a:lnTo>
                  <a:lnTo>
                    <a:pt x="1696641" y="527881"/>
                  </a:lnTo>
                  <a:lnTo>
                    <a:pt x="1707356" y="542974"/>
                  </a:lnTo>
                  <a:lnTo>
                    <a:pt x="1717675" y="559657"/>
                  </a:lnTo>
                  <a:lnTo>
                    <a:pt x="1727994" y="576339"/>
                  </a:lnTo>
                  <a:lnTo>
                    <a:pt x="1738710" y="594213"/>
                  </a:lnTo>
                  <a:lnTo>
                    <a:pt x="1749425" y="612882"/>
                  </a:lnTo>
                  <a:lnTo>
                    <a:pt x="1760141" y="632345"/>
                  </a:lnTo>
                  <a:lnTo>
                    <a:pt x="1770460" y="651808"/>
                  </a:lnTo>
                  <a:lnTo>
                    <a:pt x="1781175" y="672859"/>
                  </a:lnTo>
                  <a:lnTo>
                    <a:pt x="1802606" y="715360"/>
                  </a:lnTo>
                  <a:lnTo>
                    <a:pt x="1810544" y="731645"/>
                  </a:lnTo>
                  <a:lnTo>
                    <a:pt x="1813322" y="739192"/>
                  </a:lnTo>
                  <a:lnTo>
                    <a:pt x="1816100" y="745944"/>
                  </a:lnTo>
                  <a:lnTo>
                    <a:pt x="1817688" y="752300"/>
                  </a:lnTo>
                  <a:lnTo>
                    <a:pt x="1818878" y="758258"/>
                  </a:lnTo>
                  <a:lnTo>
                    <a:pt x="1819275" y="764216"/>
                  </a:lnTo>
                  <a:lnTo>
                    <a:pt x="1819275" y="769379"/>
                  </a:lnTo>
                  <a:lnTo>
                    <a:pt x="1818481" y="774543"/>
                  </a:lnTo>
                  <a:lnTo>
                    <a:pt x="1816497" y="778912"/>
                  </a:lnTo>
                  <a:lnTo>
                    <a:pt x="1814116" y="783679"/>
                  </a:lnTo>
                  <a:lnTo>
                    <a:pt x="1810544" y="788445"/>
                  </a:lnTo>
                  <a:lnTo>
                    <a:pt x="1805781" y="792417"/>
                  </a:lnTo>
                  <a:lnTo>
                    <a:pt x="1801019" y="796786"/>
                  </a:lnTo>
                  <a:lnTo>
                    <a:pt x="1794272" y="801155"/>
                  </a:lnTo>
                  <a:lnTo>
                    <a:pt x="1787128" y="805922"/>
                  </a:lnTo>
                  <a:lnTo>
                    <a:pt x="1778397" y="810688"/>
                  </a:lnTo>
                  <a:lnTo>
                    <a:pt x="1769269" y="815852"/>
                  </a:lnTo>
                  <a:lnTo>
                    <a:pt x="1747044" y="826179"/>
                  </a:lnTo>
                  <a:lnTo>
                    <a:pt x="1720056" y="838492"/>
                  </a:lnTo>
                  <a:lnTo>
                    <a:pt x="1687910" y="852394"/>
                  </a:lnTo>
                  <a:lnTo>
                    <a:pt x="1650206" y="868680"/>
                  </a:lnTo>
                  <a:lnTo>
                    <a:pt x="1607741" y="888142"/>
                  </a:lnTo>
                  <a:lnTo>
                    <a:pt x="1568450" y="905619"/>
                  </a:lnTo>
                  <a:lnTo>
                    <a:pt x="1553766" y="911975"/>
                  </a:lnTo>
                  <a:lnTo>
                    <a:pt x="1541463" y="916344"/>
                  </a:lnTo>
                  <a:lnTo>
                    <a:pt x="1531144" y="919521"/>
                  </a:lnTo>
                  <a:lnTo>
                    <a:pt x="1526778" y="920713"/>
                  </a:lnTo>
                  <a:lnTo>
                    <a:pt x="1522810" y="921507"/>
                  </a:lnTo>
                  <a:lnTo>
                    <a:pt x="1518841" y="921905"/>
                  </a:lnTo>
                  <a:lnTo>
                    <a:pt x="1514872" y="921905"/>
                  </a:lnTo>
                  <a:lnTo>
                    <a:pt x="1511697" y="921507"/>
                  </a:lnTo>
                  <a:lnTo>
                    <a:pt x="1508522" y="921110"/>
                  </a:lnTo>
                  <a:lnTo>
                    <a:pt x="1505347" y="920316"/>
                  </a:lnTo>
                  <a:lnTo>
                    <a:pt x="1502569" y="919521"/>
                  </a:lnTo>
                  <a:lnTo>
                    <a:pt x="1496219" y="916344"/>
                  </a:lnTo>
                  <a:lnTo>
                    <a:pt x="1489869" y="912769"/>
                  </a:lnTo>
                  <a:lnTo>
                    <a:pt x="1482328" y="907605"/>
                  </a:lnTo>
                  <a:lnTo>
                    <a:pt x="1472803" y="902045"/>
                  </a:lnTo>
                  <a:lnTo>
                    <a:pt x="1462485" y="895689"/>
                  </a:lnTo>
                  <a:lnTo>
                    <a:pt x="1449785" y="888540"/>
                  </a:lnTo>
                  <a:lnTo>
                    <a:pt x="1433910" y="880993"/>
                  </a:lnTo>
                  <a:lnTo>
                    <a:pt x="1425178" y="876624"/>
                  </a:lnTo>
                  <a:lnTo>
                    <a:pt x="1415653" y="870666"/>
                  </a:lnTo>
                  <a:lnTo>
                    <a:pt x="1404541" y="863516"/>
                  </a:lnTo>
                  <a:lnTo>
                    <a:pt x="1393428" y="854778"/>
                  </a:lnTo>
                  <a:lnTo>
                    <a:pt x="1381522" y="845642"/>
                  </a:lnTo>
                  <a:lnTo>
                    <a:pt x="1368822" y="834917"/>
                  </a:lnTo>
                  <a:lnTo>
                    <a:pt x="1355725" y="823796"/>
                  </a:lnTo>
                  <a:lnTo>
                    <a:pt x="1342231" y="811483"/>
                  </a:lnTo>
                  <a:lnTo>
                    <a:pt x="1314053" y="785267"/>
                  </a:lnTo>
                  <a:lnTo>
                    <a:pt x="1284288" y="757463"/>
                  </a:lnTo>
                  <a:lnTo>
                    <a:pt x="1254522" y="728468"/>
                  </a:lnTo>
                  <a:lnTo>
                    <a:pt x="1225153" y="698677"/>
                  </a:lnTo>
                  <a:lnTo>
                    <a:pt x="1167606" y="642275"/>
                  </a:lnTo>
                  <a:lnTo>
                    <a:pt x="1141016" y="616457"/>
                  </a:lnTo>
                  <a:lnTo>
                    <a:pt x="1116806" y="593816"/>
                  </a:lnTo>
                  <a:lnTo>
                    <a:pt x="1105694" y="583886"/>
                  </a:lnTo>
                  <a:lnTo>
                    <a:pt x="1094978" y="574751"/>
                  </a:lnTo>
                  <a:lnTo>
                    <a:pt x="1085453" y="567204"/>
                  </a:lnTo>
                  <a:lnTo>
                    <a:pt x="1077119" y="560451"/>
                  </a:lnTo>
                  <a:lnTo>
                    <a:pt x="1069181" y="554890"/>
                  </a:lnTo>
                  <a:lnTo>
                    <a:pt x="1062435" y="551316"/>
                  </a:lnTo>
                  <a:lnTo>
                    <a:pt x="1056878" y="548535"/>
                  </a:lnTo>
                  <a:lnTo>
                    <a:pt x="1054100" y="547741"/>
                  </a:lnTo>
                  <a:lnTo>
                    <a:pt x="1052116" y="547741"/>
                  </a:lnTo>
                  <a:lnTo>
                    <a:pt x="1042591" y="547741"/>
                  </a:lnTo>
                  <a:lnTo>
                    <a:pt x="1028700" y="548535"/>
                  </a:lnTo>
                  <a:lnTo>
                    <a:pt x="992585" y="550918"/>
                  </a:lnTo>
                  <a:lnTo>
                    <a:pt x="949325" y="553302"/>
                  </a:lnTo>
                  <a:lnTo>
                    <a:pt x="902494" y="556479"/>
                  </a:lnTo>
                  <a:lnTo>
                    <a:pt x="820341" y="562835"/>
                  </a:lnTo>
                  <a:lnTo>
                    <a:pt x="784622" y="566012"/>
                  </a:lnTo>
                  <a:lnTo>
                    <a:pt x="760810" y="542180"/>
                  </a:lnTo>
                  <a:lnTo>
                    <a:pt x="755650" y="532250"/>
                  </a:lnTo>
                  <a:lnTo>
                    <a:pt x="752078" y="521526"/>
                  </a:lnTo>
                  <a:lnTo>
                    <a:pt x="748506" y="511596"/>
                  </a:lnTo>
                  <a:lnTo>
                    <a:pt x="746522" y="500871"/>
                  </a:lnTo>
                  <a:lnTo>
                    <a:pt x="745331" y="490544"/>
                  </a:lnTo>
                  <a:lnTo>
                    <a:pt x="744935" y="480217"/>
                  </a:lnTo>
                  <a:lnTo>
                    <a:pt x="745728" y="470287"/>
                  </a:lnTo>
                  <a:lnTo>
                    <a:pt x="746919" y="459959"/>
                  </a:lnTo>
                  <a:lnTo>
                    <a:pt x="748903" y="450029"/>
                  </a:lnTo>
                  <a:lnTo>
                    <a:pt x="752078" y="440099"/>
                  </a:lnTo>
                  <a:lnTo>
                    <a:pt x="755650" y="430566"/>
                  </a:lnTo>
                  <a:lnTo>
                    <a:pt x="760016" y="420636"/>
                  </a:lnTo>
                  <a:lnTo>
                    <a:pt x="765175" y="411501"/>
                  </a:lnTo>
                  <a:lnTo>
                    <a:pt x="771128" y="402365"/>
                  </a:lnTo>
                  <a:lnTo>
                    <a:pt x="777875" y="393229"/>
                  </a:lnTo>
                  <a:lnTo>
                    <a:pt x="785019" y="384888"/>
                  </a:lnTo>
                  <a:lnTo>
                    <a:pt x="749697" y="362645"/>
                  </a:lnTo>
                  <a:lnTo>
                    <a:pt x="711994" y="339210"/>
                  </a:lnTo>
                  <a:lnTo>
                    <a:pt x="648494" y="300682"/>
                  </a:lnTo>
                  <a:lnTo>
                    <a:pt x="635000" y="307037"/>
                  </a:lnTo>
                  <a:lnTo>
                    <a:pt x="617538" y="316172"/>
                  </a:lnTo>
                  <a:lnTo>
                    <a:pt x="596503" y="327691"/>
                  </a:lnTo>
                  <a:lnTo>
                    <a:pt x="572294" y="341593"/>
                  </a:lnTo>
                  <a:lnTo>
                    <a:pt x="545306" y="357879"/>
                  </a:lnTo>
                  <a:lnTo>
                    <a:pt x="531019" y="367014"/>
                  </a:lnTo>
                  <a:lnTo>
                    <a:pt x="516335" y="377341"/>
                  </a:lnTo>
                  <a:lnTo>
                    <a:pt x="500856" y="387669"/>
                  </a:lnTo>
                  <a:lnTo>
                    <a:pt x="484585" y="399187"/>
                  </a:lnTo>
                  <a:lnTo>
                    <a:pt x="467915" y="411501"/>
                  </a:lnTo>
                  <a:lnTo>
                    <a:pt x="450850" y="424211"/>
                  </a:lnTo>
                  <a:lnTo>
                    <a:pt x="438150" y="434141"/>
                  </a:lnTo>
                  <a:lnTo>
                    <a:pt x="432990" y="439702"/>
                  </a:lnTo>
                  <a:lnTo>
                    <a:pt x="415131" y="456782"/>
                  </a:lnTo>
                  <a:lnTo>
                    <a:pt x="398859" y="473464"/>
                  </a:lnTo>
                  <a:lnTo>
                    <a:pt x="382984" y="490544"/>
                  </a:lnTo>
                  <a:lnTo>
                    <a:pt x="368300" y="506829"/>
                  </a:lnTo>
                  <a:lnTo>
                    <a:pt x="354409" y="523909"/>
                  </a:lnTo>
                  <a:lnTo>
                    <a:pt x="341312" y="539797"/>
                  </a:lnTo>
                  <a:lnTo>
                    <a:pt x="329009" y="555685"/>
                  </a:lnTo>
                  <a:lnTo>
                    <a:pt x="317500" y="570779"/>
                  </a:lnTo>
                  <a:lnTo>
                    <a:pt x="387350" y="732042"/>
                  </a:lnTo>
                  <a:lnTo>
                    <a:pt x="401240" y="724098"/>
                  </a:lnTo>
                  <a:lnTo>
                    <a:pt x="406400" y="721318"/>
                  </a:lnTo>
                  <a:lnTo>
                    <a:pt x="413147" y="720523"/>
                  </a:lnTo>
                  <a:lnTo>
                    <a:pt x="419497" y="719729"/>
                  </a:lnTo>
                  <a:lnTo>
                    <a:pt x="425053" y="719729"/>
                  </a:lnTo>
                  <a:lnTo>
                    <a:pt x="430609" y="720523"/>
                  </a:lnTo>
                  <a:lnTo>
                    <a:pt x="436165" y="721715"/>
                  </a:lnTo>
                  <a:lnTo>
                    <a:pt x="441325" y="722907"/>
                  </a:lnTo>
                  <a:lnTo>
                    <a:pt x="446484" y="724495"/>
                  </a:lnTo>
                  <a:lnTo>
                    <a:pt x="450850" y="726482"/>
                  </a:lnTo>
                  <a:lnTo>
                    <a:pt x="455215" y="729262"/>
                  </a:lnTo>
                  <a:lnTo>
                    <a:pt x="459581" y="731645"/>
                  </a:lnTo>
                  <a:lnTo>
                    <a:pt x="463550" y="734823"/>
                  </a:lnTo>
                  <a:lnTo>
                    <a:pt x="467519" y="738000"/>
                  </a:lnTo>
                  <a:lnTo>
                    <a:pt x="474265" y="744753"/>
                  </a:lnTo>
                  <a:lnTo>
                    <a:pt x="481013" y="752300"/>
                  </a:lnTo>
                  <a:lnTo>
                    <a:pt x="486966" y="759846"/>
                  </a:lnTo>
                  <a:lnTo>
                    <a:pt x="492125" y="768188"/>
                  </a:lnTo>
                  <a:lnTo>
                    <a:pt x="502047" y="783281"/>
                  </a:lnTo>
                  <a:lnTo>
                    <a:pt x="506413" y="790034"/>
                  </a:lnTo>
                  <a:lnTo>
                    <a:pt x="510778" y="795992"/>
                  </a:lnTo>
                  <a:lnTo>
                    <a:pt x="515541" y="800361"/>
                  </a:lnTo>
                  <a:lnTo>
                    <a:pt x="517525" y="802744"/>
                  </a:lnTo>
                  <a:lnTo>
                    <a:pt x="519510" y="803936"/>
                  </a:lnTo>
                  <a:lnTo>
                    <a:pt x="525860" y="807511"/>
                  </a:lnTo>
                  <a:lnTo>
                    <a:pt x="531416" y="811483"/>
                  </a:lnTo>
                  <a:lnTo>
                    <a:pt x="536972" y="815852"/>
                  </a:lnTo>
                  <a:lnTo>
                    <a:pt x="541735" y="819427"/>
                  </a:lnTo>
                  <a:lnTo>
                    <a:pt x="550466" y="827371"/>
                  </a:lnTo>
                  <a:lnTo>
                    <a:pt x="558006" y="834917"/>
                  </a:lnTo>
                  <a:lnTo>
                    <a:pt x="564356" y="843259"/>
                  </a:lnTo>
                  <a:lnTo>
                    <a:pt x="569516" y="850806"/>
                  </a:lnTo>
                  <a:lnTo>
                    <a:pt x="573881" y="858352"/>
                  </a:lnTo>
                  <a:lnTo>
                    <a:pt x="577850" y="865899"/>
                  </a:lnTo>
                  <a:lnTo>
                    <a:pt x="584597" y="879404"/>
                  </a:lnTo>
                  <a:lnTo>
                    <a:pt x="587375" y="885759"/>
                  </a:lnTo>
                  <a:lnTo>
                    <a:pt x="590550" y="891717"/>
                  </a:lnTo>
                  <a:lnTo>
                    <a:pt x="594122" y="896881"/>
                  </a:lnTo>
                  <a:lnTo>
                    <a:pt x="598091" y="901250"/>
                  </a:lnTo>
                  <a:lnTo>
                    <a:pt x="602456" y="905619"/>
                  </a:lnTo>
                  <a:lnTo>
                    <a:pt x="604838" y="907208"/>
                  </a:lnTo>
                  <a:lnTo>
                    <a:pt x="607616" y="908797"/>
                  </a:lnTo>
                  <a:lnTo>
                    <a:pt x="613569" y="912372"/>
                  </a:lnTo>
                  <a:lnTo>
                    <a:pt x="618728" y="915549"/>
                  </a:lnTo>
                  <a:lnTo>
                    <a:pt x="624285" y="919124"/>
                  </a:lnTo>
                  <a:lnTo>
                    <a:pt x="629047" y="922699"/>
                  </a:lnTo>
                  <a:lnTo>
                    <a:pt x="633413" y="926274"/>
                  </a:lnTo>
                  <a:lnTo>
                    <a:pt x="637778" y="929849"/>
                  </a:lnTo>
                  <a:lnTo>
                    <a:pt x="645319" y="938190"/>
                  </a:lnTo>
                  <a:lnTo>
                    <a:pt x="651669" y="946134"/>
                  </a:lnTo>
                  <a:lnTo>
                    <a:pt x="657622" y="954078"/>
                  </a:lnTo>
                  <a:lnTo>
                    <a:pt x="661988" y="962022"/>
                  </a:lnTo>
                  <a:lnTo>
                    <a:pt x="665956" y="969966"/>
                  </a:lnTo>
                  <a:lnTo>
                    <a:pt x="669528" y="977116"/>
                  </a:lnTo>
                  <a:lnTo>
                    <a:pt x="671910" y="983868"/>
                  </a:lnTo>
                  <a:lnTo>
                    <a:pt x="673894" y="990223"/>
                  </a:lnTo>
                  <a:lnTo>
                    <a:pt x="675085" y="995784"/>
                  </a:lnTo>
                  <a:lnTo>
                    <a:pt x="677069" y="1003331"/>
                  </a:lnTo>
                  <a:lnTo>
                    <a:pt x="677466" y="1006509"/>
                  </a:lnTo>
                  <a:lnTo>
                    <a:pt x="681038" y="1008892"/>
                  </a:lnTo>
                  <a:lnTo>
                    <a:pt x="691356" y="1016439"/>
                  </a:lnTo>
                  <a:lnTo>
                    <a:pt x="698103" y="1021999"/>
                  </a:lnTo>
                  <a:lnTo>
                    <a:pt x="705644" y="1028752"/>
                  </a:lnTo>
                  <a:lnTo>
                    <a:pt x="713185" y="1036299"/>
                  </a:lnTo>
                  <a:lnTo>
                    <a:pt x="721519" y="1045037"/>
                  </a:lnTo>
                  <a:lnTo>
                    <a:pt x="729456" y="1055364"/>
                  </a:lnTo>
                  <a:lnTo>
                    <a:pt x="733425" y="1060925"/>
                  </a:lnTo>
                  <a:lnTo>
                    <a:pt x="737394" y="1066486"/>
                  </a:lnTo>
                  <a:lnTo>
                    <a:pt x="740966" y="1072047"/>
                  </a:lnTo>
                  <a:lnTo>
                    <a:pt x="744538" y="1078005"/>
                  </a:lnTo>
                  <a:lnTo>
                    <a:pt x="747316" y="1084757"/>
                  </a:lnTo>
                  <a:lnTo>
                    <a:pt x="750094" y="1091112"/>
                  </a:lnTo>
                  <a:lnTo>
                    <a:pt x="753269" y="1097865"/>
                  </a:lnTo>
                  <a:lnTo>
                    <a:pt x="755253" y="1105014"/>
                  </a:lnTo>
                  <a:lnTo>
                    <a:pt x="757635" y="1112164"/>
                  </a:lnTo>
                  <a:lnTo>
                    <a:pt x="759222" y="1120108"/>
                  </a:lnTo>
                  <a:lnTo>
                    <a:pt x="760016" y="1128052"/>
                  </a:lnTo>
                  <a:lnTo>
                    <a:pt x="760810" y="1135599"/>
                  </a:lnTo>
                  <a:lnTo>
                    <a:pt x="760810" y="1143940"/>
                  </a:lnTo>
                  <a:lnTo>
                    <a:pt x="760413" y="1152281"/>
                  </a:lnTo>
                  <a:lnTo>
                    <a:pt x="760016" y="1157048"/>
                  </a:lnTo>
                  <a:lnTo>
                    <a:pt x="759222" y="1162211"/>
                  </a:lnTo>
                  <a:lnTo>
                    <a:pt x="756841" y="1171347"/>
                  </a:lnTo>
                  <a:lnTo>
                    <a:pt x="753666" y="1181277"/>
                  </a:lnTo>
                  <a:lnTo>
                    <a:pt x="749697" y="1190016"/>
                  </a:lnTo>
                  <a:lnTo>
                    <a:pt x="744935" y="1199151"/>
                  </a:lnTo>
                  <a:lnTo>
                    <a:pt x="739378" y="1207492"/>
                  </a:lnTo>
                  <a:lnTo>
                    <a:pt x="733028" y="1216628"/>
                  </a:lnTo>
                  <a:lnTo>
                    <a:pt x="726281" y="1224572"/>
                  </a:lnTo>
                  <a:lnTo>
                    <a:pt x="864394" y="1334200"/>
                  </a:lnTo>
                  <a:lnTo>
                    <a:pt x="871538" y="1340158"/>
                  </a:lnTo>
                  <a:lnTo>
                    <a:pt x="871935" y="1340555"/>
                  </a:lnTo>
                  <a:lnTo>
                    <a:pt x="872728" y="1340555"/>
                  </a:lnTo>
                  <a:lnTo>
                    <a:pt x="891381" y="1356046"/>
                  </a:lnTo>
                  <a:lnTo>
                    <a:pt x="908050" y="1369153"/>
                  </a:lnTo>
                  <a:lnTo>
                    <a:pt x="915194" y="1374317"/>
                  </a:lnTo>
                  <a:lnTo>
                    <a:pt x="921941" y="1379083"/>
                  </a:lnTo>
                  <a:lnTo>
                    <a:pt x="927894" y="1382658"/>
                  </a:lnTo>
                  <a:lnTo>
                    <a:pt x="933847" y="1386233"/>
                  </a:lnTo>
                  <a:lnTo>
                    <a:pt x="939006" y="1388219"/>
                  </a:lnTo>
                  <a:lnTo>
                    <a:pt x="944563" y="1389808"/>
                  </a:lnTo>
                  <a:lnTo>
                    <a:pt x="949722" y="1390205"/>
                  </a:lnTo>
                  <a:lnTo>
                    <a:pt x="954881" y="1390205"/>
                  </a:lnTo>
                  <a:lnTo>
                    <a:pt x="960041" y="1389411"/>
                  </a:lnTo>
                  <a:lnTo>
                    <a:pt x="965200" y="1387822"/>
                  </a:lnTo>
                  <a:lnTo>
                    <a:pt x="971153" y="1385041"/>
                  </a:lnTo>
                  <a:lnTo>
                    <a:pt x="977106" y="1381467"/>
                  </a:lnTo>
                  <a:lnTo>
                    <a:pt x="983456" y="1376700"/>
                  </a:lnTo>
                  <a:lnTo>
                    <a:pt x="990203" y="1371934"/>
                  </a:lnTo>
                  <a:lnTo>
                    <a:pt x="994966" y="1367962"/>
                  </a:lnTo>
                  <a:lnTo>
                    <a:pt x="998538" y="1364387"/>
                  </a:lnTo>
                  <a:lnTo>
                    <a:pt x="1002506" y="1360415"/>
                  </a:lnTo>
                  <a:lnTo>
                    <a:pt x="1005285" y="1356443"/>
                  </a:lnTo>
                  <a:lnTo>
                    <a:pt x="1008063" y="1353265"/>
                  </a:lnTo>
                  <a:lnTo>
                    <a:pt x="1009650" y="1349691"/>
                  </a:lnTo>
                  <a:lnTo>
                    <a:pt x="1010841" y="1346513"/>
                  </a:lnTo>
                  <a:lnTo>
                    <a:pt x="1011238" y="1343732"/>
                  </a:lnTo>
                  <a:lnTo>
                    <a:pt x="1011238" y="1341746"/>
                  </a:lnTo>
                  <a:lnTo>
                    <a:pt x="1010841" y="1339760"/>
                  </a:lnTo>
                  <a:lnTo>
                    <a:pt x="1009650" y="1336980"/>
                  </a:lnTo>
                  <a:lnTo>
                    <a:pt x="1008460" y="1334994"/>
                  </a:lnTo>
                  <a:lnTo>
                    <a:pt x="1007269" y="1334200"/>
                  </a:lnTo>
                  <a:lnTo>
                    <a:pt x="972344" y="1296466"/>
                  </a:lnTo>
                  <a:lnTo>
                    <a:pt x="846138" y="1173333"/>
                  </a:lnTo>
                  <a:lnTo>
                    <a:pt x="843756" y="1170950"/>
                  </a:lnTo>
                  <a:lnTo>
                    <a:pt x="841772" y="1168169"/>
                  </a:lnTo>
                  <a:lnTo>
                    <a:pt x="839788" y="1164992"/>
                  </a:lnTo>
                  <a:lnTo>
                    <a:pt x="838200" y="1162211"/>
                  </a:lnTo>
                  <a:lnTo>
                    <a:pt x="837010" y="1158637"/>
                  </a:lnTo>
                  <a:lnTo>
                    <a:pt x="836216" y="1155856"/>
                  </a:lnTo>
                  <a:lnTo>
                    <a:pt x="835819" y="1152281"/>
                  </a:lnTo>
                  <a:lnTo>
                    <a:pt x="835422" y="1149104"/>
                  </a:lnTo>
                  <a:lnTo>
                    <a:pt x="835819" y="1145529"/>
                  </a:lnTo>
                  <a:lnTo>
                    <a:pt x="836216" y="1142351"/>
                  </a:lnTo>
                  <a:lnTo>
                    <a:pt x="836613" y="1138777"/>
                  </a:lnTo>
                  <a:lnTo>
                    <a:pt x="837803" y="1135996"/>
                  </a:lnTo>
                  <a:lnTo>
                    <a:pt x="839391" y="1132421"/>
                  </a:lnTo>
                  <a:lnTo>
                    <a:pt x="840978" y="1129641"/>
                  </a:lnTo>
                  <a:lnTo>
                    <a:pt x="842963" y="1126861"/>
                  </a:lnTo>
                  <a:lnTo>
                    <a:pt x="845741" y="1124080"/>
                  </a:lnTo>
                  <a:lnTo>
                    <a:pt x="848122" y="1121697"/>
                  </a:lnTo>
                  <a:lnTo>
                    <a:pt x="850900" y="1119314"/>
                  </a:lnTo>
                  <a:lnTo>
                    <a:pt x="854075" y="1117725"/>
                  </a:lnTo>
                  <a:lnTo>
                    <a:pt x="856853" y="1116136"/>
                  </a:lnTo>
                  <a:lnTo>
                    <a:pt x="860028" y="1115342"/>
                  </a:lnTo>
                  <a:lnTo>
                    <a:pt x="863203" y="1114547"/>
                  </a:lnTo>
                  <a:lnTo>
                    <a:pt x="866775" y="1113753"/>
                  </a:lnTo>
                  <a:lnTo>
                    <a:pt x="869950" y="1113753"/>
                  </a:lnTo>
                  <a:lnTo>
                    <a:pt x="873522" y="1113753"/>
                  </a:lnTo>
                  <a:lnTo>
                    <a:pt x="876697" y="1114150"/>
                  </a:lnTo>
                  <a:lnTo>
                    <a:pt x="879872" y="1114944"/>
                  </a:lnTo>
                  <a:lnTo>
                    <a:pt x="883047" y="1116136"/>
                  </a:lnTo>
                  <a:lnTo>
                    <a:pt x="886222" y="1117328"/>
                  </a:lnTo>
                  <a:lnTo>
                    <a:pt x="889000" y="1118916"/>
                  </a:lnTo>
                  <a:lnTo>
                    <a:pt x="891778" y="1121300"/>
                  </a:lnTo>
                  <a:lnTo>
                    <a:pt x="894953" y="1123286"/>
                  </a:lnTo>
                  <a:lnTo>
                    <a:pt x="1063625" y="1287330"/>
                  </a:lnTo>
                  <a:lnTo>
                    <a:pt x="1063625" y="1286933"/>
                  </a:lnTo>
                  <a:lnTo>
                    <a:pt x="1071563" y="1294877"/>
                  </a:lnTo>
                  <a:lnTo>
                    <a:pt x="1073944" y="1298054"/>
                  </a:lnTo>
                  <a:lnTo>
                    <a:pt x="1092200" y="1315531"/>
                  </a:lnTo>
                  <a:lnTo>
                    <a:pt x="1110060" y="1332611"/>
                  </a:lnTo>
                  <a:lnTo>
                    <a:pt x="1117203" y="1339760"/>
                  </a:lnTo>
                  <a:lnTo>
                    <a:pt x="1123950" y="1345718"/>
                  </a:lnTo>
                  <a:lnTo>
                    <a:pt x="1130300" y="1350485"/>
                  </a:lnTo>
                  <a:lnTo>
                    <a:pt x="1135460" y="1354060"/>
                  </a:lnTo>
                  <a:lnTo>
                    <a:pt x="1141016" y="1356443"/>
                  </a:lnTo>
                  <a:lnTo>
                    <a:pt x="1145778" y="1358429"/>
                  </a:lnTo>
                  <a:lnTo>
                    <a:pt x="1150938" y="1359223"/>
                  </a:lnTo>
                  <a:lnTo>
                    <a:pt x="1155303" y="1358826"/>
                  </a:lnTo>
                  <a:lnTo>
                    <a:pt x="1160066" y="1357635"/>
                  </a:lnTo>
                  <a:lnTo>
                    <a:pt x="1164828" y="1354854"/>
                  </a:lnTo>
                  <a:lnTo>
                    <a:pt x="1169591" y="1351677"/>
                  </a:lnTo>
                  <a:lnTo>
                    <a:pt x="1175147" y="1347307"/>
                  </a:lnTo>
                  <a:lnTo>
                    <a:pt x="1181100" y="1341746"/>
                  </a:lnTo>
                  <a:lnTo>
                    <a:pt x="1187847" y="1335788"/>
                  </a:lnTo>
                  <a:lnTo>
                    <a:pt x="1193403" y="1330228"/>
                  </a:lnTo>
                  <a:lnTo>
                    <a:pt x="1198166" y="1324667"/>
                  </a:lnTo>
                  <a:lnTo>
                    <a:pt x="1201738" y="1319106"/>
                  </a:lnTo>
                  <a:lnTo>
                    <a:pt x="1205310" y="1313942"/>
                  </a:lnTo>
                  <a:lnTo>
                    <a:pt x="1207294" y="1309176"/>
                  </a:lnTo>
                  <a:lnTo>
                    <a:pt x="1209278" y="1304807"/>
                  </a:lnTo>
                  <a:lnTo>
                    <a:pt x="1210469" y="1300835"/>
                  </a:lnTo>
                  <a:lnTo>
                    <a:pt x="1211263" y="1297260"/>
                  </a:lnTo>
                  <a:lnTo>
                    <a:pt x="1211660" y="1293288"/>
                  </a:lnTo>
                  <a:lnTo>
                    <a:pt x="1211660" y="1290507"/>
                  </a:lnTo>
                  <a:lnTo>
                    <a:pt x="1211263" y="1287330"/>
                  </a:lnTo>
                  <a:lnTo>
                    <a:pt x="1210072" y="1284947"/>
                  </a:lnTo>
                  <a:lnTo>
                    <a:pt x="1208485" y="1280180"/>
                  </a:lnTo>
                  <a:lnTo>
                    <a:pt x="1206897" y="1277400"/>
                  </a:lnTo>
                  <a:lnTo>
                    <a:pt x="1161653" y="1233310"/>
                  </a:lnTo>
                  <a:lnTo>
                    <a:pt x="1159272" y="1230530"/>
                  </a:lnTo>
                  <a:lnTo>
                    <a:pt x="1156494" y="1227352"/>
                  </a:lnTo>
                  <a:lnTo>
                    <a:pt x="1154906" y="1224175"/>
                  </a:lnTo>
                  <a:lnTo>
                    <a:pt x="1153319" y="1220600"/>
                  </a:lnTo>
                  <a:lnTo>
                    <a:pt x="927894" y="1004920"/>
                  </a:lnTo>
                  <a:lnTo>
                    <a:pt x="925116" y="1002139"/>
                  </a:lnTo>
                  <a:lnTo>
                    <a:pt x="923131" y="999359"/>
                  </a:lnTo>
                  <a:lnTo>
                    <a:pt x="921544" y="996181"/>
                  </a:lnTo>
                  <a:lnTo>
                    <a:pt x="919560" y="993401"/>
                  </a:lnTo>
                  <a:lnTo>
                    <a:pt x="918369" y="989826"/>
                  </a:lnTo>
                  <a:lnTo>
                    <a:pt x="917575" y="986648"/>
                  </a:lnTo>
                  <a:lnTo>
                    <a:pt x="917178" y="983074"/>
                  </a:lnTo>
                  <a:lnTo>
                    <a:pt x="916781" y="979896"/>
                  </a:lnTo>
                  <a:lnTo>
                    <a:pt x="916781" y="976321"/>
                  </a:lnTo>
                  <a:lnTo>
                    <a:pt x="917178" y="973144"/>
                  </a:lnTo>
                  <a:lnTo>
                    <a:pt x="917972" y="969569"/>
                  </a:lnTo>
                  <a:lnTo>
                    <a:pt x="919163" y="966391"/>
                  </a:lnTo>
                  <a:lnTo>
                    <a:pt x="920750" y="962816"/>
                  </a:lnTo>
                  <a:lnTo>
                    <a:pt x="922338" y="960036"/>
                  </a:lnTo>
                  <a:lnTo>
                    <a:pt x="924322" y="956858"/>
                  </a:lnTo>
                  <a:lnTo>
                    <a:pt x="927100" y="954078"/>
                  </a:lnTo>
                  <a:lnTo>
                    <a:pt x="929481" y="952092"/>
                  </a:lnTo>
                  <a:lnTo>
                    <a:pt x="932260" y="949311"/>
                  </a:lnTo>
                  <a:lnTo>
                    <a:pt x="935435" y="947723"/>
                  </a:lnTo>
                  <a:lnTo>
                    <a:pt x="938213" y="946134"/>
                  </a:lnTo>
                  <a:lnTo>
                    <a:pt x="941785" y="944942"/>
                  </a:lnTo>
                  <a:lnTo>
                    <a:pt x="944960" y="944148"/>
                  </a:lnTo>
                  <a:lnTo>
                    <a:pt x="948531" y="943353"/>
                  </a:lnTo>
                  <a:lnTo>
                    <a:pt x="951706" y="942956"/>
                  </a:lnTo>
                  <a:lnTo>
                    <a:pt x="955278" y="942956"/>
                  </a:lnTo>
                  <a:lnTo>
                    <a:pt x="958453" y="943353"/>
                  </a:lnTo>
                  <a:lnTo>
                    <a:pt x="962025" y="944545"/>
                  </a:lnTo>
                  <a:lnTo>
                    <a:pt x="965200" y="945737"/>
                  </a:lnTo>
                  <a:lnTo>
                    <a:pt x="968772" y="946928"/>
                  </a:lnTo>
                  <a:lnTo>
                    <a:pt x="971550" y="948517"/>
                  </a:lnTo>
                  <a:lnTo>
                    <a:pt x="974725" y="950900"/>
                  </a:lnTo>
                  <a:lnTo>
                    <a:pt x="977503" y="953284"/>
                  </a:lnTo>
                  <a:lnTo>
                    <a:pt x="1214041" y="1179291"/>
                  </a:lnTo>
                  <a:lnTo>
                    <a:pt x="1216819" y="1182469"/>
                  </a:lnTo>
                  <a:lnTo>
                    <a:pt x="1235472" y="1199946"/>
                  </a:lnTo>
                  <a:lnTo>
                    <a:pt x="1254125" y="1217422"/>
                  </a:lnTo>
                  <a:lnTo>
                    <a:pt x="1262063" y="1224572"/>
                  </a:lnTo>
                  <a:lnTo>
                    <a:pt x="1268810" y="1230530"/>
                  </a:lnTo>
                  <a:lnTo>
                    <a:pt x="1275556" y="1235694"/>
                  </a:lnTo>
                  <a:lnTo>
                    <a:pt x="1281510" y="1239269"/>
                  </a:lnTo>
                  <a:lnTo>
                    <a:pt x="1287066" y="1242049"/>
                  </a:lnTo>
                  <a:lnTo>
                    <a:pt x="1292622" y="1244035"/>
                  </a:lnTo>
                  <a:lnTo>
                    <a:pt x="1297385" y="1244432"/>
                  </a:lnTo>
                  <a:lnTo>
                    <a:pt x="1299766" y="1244432"/>
                  </a:lnTo>
                  <a:lnTo>
                    <a:pt x="1302147" y="1244035"/>
                  </a:lnTo>
                  <a:lnTo>
                    <a:pt x="1307306" y="1242843"/>
                  </a:lnTo>
                  <a:lnTo>
                    <a:pt x="1312863" y="1240063"/>
                  </a:lnTo>
                  <a:lnTo>
                    <a:pt x="1317625" y="1236885"/>
                  </a:lnTo>
                  <a:lnTo>
                    <a:pt x="1323578" y="1232516"/>
                  </a:lnTo>
                  <a:lnTo>
                    <a:pt x="1329928" y="1226955"/>
                  </a:lnTo>
                  <a:lnTo>
                    <a:pt x="1336675" y="1220600"/>
                  </a:lnTo>
                  <a:lnTo>
                    <a:pt x="1343422" y="1213848"/>
                  </a:lnTo>
                  <a:lnTo>
                    <a:pt x="1348978" y="1207492"/>
                  </a:lnTo>
                  <a:lnTo>
                    <a:pt x="1352947" y="1201932"/>
                  </a:lnTo>
                  <a:lnTo>
                    <a:pt x="1356122" y="1196371"/>
                  </a:lnTo>
                  <a:lnTo>
                    <a:pt x="1358503" y="1191207"/>
                  </a:lnTo>
                  <a:lnTo>
                    <a:pt x="1360488" y="1186044"/>
                  </a:lnTo>
                  <a:lnTo>
                    <a:pt x="1361281" y="1182072"/>
                  </a:lnTo>
                  <a:lnTo>
                    <a:pt x="1361678" y="1178099"/>
                  </a:lnTo>
                  <a:lnTo>
                    <a:pt x="1361281" y="1174922"/>
                  </a:lnTo>
                  <a:lnTo>
                    <a:pt x="1360885" y="1171744"/>
                  </a:lnTo>
                  <a:lnTo>
                    <a:pt x="1359694" y="1168964"/>
                  </a:lnTo>
                  <a:lnTo>
                    <a:pt x="1359297" y="1166581"/>
                  </a:lnTo>
                  <a:lnTo>
                    <a:pt x="1357710" y="1164197"/>
                  </a:lnTo>
                  <a:lnTo>
                    <a:pt x="1356916" y="1163006"/>
                  </a:lnTo>
                  <a:lnTo>
                    <a:pt x="1309688" y="1118519"/>
                  </a:lnTo>
                  <a:lnTo>
                    <a:pt x="1307703" y="1116533"/>
                  </a:lnTo>
                  <a:lnTo>
                    <a:pt x="1306116" y="1114150"/>
                  </a:lnTo>
                  <a:lnTo>
                    <a:pt x="1302544" y="1108986"/>
                  </a:lnTo>
                  <a:lnTo>
                    <a:pt x="1299369" y="1105412"/>
                  </a:lnTo>
                  <a:lnTo>
                    <a:pt x="1279128" y="1084757"/>
                  </a:lnTo>
                  <a:lnTo>
                    <a:pt x="1278335" y="1084360"/>
                  </a:lnTo>
                  <a:lnTo>
                    <a:pt x="1048941" y="854778"/>
                  </a:lnTo>
                  <a:lnTo>
                    <a:pt x="1046163" y="851997"/>
                  </a:lnTo>
                  <a:lnTo>
                    <a:pt x="1044178" y="849217"/>
                  </a:lnTo>
                  <a:lnTo>
                    <a:pt x="1042591" y="846039"/>
                  </a:lnTo>
                  <a:lnTo>
                    <a:pt x="1041003" y="843259"/>
                  </a:lnTo>
                  <a:lnTo>
                    <a:pt x="1039813" y="839684"/>
                  </a:lnTo>
                  <a:lnTo>
                    <a:pt x="1039019" y="836506"/>
                  </a:lnTo>
                  <a:lnTo>
                    <a:pt x="1038622" y="832931"/>
                  </a:lnTo>
                  <a:lnTo>
                    <a:pt x="1038622" y="829754"/>
                  </a:lnTo>
                  <a:lnTo>
                    <a:pt x="1038622" y="826179"/>
                  </a:lnTo>
                  <a:lnTo>
                    <a:pt x="1039019" y="823001"/>
                  </a:lnTo>
                  <a:lnTo>
                    <a:pt x="1039813" y="819427"/>
                  </a:lnTo>
                  <a:lnTo>
                    <a:pt x="1041003" y="816249"/>
                  </a:lnTo>
                  <a:lnTo>
                    <a:pt x="1042591" y="813071"/>
                  </a:lnTo>
                  <a:lnTo>
                    <a:pt x="1044178" y="810291"/>
                  </a:lnTo>
                  <a:lnTo>
                    <a:pt x="1046163" y="807113"/>
                  </a:lnTo>
                  <a:lnTo>
                    <a:pt x="1048941" y="804730"/>
                  </a:lnTo>
                  <a:lnTo>
                    <a:pt x="1051719" y="802347"/>
                  </a:lnTo>
                  <a:lnTo>
                    <a:pt x="1054100" y="799964"/>
                  </a:lnTo>
                  <a:lnTo>
                    <a:pt x="1057672" y="798375"/>
                  </a:lnTo>
                  <a:lnTo>
                    <a:pt x="1060450" y="796786"/>
                  </a:lnTo>
                  <a:lnTo>
                    <a:pt x="1064022" y="795595"/>
                  </a:lnTo>
                  <a:lnTo>
                    <a:pt x="1067197" y="794800"/>
                  </a:lnTo>
                  <a:lnTo>
                    <a:pt x="1070769" y="794006"/>
                  </a:lnTo>
                  <a:lnTo>
                    <a:pt x="1073944" y="794006"/>
                  </a:lnTo>
                  <a:lnTo>
                    <a:pt x="1077516" y="794006"/>
                  </a:lnTo>
                  <a:lnTo>
                    <a:pt x="1080691" y="794800"/>
                  </a:lnTo>
                  <a:lnTo>
                    <a:pt x="1084263" y="795595"/>
                  </a:lnTo>
                  <a:lnTo>
                    <a:pt x="1087041" y="796786"/>
                  </a:lnTo>
                  <a:lnTo>
                    <a:pt x="1090613" y="798375"/>
                  </a:lnTo>
                  <a:lnTo>
                    <a:pt x="1093391" y="799964"/>
                  </a:lnTo>
                  <a:lnTo>
                    <a:pt x="1096566" y="802347"/>
                  </a:lnTo>
                  <a:lnTo>
                    <a:pt x="1098947" y="804730"/>
                  </a:lnTo>
                  <a:lnTo>
                    <a:pt x="1328738" y="1034313"/>
                  </a:lnTo>
                  <a:lnTo>
                    <a:pt x="1331119" y="1037093"/>
                  </a:lnTo>
                  <a:lnTo>
                    <a:pt x="1349375" y="1055364"/>
                  </a:lnTo>
                  <a:lnTo>
                    <a:pt x="1364456" y="1070061"/>
                  </a:lnTo>
                  <a:lnTo>
                    <a:pt x="1371600" y="1076813"/>
                  </a:lnTo>
                  <a:lnTo>
                    <a:pt x="1378347" y="1083168"/>
                  </a:lnTo>
                  <a:lnTo>
                    <a:pt x="1385094" y="1088729"/>
                  </a:lnTo>
                  <a:lnTo>
                    <a:pt x="1391444" y="1093496"/>
                  </a:lnTo>
                  <a:lnTo>
                    <a:pt x="1397397" y="1096673"/>
                  </a:lnTo>
                  <a:lnTo>
                    <a:pt x="1400175" y="1097865"/>
                  </a:lnTo>
                  <a:lnTo>
                    <a:pt x="1402953" y="1098659"/>
                  </a:lnTo>
                  <a:lnTo>
                    <a:pt x="1404541" y="1099056"/>
                  </a:lnTo>
                  <a:lnTo>
                    <a:pt x="1407716" y="1099851"/>
                  </a:lnTo>
                  <a:lnTo>
                    <a:pt x="1410891" y="1099056"/>
                  </a:lnTo>
                  <a:lnTo>
                    <a:pt x="1415653" y="1098262"/>
                  </a:lnTo>
                  <a:lnTo>
                    <a:pt x="1421210" y="1095879"/>
                  </a:lnTo>
                  <a:lnTo>
                    <a:pt x="1424385" y="1093893"/>
                  </a:lnTo>
                  <a:lnTo>
                    <a:pt x="1427956" y="1091112"/>
                  </a:lnTo>
                  <a:lnTo>
                    <a:pt x="1431528" y="1088729"/>
                  </a:lnTo>
                  <a:lnTo>
                    <a:pt x="1435894" y="1084757"/>
                  </a:lnTo>
                  <a:lnTo>
                    <a:pt x="1440260" y="1081182"/>
                  </a:lnTo>
                  <a:lnTo>
                    <a:pt x="1445419" y="1076019"/>
                  </a:lnTo>
                  <a:lnTo>
                    <a:pt x="1452166" y="1068869"/>
                  </a:lnTo>
                  <a:lnTo>
                    <a:pt x="1457325" y="1062514"/>
                  </a:lnTo>
                  <a:lnTo>
                    <a:pt x="1461294" y="1056159"/>
                  </a:lnTo>
                  <a:lnTo>
                    <a:pt x="1464866" y="1050201"/>
                  </a:lnTo>
                  <a:lnTo>
                    <a:pt x="1466850" y="1044640"/>
                  </a:lnTo>
                  <a:lnTo>
                    <a:pt x="1468835" y="1039873"/>
                  </a:lnTo>
                  <a:lnTo>
                    <a:pt x="1469628" y="1035504"/>
                  </a:lnTo>
                  <a:lnTo>
                    <a:pt x="1470025" y="1031135"/>
                  </a:lnTo>
                  <a:lnTo>
                    <a:pt x="1469628" y="1027560"/>
                  </a:lnTo>
                  <a:lnTo>
                    <a:pt x="1469231" y="1024383"/>
                  </a:lnTo>
                  <a:lnTo>
                    <a:pt x="1468041" y="1021602"/>
                  </a:lnTo>
                  <a:lnTo>
                    <a:pt x="1467247" y="1019616"/>
                  </a:lnTo>
                  <a:lnTo>
                    <a:pt x="1465660" y="1016041"/>
                  </a:lnTo>
                  <a:lnTo>
                    <a:pt x="1464866" y="1015247"/>
                  </a:lnTo>
                  <a:lnTo>
                    <a:pt x="1419225" y="969966"/>
                  </a:lnTo>
                  <a:lnTo>
                    <a:pt x="1416844" y="967583"/>
                  </a:lnTo>
                  <a:lnTo>
                    <a:pt x="1414860" y="964802"/>
                  </a:lnTo>
                  <a:lnTo>
                    <a:pt x="1412478" y="961625"/>
                  </a:lnTo>
                  <a:lnTo>
                    <a:pt x="1411288" y="958447"/>
                  </a:lnTo>
                  <a:lnTo>
                    <a:pt x="1410097" y="955270"/>
                  </a:lnTo>
                  <a:lnTo>
                    <a:pt x="1409303" y="952092"/>
                  </a:lnTo>
                  <a:lnTo>
                    <a:pt x="1408906" y="948517"/>
                  </a:lnTo>
                  <a:lnTo>
                    <a:pt x="1408510" y="945339"/>
                  </a:lnTo>
                  <a:lnTo>
                    <a:pt x="1408906" y="941765"/>
                  </a:lnTo>
                  <a:lnTo>
                    <a:pt x="1409303" y="938587"/>
                  </a:lnTo>
                  <a:lnTo>
                    <a:pt x="1410097" y="935012"/>
                  </a:lnTo>
                  <a:lnTo>
                    <a:pt x="1410891" y="931835"/>
                  </a:lnTo>
                  <a:lnTo>
                    <a:pt x="1412478" y="928657"/>
                  </a:lnTo>
                  <a:lnTo>
                    <a:pt x="1414463" y="925479"/>
                  </a:lnTo>
                  <a:lnTo>
                    <a:pt x="1416447" y="922302"/>
                  </a:lnTo>
                  <a:lnTo>
                    <a:pt x="1418828" y="919919"/>
                  </a:lnTo>
                  <a:lnTo>
                    <a:pt x="1421606" y="917535"/>
                  </a:lnTo>
                  <a:lnTo>
                    <a:pt x="1424385" y="915152"/>
                  </a:lnTo>
                  <a:lnTo>
                    <a:pt x="1427163" y="913563"/>
                  </a:lnTo>
                  <a:lnTo>
                    <a:pt x="1430338" y="911975"/>
                  </a:lnTo>
                  <a:lnTo>
                    <a:pt x="1433513" y="910783"/>
                  </a:lnTo>
                  <a:lnTo>
                    <a:pt x="1437085" y="909989"/>
                  </a:lnTo>
                  <a:lnTo>
                    <a:pt x="1440260" y="909194"/>
                  </a:lnTo>
                  <a:lnTo>
                    <a:pt x="1443831" y="909194"/>
                  </a:lnTo>
                  <a:lnTo>
                    <a:pt x="1447006" y="909194"/>
                  </a:lnTo>
                  <a:lnTo>
                    <a:pt x="1450578" y="909989"/>
                  </a:lnTo>
                  <a:lnTo>
                    <a:pt x="1453753" y="910783"/>
                  </a:lnTo>
                  <a:lnTo>
                    <a:pt x="1457325" y="911975"/>
                  </a:lnTo>
                  <a:lnTo>
                    <a:pt x="1460103" y="913166"/>
                  </a:lnTo>
                  <a:lnTo>
                    <a:pt x="1463278" y="914755"/>
                  </a:lnTo>
                  <a:lnTo>
                    <a:pt x="1466056" y="917138"/>
                  </a:lnTo>
                  <a:lnTo>
                    <a:pt x="1469231" y="919521"/>
                  </a:lnTo>
                  <a:lnTo>
                    <a:pt x="1516460" y="966391"/>
                  </a:lnTo>
                  <a:lnTo>
                    <a:pt x="1520825" y="971952"/>
                  </a:lnTo>
                  <a:lnTo>
                    <a:pt x="1525191" y="978307"/>
                  </a:lnTo>
                  <a:lnTo>
                    <a:pt x="1528763" y="985060"/>
                  </a:lnTo>
                  <a:lnTo>
                    <a:pt x="1532731" y="993004"/>
                  </a:lnTo>
                  <a:lnTo>
                    <a:pt x="1535510" y="1001345"/>
                  </a:lnTo>
                  <a:lnTo>
                    <a:pt x="1538288" y="1010481"/>
                  </a:lnTo>
                  <a:lnTo>
                    <a:pt x="1539875" y="1020411"/>
                  </a:lnTo>
                  <a:lnTo>
                    <a:pt x="1540272" y="1025574"/>
                  </a:lnTo>
                  <a:lnTo>
                    <a:pt x="1540272" y="1030738"/>
                  </a:lnTo>
                  <a:lnTo>
                    <a:pt x="1540272" y="1035901"/>
                  </a:lnTo>
                  <a:lnTo>
                    <a:pt x="1539875" y="1041462"/>
                  </a:lnTo>
                  <a:lnTo>
                    <a:pt x="1539478" y="1047023"/>
                  </a:lnTo>
                  <a:lnTo>
                    <a:pt x="1538685" y="1052981"/>
                  </a:lnTo>
                  <a:lnTo>
                    <a:pt x="1537494" y="1058145"/>
                  </a:lnTo>
                  <a:lnTo>
                    <a:pt x="1535510" y="1064103"/>
                  </a:lnTo>
                  <a:lnTo>
                    <a:pt x="1533525" y="1070061"/>
                  </a:lnTo>
                  <a:lnTo>
                    <a:pt x="1531144" y="1076416"/>
                  </a:lnTo>
                  <a:lnTo>
                    <a:pt x="1527969" y="1082374"/>
                  </a:lnTo>
                  <a:lnTo>
                    <a:pt x="1525191" y="1088729"/>
                  </a:lnTo>
                  <a:lnTo>
                    <a:pt x="1521222" y="1094687"/>
                  </a:lnTo>
                  <a:lnTo>
                    <a:pt x="1517253" y="1101042"/>
                  </a:lnTo>
                  <a:lnTo>
                    <a:pt x="1512491" y="1107398"/>
                  </a:lnTo>
                  <a:lnTo>
                    <a:pt x="1507331" y="1113753"/>
                  </a:lnTo>
                  <a:lnTo>
                    <a:pt x="1501775" y="1120108"/>
                  </a:lnTo>
                  <a:lnTo>
                    <a:pt x="1495822" y="1126066"/>
                  </a:lnTo>
                  <a:lnTo>
                    <a:pt x="1485900" y="1135599"/>
                  </a:lnTo>
                  <a:lnTo>
                    <a:pt x="1479550" y="1141160"/>
                  </a:lnTo>
                  <a:lnTo>
                    <a:pt x="1472010" y="1147118"/>
                  </a:lnTo>
                  <a:lnTo>
                    <a:pt x="1463675" y="1152679"/>
                  </a:lnTo>
                  <a:lnTo>
                    <a:pt x="1453753" y="1158239"/>
                  </a:lnTo>
                  <a:lnTo>
                    <a:pt x="1448991" y="1161020"/>
                  </a:lnTo>
                  <a:lnTo>
                    <a:pt x="1443435" y="1163403"/>
                  </a:lnTo>
                  <a:lnTo>
                    <a:pt x="1437878" y="1165389"/>
                  </a:lnTo>
                  <a:lnTo>
                    <a:pt x="1432322" y="1166978"/>
                  </a:lnTo>
                  <a:lnTo>
                    <a:pt x="1432719" y="1172539"/>
                  </a:lnTo>
                  <a:lnTo>
                    <a:pt x="1432719" y="1178497"/>
                  </a:lnTo>
                  <a:lnTo>
                    <a:pt x="1432719" y="1184852"/>
                  </a:lnTo>
                  <a:lnTo>
                    <a:pt x="1432322" y="1190810"/>
                  </a:lnTo>
                  <a:lnTo>
                    <a:pt x="1431131" y="1197165"/>
                  </a:lnTo>
                  <a:lnTo>
                    <a:pt x="1429941" y="1203520"/>
                  </a:lnTo>
                  <a:lnTo>
                    <a:pt x="1427956" y="1210273"/>
                  </a:lnTo>
                  <a:lnTo>
                    <a:pt x="1425575" y="1217025"/>
                  </a:lnTo>
                  <a:lnTo>
                    <a:pt x="1422797" y="1223778"/>
                  </a:lnTo>
                  <a:lnTo>
                    <a:pt x="1419225" y="1230530"/>
                  </a:lnTo>
                  <a:lnTo>
                    <a:pt x="1415653" y="1237283"/>
                  </a:lnTo>
                  <a:lnTo>
                    <a:pt x="1410891" y="1244432"/>
                  </a:lnTo>
                  <a:lnTo>
                    <a:pt x="1405731" y="1251185"/>
                  </a:lnTo>
                  <a:lnTo>
                    <a:pt x="1399778" y="1258334"/>
                  </a:lnTo>
                  <a:lnTo>
                    <a:pt x="1393428" y="1265484"/>
                  </a:lnTo>
                  <a:lnTo>
                    <a:pt x="1386285" y="1272633"/>
                  </a:lnTo>
                  <a:lnTo>
                    <a:pt x="1379935" y="1278194"/>
                  </a:lnTo>
                  <a:lnTo>
                    <a:pt x="1374378" y="1283755"/>
                  </a:lnTo>
                  <a:lnTo>
                    <a:pt x="1368028" y="1288124"/>
                  </a:lnTo>
                  <a:lnTo>
                    <a:pt x="1362075" y="1292891"/>
                  </a:lnTo>
                  <a:lnTo>
                    <a:pt x="1356519" y="1296863"/>
                  </a:lnTo>
                  <a:lnTo>
                    <a:pt x="1350566" y="1300040"/>
                  </a:lnTo>
                  <a:lnTo>
                    <a:pt x="1345010" y="1303615"/>
                  </a:lnTo>
                  <a:lnTo>
                    <a:pt x="1339453" y="1305998"/>
                  </a:lnTo>
                  <a:lnTo>
                    <a:pt x="1334294" y="1308382"/>
                  </a:lnTo>
                  <a:lnTo>
                    <a:pt x="1328738" y="1310765"/>
                  </a:lnTo>
                  <a:lnTo>
                    <a:pt x="1323181" y="1312354"/>
                  </a:lnTo>
                  <a:lnTo>
                    <a:pt x="1318022" y="1313545"/>
                  </a:lnTo>
                  <a:lnTo>
                    <a:pt x="1312863" y="1314737"/>
                  </a:lnTo>
                  <a:lnTo>
                    <a:pt x="1307703" y="1315134"/>
                  </a:lnTo>
                  <a:lnTo>
                    <a:pt x="1302544" y="1315531"/>
                  </a:lnTo>
                  <a:lnTo>
                    <a:pt x="1297781" y="1315928"/>
                  </a:lnTo>
                  <a:lnTo>
                    <a:pt x="1293019" y="1315531"/>
                  </a:lnTo>
                  <a:lnTo>
                    <a:pt x="1288256" y="1315134"/>
                  </a:lnTo>
                  <a:lnTo>
                    <a:pt x="1279128" y="1313545"/>
                  </a:lnTo>
                  <a:lnTo>
                    <a:pt x="1276747" y="1322284"/>
                  </a:lnTo>
                  <a:lnTo>
                    <a:pt x="1273969" y="1331022"/>
                  </a:lnTo>
                  <a:lnTo>
                    <a:pt x="1270000" y="1339760"/>
                  </a:lnTo>
                  <a:lnTo>
                    <a:pt x="1265635" y="1348499"/>
                  </a:lnTo>
                  <a:lnTo>
                    <a:pt x="1260078" y="1358032"/>
                  </a:lnTo>
                  <a:lnTo>
                    <a:pt x="1253331" y="1366770"/>
                  </a:lnTo>
                  <a:lnTo>
                    <a:pt x="1245394" y="1375906"/>
                  </a:lnTo>
                  <a:lnTo>
                    <a:pt x="1236266" y="1385439"/>
                  </a:lnTo>
                  <a:lnTo>
                    <a:pt x="1230313" y="1391397"/>
                  </a:lnTo>
                  <a:lnTo>
                    <a:pt x="1224756" y="1396163"/>
                  </a:lnTo>
                  <a:lnTo>
                    <a:pt x="1219200" y="1401327"/>
                  </a:lnTo>
                  <a:lnTo>
                    <a:pt x="1213247" y="1405696"/>
                  </a:lnTo>
                  <a:lnTo>
                    <a:pt x="1207691" y="1409271"/>
                  </a:lnTo>
                  <a:lnTo>
                    <a:pt x="1202135" y="1413243"/>
                  </a:lnTo>
                  <a:lnTo>
                    <a:pt x="1196578" y="1416023"/>
                  </a:lnTo>
                  <a:lnTo>
                    <a:pt x="1191419" y="1419201"/>
                  </a:lnTo>
                  <a:lnTo>
                    <a:pt x="1185863" y="1421584"/>
                  </a:lnTo>
                  <a:lnTo>
                    <a:pt x="1180703" y="1423173"/>
                  </a:lnTo>
                  <a:lnTo>
                    <a:pt x="1175544" y="1425159"/>
                  </a:lnTo>
                  <a:lnTo>
                    <a:pt x="1170781" y="1426748"/>
                  </a:lnTo>
                  <a:lnTo>
                    <a:pt x="1165622" y="1427542"/>
                  </a:lnTo>
                  <a:lnTo>
                    <a:pt x="1160463" y="1428336"/>
                  </a:lnTo>
                  <a:lnTo>
                    <a:pt x="1155700" y="1428734"/>
                  </a:lnTo>
                  <a:lnTo>
                    <a:pt x="1150938" y="1428734"/>
                  </a:lnTo>
                  <a:lnTo>
                    <a:pt x="1144588" y="1428734"/>
                  </a:lnTo>
                  <a:lnTo>
                    <a:pt x="1137841" y="1427939"/>
                  </a:lnTo>
                  <a:lnTo>
                    <a:pt x="1131491" y="1426748"/>
                  </a:lnTo>
                  <a:lnTo>
                    <a:pt x="1125538" y="1425159"/>
                  </a:lnTo>
                  <a:lnTo>
                    <a:pt x="1119188" y="1422776"/>
                  </a:lnTo>
                  <a:lnTo>
                    <a:pt x="1113235" y="1420392"/>
                  </a:lnTo>
                  <a:lnTo>
                    <a:pt x="1107281" y="1417215"/>
                  </a:lnTo>
                  <a:lnTo>
                    <a:pt x="1101725" y="1414037"/>
                  </a:lnTo>
                  <a:lnTo>
                    <a:pt x="1096566" y="1410462"/>
                  </a:lnTo>
                  <a:lnTo>
                    <a:pt x="1090613" y="1406888"/>
                  </a:lnTo>
                  <a:lnTo>
                    <a:pt x="1079897" y="1398943"/>
                  </a:lnTo>
                  <a:lnTo>
                    <a:pt x="1069975" y="1390205"/>
                  </a:lnTo>
                  <a:lnTo>
                    <a:pt x="1059656" y="1381069"/>
                  </a:lnTo>
                  <a:lnTo>
                    <a:pt x="1056878" y="1385836"/>
                  </a:lnTo>
                  <a:lnTo>
                    <a:pt x="1053703" y="1390205"/>
                  </a:lnTo>
                  <a:lnTo>
                    <a:pt x="1050131" y="1394971"/>
                  </a:lnTo>
                  <a:lnTo>
                    <a:pt x="1046163" y="1399738"/>
                  </a:lnTo>
                  <a:lnTo>
                    <a:pt x="1042194" y="1404107"/>
                  </a:lnTo>
                  <a:lnTo>
                    <a:pt x="1037431" y="1408874"/>
                  </a:lnTo>
                  <a:lnTo>
                    <a:pt x="1032669" y="1413640"/>
                  </a:lnTo>
                  <a:lnTo>
                    <a:pt x="1027113" y="1417612"/>
                  </a:lnTo>
                  <a:lnTo>
                    <a:pt x="1016794" y="1425953"/>
                  </a:lnTo>
                  <a:lnTo>
                    <a:pt x="1006475" y="1432706"/>
                  </a:lnTo>
                  <a:lnTo>
                    <a:pt x="996553" y="1437869"/>
                  </a:lnTo>
                  <a:lnTo>
                    <a:pt x="986631" y="1442238"/>
                  </a:lnTo>
                  <a:lnTo>
                    <a:pt x="977503" y="1445813"/>
                  </a:lnTo>
                  <a:lnTo>
                    <a:pt x="968772" y="1447799"/>
                  </a:lnTo>
                  <a:lnTo>
                    <a:pt x="959644" y="1448991"/>
                  </a:lnTo>
                  <a:lnTo>
                    <a:pt x="950913" y="1449388"/>
                  </a:lnTo>
                  <a:lnTo>
                    <a:pt x="944166" y="1449388"/>
                  </a:lnTo>
                  <a:lnTo>
                    <a:pt x="937419" y="1448594"/>
                  </a:lnTo>
                  <a:lnTo>
                    <a:pt x="930672" y="1447402"/>
                  </a:lnTo>
                  <a:lnTo>
                    <a:pt x="923925" y="1445416"/>
                  </a:lnTo>
                  <a:lnTo>
                    <a:pt x="917575" y="1443033"/>
                  </a:lnTo>
                  <a:lnTo>
                    <a:pt x="911225" y="1440650"/>
                  </a:lnTo>
                  <a:lnTo>
                    <a:pt x="905272" y="1437472"/>
                  </a:lnTo>
                  <a:lnTo>
                    <a:pt x="898922" y="1434294"/>
                  </a:lnTo>
                  <a:lnTo>
                    <a:pt x="893366" y="1430720"/>
                  </a:lnTo>
                  <a:lnTo>
                    <a:pt x="887810" y="1427145"/>
                  </a:lnTo>
                  <a:lnTo>
                    <a:pt x="876300" y="1419201"/>
                  </a:lnTo>
                  <a:lnTo>
                    <a:pt x="865188" y="1410462"/>
                  </a:lnTo>
                  <a:lnTo>
                    <a:pt x="854472" y="1402121"/>
                  </a:lnTo>
                  <a:lnTo>
                    <a:pt x="837803" y="1388616"/>
                  </a:lnTo>
                  <a:lnTo>
                    <a:pt x="835422" y="1386630"/>
                  </a:lnTo>
                  <a:lnTo>
                    <a:pt x="681435" y="1264689"/>
                  </a:lnTo>
                  <a:lnTo>
                    <a:pt x="673497" y="1270647"/>
                  </a:lnTo>
                  <a:lnTo>
                    <a:pt x="665560" y="1275414"/>
                  </a:lnTo>
                  <a:lnTo>
                    <a:pt x="649685" y="1285741"/>
                  </a:lnTo>
                  <a:lnTo>
                    <a:pt x="633016" y="1294480"/>
                  </a:lnTo>
                  <a:lnTo>
                    <a:pt x="617538" y="1302026"/>
                  </a:lnTo>
                  <a:lnTo>
                    <a:pt x="602456" y="1308382"/>
                  </a:lnTo>
                  <a:lnTo>
                    <a:pt x="588963" y="1313148"/>
                  </a:lnTo>
                  <a:lnTo>
                    <a:pt x="576660" y="1317120"/>
                  </a:lnTo>
                  <a:lnTo>
                    <a:pt x="571103" y="1318312"/>
                  </a:lnTo>
                  <a:lnTo>
                    <a:pt x="565944" y="1319106"/>
                  </a:lnTo>
                  <a:lnTo>
                    <a:pt x="561975" y="1319503"/>
                  </a:lnTo>
                  <a:lnTo>
                    <a:pt x="557610" y="1319503"/>
                  </a:lnTo>
                  <a:lnTo>
                    <a:pt x="553641" y="1319106"/>
                  </a:lnTo>
                  <a:lnTo>
                    <a:pt x="550069" y="1318312"/>
                  </a:lnTo>
                  <a:lnTo>
                    <a:pt x="546497" y="1317517"/>
                  </a:lnTo>
                  <a:lnTo>
                    <a:pt x="543719" y="1315531"/>
                  </a:lnTo>
                  <a:lnTo>
                    <a:pt x="540941" y="1313942"/>
                  </a:lnTo>
                  <a:lnTo>
                    <a:pt x="538163" y="1312354"/>
                  </a:lnTo>
                  <a:lnTo>
                    <a:pt x="535781" y="1309970"/>
                  </a:lnTo>
                  <a:lnTo>
                    <a:pt x="533003" y="1307587"/>
                  </a:lnTo>
                  <a:lnTo>
                    <a:pt x="529431" y="1302026"/>
                  </a:lnTo>
                  <a:lnTo>
                    <a:pt x="525860" y="1296466"/>
                  </a:lnTo>
                  <a:lnTo>
                    <a:pt x="523478" y="1290507"/>
                  </a:lnTo>
                  <a:lnTo>
                    <a:pt x="521891" y="1284152"/>
                  </a:lnTo>
                  <a:lnTo>
                    <a:pt x="519906" y="1278194"/>
                  </a:lnTo>
                  <a:lnTo>
                    <a:pt x="518716" y="1272236"/>
                  </a:lnTo>
                  <a:lnTo>
                    <a:pt x="518319" y="1267073"/>
                  </a:lnTo>
                  <a:lnTo>
                    <a:pt x="517525" y="1259526"/>
                  </a:lnTo>
                  <a:lnTo>
                    <a:pt x="517525" y="1256745"/>
                  </a:lnTo>
                  <a:lnTo>
                    <a:pt x="517525" y="1255554"/>
                  </a:lnTo>
                  <a:lnTo>
                    <a:pt x="516731" y="1252376"/>
                  </a:lnTo>
                  <a:lnTo>
                    <a:pt x="515541" y="1248007"/>
                  </a:lnTo>
                  <a:lnTo>
                    <a:pt x="514350" y="1245624"/>
                  </a:lnTo>
                  <a:lnTo>
                    <a:pt x="512366" y="1243638"/>
                  </a:lnTo>
                  <a:lnTo>
                    <a:pt x="509985" y="1240857"/>
                  </a:lnTo>
                  <a:lnTo>
                    <a:pt x="507603" y="1239269"/>
                  </a:lnTo>
                  <a:lnTo>
                    <a:pt x="504031" y="1237283"/>
                  </a:lnTo>
                  <a:lnTo>
                    <a:pt x="499666" y="1236091"/>
                  </a:lnTo>
                  <a:lnTo>
                    <a:pt x="495300" y="1235296"/>
                  </a:lnTo>
                  <a:lnTo>
                    <a:pt x="489744" y="1234502"/>
                  </a:lnTo>
                  <a:lnTo>
                    <a:pt x="483394" y="1234502"/>
                  </a:lnTo>
                  <a:lnTo>
                    <a:pt x="475853" y="1235694"/>
                  </a:lnTo>
                  <a:lnTo>
                    <a:pt x="471884" y="1236091"/>
                  </a:lnTo>
                  <a:lnTo>
                    <a:pt x="467915" y="1235694"/>
                  </a:lnTo>
                  <a:lnTo>
                    <a:pt x="463947" y="1234105"/>
                  </a:lnTo>
                  <a:lnTo>
                    <a:pt x="459978" y="1232119"/>
                  </a:lnTo>
                  <a:lnTo>
                    <a:pt x="455612" y="1229736"/>
                  </a:lnTo>
                  <a:lnTo>
                    <a:pt x="451247" y="1226558"/>
                  </a:lnTo>
                  <a:lnTo>
                    <a:pt x="447278" y="1222983"/>
                  </a:lnTo>
                  <a:lnTo>
                    <a:pt x="442912" y="1219011"/>
                  </a:lnTo>
                  <a:lnTo>
                    <a:pt x="439340" y="1214245"/>
                  </a:lnTo>
                  <a:lnTo>
                    <a:pt x="434975" y="1209876"/>
                  </a:lnTo>
                  <a:lnTo>
                    <a:pt x="427037" y="1199151"/>
                  </a:lnTo>
                  <a:lnTo>
                    <a:pt x="419100" y="1187235"/>
                  </a:lnTo>
                  <a:lnTo>
                    <a:pt x="411559" y="1175716"/>
                  </a:lnTo>
                  <a:lnTo>
                    <a:pt x="404415" y="1163800"/>
                  </a:lnTo>
                  <a:lnTo>
                    <a:pt x="398065" y="1151884"/>
                  </a:lnTo>
                  <a:lnTo>
                    <a:pt x="388144" y="1130833"/>
                  </a:lnTo>
                  <a:lnTo>
                    <a:pt x="381000" y="1116136"/>
                  </a:lnTo>
                  <a:lnTo>
                    <a:pt x="379015" y="1110575"/>
                  </a:lnTo>
                  <a:lnTo>
                    <a:pt x="379015" y="1108589"/>
                  </a:lnTo>
                  <a:lnTo>
                    <a:pt x="379015" y="1102631"/>
                  </a:lnTo>
                  <a:lnTo>
                    <a:pt x="379015" y="1099056"/>
                  </a:lnTo>
                  <a:lnTo>
                    <a:pt x="378619" y="1094687"/>
                  </a:lnTo>
                  <a:lnTo>
                    <a:pt x="377428" y="1089921"/>
                  </a:lnTo>
                  <a:lnTo>
                    <a:pt x="375840" y="1085154"/>
                  </a:lnTo>
                  <a:lnTo>
                    <a:pt x="374253" y="1080388"/>
                  </a:lnTo>
                  <a:lnTo>
                    <a:pt x="371872" y="1075622"/>
                  </a:lnTo>
                  <a:lnTo>
                    <a:pt x="368300" y="1070855"/>
                  </a:lnTo>
                  <a:lnTo>
                    <a:pt x="363934" y="1066883"/>
                  </a:lnTo>
                  <a:lnTo>
                    <a:pt x="361553" y="1064500"/>
                  </a:lnTo>
                  <a:lnTo>
                    <a:pt x="359172" y="1062514"/>
                  </a:lnTo>
                  <a:lnTo>
                    <a:pt x="355997" y="1060925"/>
                  </a:lnTo>
                  <a:lnTo>
                    <a:pt x="352822" y="1059336"/>
                  </a:lnTo>
                  <a:lnTo>
                    <a:pt x="349250" y="1057747"/>
                  </a:lnTo>
                  <a:lnTo>
                    <a:pt x="345678" y="1056556"/>
                  </a:lnTo>
                  <a:lnTo>
                    <a:pt x="341312" y="1055761"/>
                  </a:lnTo>
                  <a:lnTo>
                    <a:pt x="336947" y="1054967"/>
                  </a:lnTo>
                  <a:lnTo>
                    <a:pt x="332581" y="1054173"/>
                  </a:lnTo>
                  <a:lnTo>
                    <a:pt x="328215" y="1052981"/>
                  </a:lnTo>
                  <a:lnTo>
                    <a:pt x="323453" y="1050598"/>
                  </a:lnTo>
                  <a:lnTo>
                    <a:pt x="319484" y="1048612"/>
                  </a:lnTo>
                  <a:lnTo>
                    <a:pt x="315119" y="1046229"/>
                  </a:lnTo>
                  <a:lnTo>
                    <a:pt x="311150" y="1043051"/>
                  </a:lnTo>
                  <a:lnTo>
                    <a:pt x="307181" y="1039476"/>
                  </a:lnTo>
                  <a:lnTo>
                    <a:pt x="303212" y="1035504"/>
                  </a:lnTo>
                  <a:lnTo>
                    <a:pt x="299640" y="1031532"/>
                  </a:lnTo>
                  <a:lnTo>
                    <a:pt x="295672" y="1027163"/>
                  </a:lnTo>
                  <a:lnTo>
                    <a:pt x="288528" y="1017233"/>
                  </a:lnTo>
                  <a:lnTo>
                    <a:pt x="281781" y="1006906"/>
                  </a:lnTo>
                  <a:lnTo>
                    <a:pt x="275431" y="994990"/>
                  </a:lnTo>
                  <a:lnTo>
                    <a:pt x="269081" y="982676"/>
                  </a:lnTo>
                  <a:lnTo>
                    <a:pt x="263922" y="969569"/>
                  </a:lnTo>
                  <a:lnTo>
                    <a:pt x="258762" y="956064"/>
                  </a:lnTo>
                  <a:lnTo>
                    <a:pt x="254000" y="942559"/>
                  </a:lnTo>
                  <a:lnTo>
                    <a:pt x="250031" y="928657"/>
                  </a:lnTo>
                  <a:lnTo>
                    <a:pt x="246062" y="914755"/>
                  </a:lnTo>
                  <a:lnTo>
                    <a:pt x="242887" y="901250"/>
                  </a:lnTo>
                  <a:lnTo>
                    <a:pt x="239712" y="888142"/>
                  </a:lnTo>
                  <a:lnTo>
                    <a:pt x="239315" y="884568"/>
                  </a:lnTo>
                  <a:lnTo>
                    <a:pt x="238919" y="880993"/>
                  </a:lnTo>
                  <a:lnTo>
                    <a:pt x="239315" y="877418"/>
                  </a:lnTo>
                  <a:lnTo>
                    <a:pt x="239712" y="873843"/>
                  </a:lnTo>
                  <a:lnTo>
                    <a:pt x="240109" y="870268"/>
                  </a:lnTo>
                  <a:lnTo>
                    <a:pt x="240903" y="866296"/>
                  </a:lnTo>
                  <a:lnTo>
                    <a:pt x="244078" y="859147"/>
                  </a:lnTo>
                  <a:lnTo>
                    <a:pt x="247253" y="851600"/>
                  </a:lnTo>
                  <a:lnTo>
                    <a:pt x="252015" y="844053"/>
                  </a:lnTo>
                  <a:lnTo>
                    <a:pt x="257572" y="836506"/>
                  </a:lnTo>
                  <a:lnTo>
                    <a:pt x="263525" y="828959"/>
                  </a:lnTo>
                  <a:lnTo>
                    <a:pt x="270272" y="821015"/>
                  </a:lnTo>
                  <a:lnTo>
                    <a:pt x="277415" y="813469"/>
                  </a:lnTo>
                  <a:lnTo>
                    <a:pt x="284956" y="806319"/>
                  </a:lnTo>
                  <a:lnTo>
                    <a:pt x="292894" y="799169"/>
                  </a:lnTo>
                  <a:lnTo>
                    <a:pt x="301228" y="792020"/>
                  </a:lnTo>
                  <a:lnTo>
                    <a:pt x="309562" y="784870"/>
                  </a:lnTo>
                  <a:lnTo>
                    <a:pt x="327422" y="771762"/>
                  </a:lnTo>
                  <a:lnTo>
                    <a:pt x="271065" y="641480"/>
                  </a:lnTo>
                  <a:lnTo>
                    <a:pt x="259953" y="660546"/>
                  </a:lnTo>
                  <a:lnTo>
                    <a:pt x="252015" y="674448"/>
                  </a:lnTo>
                  <a:lnTo>
                    <a:pt x="245665" y="687159"/>
                  </a:lnTo>
                  <a:lnTo>
                    <a:pt x="243681" y="690733"/>
                  </a:lnTo>
                  <a:lnTo>
                    <a:pt x="240903" y="694308"/>
                  </a:lnTo>
                  <a:lnTo>
                    <a:pt x="238125" y="697486"/>
                  </a:lnTo>
                  <a:lnTo>
                    <a:pt x="234950" y="700266"/>
                  </a:lnTo>
                  <a:lnTo>
                    <a:pt x="231378" y="702649"/>
                  </a:lnTo>
                  <a:lnTo>
                    <a:pt x="227409" y="704635"/>
                  </a:lnTo>
                  <a:lnTo>
                    <a:pt x="223837" y="705827"/>
                  </a:lnTo>
                  <a:lnTo>
                    <a:pt x="219472" y="707019"/>
                  </a:lnTo>
                  <a:lnTo>
                    <a:pt x="213519" y="707416"/>
                  </a:lnTo>
                  <a:lnTo>
                    <a:pt x="209947" y="707416"/>
                  </a:lnTo>
                  <a:lnTo>
                    <a:pt x="206375" y="707019"/>
                  </a:lnTo>
                  <a:lnTo>
                    <a:pt x="203200" y="705827"/>
                  </a:lnTo>
                  <a:lnTo>
                    <a:pt x="199628" y="704635"/>
                  </a:lnTo>
                  <a:lnTo>
                    <a:pt x="196850" y="703047"/>
                  </a:lnTo>
                  <a:lnTo>
                    <a:pt x="193675" y="701458"/>
                  </a:lnTo>
                  <a:lnTo>
                    <a:pt x="190897" y="699075"/>
                  </a:lnTo>
                  <a:lnTo>
                    <a:pt x="188119" y="696691"/>
                  </a:lnTo>
                  <a:lnTo>
                    <a:pt x="9922" y="515568"/>
                  </a:lnTo>
                  <a:lnTo>
                    <a:pt x="7937" y="513184"/>
                  </a:lnTo>
                  <a:lnTo>
                    <a:pt x="5953" y="510801"/>
                  </a:lnTo>
                  <a:lnTo>
                    <a:pt x="3969" y="508021"/>
                  </a:lnTo>
                  <a:lnTo>
                    <a:pt x="2778" y="505240"/>
                  </a:lnTo>
                  <a:lnTo>
                    <a:pt x="1587" y="502063"/>
                  </a:lnTo>
                  <a:lnTo>
                    <a:pt x="794" y="499282"/>
                  </a:lnTo>
                  <a:lnTo>
                    <a:pt x="397" y="496105"/>
                  </a:lnTo>
                  <a:lnTo>
                    <a:pt x="0" y="493324"/>
                  </a:lnTo>
                  <a:lnTo>
                    <a:pt x="0" y="490147"/>
                  </a:lnTo>
                  <a:lnTo>
                    <a:pt x="0" y="486969"/>
                  </a:lnTo>
                  <a:lnTo>
                    <a:pt x="397" y="484189"/>
                  </a:lnTo>
                  <a:lnTo>
                    <a:pt x="1190" y="481011"/>
                  </a:lnTo>
                  <a:lnTo>
                    <a:pt x="1984" y="477833"/>
                  </a:lnTo>
                  <a:lnTo>
                    <a:pt x="3175" y="475053"/>
                  </a:lnTo>
                  <a:lnTo>
                    <a:pt x="4762" y="472273"/>
                  </a:lnTo>
                  <a:lnTo>
                    <a:pt x="7144" y="469889"/>
                  </a:lnTo>
                  <a:lnTo>
                    <a:pt x="12700" y="461548"/>
                  </a:lnTo>
                  <a:lnTo>
                    <a:pt x="26987" y="444071"/>
                  </a:lnTo>
                  <a:lnTo>
                    <a:pt x="48419" y="417062"/>
                  </a:lnTo>
                  <a:lnTo>
                    <a:pt x="76597" y="382902"/>
                  </a:lnTo>
                  <a:lnTo>
                    <a:pt x="92869" y="363439"/>
                  </a:lnTo>
                  <a:lnTo>
                    <a:pt x="111125" y="342785"/>
                  </a:lnTo>
                  <a:lnTo>
                    <a:pt x="130572" y="320939"/>
                  </a:lnTo>
                  <a:lnTo>
                    <a:pt x="151209" y="297901"/>
                  </a:lnTo>
                  <a:lnTo>
                    <a:pt x="173037" y="274069"/>
                  </a:lnTo>
                  <a:lnTo>
                    <a:pt x="196453" y="249840"/>
                  </a:lnTo>
                  <a:lnTo>
                    <a:pt x="220265" y="224816"/>
                  </a:lnTo>
                  <a:lnTo>
                    <a:pt x="245269" y="200190"/>
                  </a:lnTo>
                  <a:lnTo>
                    <a:pt x="258365" y="187479"/>
                  </a:lnTo>
                  <a:lnTo>
                    <a:pt x="271462" y="175166"/>
                  </a:lnTo>
                  <a:lnTo>
                    <a:pt x="284162" y="163647"/>
                  </a:lnTo>
                  <a:lnTo>
                    <a:pt x="297259" y="152525"/>
                  </a:lnTo>
                  <a:lnTo>
                    <a:pt x="321865" y="131474"/>
                  </a:lnTo>
                  <a:lnTo>
                    <a:pt x="346472" y="112011"/>
                  </a:lnTo>
                  <a:lnTo>
                    <a:pt x="369887" y="94137"/>
                  </a:lnTo>
                  <a:lnTo>
                    <a:pt x="392906" y="78646"/>
                  </a:lnTo>
                  <a:lnTo>
                    <a:pt x="413940" y="64347"/>
                  </a:lnTo>
                  <a:lnTo>
                    <a:pt x="434181" y="51239"/>
                  </a:lnTo>
                  <a:lnTo>
                    <a:pt x="452040" y="40117"/>
                  </a:lnTo>
                  <a:lnTo>
                    <a:pt x="469106" y="30584"/>
                  </a:lnTo>
                  <a:lnTo>
                    <a:pt x="483791" y="22640"/>
                  </a:lnTo>
                  <a:lnTo>
                    <a:pt x="496491" y="15888"/>
                  </a:lnTo>
                  <a:lnTo>
                    <a:pt x="514747" y="6752"/>
                  </a:lnTo>
                  <a:lnTo>
                    <a:pt x="522685" y="3178"/>
                  </a:lnTo>
                  <a:lnTo>
                    <a:pt x="527447" y="1192"/>
                  </a:lnTo>
                  <a:lnTo>
                    <a:pt x="532606" y="397"/>
                  </a:lnTo>
                  <a:lnTo>
                    <a:pt x="537766" y="0"/>
                  </a:lnTo>
                  <a:close/>
                </a:path>
              </a:pathLst>
            </a:custGeom>
            <a:solidFill>
              <a:schemeClr val="bg1"/>
            </a:solidFill>
            <a:ln>
              <a:noFill/>
            </a:ln>
            <a:extLst/>
          </p:spPr>
          <p:txBody>
            <a:bodyPr anchor="ctr">
              <a:scene3d>
                <a:camera prst="orthographicFront"/>
                <a:lightRig rig="threePt" dir="t"/>
              </a:scene3d>
              <a:sp3d>
                <a:contourClr>
                  <a:srgbClr val="FFFFFF"/>
                </a:contourClr>
              </a:sp3d>
            </a:bodyPr>
            <a:lstStyle/>
            <a:p>
              <a:pPr algn="ctr">
                <a:defRPr/>
              </a:pPr>
              <a:endParaRPr lang="zh-CN" altLang="en-US">
                <a:solidFill>
                  <a:srgbClr val="FFFFFF"/>
                </a:solidFill>
                <a:ea typeface="宋体" panose="02010600030101010101" pitchFamily="2" charset="-122"/>
              </a:endParaRPr>
            </a:p>
          </p:txBody>
        </p:sp>
      </p:grpSp>
      <p:grpSp>
        <p:nvGrpSpPr>
          <p:cNvPr id="26" name="组合 25"/>
          <p:cNvGrpSpPr/>
          <p:nvPr/>
        </p:nvGrpSpPr>
        <p:grpSpPr>
          <a:xfrm>
            <a:off x="6555086" y="4294408"/>
            <a:ext cx="679090" cy="679090"/>
            <a:chOff x="6497030" y="3684820"/>
            <a:chExt cx="679090" cy="679090"/>
          </a:xfrm>
        </p:grpSpPr>
        <p:sp>
          <p:nvSpPr>
            <p:cNvPr id="27" name="椭圆 26"/>
            <p:cNvSpPr/>
            <p:nvPr/>
          </p:nvSpPr>
          <p:spPr>
            <a:xfrm>
              <a:off x="6497030" y="3684820"/>
              <a:ext cx="679090" cy="679090"/>
            </a:xfrm>
            <a:prstGeom prst="ellipse">
              <a:avLst/>
            </a:prstGeom>
            <a:solidFill>
              <a:srgbClr val="E94E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8" name="KSO_Shape"/>
            <p:cNvSpPr>
              <a:spLocks/>
            </p:cNvSpPr>
            <p:nvPr/>
          </p:nvSpPr>
          <p:spPr bwMode="auto">
            <a:xfrm>
              <a:off x="6673239" y="3927267"/>
              <a:ext cx="412395" cy="222006"/>
            </a:xfrm>
            <a:custGeom>
              <a:avLst/>
              <a:gdLst/>
              <a:ahLst/>
              <a:cxnLst/>
              <a:rect l="0" t="0" r="r" b="b"/>
              <a:pathLst>
                <a:path w="1939925" h="1042987">
                  <a:moveTo>
                    <a:pt x="1635284" y="760412"/>
                  </a:moveTo>
                  <a:lnTo>
                    <a:pt x="1642579" y="760729"/>
                  </a:lnTo>
                  <a:lnTo>
                    <a:pt x="1649556" y="761046"/>
                  </a:lnTo>
                  <a:lnTo>
                    <a:pt x="1656533" y="761998"/>
                  </a:lnTo>
                  <a:lnTo>
                    <a:pt x="1663827" y="763266"/>
                  </a:lnTo>
                  <a:lnTo>
                    <a:pt x="1670487" y="764535"/>
                  </a:lnTo>
                  <a:lnTo>
                    <a:pt x="1677147" y="766755"/>
                  </a:lnTo>
                  <a:lnTo>
                    <a:pt x="1683807" y="768975"/>
                  </a:lnTo>
                  <a:lnTo>
                    <a:pt x="1690150" y="771512"/>
                  </a:lnTo>
                  <a:lnTo>
                    <a:pt x="1696493" y="774049"/>
                  </a:lnTo>
                  <a:lnTo>
                    <a:pt x="1702519" y="777221"/>
                  </a:lnTo>
                  <a:lnTo>
                    <a:pt x="1708227" y="781026"/>
                  </a:lnTo>
                  <a:lnTo>
                    <a:pt x="1714253" y="784515"/>
                  </a:lnTo>
                  <a:lnTo>
                    <a:pt x="1719644" y="788638"/>
                  </a:lnTo>
                  <a:lnTo>
                    <a:pt x="1725036" y="792444"/>
                  </a:lnTo>
                  <a:lnTo>
                    <a:pt x="1730110" y="796884"/>
                  </a:lnTo>
                  <a:lnTo>
                    <a:pt x="1735184" y="801641"/>
                  </a:lnTo>
                  <a:lnTo>
                    <a:pt x="1739942" y="806715"/>
                  </a:lnTo>
                  <a:lnTo>
                    <a:pt x="1744382" y="811789"/>
                  </a:lnTo>
                  <a:lnTo>
                    <a:pt x="1748187" y="817181"/>
                  </a:lnTo>
                  <a:lnTo>
                    <a:pt x="1752310" y="822572"/>
                  </a:lnTo>
                  <a:lnTo>
                    <a:pt x="1756116" y="828281"/>
                  </a:lnTo>
                  <a:lnTo>
                    <a:pt x="1759605" y="834307"/>
                  </a:lnTo>
                  <a:lnTo>
                    <a:pt x="1762776" y="840332"/>
                  </a:lnTo>
                  <a:lnTo>
                    <a:pt x="1765313" y="846675"/>
                  </a:lnTo>
                  <a:lnTo>
                    <a:pt x="1767850" y="853018"/>
                  </a:lnTo>
                  <a:lnTo>
                    <a:pt x="1770070" y="859678"/>
                  </a:lnTo>
                  <a:lnTo>
                    <a:pt x="1772290" y="866338"/>
                  </a:lnTo>
                  <a:lnTo>
                    <a:pt x="1773559" y="873315"/>
                  </a:lnTo>
                  <a:lnTo>
                    <a:pt x="1774827" y="880292"/>
                  </a:lnTo>
                  <a:lnTo>
                    <a:pt x="1775779" y="887270"/>
                  </a:lnTo>
                  <a:lnTo>
                    <a:pt x="1776096" y="894247"/>
                  </a:lnTo>
                  <a:lnTo>
                    <a:pt x="1776413" y="901541"/>
                  </a:lnTo>
                  <a:lnTo>
                    <a:pt x="1776096" y="908835"/>
                  </a:lnTo>
                  <a:lnTo>
                    <a:pt x="1775779" y="916130"/>
                  </a:lnTo>
                  <a:lnTo>
                    <a:pt x="1774827" y="923424"/>
                  </a:lnTo>
                  <a:lnTo>
                    <a:pt x="1773559" y="930401"/>
                  </a:lnTo>
                  <a:lnTo>
                    <a:pt x="1772290" y="937061"/>
                  </a:lnTo>
                  <a:lnTo>
                    <a:pt x="1770070" y="943721"/>
                  </a:lnTo>
                  <a:lnTo>
                    <a:pt x="1767850" y="950064"/>
                  </a:lnTo>
                  <a:lnTo>
                    <a:pt x="1765313" y="956724"/>
                  </a:lnTo>
                  <a:lnTo>
                    <a:pt x="1762776" y="962750"/>
                  </a:lnTo>
                  <a:lnTo>
                    <a:pt x="1759605" y="969093"/>
                  </a:lnTo>
                  <a:lnTo>
                    <a:pt x="1756116" y="975118"/>
                  </a:lnTo>
                  <a:lnTo>
                    <a:pt x="1752310" y="980510"/>
                  </a:lnTo>
                  <a:lnTo>
                    <a:pt x="1748187" y="986535"/>
                  </a:lnTo>
                  <a:lnTo>
                    <a:pt x="1744382" y="991610"/>
                  </a:lnTo>
                  <a:lnTo>
                    <a:pt x="1739942" y="997001"/>
                  </a:lnTo>
                  <a:lnTo>
                    <a:pt x="1735184" y="1001758"/>
                  </a:lnTo>
                  <a:lnTo>
                    <a:pt x="1730110" y="1006516"/>
                  </a:lnTo>
                  <a:lnTo>
                    <a:pt x="1725036" y="1010638"/>
                  </a:lnTo>
                  <a:lnTo>
                    <a:pt x="1719644" y="1015078"/>
                  </a:lnTo>
                  <a:lnTo>
                    <a:pt x="1714253" y="1018884"/>
                  </a:lnTo>
                  <a:lnTo>
                    <a:pt x="1708227" y="1022690"/>
                  </a:lnTo>
                  <a:lnTo>
                    <a:pt x="1702519" y="1025861"/>
                  </a:lnTo>
                  <a:lnTo>
                    <a:pt x="1696493" y="1029033"/>
                  </a:lnTo>
                  <a:lnTo>
                    <a:pt x="1690150" y="1032204"/>
                  </a:lnTo>
                  <a:lnTo>
                    <a:pt x="1683807" y="1034741"/>
                  </a:lnTo>
                  <a:lnTo>
                    <a:pt x="1677147" y="1036644"/>
                  </a:lnTo>
                  <a:lnTo>
                    <a:pt x="1670487" y="1038547"/>
                  </a:lnTo>
                  <a:lnTo>
                    <a:pt x="1663827" y="1040133"/>
                  </a:lnTo>
                  <a:lnTo>
                    <a:pt x="1656533" y="1041401"/>
                  </a:lnTo>
                  <a:lnTo>
                    <a:pt x="1649556" y="1042353"/>
                  </a:lnTo>
                  <a:lnTo>
                    <a:pt x="1642579" y="1042987"/>
                  </a:lnTo>
                  <a:lnTo>
                    <a:pt x="1635284" y="1042987"/>
                  </a:lnTo>
                  <a:lnTo>
                    <a:pt x="1627990" y="1042987"/>
                  </a:lnTo>
                  <a:lnTo>
                    <a:pt x="1620696" y="1042353"/>
                  </a:lnTo>
                  <a:lnTo>
                    <a:pt x="1613401" y="1041401"/>
                  </a:lnTo>
                  <a:lnTo>
                    <a:pt x="1606424" y="1040133"/>
                  </a:lnTo>
                  <a:lnTo>
                    <a:pt x="1599764" y="1038547"/>
                  </a:lnTo>
                  <a:lnTo>
                    <a:pt x="1593104" y="1036644"/>
                  </a:lnTo>
                  <a:lnTo>
                    <a:pt x="1586761" y="1034741"/>
                  </a:lnTo>
                  <a:lnTo>
                    <a:pt x="1580101" y="1032204"/>
                  </a:lnTo>
                  <a:lnTo>
                    <a:pt x="1574075" y="1029033"/>
                  </a:lnTo>
                  <a:lnTo>
                    <a:pt x="1567733" y="1025861"/>
                  </a:lnTo>
                  <a:lnTo>
                    <a:pt x="1562024" y="1022690"/>
                  </a:lnTo>
                  <a:lnTo>
                    <a:pt x="1556315" y="1018884"/>
                  </a:lnTo>
                  <a:lnTo>
                    <a:pt x="1550290" y="1015078"/>
                  </a:lnTo>
                  <a:lnTo>
                    <a:pt x="1545215" y="1010638"/>
                  </a:lnTo>
                  <a:lnTo>
                    <a:pt x="1540141" y="1006516"/>
                  </a:lnTo>
                  <a:lnTo>
                    <a:pt x="1535067" y="1001758"/>
                  </a:lnTo>
                  <a:lnTo>
                    <a:pt x="1530310" y="997001"/>
                  </a:lnTo>
                  <a:lnTo>
                    <a:pt x="1526187" y="991610"/>
                  </a:lnTo>
                  <a:lnTo>
                    <a:pt x="1521747" y="986535"/>
                  </a:lnTo>
                  <a:lnTo>
                    <a:pt x="1517624" y="980510"/>
                  </a:lnTo>
                  <a:lnTo>
                    <a:pt x="1514135" y="975118"/>
                  </a:lnTo>
                  <a:lnTo>
                    <a:pt x="1510964" y="969093"/>
                  </a:lnTo>
                  <a:lnTo>
                    <a:pt x="1507792" y="962750"/>
                  </a:lnTo>
                  <a:lnTo>
                    <a:pt x="1504621" y="956724"/>
                  </a:lnTo>
                  <a:lnTo>
                    <a:pt x="1502084" y="950064"/>
                  </a:lnTo>
                  <a:lnTo>
                    <a:pt x="1500181" y="943721"/>
                  </a:lnTo>
                  <a:lnTo>
                    <a:pt x="1498278" y="937061"/>
                  </a:lnTo>
                  <a:lnTo>
                    <a:pt x="1496692" y="930401"/>
                  </a:lnTo>
                  <a:lnTo>
                    <a:pt x="1495424" y="923424"/>
                  </a:lnTo>
                  <a:lnTo>
                    <a:pt x="1494472" y="916130"/>
                  </a:lnTo>
                  <a:lnTo>
                    <a:pt x="1493838" y="908835"/>
                  </a:lnTo>
                  <a:lnTo>
                    <a:pt x="1493838" y="901541"/>
                  </a:lnTo>
                  <a:lnTo>
                    <a:pt x="1493838" y="894247"/>
                  </a:lnTo>
                  <a:lnTo>
                    <a:pt x="1494472" y="887270"/>
                  </a:lnTo>
                  <a:lnTo>
                    <a:pt x="1495424" y="880292"/>
                  </a:lnTo>
                  <a:lnTo>
                    <a:pt x="1496692" y="873315"/>
                  </a:lnTo>
                  <a:lnTo>
                    <a:pt x="1498278" y="866338"/>
                  </a:lnTo>
                  <a:lnTo>
                    <a:pt x="1500181" y="859678"/>
                  </a:lnTo>
                  <a:lnTo>
                    <a:pt x="1502084" y="853018"/>
                  </a:lnTo>
                  <a:lnTo>
                    <a:pt x="1504621" y="846675"/>
                  </a:lnTo>
                  <a:lnTo>
                    <a:pt x="1507792" y="840332"/>
                  </a:lnTo>
                  <a:lnTo>
                    <a:pt x="1510964" y="834307"/>
                  </a:lnTo>
                  <a:lnTo>
                    <a:pt x="1514135" y="828281"/>
                  </a:lnTo>
                  <a:lnTo>
                    <a:pt x="1517624" y="822572"/>
                  </a:lnTo>
                  <a:lnTo>
                    <a:pt x="1521747" y="817181"/>
                  </a:lnTo>
                  <a:lnTo>
                    <a:pt x="1526187" y="811789"/>
                  </a:lnTo>
                  <a:lnTo>
                    <a:pt x="1530310" y="806715"/>
                  </a:lnTo>
                  <a:lnTo>
                    <a:pt x="1535067" y="801641"/>
                  </a:lnTo>
                  <a:lnTo>
                    <a:pt x="1540141" y="796884"/>
                  </a:lnTo>
                  <a:lnTo>
                    <a:pt x="1545215" y="792444"/>
                  </a:lnTo>
                  <a:lnTo>
                    <a:pt x="1550290" y="788638"/>
                  </a:lnTo>
                  <a:lnTo>
                    <a:pt x="1556315" y="784515"/>
                  </a:lnTo>
                  <a:lnTo>
                    <a:pt x="1562024" y="781026"/>
                  </a:lnTo>
                  <a:lnTo>
                    <a:pt x="1567733" y="777221"/>
                  </a:lnTo>
                  <a:lnTo>
                    <a:pt x="1574075" y="774049"/>
                  </a:lnTo>
                  <a:lnTo>
                    <a:pt x="1580101" y="771512"/>
                  </a:lnTo>
                  <a:lnTo>
                    <a:pt x="1586761" y="768975"/>
                  </a:lnTo>
                  <a:lnTo>
                    <a:pt x="1593104" y="766755"/>
                  </a:lnTo>
                  <a:lnTo>
                    <a:pt x="1599764" y="764535"/>
                  </a:lnTo>
                  <a:lnTo>
                    <a:pt x="1606424" y="763266"/>
                  </a:lnTo>
                  <a:lnTo>
                    <a:pt x="1613401" y="761998"/>
                  </a:lnTo>
                  <a:lnTo>
                    <a:pt x="1620696" y="761046"/>
                  </a:lnTo>
                  <a:lnTo>
                    <a:pt x="1627990" y="760729"/>
                  </a:lnTo>
                  <a:lnTo>
                    <a:pt x="1635284" y="760412"/>
                  </a:lnTo>
                  <a:close/>
                  <a:moveTo>
                    <a:pt x="221616" y="760412"/>
                  </a:moveTo>
                  <a:lnTo>
                    <a:pt x="228934" y="760729"/>
                  </a:lnTo>
                  <a:lnTo>
                    <a:pt x="235935" y="761046"/>
                  </a:lnTo>
                  <a:lnTo>
                    <a:pt x="243254" y="761998"/>
                  </a:lnTo>
                  <a:lnTo>
                    <a:pt x="249936" y="763266"/>
                  </a:lnTo>
                  <a:lnTo>
                    <a:pt x="256937" y="764535"/>
                  </a:lnTo>
                  <a:lnTo>
                    <a:pt x="263938" y="766755"/>
                  </a:lnTo>
                  <a:lnTo>
                    <a:pt x="270302" y="768975"/>
                  </a:lnTo>
                  <a:lnTo>
                    <a:pt x="276666" y="771512"/>
                  </a:lnTo>
                  <a:lnTo>
                    <a:pt x="283030" y="774049"/>
                  </a:lnTo>
                  <a:lnTo>
                    <a:pt x="289395" y="777221"/>
                  </a:lnTo>
                  <a:lnTo>
                    <a:pt x="295122" y="781026"/>
                  </a:lnTo>
                  <a:lnTo>
                    <a:pt x="300850" y="784515"/>
                  </a:lnTo>
                  <a:lnTo>
                    <a:pt x="306260" y="788638"/>
                  </a:lnTo>
                  <a:lnTo>
                    <a:pt x="311988" y="792444"/>
                  </a:lnTo>
                  <a:lnTo>
                    <a:pt x="317079" y="796884"/>
                  </a:lnTo>
                  <a:lnTo>
                    <a:pt x="321534" y="801641"/>
                  </a:lnTo>
                  <a:lnTo>
                    <a:pt x="326307" y="806715"/>
                  </a:lnTo>
                  <a:lnTo>
                    <a:pt x="331080" y="811789"/>
                  </a:lnTo>
                  <a:lnTo>
                    <a:pt x="335217" y="817181"/>
                  </a:lnTo>
                  <a:lnTo>
                    <a:pt x="339036" y="822572"/>
                  </a:lnTo>
                  <a:lnTo>
                    <a:pt x="342854" y="828281"/>
                  </a:lnTo>
                  <a:lnTo>
                    <a:pt x="346355" y="834307"/>
                  </a:lnTo>
                  <a:lnTo>
                    <a:pt x="349219" y="840332"/>
                  </a:lnTo>
                  <a:lnTo>
                    <a:pt x="352082" y="846675"/>
                  </a:lnTo>
                  <a:lnTo>
                    <a:pt x="354628" y="853018"/>
                  </a:lnTo>
                  <a:lnTo>
                    <a:pt x="356856" y="859678"/>
                  </a:lnTo>
                  <a:lnTo>
                    <a:pt x="359083" y="866338"/>
                  </a:lnTo>
                  <a:lnTo>
                    <a:pt x="360674" y="873315"/>
                  </a:lnTo>
                  <a:lnTo>
                    <a:pt x="361629" y="880292"/>
                  </a:lnTo>
                  <a:lnTo>
                    <a:pt x="362902" y="887270"/>
                  </a:lnTo>
                  <a:lnTo>
                    <a:pt x="363220" y="894247"/>
                  </a:lnTo>
                  <a:lnTo>
                    <a:pt x="363538" y="901541"/>
                  </a:lnTo>
                  <a:lnTo>
                    <a:pt x="363220" y="908835"/>
                  </a:lnTo>
                  <a:lnTo>
                    <a:pt x="362902" y="916130"/>
                  </a:lnTo>
                  <a:lnTo>
                    <a:pt x="361629" y="923424"/>
                  </a:lnTo>
                  <a:lnTo>
                    <a:pt x="360674" y="930401"/>
                  </a:lnTo>
                  <a:lnTo>
                    <a:pt x="359083" y="937061"/>
                  </a:lnTo>
                  <a:lnTo>
                    <a:pt x="356856" y="943721"/>
                  </a:lnTo>
                  <a:lnTo>
                    <a:pt x="354628" y="950064"/>
                  </a:lnTo>
                  <a:lnTo>
                    <a:pt x="352082" y="956724"/>
                  </a:lnTo>
                  <a:lnTo>
                    <a:pt x="349219" y="962750"/>
                  </a:lnTo>
                  <a:lnTo>
                    <a:pt x="346355" y="969093"/>
                  </a:lnTo>
                  <a:lnTo>
                    <a:pt x="342854" y="975118"/>
                  </a:lnTo>
                  <a:lnTo>
                    <a:pt x="339036" y="980510"/>
                  </a:lnTo>
                  <a:lnTo>
                    <a:pt x="335217" y="986535"/>
                  </a:lnTo>
                  <a:lnTo>
                    <a:pt x="331080" y="991610"/>
                  </a:lnTo>
                  <a:lnTo>
                    <a:pt x="326307" y="997001"/>
                  </a:lnTo>
                  <a:lnTo>
                    <a:pt x="321534" y="1001758"/>
                  </a:lnTo>
                  <a:lnTo>
                    <a:pt x="317079" y="1006516"/>
                  </a:lnTo>
                  <a:lnTo>
                    <a:pt x="311988" y="1010638"/>
                  </a:lnTo>
                  <a:lnTo>
                    <a:pt x="306260" y="1015078"/>
                  </a:lnTo>
                  <a:lnTo>
                    <a:pt x="300850" y="1018884"/>
                  </a:lnTo>
                  <a:lnTo>
                    <a:pt x="295122" y="1022690"/>
                  </a:lnTo>
                  <a:lnTo>
                    <a:pt x="289395" y="1025861"/>
                  </a:lnTo>
                  <a:lnTo>
                    <a:pt x="283030" y="1029033"/>
                  </a:lnTo>
                  <a:lnTo>
                    <a:pt x="276666" y="1032204"/>
                  </a:lnTo>
                  <a:lnTo>
                    <a:pt x="270302" y="1034741"/>
                  </a:lnTo>
                  <a:lnTo>
                    <a:pt x="263938" y="1036644"/>
                  </a:lnTo>
                  <a:lnTo>
                    <a:pt x="256937" y="1038547"/>
                  </a:lnTo>
                  <a:lnTo>
                    <a:pt x="249936" y="1040133"/>
                  </a:lnTo>
                  <a:lnTo>
                    <a:pt x="243254" y="1041401"/>
                  </a:lnTo>
                  <a:lnTo>
                    <a:pt x="235935" y="1042353"/>
                  </a:lnTo>
                  <a:lnTo>
                    <a:pt x="228934" y="1042987"/>
                  </a:lnTo>
                  <a:lnTo>
                    <a:pt x="221616" y="1042987"/>
                  </a:lnTo>
                  <a:lnTo>
                    <a:pt x="213978" y="1042987"/>
                  </a:lnTo>
                  <a:lnTo>
                    <a:pt x="207296" y="1042353"/>
                  </a:lnTo>
                  <a:lnTo>
                    <a:pt x="199977" y="1041401"/>
                  </a:lnTo>
                  <a:lnTo>
                    <a:pt x="192977" y="1040133"/>
                  </a:lnTo>
                  <a:lnTo>
                    <a:pt x="185976" y="1038547"/>
                  </a:lnTo>
                  <a:lnTo>
                    <a:pt x="179612" y="1036644"/>
                  </a:lnTo>
                  <a:lnTo>
                    <a:pt x="172611" y="1034741"/>
                  </a:lnTo>
                  <a:lnTo>
                    <a:pt x="166565" y="1032204"/>
                  </a:lnTo>
                  <a:lnTo>
                    <a:pt x="159883" y="1029033"/>
                  </a:lnTo>
                  <a:lnTo>
                    <a:pt x="154155" y="1025861"/>
                  </a:lnTo>
                  <a:lnTo>
                    <a:pt x="147791" y="1022690"/>
                  </a:lnTo>
                  <a:lnTo>
                    <a:pt x="142063" y="1018884"/>
                  </a:lnTo>
                  <a:lnTo>
                    <a:pt x="136653" y="1015078"/>
                  </a:lnTo>
                  <a:lnTo>
                    <a:pt x="131243" y="1010638"/>
                  </a:lnTo>
                  <a:lnTo>
                    <a:pt x="126152" y="1006516"/>
                  </a:lnTo>
                  <a:lnTo>
                    <a:pt x="121379" y="1001758"/>
                  </a:lnTo>
                  <a:lnTo>
                    <a:pt x="116606" y="997001"/>
                  </a:lnTo>
                  <a:lnTo>
                    <a:pt x="111833" y="991610"/>
                  </a:lnTo>
                  <a:lnTo>
                    <a:pt x="108014" y="986535"/>
                  </a:lnTo>
                  <a:lnTo>
                    <a:pt x="103877" y="980510"/>
                  </a:lnTo>
                  <a:lnTo>
                    <a:pt x="100377" y="975118"/>
                  </a:lnTo>
                  <a:lnTo>
                    <a:pt x="96558" y="969093"/>
                  </a:lnTo>
                  <a:lnTo>
                    <a:pt x="93694" y="962750"/>
                  </a:lnTo>
                  <a:lnTo>
                    <a:pt x="90831" y="956724"/>
                  </a:lnTo>
                  <a:lnTo>
                    <a:pt x="88285" y="950064"/>
                  </a:lnTo>
                  <a:lnTo>
                    <a:pt x="86057" y="943721"/>
                  </a:lnTo>
                  <a:lnTo>
                    <a:pt x="84148" y="937061"/>
                  </a:lnTo>
                  <a:lnTo>
                    <a:pt x="82557" y="930401"/>
                  </a:lnTo>
                  <a:lnTo>
                    <a:pt x="81284" y="923424"/>
                  </a:lnTo>
                  <a:lnTo>
                    <a:pt x="80330" y="916130"/>
                  </a:lnTo>
                  <a:lnTo>
                    <a:pt x="80011" y="908835"/>
                  </a:lnTo>
                  <a:lnTo>
                    <a:pt x="79375" y="901541"/>
                  </a:lnTo>
                  <a:lnTo>
                    <a:pt x="80011" y="894247"/>
                  </a:lnTo>
                  <a:lnTo>
                    <a:pt x="80330" y="887270"/>
                  </a:lnTo>
                  <a:lnTo>
                    <a:pt x="81284" y="880292"/>
                  </a:lnTo>
                  <a:lnTo>
                    <a:pt x="82557" y="873315"/>
                  </a:lnTo>
                  <a:lnTo>
                    <a:pt x="84148" y="866338"/>
                  </a:lnTo>
                  <a:lnTo>
                    <a:pt x="86057" y="859678"/>
                  </a:lnTo>
                  <a:lnTo>
                    <a:pt x="88285" y="853018"/>
                  </a:lnTo>
                  <a:lnTo>
                    <a:pt x="90831" y="846675"/>
                  </a:lnTo>
                  <a:lnTo>
                    <a:pt x="93694" y="840332"/>
                  </a:lnTo>
                  <a:lnTo>
                    <a:pt x="96558" y="834307"/>
                  </a:lnTo>
                  <a:lnTo>
                    <a:pt x="100377" y="828281"/>
                  </a:lnTo>
                  <a:lnTo>
                    <a:pt x="103877" y="822572"/>
                  </a:lnTo>
                  <a:lnTo>
                    <a:pt x="108014" y="817181"/>
                  </a:lnTo>
                  <a:lnTo>
                    <a:pt x="111833" y="811789"/>
                  </a:lnTo>
                  <a:lnTo>
                    <a:pt x="116606" y="806715"/>
                  </a:lnTo>
                  <a:lnTo>
                    <a:pt x="121379" y="801641"/>
                  </a:lnTo>
                  <a:lnTo>
                    <a:pt x="126152" y="796884"/>
                  </a:lnTo>
                  <a:lnTo>
                    <a:pt x="131243" y="792444"/>
                  </a:lnTo>
                  <a:lnTo>
                    <a:pt x="136653" y="788638"/>
                  </a:lnTo>
                  <a:lnTo>
                    <a:pt x="142063" y="784515"/>
                  </a:lnTo>
                  <a:lnTo>
                    <a:pt x="147791" y="781026"/>
                  </a:lnTo>
                  <a:lnTo>
                    <a:pt x="154155" y="777221"/>
                  </a:lnTo>
                  <a:lnTo>
                    <a:pt x="159883" y="774049"/>
                  </a:lnTo>
                  <a:lnTo>
                    <a:pt x="166565" y="771512"/>
                  </a:lnTo>
                  <a:lnTo>
                    <a:pt x="172611" y="768975"/>
                  </a:lnTo>
                  <a:lnTo>
                    <a:pt x="179612" y="766755"/>
                  </a:lnTo>
                  <a:lnTo>
                    <a:pt x="185976" y="764535"/>
                  </a:lnTo>
                  <a:lnTo>
                    <a:pt x="192977" y="763266"/>
                  </a:lnTo>
                  <a:lnTo>
                    <a:pt x="199977" y="761998"/>
                  </a:lnTo>
                  <a:lnTo>
                    <a:pt x="207296" y="761046"/>
                  </a:lnTo>
                  <a:lnTo>
                    <a:pt x="213978" y="760729"/>
                  </a:lnTo>
                  <a:lnTo>
                    <a:pt x="221616" y="760412"/>
                  </a:lnTo>
                  <a:close/>
                  <a:moveTo>
                    <a:pt x="1403413" y="254952"/>
                  </a:moveTo>
                  <a:lnTo>
                    <a:pt x="1403413" y="450215"/>
                  </a:lnTo>
                  <a:lnTo>
                    <a:pt x="1774869" y="450215"/>
                  </a:lnTo>
                  <a:lnTo>
                    <a:pt x="1729073" y="258444"/>
                  </a:lnTo>
                  <a:lnTo>
                    <a:pt x="1403413" y="254952"/>
                  </a:lnTo>
                  <a:close/>
                  <a:moveTo>
                    <a:pt x="1365250" y="217487"/>
                  </a:moveTo>
                  <a:lnTo>
                    <a:pt x="1766918" y="217487"/>
                  </a:lnTo>
                  <a:lnTo>
                    <a:pt x="1886179" y="749300"/>
                  </a:lnTo>
                  <a:lnTo>
                    <a:pt x="1939925" y="749300"/>
                  </a:lnTo>
                  <a:lnTo>
                    <a:pt x="1939925" y="860425"/>
                  </a:lnTo>
                  <a:lnTo>
                    <a:pt x="1886179" y="860425"/>
                  </a:lnTo>
                  <a:lnTo>
                    <a:pt x="1792043" y="860425"/>
                  </a:lnTo>
                  <a:lnTo>
                    <a:pt x="1790134" y="854075"/>
                  </a:lnTo>
                  <a:lnTo>
                    <a:pt x="1788226" y="847408"/>
                  </a:lnTo>
                  <a:lnTo>
                    <a:pt x="1785682" y="841375"/>
                  </a:lnTo>
                  <a:lnTo>
                    <a:pt x="1783138" y="835025"/>
                  </a:lnTo>
                  <a:lnTo>
                    <a:pt x="1779958" y="829310"/>
                  </a:lnTo>
                  <a:lnTo>
                    <a:pt x="1777095" y="823595"/>
                  </a:lnTo>
                  <a:lnTo>
                    <a:pt x="1773915" y="817563"/>
                  </a:lnTo>
                  <a:lnTo>
                    <a:pt x="1770417" y="812165"/>
                  </a:lnTo>
                  <a:lnTo>
                    <a:pt x="1766600" y="806768"/>
                  </a:lnTo>
                  <a:lnTo>
                    <a:pt x="1762784" y="801688"/>
                  </a:lnTo>
                  <a:lnTo>
                    <a:pt x="1758650" y="796608"/>
                  </a:lnTo>
                  <a:lnTo>
                    <a:pt x="1754197" y="791528"/>
                  </a:lnTo>
                  <a:lnTo>
                    <a:pt x="1749427" y="786765"/>
                  </a:lnTo>
                  <a:lnTo>
                    <a:pt x="1744975" y="782320"/>
                  </a:lnTo>
                  <a:lnTo>
                    <a:pt x="1740204" y="778193"/>
                  </a:lnTo>
                  <a:lnTo>
                    <a:pt x="1735116" y="774065"/>
                  </a:lnTo>
                  <a:lnTo>
                    <a:pt x="1730027" y="770255"/>
                  </a:lnTo>
                  <a:lnTo>
                    <a:pt x="1724621" y="766445"/>
                  </a:lnTo>
                  <a:lnTo>
                    <a:pt x="1718578" y="762953"/>
                  </a:lnTo>
                  <a:lnTo>
                    <a:pt x="1713172" y="759460"/>
                  </a:lnTo>
                  <a:lnTo>
                    <a:pt x="1707447" y="756285"/>
                  </a:lnTo>
                  <a:lnTo>
                    <a:pt x="1701087" y="753745"/>
                  </a:lnTo>
                  <a:lnTo>
                    <a:pt x="1695044" y="750887"/>
                  </a:lnTo>
                  <a:lnTo>
                    <a:pt x="1689002" y="748665"/>
                  </a:lnTo>
                  <a:lnTo>
                    <a:pt x="1682641" y="746442"/>
                  </a:lnTo>
                  <a:lnTo>
                    <a:pt x="1676281" y="744855"/>
                  </a:lnTo>
                  <a:lnTo>
                    <a:pt x="1669602" y="743267"/>
                  </a:lnTo>
                  <a:lnTo>
                    <a:pt x="1663242" y="741680"/>
                  </a:lnTo>
                  <a:lnTo>
                    <a:pt x="1656245" y="741045"/>
                  </a:lnTo>
                  <a:lnTo>
                    <a:pt x="1649248" y="740410"/>
                  </a:lnTo>
                  <a:lnTo>
                    <a:pt x="1642252" y="739775"/>
                  </a:lnTo>
                  <a:lnTo>
                    <a:pt x="1635573" y="739775"/>
                  </a:lnTo>
                  <a:lnTo>
                    <a:pt x="1628577" y="739775"/>
                  </a:lnTo>
                  <a:lnTo>
                    <a:pt x="1621262" y="740410"/>
                  </a:lnTo>
                  <a:lnTo>
                    <a:pt x="1614901" y="741045"/>
                  </a:lnTo>
                  <a:lnTo>
                    <a:pt x="1607905" y="741680"/>
                  </a:lnTo>
                  <a:lnTo>
                    <a:pt x="1601226" y="743267"/>
                  </a:lnTo>
                  <a:lnTo>
                    <a:pt x="1594866" y="744855"/>
                  </a:lnTo>
                  <a:lnTo>
                    <a:pt x="1588187" y="746442"/>
                  </a:lnTo>
                  <a:lnTo>
                    <a:pt x="1581827" y="748665"/>
                  </a:lnTo>
                  <a:lnTo>
                    <a:pt x="1575466" y="750887"/>
                  </a:lnTo>
                  <a:lnTo>
                    <a:pt x="1569423" y="753745"/>
                  </a:lnTo>
                  <a:lnTo>
                    <a:pt x="1563381" y="756285"/>
                  </a:lnTo>
                  <a:lnTo>
                    <a:pt x="1557656" y="759460"/>
                  </a:lnTo>
                  <a:lnTo>
                    <a:pt x="1551932" y="762953"/>
                  </a:lnTo>
                  <a:lnTo>
                    <a:pt x="1546526" y="766445"/>
                  </a:lnTo>
                  <a:lnTo>
                    <a:pt x="1541119" y="770255"/>
                  </a:lnTo>
                  <a:lnTo>
                    <a:pt x="1536031" y="774065"/>
                  </a:lnTo>
                  <a:lnTo>
                    <a:pt x="1530942" y="778193"/>
                  </a:lnTo>
                  <a:lnTo>
                    <a:pt x="1525854" y="782320"/>
                  </a:lnTo>
                  <a:lnTo>
                    <a:pt x="1521083" y="786765"/>
                  </a:lnTo>
                  <a:lnTo>
                    <a:pt x="1516631" y="791528"/>
                  </a:lnTo>
                  <a:lnTo>
                    <a:pt x="1512179" y="796608"/>
                  </a:lnTo>
                  <a:lnTo>
                    <a:pt x="1508044" y="801688"/>
                  </a:lnTo>
                  <a:lnTo>
                    <a:pt x="1504228" y="806768"/>
                  </a:lnTo>
                  <a:lnTo>
                    <a:pt x="1500412" y="812165"/>
                  </a:lnTo>
                  <a:lnTo>
                    <a:pt x="1496913" y="817563"/>
                  </a:lnTo>
                  <a:lnTo>
                    <a:pt x="1493733" y="823595"/>
                  </a:lnTo>
                  <a:lnTo>
                    <a:pt x="1490553" y="829310"/>
                  </a:lnTo>
                  <a:lnTo>
                    <a:pt x="1487690" y="835025"/>
                  </a:lnTo>
                  <a:lnTo>
                    <a:pt x="1485146" y="841375"/>
                  </a:lnTo>
                  <a:lnTo>
                    <a:pt x="1482920" y="847408"/>
                  </a:lnTo>
                  <a:lnTo>
                    <a:pt x="1480694" y="854075"/>
                  </a:lnTo>
                  <a:lnTo>
                    <a:pt x="1478786" y="860425"/>
                  </a:lnTo>
                  <a:lnTo>
                    <a:pt x="1365250" y="860425"/>
                  </a:lnTo>
                  <a:lnTo>
                    <a:pt x="1365250" y="217487"/>
                  </a:lnTo>
                  <a:close/>
                  <a:moveTo>
                    <a:pt x="0" y="0"/>
                  </a:moveTo>
                  <a:lnTo>
                    <a:pt x="1312863" y="0"/>
                  </a:lnTo>
                  <a:lnTo>
                    <a:pt x="1312863" y="860425"/>
                  </a:lnTo>
                  <a:lnTo>
                    <a:pt x="378643" y="860425"/>
                  </a:lnTo>
                  <a:lnTo>
                    <a:pt x="376737" y="854077"/>
                  </a:lnTo>
                  <a:lnTo>
                    <a:pt x="374514" y="847412"/>
                  </a:lnTo>
                  <a:lnTo>
                    <a:pt x="371973" y="841382"/>
                  </a:lnTo>
                  <a:lnTo>
                    <a:pt x="369431" y="835034"/>
                  </a:lnTo>
                  <a:lnTo>
                    <a:pt x="366572" y="829322"/>
                  </a:lnTo>
                  <a:lnTo>
                    <a:pt x="363713" y="823609"/>
                  </a:lnTo>
                  <a:lnTo>
                    <a:pt x="360537" y="817578"/>
                  </a:lnTo>
                  <a:lnTo>
                    <a:pt x="356725" y="812183"/>
                  </a:lnTo>
                  <a:lnTo>
                    <a:pt x="353231" y="806787"/>
                  </a:lnTo>
                  <a:lnTo>
                    <a:pt x="349101" y="801709"/>
                  </a:lnTo>
                  <a:lnTo>
                    <a:pt x="344654" y="796631"/>
                  </a:lnTo>
                  <a:lnTo>
                    <a:pt x="340842" y="791553"/>
                  </a:lnTo>
                  <a:lnTo>
                    <a:pt x="336078" y="786792"/>
                  </a:lnTo>
                  <a:lnTo>
                    <a:pt x="331313" y="782349"/>
                  </a:lnTo>
                  <a:lnTo>
                    <a:pt x="326548" y="778223"/>
                  </a:lnTo>
                  <a:lnTo>
                    <a:pt x="321466" y="774097"/>
                  </a:lnTo>
                  <a:lnTo>
                    <a:pt x="316065" y="770288"/>
                  </a:lnTo>
                  <a:lnTo>
                    <a:pt x="310665" y="766480"/>
                  </a:lnTo>
                  <a:lnTo>
                    <a:pt x="305265" y="762989"/>
                  </a:lnTo>
                  <a:lnTo>
                    <a:pt x="299547" y="759497"/>
                  </a:lnTo>
                  <a:lnTo>
                    <a:pt x="293512" y="756323"/>
                  </a:lnTo>
                  <a:lnTo>
                    <a:pt x="287794" y="753784"/>
                  </a:lnTo>
                  <a:lnTo>
                    <a:pt x="281759" y="750928"/>
                  </a:lnTo>
                  <a:lnTo>
                    <a:pt x="275406" y="748706"/>
                  </a:lnTo>
                  <a:lnTo>
                    <a:pt x="269053" y="746484"/>
                  </a:lnTo>
                  <a:lnTo>
                    <a:pt x="262700" y="744898"/>
                  </a:lnTo>
                  <a:lnTo>
                    <a:pt x="256347" y="743311"/>
                  </a:lnTo>
                  <a:lnTo>
                    <a:pt x="249358" y="741724"/>
                  </a:lnTo>
                  <a:lnTo>
                    <a:pt x="242687" y="741089"/>
                  </a:lnTo>
                  <a:lnTo>
                    <a:pt x="236017" y="740454"/>
                  </a:lnTo>
                  <a:lnTo>
                    <a:pt x="229028" y="739819"/>
                  </a:lnTo>
                  <a:lnTo>
                    <a:pt x="222040" y="739819"/>
                  </a:lnTo>
                  <a:lnTo>
                    <a:pt x="214734" y="739819"/>
                  </a:lnTo>
                  <a:lnTo>
                    <a:pt x="208063" y="740454"/>
                  </a:lnTo>
                  <a:lnTo>
                    <a:pt x="201075" y="741089"/>
                  </a:lnTo>
                  <a:lnTo>
                    <a:pt x="194404" y="741724"/>
                  </a:lnTo>
                  <a:lnTo>
                    <a:pt x="187733" y="743311"/>
                  </a:lnTo>
                  <a:lnTo>
                    <a:pt x="181063" y="744898"/>
                  </a:lnTo>
                  <a:lnTo>
                    <a:pt x="175027" y="746484"/>
                  </a:lnTo>
                  <a:lnTo>
                    <a:pt x="168356" y="748706"/>
                  </a:lnTo>
                  <a:lnTo>
                    <a:pt x="162321" y="750928"/>
                  </a:lnTo>
                  <a:lnTo>
                    <a:pt x="155968" y="753784"/>
                  </a:lnTo>
                  <a:lnTo>
                    <a:pt x="150250" y="756323"/>
                  </a:lnTo>
                  <a:lnTo>
                    <a:pt x="144532" y="759497"/>
                  </a:lnTo>
                  <a:lnTo>
                    <a:pt x="138497" y="762989"/>
                  </a:lnTo>
                  <a:lnTo>
                    <a:pt x="133097" y="766480"/>
                  </a:lnTo>
                  <a:lnTo>
                    <a:pt x="127697" y="770288"/>
                  </a:lnTo>
                  <a:lnTo>
                    <a:pt x="122297" y="774097"/>
                  </a:lnTo>
                  <a:lnTo>
                    <a:pt x="117532" y="778223"/>
                  </a:lnTo>
                  <a:lnTo>
                    <a:pt x="112449" y="782349"/>
                  </a:lnTo>
                  <a:lnTo>
                    <a:pt x="107685" y="786792"/>
                  </a:lnTo>
                  <a:lnTo>
                    <a:pt x="103555" y="791553"/>
                  </a:lnTo>
                  <a:lnTo>
                    <a:pt x="99108" y="796631"/>
                  </a:lnTo>
                  <a:lnTo>
                    <a:pt x="94661" y="801709"/>
                  </a:lnTo>
                  <a:lnTo>
                    <a:pt x="90849" y="806787"/>
                  </a:lnTo>
                  <a:lnTo>
                    <a:pt x="87037" y="812183"/>
                  </a:lnTo>
                  <a:lnTo>
                    <a:pt x="83543" y="817578"/>
                  </a:lnTo>
                  <a:lnTo>
                    <a:pt x="80049" y="823609"/>
                  </a:lnTo>
                  <a:lnTo>
                    <a:pt x="77190" y="829322"/>
                  </a:lnTo>
                  <a:lnTo>
                    <a:pt x="74331" y="835034"/>
                  </a:lnTo>
                  <a:lnTo>
                    <a:pt x="71790" y="841382"/>
                  </a:lnTo>
                  <a:lnTo>
                    <a:pt x="69566" y="847412"/>
                  </a:lnTo>
                  <a:lnTo>
                    <a:pt x="67660" y="854077"/>
                  </a:lnTo>
                  <a:lnTo>
                    <a:pt x="65754" y="860425"/>
                  </a:lnTo>
                  <a:lnTo>
                    <a:pt x="0" y="860425"/>
                  </a:lnTo>
                  <a:lnTo>
                    <a:pt x="0" y="0"/>
                  </a:lnTo>
                  <a:close/>
                </a:path>
              </a:pathLst>
            </a:custGeom>
            <a:solidFill>
              <a:schemeClr val="bg1"/>
            </a:solidFill>
            <a:ln>
              <a:noFill/>
            </a:ln>
            <a:extLst/>
          </p:spPr>
          <p:txBody>
            <a:bodyPr anchor="ctr">
              <a:scene3d>
                <a:camera prst="orthographicFront"/>
                <a:lightRig rig="threePt" dir="t"/>
              </a:scene3d>
              <a:sp3d>
                <a:contourClr>
                  <a:srgbClr val="FFFFFF"/>
                </a:contourClr>
              </a:sp3d>
            </a:bodyPr>
            <a:lstStyle/>
            <a:p>
              <a:pPr algn="ctr">
                <a:defRPr/>
              </a:pPr>
              <a:endParaRPr lang="zh-CN" altLang="en-US">
                <a:solidFill>
                  <a:srgbClr val="FFFFFF"/>
                </a:solidFill>
                <a:ea typeface="宋体" panose="02010600030101010101" pitchFamily="2" charset="-122"/>
              </a:endParaRPr>
            </a:p>
          </p:txBody>
        </p:sp>
      </p:grpSp>
      <p:grpSp>
        <p:nvGrpSpPr>
          <p:cNvPr id="29" name="组合 28"/>
          <p:cNvGrpSpPr/>
          <p:nvPr/>
        </p:nvGrpSpPr>
        <p:grpSpPr>
          <a:xfrm>
            <a:off x="4598801" y="3615318"/>
            <a:ext cx="679090" cy="679090"/>
            <a:chOff x="4540745" y="3005730"/>
            <a:chExt cx="679090" cy="679090"/>
          </a:xfrm>
        </p:grpSpPr>
        <p:sp>
          <p:nvSpPr>
            <p:cNvPr id="30" name="椭圆 29"/>
            <p:cNvSpPr/>
            <p:nvPr/>
          </p:nvSpPr>
          <p:spPr>
            <a:xfrm>
              <a:off x="4540745" y="3005730"/>
              <a:ext cx="679090" cy="679090"/>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31" name="KSO_Shape"/>
            <p:cNvSpPr/>
            <p:nvPr/>
          </p:nvSpPr>
          <p:spPr>
            <a:xfrm>
              <a:off x="4663586" y="3279988"/>
              <a:ext cx="433407" cy="165417"/>
            </a:xfrm>
            <a:custGeom>
              <a:avLst/>
              <a:gdLst>
                <a:gd name="connsiteX0" fmla="*/ 545178 w 812503"/>
                <a:gd name="connsiteY0" fmla="*/ 0 h 310097"/>
                <a:gd name="connsiteX1" fmla="*/ 812503 w 812503"/>
                <a:gd name="connsiteY1" fmla="*/ 155049 h 310097"/>
                <a:gd name="connsiteX2" fmla="*/ 545178 w 812503"/>
                <a:gd name="connsiteY2" fmla="*/ 310097 h 310097"/>
                <a:gd name="connsiteX3" fmla="*/ 545178 w 812503"/>
                <a:gd name="connsiteY3" fmla="*/ 212220 h 310097"/>
                <a:gd name="connsiteX4" fmla="*/ 0 w 812503"/>
                <a:gd name="connsiteY4" fmla="*/ 259590 h 310097"/>
                <a:gd name="connsiteX5" fmla="*/ 160832 w 812503"/>
                <a:gd name="connsiteY5" fmla="*/ 155049 h 310097"/>
                <a:gd name="connsiteX6" fmla="*/ 0 w 812503"/>
                <a:gd name="connsiteY6" fmla="*/ 50507 h 310097"/>
                <a:gd name="connsiteX7" fmla="*/ 545178 w 812503"/>
                <a:gd name="connsiteY7" fmla="*/ 97878 h 3100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12503" h="310097">
                  <a:moveTo>
                    <a:pt x="545178" y="0"/>
                  </a:moveTo>
                  <a:lnTo>
                    <a:pt x="812503" y="155049"/>
                  </a:lnTo>
                  <a:lnTo>
                    <a:pt x="545178" y="310097"/>
                  </a:lnTo>
                  <a:lnTo>
                    <a:pt x="545178" y="212220"/>
                  </a:lnTo>
                  <a:lnTo>
                    <a:pt x="0" y="259590"/>
                  </a:lnTo>
                  <a:lnTo>
                    <a:pt x="160832" y="155049"/>
                  </a:lnTo>
                  <a:lnTo>
                    <a:pt x="0" y="50507"/>
                  </a:lnTo>
                  <a:lnTo>
                    <a:pt x="545178" y="97878"/>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p>
              <a:pPr algn="ctr" eaLnBrk="1" fontAlgn="auto" hangingPunct="1">
                <a:spcBef>
                  <a:spcPts val="0"/>
                </a:spcBef>
                <a:spcAft>
                  <a:spcPts val="0"/>
                </a:spcAft>
                <a:defRPr/>
              </a:pPr>
              <a:endParaRPr lang="zh-CN" altLang="en-US">
                <a:solidFill>
                  <a:srgbClr val="FFFFFF"/>
                </a:solidFill>
              </a:endParaRPr>
            </a:p>
          </p:txBody>
        </p:sp>
      </p:grpSp>
      <p:grpSp>
        <p:nvGrpSpPr>
          <p:cNvPr id="32" name="组合 31"/>
          <p:cNvGrpSpPr/>
          <p:nvPr/>
        </p:nvGrpSpPr>
        <p:grpSpPr>
          <a:xfrm>
            <a:off x="2371691" y="4256775"/>
            <a:ext cx="679090" cy="679090"/>
            <a:chOff x="2313635" y="3647187"/>
            <a:chExt cx="679090" cy="679090"/>
          </a:xfrm>
        </p:grpSpPr>
        <p:sp>
          <p:nvSpPr>
            <p:cNvPr id="33" name="椭圆 32"/>
            <p:cNvSpPr/>
            <p:nvPr/>
          </p:nvSpPr>
          <p:spPr>
            <a:xfrm>
              <a:off x="2313635" y="3647187"/>
              <a:ext cx="679090" cy="679090"/>
            </a:xfrm>
            <a:prstGeom prst="ellipse">
              <a:avLst/>
            </a:prstGeom>
            <a:solidFill>
              <a:srgbClr val="E94E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34" name="KSO_Shape"/>
            <p:cNvSpPr>
              <a:spLocks/>
            </p:cNvSpPr>
            <p:nvPr/>
          </p:nvSpPr>
          <p:spPr bwMode="auto">
            <a:xfrm>
              <a:off x="2522728" y="3846909"/>
              <a:ext cx="260904" cy="279646"/>
            </a:xfrm>
            <a:custGeom>
              <a:avLst/>
              <a:gdLst>
                <a:gd name="T0" fmla="*/ 1079664 w 8375649"/>
                <a:gd name="T1" fmla="*/ 1200052 h 8974137"/>
                <a:gd name="T2" fmla="*/ 1320120 w 8375649"/>
                <a:gd name="T3" fmla="*/ 1200052 h 8974137"/>
                <a:gd name="T4" fmla="*/ 1320120 w 8375649"/>
                <a:gd name="T5" fmla="*/ 1440190 h 8974137"/>
                <a:gd name="T6" fmla="*/ 1079664 w 8375649"/>
                <a:gd name="T7" fmla="*/ 1440190 h 8974137"/>
                <a:gd name="T8" fmla="*/ 719776 w 8375649"/>
                <a:gd name="T9" fmla="*/ 1200052 h 8974137"/>
                <a:gd name="T10" fmla="*/ 959914 w 8375649"/>
                <a:gd name="T11" fmla="*/ 1200052 h 8974137"/>
                <a:gd name="T12" fmla="*/ 959914 w 8375649"/>
                <a:gd name="T13" fmla="*/ 1440190 h 8974137"/>
                <a:gd name="T14" fmla="*/ 719776 w 8375649"/>
                <a:gd name="T15" fmla="*/ 1440190 h 8974137"/>
                <a:gd name="T16" fmla="*/ 359570 w 8375649"/>
                <a:gd name="T17" fmla="*/ 1200052 h 8974137"/>
                <a:gd name="T18" fmla="*/ 599707 w 8375649"/>
                <a:gd name="T19" fmla="*/ 1200052 h 8974137"/>
                <a:gd name="T20" fmla="*/ 599707 w 8375649"/>
                <a:gd name="T21" fmla="*/ 1440190 h 8974137"/>
                <a:gd name="T22" fmla="*/ 359570 w 8375649"/>
                <a:gd name="T23" fmla="*/ 1440190 h 8974137"/>
                <a:gd name="T24" fmla="*/ 1079664 w 8375649"/>
                <a:gd name="T25" fmla="*/ 839846 h 8974137"/>
                <a:gd name="T26" fmla="*/ 1320120 w 8375649"/>
                <a:gd name="T27" fmla="*/ 839846 h 8974137"/>
                <a:gd name="T28" fmla="*/ 1320120 w 8375649"/>
                <a:gd name="T29" fmla="*/ 1080302 h 8974137"/>
                <a:gd name="T30" fmla="*/ 1079664 w 8375649"/>
                <a:gd name="T31" fmla="*/ 1080302 h 8974137"/>
                <a:gd name="T32" fmla="*/ 719776 w 8375649"/>
                <a:gd name="T33" fmla="*/ 839846 h 8974137"/>
                <a:gd name="T34" fmla="*/ 959914 w 8375649"/>
                <a:gd name="T35" fmla="*/ 839846 h 8974137"/>
                <a:gd name="T36" fmla="*/ 959914 w 8375649"/>
                <a:gd name="T37" fmla="*/ 1080302 h 8974137"/>
                <a:gd name="T38" fmla="*/ 719776 w 8375649"/>
                <a:gd name="T39" fmla="*/ 1080302 h 8974137"/>
                <a:gd name="T40" fmla="*/ 180089 w 8375649"/>
                <a:gd name="T41" fmla="*/ 719406 h 8974137"/>
                <a:gd name="T42" fmla="*/ 180089 w 8375649"/>
                <a:gd name="T43" fmla="*/ 1577419 h 8974137"/>
                <a:gd name="T44" fmla="*/ 840163 w 8375649"/>
                <a:gd name="T45" fmla="*/ 1629397 h 8974137"/>
                <a:gd name="T46" fmla="*/ 1500238 w 8375649"/>
                <a:gd name="T47" fmla="*/ 1577419 h 8974137"/>
                <a:gd name="T48" fmla="*/ 1500238 w 8375649"/>
                <a:gd name="T49" fmla="*/ 719406 h 8974137"/>
                <a:gd name="T50" fmla="*/ 180089 w 8375649"/>
                <a:gd name="T51" fmla="*/ 719406 h 8974137"/>
                <a:gd name="T52" fmla="*/ 479986 w 8375649"/>
                <a:gd name="T53" fmla="*/ 0 h 8974137"/>
                <a:gd name="T54" fmla="*/ 599794 w 8375649"/>
                <a:gd name="T55" fmla="*/ 120529 h 8974137"/>
                <a:gd name="T56" fmla="*/ 599794 w 8375649"/>
                <a:gd name="T57" fmla="*/ 186819 h 8974137"/>
                <a:gd name="T58" fmla="*/ 840163 w 8375649"/>
                <a:gd name="T59" fmla="*/ 180040 h 8974137"/>
                <a:gd name="T60" fmla="*/ 959972 w 8375649"/>
                <a:gd name="T61" fmla="*/ 182300 h 8974137"/>
                <a:gd name="T62" fmla="*/ 959972 w 8375649"/>
                <a:gd name="T63" fmla="*/ 300568 h 8974137"/>
                <a:gd name="T64" fmla="*/ 1109920 w 8375649"/>
                <a:gd name="T65" fmla="*/ 450476 h 8974137"/>
                <a:gd name="T66" fmla="*/ 1119716 w 8375649"/>
                <a:gd name="T67" fmla="*/ 448969 h 8974137"/>
                <a:gd name="T68" fmla="*/ 1080533 w 8375649"/>
                <a:gd name="T69" fmla="*/ 360079 h 8974137"/>
                <a:gd name="T70" fmla="*/ 1080533 w 8375649"/>
                <a:gd name="T71" fmla="*/ 120529 h 8974137"/>
                <a:gd name="T72" fmla="*/ 1199588 w 8375649"/>
                <a:gd name="T73" fmla="*/ 0 h 8974137"/>
                <a:gd name="T74" fmla="*/ 1320149 w 8375649"/>
                <a:gd name="T75" fmla="*/ 120529 h 8974137"/>
                <a:gd name="T76" fmla="*/ 1320149 w 8375649"/>
                <a:gd name="T77" fmla="*/ 205652 h 8974137"/>
                <a:gd name="T78" fmla="*/ 1607990 w 8375649"/>
                <a:gd name="T79" fmla="*/ 246330 h 8974137"/>
                <a:gd name="T80" fmla="*/ 1680327 w 8375649"/>
                <a:gd name="T81" fmla="*/ 334467 h 8974137"/>
                <a:gd name="T82" fmla="*/ 1680327 w 8375649"/>
                <a:gd name="T83" fmla="*/ 1644463 h 8974137"/>
                <a:gd name="T84" fmla="*/ 1608744 w 8375649"/>
                <a:gd name="T85" fmla="*/ 1732600 h 8974137"/>
                <a:gd name="T86" fmla="*/ 840163 w 8375649"/>
                <a:gd name="T87" fmla="*/ 1800397 h 8974137"/>
                <a:gd name="T88" fmla="*/ 70830 w 8375649"/>
                <a:gd name="T89" fmla="*/ 1732600 h 8974137"/>
                <a:gd name="T90" fmla="*/ 0 w 8375649"/>
                <a:gd name="T91" fmla="*/ 1644463 h 8974137"/>
                <a:gd name="T92" fmla="*/ 0 w 8375649"/>
                <a:gd name="T93" fmla="*/ 334467 h 8974137"/>
                <a:gd name="T94" fmla="*/ 71583 w 8375649"/>
                <a:gd name="T95" fmla="*/ 246330 h 8974137"/>
                <a:gd name="T96" fmla="*/ 239616 w 8375649"/>
                <a:gd name="T97" fmla="*/ 219212 h 8974137"/>
                <a:gd name="T98" fmla="*/ 239616 w 8375649"/>
                <a:gd name="T99" fmla="*/ 300568 h 8974137"/>
                <a:gd name="T100" fmla="*/ 389565 w 8375649"/>
                <a:gd name="T101" fmla="*/ 450476 h 8974137"/>
                <a:gd name="T102" fmla="*/ 400114 w 8375649"/>
                <a:gd name="T103" fmla="*/ 448969 h 8974137"/>
                <a:gd name="T104" fmla="*/ 360178 w 8375649"/>
                <a:gd name="T105" fmla="*/ 360079 h 8974137"/>
                <a:gd name="T106" fmla="*/ 360178 w 8375649"/>
                <a:gd name="T107" fmla="*/ 120529 h 8974137"/>
                <a:gd name="T108" fmla="*/ 479986 w 8375649"/>
                <a:gd name="T109" fmla="*/ 0 h 8974137"/>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0" t="0" r="r" b="b"/>
              <a:pathLst>
                <a:path w="8375649" h="8974137">
                  <a:moveTo>
                    <a:pt x="5381624" y="5981700"/>
                  </a:moveTo>
                  <a:lnTo>
                    <a:pt x="6580187" y="5981700"/>
                  </a:lnTo>
                  <a:lnTo>
                    <a:pt x="6580187" y="7178675"/>
                  </a:lnTo>
                  <a:lnTo>
                    <a:pt x="5381624" y="7178675"/>
                  </a:lnTo>
                  <a:lnTo>
                    <a:pt x="5381624" y="5981700"/>
                  </a:lnTo>
                  <a:close/>
                  <a:moveTo>
                    <a:pt x="3587749" y="5981700"/>
                  </a:moveTo>
                  <a:lnTo>
                    <a:pt x="4784724" y="5981700"/>
                  </a:lnTo>
                  <a:lnTo>
                    <a:pt x="4784724" y="7178675"/>
                  </a:lnTo>
                  <a:lnTo>
                    <a:pt x="3587749" y="7178675"/>
                  </a:lnTo>
                  <a:lnTo>
                    <a:pt x="3587749" y="5981700"/>
                  </a:lnTo>
                  <a:close/>
                  <a:moveTo>
                    <a:pt x="1792287" y="5981700"/>
                  </a:moveTo>
                  <a:lnTo>
                    <a:pt x="2989262" y="5981700"/>
                  </a:lnTo>
                  <a:lnTo>
                    <a:pt x="2989262" y="7178675"/>
                  </a:lnTo>
                  <a:lnTo>
                    <a:pt x="1792287" y="7178675"/>
                  </a:lnTo>
                  <a:lnTo>
                    <a:pt x="1792287" y="5981700"/>
                  </a:lnTo>
                  <a:close/>
                  <a:moveTo>
                    <a:pt x="5381624" y="4186238"/>
                  </a:moveTo>
                  <a:lnTo>
                    <a:pt x="6580187" y="4186238"/>
                  </a:lnTo>
                  <a:lnTo>
                    <a:pt x="6580187" y="5384800"/>
                  </a:lnTo>
                  <a:lnTo>
                    <a:pt x="5381624" y="5384800"/>
                  </a:lnTo>
                  <a:lnTo>
                    <a:pt x="5381624" y="4186238"/>
                  </a:lnTo>
                  <a:close/>
                  <a:moveTo>
                    <a:pt x="3587750" y="4186238"/>
                  </a:moveTo>
                  <a:lnTo>
                    <a:pt x="4784724" y="4186238"/>
                  </a:lnTo>
                  <a:lnTo>
                    <a:pt x="4784724" y="5384800"/>
                  </a:lnTo>
                  <a:lnTo>
                    <a:pt x="3587750" y="5384800"/>
                  </a:lnTo>
                  <a:lnTo>
                    <a:pt x="3587750" y="4186238"/>
                  </a:lnTo>
                  <a:close/>
                  <a:moveTo>
                    <a:pt x="897659" y="3585900"/>
                  </a:moveTo>
                  <a:cubicBezTo>
                    <a:pt x="897659" y="3585900"/>
                    <a:pt x="897659" y="3585900"/>
                    <a:pt x="897659" y="7862696"/>
                  </a:cubicBezTo>
                  <a:cubicBezTo>
                    <a:pt x="1461044" y="7952813"/>
                    <a:pt x="2655418" y="8121782"/>
                    <a:pt x="4187824" y="8121782"/>
                  </a:cubicBezTo>
                  <a:cubicBezTo>
                    <a:pt x="5723986" y="8121782"/>
                    <a:pt x="6914605" y="7952813"/>
                    <a:pt x="7477990" y="7862696"/>
                  </a:cubicBezTo>
                  <a:lnTo>
                    <a:pt x="7477990" y="3585900"/>
                  </a:lnTo>
                  <a:cubicBezTo>
                    <a:pt x="7477990" y="3585900"/>
                    <a:pt x="7477990" y="3585900"/>
                    <a:pt x="897659" y="3585900"/>
                  </a:cubicBezTo>
                  <a:close/>
                  <a:moveTo>
                    <a:pt x="2392506" y="0"/>
                  </a:moveTo>
                  <a:cubicBezTo>
                    <a:pt x="2723025" y="0"/>
                    <a:pt x="2989694" y="270350"/>
                    <a:pt x="2989694" y="600779"/>
                  </a:cubicBezTo>
                  <a:cubicBezTo>
                    <a:pt x="2989694" y="600779"/>
                    <a:pt x="2989694" y="600779"/>
                    <a:pt x="2989694" y="931207"/>
                  </a:cubicBezTo>
                  <a:cubicBezTo>
                    <a:pt x="3361528" y="912433"/>
                    <a:pt x="3763409" y="897413"/>
                    <a:pt x="4187824" y="897413"/>
                  </a:cubicBezTo>
                  <a:cubicBezTo>
                    <a:pt x="4390643" y="897413"/>
                    <a:pt x="4589705" y="901168"/>
                    <a:pt x="4785012" y="908678"/>
                  </a:cubicBezTo>
                  <a:cubicBezTo>
                    <a:pt x="4785012" y="908678"/>
                    <a:pt x="4785012" y="908678"/>
                    <a:pt x="4785012" y="1498193"/>
                  </a:cubicBezTo>
                  <a:cubicBezTo>
                    <a:pt x="4785012" y="1911228"/>
                    <a:pt x="5119287" y="2245412"/>
                    <a:pt x="5532435" y="2245412"/>
                  </a:cubicBezTo>
                  <a:cubicBezTo>
                    <a:pt x="5551215" y="2245412"/>
                    <a:pt x="5566238" y="2241657"/>
                    <a:pt x="5581262" y="2237902"/>
                  </a:cubicBezTo>
                  <a:cubicBezTo>
                    <a:pt x="5461073" y="2129011"/>
                    <a:pt x="5385955" y="1971306"/>
                    <a:pt x="5385955" y="1794827"/>
                  </a:cubicBezTo>
                  <a:cubicBezTo>
                    <a:pt x="5385955" y="1794827"/>
                    <a:pt x="5385955" y="1794827"/>
                    <a:pt x="5385955" y="600779"/>
                  </a:cubicBezTo>
                  <a:cubicBezTo>
                    <a:pt x="5385955" y="270350"/>
                    <a:pt x="5648868" y="0"/>
                    <a:pt x="5979387" y="0"/>
                  </a:cubicBezTo>
                  <a:cubicBezTo>
                    <a:pt x="6309906" y="0"/>
                    <a:pt x="6580331" y="270350"/>
                    <a:pt x="6580331" y="600779"/>
                  </a:cubicBezTo>
                  <a:cubicBezTo>
                    <a:pt x="6580331" y="600779"/>
                    <a:pt x="6580331" y="600779"/>
                    <a:pt x="6580331" y="1025079"/>
                  </a:cubicBezTo>
                  <a:cubicBezTo>
                    <a:pt x="7440431" y="1115196"/>
                    <a:pt x="7977524" y="1220332"/>
                    <a:pt x="8015083" y="1227842"/>
                  </a:cubicBezTo>
                  <a:cubicBezTo>
                    <a:pt x="8225413" y="1269146"/>
                    <a:pt x="8375649" y="1453134"/>
                    <a:pt x="8375649" y="1667162"/>
                  </a:cubicBezTo>
                  <a:cubicBezTo>
                    <a:pt x="8375649" y="1667162"/>
                    <a:pt x="8375649" y="1667162"/>
                    <a:pt x="8375649" y="8196879"/>
                  </a:cubicBezTo>
                  <a:cubicBezTo>
                    <a:pt x="8375649" y="8407152"/>
                    <a:pt x="8225413" y="8591140"/>
                    <a:pt x="8018839" y="8636199"/>
                  </a:cubicBezTo>
                  <a:cubicBezTo>
                    <a:pt x="7954989" y="8651218"/>
                    <a:pt x="6433851" y="8974137"/>
                    <a:pt x="4187824" y="8974137"/>
                  </a:cubicBezTo>
                  <a:cubicBezTo>
                    <a:pt x="1938042" y="8974137"/>
                    <a:pt x="416904" y="8651218"/>
                    <a:pt x="353054" y="8636199"/>
                  </a:cubicBezTo>
                  <a:cubicBezTo>
                    <a:pt x="146480" y="8591140"/>
                    <a:pt x="0" y="8407152"/>
                    <a:pt x="0" y="8196879"/>
                  </a:cubicBezTo>
                  <a:cubicBezTo>
                    <a:pt x="0" y="8196879"/>
                    <a:pt x="0" y="8196879"/>
                    <a:pt x="0" y="1667162"/>
                  </a:cubicBezTo>
                  <a:cubicBezTo>
                    <a:pt x="0" y="1453134"/>
                    <a:pt x="150236" y="1269146"/>
                    <a:pt x="356810" y="1227842"/>
                  </a:cubicBezTo>
                  <a:cubicBezTo>
                    <a:pt x="386857" y="1220332"/>
                    <a:pt x="691085" y="1160254"/>
                    <a:pt x="1194375" y="1092667"/>
                  </a:cubicBezTo>
                  <a:cubicBezTo>
                    <a:pt x="1194375" y="1092667"/>
                    <a:pt x="1194375" y="1092667"/>
                    <a:pt x="1194375" y="1498193"/>
                  </a:cubicBezTo>
                  <a:cubicBezTo>
                    <a:pt x="1194375" y="1911228"/>
                    <a:pt x="1528650" y="2245412"/>
                    <a:pt x="1941798" y="2245412"/>
                  </a:cubicBezTo>
                  <a:cubicBezTo>
                    <a:pt x="1960578" y="2245412"/>
                    <a:pt x="1975601" y="2241657"/>
                    <a:pt x="1994381" y="2237902"/>
                  </a:cubicBezTo>
                  <a:cubicBezTo>
                    <a:pt x="1870436" y="2129011"/>
                    <a:pt x="1795319" y="1971306"/>
                    <a:pt x="1795319" y="1794827"/>
                  </a:cubicBezTo>
                  <a:cubicBezTo>
                    <a:pt x="1795319" y="1794827"/>
                    <a:pt x="1795319" y="1794827"/>
                    <a:pt x="1795319" y="600779"/>
                  </a:cubicBezTo>
                  <a:cubicBezTo>
                    <a:pt x="1795319" y="270350"/>
                    <a:pt x="2061987" y="0"/>
                    <a:pt x="2392506" y="0"/>
                  </a:cubicBezTo>
                  <a:close/>
                </a:path>
              </a:pathLst>
            </a:custGeom>
            <a:solidFill>
              <a:schemeClr val="bg1"/>
            </a:solidFill>
            <a:ln>
              <a:noFill/>
            </a:ln>
          </p:spPr>
          <p:txBody>
            <a:bodyPr anchor="ctr" anchorCtr="1"/>
            <a:lstStyle/>
            <a:p>
              <a:endParaRPr lang="zh-CN" altLang="en-US"/>
            </a:p>
          </p:txBody>
        </p:sp>
      </p:grpSp>
      <p:grpSp>
        <p:nvGrpSpPr>
          <p:cNvPr id="35" name="组合 34"/>
          <p:cNvGrpSpPr/>
          <p:nvPr/>
        </p:nvGrpSpPr>
        <p:grpSpPr>
          <a:xfrm>
            <a:off x="1356601" y="2818902"/>
            <a:ext cx="2321366" cy="1330625"/>
            <a:chOff x="1298545" y="2209314"/>
            <a:chExt cx="2321366" cy="1330625"/>
          </a:xfrm>
        </p:grpSpPr>
        <p:sp>
          <p:nvSpPr>
            <p:cNvPr id="36" name="TextBox 1"/>
            <p:cNvSpPr txBox="1">
              <a:spLocks noChangeArrowheads="1"/>
            </p:cNvSpPr>
            <p:nvPr/>
          </p:nvSpPr>
          <p:spPr bwMode="auto">
            <a:xfrm>
              <a:off x="1667326" y="2209314"/>
              <a:ext cx="1403958" cy="400110"/>
            </a:xfrm>
            <a:prstGeom prst="rect">
              <a:avLst/>
            </a:prstGeom>
            <a:noFill/>
            <a:ln w="9525">
              <a:noFill/>
              <a:miter lim="800000"/>
              <a:headEnd/>
              <a:tailEnd/>
            </a:ln>
          </p:spPr>
          <p:txBody>
            <a:bodyPr wrap="square">
              <a:spAutoFit/>
            </a:bodyPr>
            <a:lstStyle/>
            <a:p>
              <a:pPr algn="ctr"/>
              <a:r>
                <a:rPr lang="zh-CN" altLang="en-US" sz="2000" b="1" dirty="0" smtClean="0">
                  <a:solidFill>
                    <a:srgbClr val="E94E60"/>
                  </a:solidFill>
                  <a:ea typeface="微软雅黑" pitchFamily="34" charset="-122"/>
                </a:rPr>
                <a:t>加入标题</a:t>
              </a:r>
              <a:endParaRPr lang="zh-CN" altLang="en-US" sz="2000" b="1" dirty="0">
                <a:solidFill>
                  <a:srgbClr val="E94E60"/>
                </a:solidFill>
                <a:ea typeface="微软雅黑" pitchFamily="34" charset="-122"/>
              </a:endParaRPr>
            </a:p>
          </p:txBody>
        </p:sp>
        <p:sp>
          <p:nvSpPr>
            <p:cNvPr id="37" name="矩形 36"/>
            <p:cNvSpPr/>
            <p:nvPr/>
          </p:nvSpPr>
          <p:spPr>
            <a:xfrm>
              <a:off x="1298545" y="2659890"/>
              <a:ext cx="2321366" cy="880049"/>
            </a:xfrm>
            <a:prstGeom prst="rect">
              <a:avLst/>
            </a:prstGeom>
            <a:noFill/>
          </p:spPr>
          <p:txBody>
            <a:bodyPr wrap="square" rtlCol="0">
              <a:spAutoFit/>
            </a:bodyPr>
            <a:lstStyle/>
            <a:p>
              <a:pPr>
                <a:lnSpc>
                  <a:spcPct val="150000"/>
                </a:lnSpc>
              </a:pPr>
              <a:r>
                <a:rPr lang="zh-CN" altLang="en-US" sz="1200" dirty="0">
                  <a:solidFill>
                    <a:schemeClr val="bg1">
                      <a:lumMod val="50000"/>
                    </a:schemeClr>
                  </a:solidFill>
                  <a:latin typeface="+mn-ea"/>
                </a:rPr>
                <a:t>此处添加详细文本描述，建议与标题相关并符合整体语言风格，语言描述尽量简洁生动</a:t>
              </a:r>
              <a:r>
                <a:rPr lang="zh-CN" altLang="en-US" sz="1200" dirty="0" smtClean="0">
                  <a:solidFill>
                    <a:schemeClr val="bg1">
                      <a:lumMod val="50000"/>
                    </a:schemeClr>
                  </a:solidFill>
                  <a:latin typeface="+mn-ea"/>
                </a:rPr>
                <a:t>。</a:t>
              </a:r>
              <a:endParaRPr lang="zh-CN" altLang="en-US" sz="1200" dirty="0">
                <a:solidFill>
                  <a:schemeClr val="bg1">
                    <a:lumMod val="50000"/>
                  </a:schemeClr>
                </a:solidFill>
                <a:latin typeface="+mn-ea"/>
              </a:endParaRPr>
            </a:p>
          </p:txBody>
        </p:sp>
      </p:grpSp>
      <p:grpSp>
        <p:nvGrpSpPr>
          <p:cNvPr id="38" name="组合 37"/>
          <p:cNvGrpSpPr/>
          <p:nvPr/>
        </p:nvGrpSpPr>
        <p:grpSpPr>
          <a:xfrm>
            <a:off x="3994366" y="2275102"/>
            <a:ext cx="2321366" cy="1270463"/>
            <a:chOff x="3936310" y="1665514"/>
            <a:chExt cx="2321366" cy="1270463"/>
          </a:xfrm>
        </p:grpSpPr>
        <p:sp>
          <p:nvSpPr>
            <p:cNvPr id="39" name="TextBox 25"/>
            <p:cNvSpPr txBox="1">
              <a:spLocks noChangeArrowheads="1"/>
            </p:cNvSpPr>
            <p:nvPr/>
          </p:nvSpPr>
          <p:spPr bwMode="auto">
            <a:xfrm>
              <a:off x="4178475" y="1665514"/>
              <a:ext cx="1403958" cy="400110"/>
            </a:xfrm>
            <a:prstGeom prst="rect">
              <a:avLst/>
            </a:prstGeom>
            <a:noFill/>
            <a:ln w="9525">
              <a:noFill/>
              <a:miter lim="800000"/>
              <a:headEnd/>
              <a:tailEnd/>
            </a:ln>
          </p:spPr>
          <p:txBody>
            <a:bodyPr wrap="square">
              <a:spAutoFit/>
            </a:bodyPr>
            <a:lstStyle/>
            <a:p>
              <a:pPr algn="ctr"/>
              <a:r>
                <a:rPr lang="zh-CN" altLang="en-US" sz="2000" b="1" dirty="0">
                  <a:solidFill>
                    <a:schemeClr val="tx1">
                      <a:lumMod val="50000"/>
                      <a:lumOff val="50000"/>
                    </a:schemeClr>
                  </a:solidFill>
                  <a:ea typeface="微软雅黑" pitchFamily="34" charset="-122"/>
                </a:rPr>
                <a:t>加入标题</a:t>
              </a:r>
            </a:p>
          </p:txBody>
        </p:sp>
        <p:sp>
          <p:nvSpPr>
            <p:cNvPr id="40" name="矩形 39"/>
            <p:cNvSpPr/>
            <p:nvPr/>
          </p:nvSpPr>
          <p:spPr>
            <a:xfrm>
              <a:off x="3936310" y="2055928"/>
              <a:ext cx="2321366" cy="880049"/>
            </a:xfrm>
            <a:prstGeom prst="rect">
              <a:avLst/>
            </a:prstGeom>
            <a:noFill/>
          </p:spPr>
          <p:txBody>
            <a:bodyPr wrap="square" rtlCol="0">
              <a:spAutoFit/>
            </a:bodyPr>
            <a:lstStyle/>
            <a:p>
              <a:pPr>
                <a:lnSpc>
                  <a:spcPct val="150000"/>
                </a:lnSpc>
              </a:pPr>
              <a:r>
                <a:rPr lang="zh-CN" altLang="en-US" sz="1200" dirty="0">
                  <a:solidFill>
                    <a:schemeClr val="bg1">
                      <a:lumMod val="50000"/>
                    </a:schemeClr>
                  </a:solidFill>
                  <a:latin typeface="+mn-ea"/>
                </a:rPr>
                <a:t>此处添加详细文本描述，建议与标题相关并符合整体语言风格，语言描述尽量简洁生动</a:t>
              </a:r>
              <a:r>
                <a:rPr lang="zh-CN" altLang="en-US" sz="1200" dirty="0" smtClean="0">
                  <a:solidFill>
                    <a:schemeClr val="bg1">
                      <a:lumMod val="50000"/>
                    </a:schemeClr>
                  </a:solidFill>
                  <a:latin typeface="+mn-ea"/>
                </a:rPr>
                <a:t>。</a:t>
              </a:r>
              <a:endParaRPr lang="zh-CN" altLang="en-US" sz="1200" dirty="0">
                <a:solidFill>
                  <a:schemeClr val="bg1">
                    <a:lumMod val="50000"/>
                  </a:schemeClr>
                </a:solidFill>
                <a:latin typeface="+mn-ea"/>
              </a:endParaRPr>
            </a:p>
          </p:txBody>
        </p:sp>
      </p:grpSp>
      <p:grpSp>
        <p:nvGrpSpPr>
          <p:cNvPr id="41" name="组合 40"/>
          <p:cNvGrpSpPr/>
          <p:nvPr/>
        </p:nvGrpSpPr>
        <p:grpSpPr>
          <a:xfrm>
            <a:off x="5860121" y="5204378"/>
            <a:ext cx="2321366" cy="1263289"/>
            <a:chOff x="5802065" y="4594790"/>
            <a:chExt cx="2321366" cy="1263289"/>
          </a:xfrm>
        </p:grpSpPr>
        <p:sp>
          <p:nvSpPr>
            <p:cNvPr id="42" name="TextBox 26"/>
            <p:cNvSpPr txBox="1">
              <a:spLocks noChangeArrowheads="1"/>
            </p:cNvSpPr>
            <p:nvPr/>
          </p:nvSpPr>
          <p:spPr bwMode="auto">
            <a:xfrm>
              <a:off x="5898108" y="4594790"/>
              <a:ext cx="1805284" cy="400110"/>
            </a:xfrm>
            <a:prstGeom prst="rect">
              <a:avLst/>
            </a:prstGeom>
            <a:noFill/>
            <a:ln w="9525">
              <a:noFill/>
              <a:miter lim="800000"/>
              <a:headEnd/>
              <a:tailEnd/>
            </a:ln>
          </p:spPr>
          <p:txBody>
            <a:bodyPr wrap="square">
              <a:spAutoFit/>
            </a:bodyPr>
            <a:lstStyle/>
            <a:p>
              <a:pPr algn="ctr"/>
              <a:r>
                <a:rPr lang="zh-CN" altLang="en-US" sz="2000" b="1" dirty="0">
                  <a:solidFill>
                    <a:srgbClr val="E94E60"/>
                  </a:solidFill>
                  <a:ea typeface="微软雅黑" pitchFamily="34" charset="-122"/>
                </a:rPr>
                <a:t>加入标题</a:t>
              </a:r>
            </a:p>
          </p:txBody>
        </p:sp>
        <p:sp>
          <p:nvSpPr>
            <p:cNvPr id="43" name="矩形 42"/>
            <p:cNvSpPr/>
            <p:nvPr/>
          </p:nvSpPr>
          <p:spPr>
            <a:xfrm>
              <a:off x="5802065" y="4978030"/>
              <a:ext cx="2321366" cy="880049"/>
            </a:xfrm>
            <a:prstGeom prst="rect">
              <a:avLst/>
            </a:prstGeom>
            <a:noFill/>
          </p:spPr>
          <p:txBody>
            <a:bodyPr wrap="square" rtlCol="0">
              <a:spAutoFit/>
            </a:bodyPr>
            <a:lstStyle/>
            <a:p>
              <a:pPr>
                <a:lnSpc>
                  <a:spcPct val="150000"/>
                </a:lnSpc>
              </a:pPr>
              <a:r>
                <a:rPr lang="zh-CN" altLang="en-US" sz="1200" dirty="0">
                  <a:solidFill>
                    <a:schemeClr val="bg1">
                      <a:lumMod val="50000"/>
                    </a:schemeClr>
                  </a:solidFill>
                  <a:latin typeface="+mn-ea"/>
                </a:rPr>
                <a:t>此处添加详细文本描述，建议与标题相关并符合整体语言风格，语言描述尽量简洁生动</a:t>
              </a:r>
              <a:r>
                <a:rPr lang="zh-CN" altLang="en-US" sz="1200" dirty="0" smtClean="0">
                  <a:solidFill>
                    <a:schemeClr val="bg1">
                      <a:lumMod val="50000"/>
                    </a:schemeClr>
                  </a:solidFill>
                  <a:latin typeface="+mn-ea"/>
                </a:rPr>
                <a:t>。</a:t>
              </a:r>
              <a:endParaRPr lang="zh-CN" altLang="en-US" sz="1200" dirty="0">
                <a:solidFill>
                  <a:schemeClr val="bg1">
                    <a:lumMod val="50000"/>
                  </a:schemeClr>
                </a:solidFill>
                <a:latin typeface="+mn-ea"/>
              </a:endParaRPr>
            </a:p>
          </p:txBody>
        </p:sp>
      </p:grpSp>
      <p:grpSp>
        <p:nvGrpSpPr>
          <p:cNvPr id="44" name="组合 43"/>
          <p:cNvGrpSpPr/>
          <p:nvPr/>
        </p:nvGrpSpPr>
        <p:grpSpPr>
          <a:xfrm>
            <a:off x="8386304" y="3958607"/>
            <a:ext cx="2321366" cy="1280159"/>
            <a:chOff x="8328248" y="3349019"/>
            <a:chExt cx="2321366" cy="1280159"/>
          </a:xfrm>
        </p:grpSpPr>
        <p:sp>
          <p:nvSpPr>
            <p:cNvPr id="45" name="TextBox 26"/>
            <p:cNvSpPr txBox="1">
              <a:spLocks noChangeArrowheads="1"/>
            </p:cNvSpPr>
            <p:nvPr/>
          </p:nvSpPr>
          <p:spPr bwMode="auto">
            <a:xfrm>
              <a:off x="8419618" y="3349019"/>
              <a:ext cx="1805284" cy="400110"/>
            </a:xfrm>
            <a:prstGeom prst="rect">
              <a:avLst/>
            </a:prstGeom>
            <a:noFill/>
            <a:ln w="9525">
              <a:noFill/>
              <a:miter lim="800000"/>
              <a:headEnd/>
              <a:tailEnd/>
            </a:ln>
          </p:spPr>
          <p:txBody>
            <a:bodyPr wrap="square">
              <a:spAutoFit/>
            </a:bodyPr>
            <a:lstStyle/>
            <a:p>
              <a:pPr algn="ctr"/>
              <a:r>
                <a:rPr lang="zh-CN" altLang="en-US" sz="2000" b="1" dirty="0">
                  <a:solidFill>
                    <a:schemeClr val="tx1">
                      <a:lumMod val="50000"/>
                      <a:lumOff val="50000"/>
                    </a:schemeClr>
                  </a:solidFill>
                  <a:ea typeface="微软雅黑" pitchFamily="34" charset="-122"/>
                </a:rPr>
                <a:t>加入标题</a:t>
              </a:r>
            </a:p>
          </p:txBody>
        </p:sp>
        <p:sp>
          <p:nvSpPr>
            <p:cNvPr id="46" name="矩形 45"/>
            <p:cNvSpPr/>
            <p:nvPr/>
          </p:nvSpPr>
          <p:spPr>
            <a:xfrm>
              <a:off x="8328248" y="3749129"/>
              <a:ext cx="2321366" cy="880049"/>
            </a:xfrm>
            <a:prstGeom prst="rect">
              <a:avLst/>
            </a:prstGeom>
            <a:noFill/>
          </p:spPr>
          <p:txBody>
            <a:bodyPr wrap="square" rtlCol="0">
              <a:spAutoFit/>
            </a:bodyPr>
            <a:lstStyle/>
            <a:p>
              <a:pPr>
                <a:lnSpc>
                  <a:spcPct val="150000"/>
                </a:lnSpc>
              </a:pPr>
              <a:r>
                <a:rPr lang="zh-CN" altLang="en-US" sz="1200" dirty="0">
                  <a:solidFill>
                    <a:schemeClr val="bg1">
                      <a:lumMod val="50000"/>
                    </a:schemeClr>
                  </a:solidFill>
                  <a:latin typeface="+mn-ea"/>
                </a:rPr>
                <a:t>此处添加详细文本描述，建议与标题相关并符合整体语言风格，语言描述尽量简洁生动</a:t>
              </a:r>
              <a:r>
                <a:rPr lang="zh-CN" altLang="en-US" sz="1200" dirty="0" smtClean="0">
                  <a:solidFill>
                    <a:schemeClr val="bg1">
                      <a:lumMod val="50000"/>
                    </a:schemeClr>
                  </a:solidFill>
                  <a:latin typeface="+mn-ea"/>
                </a:rPr>
                <a:t>。</a:t>
              </a:r>
              <a:endParaRPr lang="zh-CN" altLang="en-US" sz="1200" dirty="0">
                <a:solidFill>
                  <a:schemeClr val="bg1">
                    <a:lumMod val="50000"/>
                  </a:schemeClr>
                </a:solidFill>
                <a:latin typeface="+mn-ea"/>
              </a:endParaRPr>
            </a:p>
          </p:txBody>
        </p:sp>
      </p:grpSp>
    </p:spTree>
    <p:extLst>
      <p:ext uri="{BB962C8B-B14F-4D97-AF65-F5344CB8AC3E}">
        <p14:creationId xmlns:p14="http://schemas.microsoft.com/office/powerpoint/2010/main" val="1124882529"/>
      </p:ext>
    </p:extLst>
  </p:cSld>
  <p:clrMapOvr>
    <a:masterClrMapping/>
  </p:clrMapOvr>
  <mc:AlternateContent xmlns:mc="http://schemas.openxmlformats.org/markup-compatibility/2006" xmlns:p14="http://schemas.microsoft.com/office/powerpoint/2010/main">
    <mc:Choice Requires="p14">
      <p:transition spd="slow" p14:dur="2000" advTm="1000"/>
    </mc:Choice>
    <mc:Fallback xmlns="">
      <p:transition spd="slow" advTm="1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3"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3)">
                                      <p:cBhvr>
                                        <p:cTn id="7" dur="750"/>
                                        <p:tgtEl>
                                          <p:spTgt spid="4"/>
                                        </p:tgtEl>
                                      </p:cBhvr>
                                    </p:animEffect>
                                  </p:childTnLst>
                                </p:cTn>
                              </p:par>
                              <p:par>
                                <p:cTn id="8" presetID="21" presetClass="entr" presetSubtype="3"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wheel(3)">
                                      <p:cBhvr>
                                        <p:cTn id="10" dur="750"/>
                                        <p:tgtEl>
                                          <p:spTgt spid="5"/>
                                        </p:tgtEl>
                                      </p:cBhvr>
                                    </p:animEffect>
                                  </p:childTnLst>
                                </p:cTn>
                              </p:par>
                            </p:childTnLst>
                          </p:cTn>
                        </p:par>
                        <p:par>
                          <p:cTn id="11" fill="hold">
                            <p:stCondLst>
                              <p:cond delay="750"/>
                            </p:stCondLst>
                            <p:childTnLst>
                              <p:par>
                                <p:cTn id="12" presetID="22" presetClass="entr" presetSubtype="8" fill="hold" nodeType="afterEffect">
                                  <p:stCondLst>
                                    <p:cond delay="0"/>
                                  </p:stCondLst>
                                  <p:childTnLst>
                                    <p:set>
                                      <p:cBhvr>
                                        <p:cTn id="13" dur="1" fill="hold">
                                          <p:stCondLst>
                                            <p:cond delay="0"/>
                                          </p:stCondLst>
                                        </p:cTn>
                                        <p:tgtEl>
                                          <p:spTgt spid="10"/>
                                        </p:tgtEl>
                                        <p:attrNameLst>
                                          <p:attrName>style.visibility</p:attrName>
                                        </p:attrNameLst>
                                      </p:cBhvr>
                                      <p:to>
                                        <p:strVal val="visible"/>
                                      </p:to>
                                    </p:set>
                                    <p:animEffect transition="in" filter="wipe(left)">
                                      <p:cBhvr>
                                        <p:cTn id="14" dur="1000"/>
                                        <p:tgtEl>
                                          <p:spTgt spid="10"/>
                                        </p:tgtEl>
                                      </p:cBhvr>
                                    </p:animEffect>
                                  </p:childTnLst>
                                </p:cTn>
                              </p:par>
                              <p:par>
                                <p:cTn id="15" presetID="10" presetClass="entr" presetSubtype="0" fill="hold" nodeType="withEffect">
                                  <p:stCondLst>
                                    <p:cond delay="25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750"/>
                                        <p:tgtEl>
                                          <p:spTgt spid="6"/>
                                        </p:tgtEl>
                                      </p:cBhvr>
                                    </p:animEffect>
                                  </p:childTnLst>
                                </p:cTn>
                              </p:par>
                              <p:par>
                                <p:cTn id="18" presetID="22" presetClass="entr" presetSubtype="8" fill="hold" nodeType="withEffect">
                                  <p:stCondLst>
                                    <p:cond delay="0"/>
                                  </p:stCondLst>
                                  <p:childTnLst>
                                    <p:set>
                                      <p:cBhvr>
                                        <p:cTn id="19" dur="1" fill="hold">
                                          <p:stCondLst>
                                            <p:cond delay="0"/>
                                          </p:stCondLst>
                                        </p:cTn>
                                        <p:tgtEl>
                                          <p:spTgt spid="17"/>
                                        </p:tgtEl>
                                        <p:attrNameLst>
                                          <p:attrName>style.visibility</p:attrName>
                                        </p:attrNameLst>
                                      </p:cBhvr>
                                      <p:to>
                                        <p:strVal val="visible"/>
                                      </p:to>
                                    </p:set>
                                    <p:animEffect transition="in" filter="wipe(left)">
                                      <p:cBhvr>
                                        <p:cTn id="20" dur="200"/>
                                        <p:tgtEl>
                                          <p:spTgt spid="17"/>
                                        </p:tgtEl>
                                      </p:cBhvr>
                                    </p:animEffect>
                                  </p:childTnLst>
                                </p:cTn>
                              </p:par>
                            </p:childTnLst>
                          </p:cTn>
                        </p:par>
                        <p:par>
                          <p:cTn id="21" fill="hold">
                            <p:stCondLst>
                              <p:cond delay="1750"/>
                            </p:stCondLst>
                            <p:childTnLst>
                              <p:par>
                                <p:cTn id="22" presetID="53" presetClass="entr" presetSubtype="16" fill="hold" nodeType="afterEffect">
                                  <p:stCondLst>
                                    <p:cond delay="0"/>
                                  </p:stCondLst>
                                  <p:childTnLst>
                                    <p:set>
                                      <p:cBhvr>
                                        <p:cTn id="23" dur="1" fill="hold">
                                          <p:stCondLst>
                                            <p:cond delay="0"/>
                                          </p:stCondLst>
                                        </p:cTn>
                                        <p:tgtEl>
                                          <p:spTgt spid="32"/>
                                        </p:tgtEl>
                                        <p:attrNameLst>
                                          <p:attrName>style.visibility</p:attrName>
                                        </p:attrNameLst>
                                      </p:cBhvr>
                                      <p:to>
                                        <p:strVal val="visible"/>
                                      </p:to>
                                    </p:set>
                                    <p:anim calcmode="lin" valueType="num">
                                      <p:cBhvr>
                                        <p:cTn id="24" dur="500" fill="hold"/>
                                        <p:tgtEl>
                                          <p:spTgt spid="32"/>
                                        </p:tgtEl>
                                        <p:attrNameLst>
                                          <p:attrName>ppt_w</p:attrName>
                                        </p:attrNameLst>
                                      </p:cBhvr>
                                      <p:tavLst>
                                        <p:tav tm="0">
                                          <p:val>
                                            <p:fltVal val="0"/>
                                          </p:val>
                                        </p:tav>
                                        <p:tav tm="100000">
                                          <p:val>
                                            <p:strVal val="#ppt_w"/>
                                          </p:val>
                                        </p:tav>
                                      </p:tavLst>
                                    </p:anim>
                                    <p:anim calcmode="lin" valueType="num">
                                      <p:cBhvr>
                                        <p:cTn id="25" dur="500" fill="hold"/>
                                        <p:tgtEl>
                                          <p:spTgt spid="32"/>
                                        </p:tgtEl>
                                        <p:attrNameLst>
                                          <p:attrName>ppt_h</p:attrName>
                                        </p:attrNameLst>
                                      </p:cBhvr>
                                      <p:tavLst>
                                        <p:tav tm="0">
                                          <p:val>
                                            <p:fltVal val="0"/>
                                          </p:val>
                                        </p:tav>
                                        <p:tav tm="100000">
                                          <p:val>
                                            <p:strVal val="#ppt_h"/>
                                          </p:val>
                                        </p:tav>
                                      </p:tavLst>
                                    </p:anim>
                                    <p:animEffect transition="in" filter="fade">
                                      <p:cBhvr>
                                        <p:cTn id="26" dur="500"/>
                                        <p:tgtEl>
                                          <p:spTgt spid="32"/>
                                        </p:tgtEl>
                                      </p:cBhvr>
                                    </p:animEffect>
                                  </p:childTnLst>
                                </p:cTn>
                              </p:par>
                            </p:childTnLst>
                          </p:cTn>
                        </p:par>
                        <p:par>
                          <p:cTn id="27" fill="hold">
                            <p:stCondLst>
                              <p:cond delay="2250"/>
                            </p:stCondLst>
                            <p:childTnLst>
                              <p:par>
                                <p:cTn id="28" presetID="12" presetClass="entr" presetSubtype="4" fill="hold" nodeType="afterEffect">
                                  <p:stCondLst>
                                    <p:cond delay="0"/>
                                  </p:stCondLst>
                                  <p:childTnLst>
                                    <p:set>
                                      <p:cBhvr>
                                        <p:cTn id="29" dur="1" fill="hold">
                                          <p:stCondLst>
                                            <p:cond delay="0"/>
                                          </p:stCondLst>
                                        </p:cTn>
                                        <p:tgtEl>
                                          <p:spTgt spid="35"/>
                                        </p:tgtEl>
                                        <p:attrNameLst>
                                          <p:attrName>style.visibility</p:attrName>
                                        </p:attrNameLst>
                                      </p:cBhvr>
                                      <p:to>
                                        <p:strVal val="visible"/>
                                      </p:to>
                                    </p:set>
                                    <p:anim calcmode="lin" valueType="num">
                                      <p:cBhvr additive="base">
                                        <p:cTn id="30" dur="500"/>
                                        <p:tgtEl>
                                          <p:spTgt spid="35"/>
                                        </p:tgtEl>
                                        <p:attrNameLst>
                                          <p:attrName>ppt_y</p:attrName>
                                        </p:attrNameLst>
                                      </p:cBhvr>
                                      <p:tavLst>
                                        <p:tav tm="0">
                                          <p:val>
                                            <p:strVal val="#ppt_y+#ppt_h*1.125000"/>
                                          </p:val>
                                        </p:tav>
                                        <p:tav tm="100000">
                                          <p:val>
                                            <p:strVal val="#ppt_y"/>
                                          </p:val>
                                        </p:tav>
                                      </p:tavLst>
                                    </p:anim>
                                    <p:animEffect transition="in" filter="wipe(up)">
                                      <p:cBhvr>
                                        <p:cTn id="31" dur="500"/>
                                        <p:tgtEl>
                                          <p:spTgt spid="35"/>
                                        </p:tgtEl>
                                      </p:cBhvr>
                                    </p:animEffect>
                                  </p:childTnLst>
                                </p:cTn>
                              </p:par>
                              <p:par>
                                <p:cTn id="32" presetID="22" presetClass="entr" presetSubtype="8" fill="hold" nodeType="withEffect">
                                  <p:stCondLst>
                                    <p:cond delay="0"/>
                                  </p:stCondLst>
                                  <p:childTnLst>
                                    <p:set>
                                      <p:cBhvr>
                                        <p:cTn id="33" dur="1" fill="hold">
                                          <p:stCondLst>
                                            <p:cond delay="0"/>
                                          </p:stCondLst>
                                        </p:cTn>
                                        <p:tgtEl>
                                          <p:spTgt spid="18"/>
                                        </p:tgtEl>
                                        <p:attrNameLst>
                                          <p:attrName>style.visibility</p:attrName>
                                        </p:attrNameLst>
                                      </p:cBhvr>
                                      <p:to>
                                        <p:strVal val="visible"/>
                                      </p:to>
                                    </p:set>
                                    <p:animEffect transition="in" filter="wipe(left)">
                                      <p:cBhvr>
                                        <p:cTn id="34" dur="200"/>
                                        <p:tgtEl>
                                          <p:spTgt spid="18"/>
                                        </p:tgtEl>
                                      </p:cBhvr>
                                    </p:animEffect>
                                  </p:childTnLst>
                                </p:cTn>
                              </p:par>
                              <p:par>
                                <p:cTn id="35" presetID="53" presetClass="entr" presetSubtype="16" fill="hold" grpId="0" nodeType="withEffect">
                                  <p:stCondLst>
                                    <p:cond delay="100"/>
                                  </p:stCondLst>
                                  <p:childTnLst>
                                    <p:set>
                                      <p:cBhvr>
                                        <p:cTn id="36" dur="1" fill="hold">
                                          <p:stCondLst>
                                            <p:cond delay="0"/>
                                          </p:stCondLst>
                                        </p:cTn>
                                        <p:tgtEl>
                                          <p:spTgt spid="16"/>
                                        </p:tgtEl>
                                        <p:attrNameLst>
                                          <p:attrName>style.visibility</p:attrName>
                                        </p:attrNameLst>
                                      </p:cBhvr>
                                      <p:to>
                                        <p:strVal val="visible"/>
                                      </p:to>
                                    </p:set>
                                    <p:anim calcmode="lin" valueType="num">
                                      <p:cBhvr>
                                        <p:cTn id="37" dur="400" fill="hold"/>
                                        <p:tgtEl>
                                          <p:spTgt spid="16"/>
                                        </p:tgtEl>
                                        <p:attrNameLst>
                                          <p:attrName>ppt_w</p:attrName>
                                        </p:attrNameLst>
                                      </p:cBhvr>
                                      <p:tavLst>
                                        <p:tav tm="0">
                                          <p:val>
                                            <p:fltVal val="0"/>
                                          </p:val>
                                        </p:tav>
                                        <p:tav tm="100000">
                                          <p:val>
                                            <p:strVal val="#ppt_w"/>
                                          </p:val>
                                        </p:tav>
                                      </p:tavLst>
                                    </p:anim>
                                    <p:anim calcmode="lin" valueType="num">
                                      <p:cBhvr>
                                        <p:cTn id="38" dur="400" fill="hold"/>
                                        <p:tgtEl>
                                          <p:spTgt spid="16"/>
                                        </p:tgtEl>
                                        <p:attrNameLst>
                                          <p:attrName>ppt_h</p:attrName>
                                        </p:attrNameLst>
                                      </p:cBhvr>
                                      <p:tavLst>
                                        <p:tav tm="0">
                                          <p:val>
                                            <p:fltVal val="0"/>
                                          </p:val>
                                        </p:tav>
                                        <p:tav tm="100000">
                                          <p:val>
                                            <p:strVal val="#ppt_h"/>
                                          </p:val>
                                        </p:tav>
                                      </p:tavLst>
                                    </p:anim>
                                    <p:animEffect transition="in" filter="fade">
                                      <p:cBhvr>
                                        <p:cTn id="39" dur="400"/>
                                        <p:tgtEl>
                                          <p:spTgt spid="16"/>
                                        </p:tgtEl>
                                      </p:cBhvr>
                                    </p:animEffect>
                                  </p:childTnLst>
                                </p:cTn>
                              </p:par>
                              <p:par>
                                <p:cTn id="40" presetID="22" presetClass="entr" presetSubtype="8" fill="hold" nodeType="withEffect">
                                  <p:stCondLst>
                                    <p:cond delay="500"/>
                                  </p:stCondLst>
                                  <p:childTnLst>
                                    <p:set>
                                      <p:cBhvr>
                                        <p:cTn id="41" dur="1" fill="hold">
                                          <p:stCondLst>
                                            <p:cond delay="0"/>
                                          </p:stCondLst>
                                        </p:cTn>
                                        <p:tgtEl>
                                          <p:spTgt spid="19"/>
                                        </p:tgtEl>
                                        <p:attrNameLst>
                                          <p:attrName>style.visibility</p:attrName>
                                        </p:attrNameLst>
                                      </p:cBhvr>
                                      <p:to>
                                        <p:strVal val="visible"/>
                                      </p:to>
                                    </p:set>
                                    <p:animEffect transition="in" filter="wipe(left)">
                                      <p:cBhvr>
                                        <p:cTn id="42" dur="200"/>
                                        <p:tgtEl>
                                          <p:spTgt spid="19"/>
                                        </p:tgtEl>
                                      </p:cBhvr>
                                    </p:animEffect>
                                  </p:childTnLst>
                                </p:cTn>
                              </p:par>
                            </p:childTnLst>
                          </p:cTn>
                        </p:par>
                        <p:par>
                          <p:cTn id="43" fill="hold">
                            <p:stCondLst>
                              <p:cond delay="2950"/>
                            </p:stCondLst>
                            <p:childTnLst>
                              <p:par>
                                <p:cTn id="44" presetID="53" presetClass="entr" presetSubtype="16" fill="hold" nodeType="afterEffect">
                                  <p:stCondLst>
                                    <p:cond delay="0"/>
                                  </p:stCondLst>
                                  <p:childTnLst>
                                    <p:set>
                                      <p:cBhvr>
                                        <p:cTn id="45" dur="1" fill="hold">
                                          <p:stCondLst>
                                            <p:cond delay="0"/>
                                          </p:stCondLst>
                                        </p:cTn>
                                        <p:tgtEl>
                                          <p:spTgt spid="29"/>
                                        </p:tgtEl>
                                        <p:attrNameLst>
                                          <p:attrName>style.visibility</p:attrName>
                                        </p:attrNameLst>
                                      </p:cBhvr>
                                      <p:to>
                                        <p:strVal val="visible"/>
                                      </p:to>
                                    </p:set>
                                    <p:anim calcmode="lin" valueType="num">
                                      <p:cBhvr>
                                        <p:cTn id="46" dur="500" fill="hold"/>
                                        <p:tgtEl>
                                          <p:spTgt spid="29"/>
                                        </p:tgtEl>
                                        <p:attrNameLst>
                                          <p:attrName>ppt_w</p:attrName>
                                        </p:attrNameLst>
                                      </p:cBhvr>
                                      <p:tavLst>
                                        <p:tav tm="0">
                                          <p:val>
                                            <p:fltVal val="0"/>
                                          </p:val>
                                        </p:tav>
                                        <p:tav tm="100000">
                                          <p:val>
                                            <p:strVal val="#ppt_w"/>
                                          </p:val>
                                        </p:tav>
                                      </p:tavLst>
                                    </p:anim>
                                    <p:anim calcmode="lin" valueType="num">
                                      <p:cBhvr>
                                        <p:cTn id="47" dur="500" fill="hold"/>
                                        <p:tgtEl>
                                          <p:spTgt spid="29"/>
                                        </p:tgtEl>
                                        <p:attrNameLst>
                                          <p:attrName>ppt_h</p:attrName>
                                        </p:attrNameLst>
                                      </p:cBhvr>
                                      <p:tavLst>
                                        <p:tav tm="0">
                                          <p:val>
                                            <p:fltVal val="0"/>
                                          </p:val>
                                        </p:tav>
                                        <p:tav tm="100000">
                                          <p:val>
                                            <p:strVal val="#ppt_h"/>
                                          </p:val>
                                        </p:tav>
                                      </p:tavLst>
                                    </p:anim>
                                    <p:animEffect transition="in" filter="fade">
                                      <p:cBhvr>
                                        <p:cTn id="48" dur="500"/>
                                        <p:tgtEl>
                                          <p:spTgt spid="29"/>
                                        </p:tgtEl>
                                      </p:cBhvr>
                                    </p:animEffect>
                                  </p:childTnLst>
                                </p:cTn>
                              </p:par>
                            </p:childTnLst>
                          </p:cTn>
                        </p:par>
                        <p:par>
                          <p:cTn id="49" fill="hold">
                            <p:stCondLst>
                              <p:cond delay="3450"/>
                            </p:stCondLst>
                            <p:childTnLst>
                              <p:par>
                                <p:cTn id="50" presetID="12" presetClass="entr" presetSubtype="4" fill="hold" nodeType="afterEffect">
                                  <p:stCondLst>
                                    <p:cond delay="0"/>
                                  </p:stCondLst>
                                  <p:childTnLst>
                                    <p:set>
                                      <p:cBhvr>
                                        <p:cTn id="51" dur="1" fill="hold">
                                          <p:stCondLst>
                                            <p:cond delay="0"/>
                                          </p:stCondLst>
                                        </p:cTn>
                                        <p:tgtEl>
                                          <p:spTgt spid="38"/>
                                        </p:tgtEl>
                                        <p:attrNameLst>
                                          <p:attrName>style.visibility</p:attrName>
                                        </p:attrNameLst>
                                      </p:cBhvr>
                                      <p:to>
                                        <p:strVal val="visible"/>
                                      </p:to>
                                    </p:set>
                                    <p:anim calcmode="lin" valueType="num">
                                      <p:cBhvr additive="base">
                                        <p:cTn id="52" dur="500"/>
                                        <p:tgtEl>
                                          <p:spTgt spid="38"/>
                                        </p:tgtEl>
                                        <p:attrNameLst>
                                          <p:attrName>ppt_y</p:attrName>
                                        </p:attrNameLst>
                                      </p:cBhvr>
                                      <p:tavLst>
                                        <p:tav tm="0">
                                          <p:val>
                                            <p:strVal val="#ppt_y+#ppt_h*1.125000"/>
                                          </p:val>
                                        </p:tav>
                                        <p:tav tm="100000">
                                          <p:val>
                                            <p:strVal val="#ppt_y"/>
                                          </p:val>
                                        </p:tav>
                                      </p:tavLst>
                                    </p:anim>
                                    <p:animEffect transition="in" filter="wipe(up)">
                                      <p:cBhvr>
                                        <p:cTn id="53" dur="500"/>
                                        <p:tgtEl>
                                          <p:spTgt spid="38"/>
                                        </p:tgtEl>
                                      </p:cBhvr>
                                    </p:animEffect>
                                  </p:childTnLst>
                                </p:cTn>
                              </p:par>
                              <p:par>
                                <p:cTn id="54" presetID="22" presetClass="entr" presetSubtype="8" fill="hold" nodeType="withEffect">
                                  <p:stCondLst>
                                    <p:cond delay="0"/>
                                  </p:stCondLst>
                                  <p:childTnLst>
                                    <p:set>
                                      <p:cBhvr>
                                        <p:cTn id="55" dur="1" fill="hold">
                                          <p:stCondLst>
                                            <p:cond delay="0"/>
                                          </p:stCondLst>
                                        </p:cTn>
                                        <p:tgtEl>
                                          <p:spTgt spid="20"/>
                                        </p:tgtEl>
                                        <p:attrNameLst>
                                          <p:attrName>style.visibility</p:attrName>
                                        </p:attrNameLst>
                                      </p:cBhvr>
                                      <p:to>
                                        <p:strVal val="visible"/>
                                      </p:to>
                                    </p:set>
                                    <p:animEffect transition="in" filter="wipe(left)">
                                      <p:cBhvr>
                                        <p:cTn id="56" dur="200"/>
                                        <p:tgtEl>
                                          <p:spTgt spid="20"/>
                                        </p:tgtEl>
                                      </p:cBhvr>
                                    </p:animEffect>
                                  </p:childTnLst>
                                </p:cTn>
                              </p:par>
                            </p:childTnLst>
                          </p:cTn>
                        </p:par>
                        <p:par>
                          <p:cTn id="57" fill="hold">
                            <p:stCondLst>
                              <p:cond delay="3950"/>
                            </p:stCondLst>
                            <p:childTnLst>
                              <p:par>
                                <p:cTn id="58" presetID="53" presetClass="entr" presetSubtype="16" fill="hold" nodeType="afterEffect">
                                  <p:stCondLst>
                                    <p:cond delay="0"/>
                                  </p:stCondLst>
                                  <p:childTnLst>
                                    <p:set>
                                      <p:cBhvr>
                                        <p:cTn id="59" dur="1" fill="hold">
                                          <p:stCondLst>
                                            <p:cond delay="0"/>
                                          </p:stCondLst>
                                        </p:cTn>
                                        <p:tgtEl>
                                          <p:spTgt spid="26"/>
                                        </p:tgtEl>
                                        <p:attrNameLst>
                                          <p:attrName>style.visibility</p:attrName>
                                        </p:attrNameLst>
                                      </p:cBhvr>
                                      <p:to>
                                        <p:strVal val="visible"/>
                                      </p:to>
                                    </p:set>
                                    <p:anim calcmode="lin" valueType="num">
                                      <p:cBhvr>
                                        <p:cTn id="60" dur="500" fill="hold"/>
                                        <p:tgtEl>
                                          <p:spTgt spid="26"/>
                                        </p:tgtEl>
                                        <p:attrNameLst>
                                          <p:attrName>ppt_w</p:attrName>
                                        </p:attrNameLst>
                                      </p:cBhvr>
                                      <p:tavLst>
                                        <p:tav tm="0">
                                          <p:val>
                                            <p:fltVal val="0"/>
                                          </p:val>
                                        </p:tav>
                                        <p:tav tm="100000">
                                          <p:val>
                                            <p:strVal val="#ppt_w"/>
                                          </p:val>
                                        </p:tav>
                                      </p:tavLst>
                                    </p:anim>
                                    <p:anim calcmode="lin" valueType="num">
                                      <p:cBhvr>
                                        <p:cTn id="61" dur="500" fill="hold"/>
                                        <p:tgtEl>
                                          <p:spTgt spid="26"/>
                                        </p:tgtEl>
                                        <p:attrNameLst>
                                          <p:attrName>ppt_h</p:attrName>
                                        </p:attrNameLst>
                                      </p:cBhvr>
                                      <p:tavLst>
                                        <p:tav tm="0">
                                          <p:val>
                                            <p:fltVal val="0"/>
                                          </p:val>
                                        </p:tav>
                                        <p:tav tm="100000">
                                          <p:val>
                                            <p:strVal val="#ppt_h"/>
                                          </p:val>
                                        </p:tav>
                                      </p:tavLst>
                                    </p:anim>
                                    <p:animEffect transition="in" filter="fade">
                                      <p:cBhvr>
                                        <p:cTn id="62" dur="500"/>
                                        <p:tgtEl>
                                          <p:spTgt spid="26"/>
                                        </p:tgtEl>
                                      </p:cBhvr>
                                    </p:animEffect>
                                  </p:childTnLst>
                                </p:cTn>
                              </p:par>
                            </p:childTnLst>
                          </p:cTn>
                        </p:par>
                        <p:par>
                          <p:cTn id="63" fill="hold">
                            <p:stCondLst>
                              <p:cond delay="4450"/>
                            </p:stCondLst>
                            <p:childTnLst>
                              <p:par>
                                <p:cTn id="64" presetID="12" presetClass="entr" presetSubtype="1" fill="hold" nodeType="afterEffect">
                                  <p:stCondLst>
                                    <p:cond delay="0"/>
                                  </p:stCondLst>
                                  <p:childTnLst>
                                    <p:set>
                                      <p:cBhvr>
                                        <p:cTn id="65" dur="1" fill="hold">
                                          <p:stCondLst>
                                            <p:cond delay="0"/>
                                          </p:stCondLst>
                                        </p:cTn>
                                        <p:tgtEl>
                                          <p:spTgt spid="41"/>
                                        </p:tgtEl>
                                        <p:attrNameLst>
                                          <p:attrName>style.visibility</p:attrName>
                                        </p:attrNameLst>
                                      </p:cBhvr>
                                      <p:to>
                                        <p:strVal val="visible"/>
                                      </p:to>
                                    </p:set>
                                    <p:anim calcmode="lin" valueType="num">
                                      <p:cBhvr additive="base">
                                        <p:cTn id="66" dur="500"/>
                                        <p:tgtEl>
                                          <p:spTgt spid="41"/>
                                        </p:tgtEl>
                                        <p:attrNameLst>
                                          <p:attrName>ppt_y</p:attrName>
                                        </p:attrNameLst>
                                      </p:cBhvr>
                                      <p:tavLst>
                                        <p:tav tm="0">
                                          <p:val>
                                            <p:strVal val="#ppt_y-#ppt_h*1.125000"/>
                                          </p:val>
                                        </p:tav>
                                        <p:tav tm="100000">
                                          <p:val>
                                            <p:strVal val="#ppt_y"/>
                                          </p:val>
                                        </p:tav>
                                      </p:tavLst>
                                    </p:anim>
                                    <p:animEffect transition="in" filter="wipe(down)">
                                      <p:cBhvr>
                                        <p:cTn id="67" dur="500"/>
                                        <p:tgtEl>
                                          <p:spTgt spid="41"/>
                                        </p:tgtEl>
                                      </p:cBhvr>
                                    </p:animEffect>
                                  </p:childTnLst>
                                </p:cTn>
                              </p:par>
                              <p:par>
                                <p:cTn id="68" presetID="22" presetClass="entr" presetSubtype="8" fill="hold" nodeType="withEffect">
                                  <p:stCondLst>
                                    <p:cond delay="0"/>
                                  </p:stCondLst>
                                  <p:childTnLst>
                                    <p:set>
                                      <p:cBhvr>
                                        <p:cTn id="69" dur="1" fill="hold">
                                          <p:stCondLst>
                                            <p:cond delay="0"/>
                                          </p:stCondLst>
                                        </p:cTn>
                                        <p:tgtEl>
                                          <p:spTgt spid="22"/>
                                        </p:tgtEl>
                                        <p:attrNameLst>
                                          <p:attrName>style.visibility</p:attrName>
                                        </p:attrNameLst>
                                      </p:cBhvr>
                                      <p:to>
                                        <p:strVal val="visible"/>
                                      </p:to>
                                    </p:set>
                                    <p:animEffect transition="in" filter="wipe(left)">
                                      <p:cBhvr>
                                        <p:cTn id="70" dur="200"/>
                                        <p:tgtEl>
                                          <p:spTgt spid="22"/>
                                        </p:tgtEl>
                                      </p:cBhvr>
                                    </p:animEffect>
                                  </p:childTnLst>
                                </p:cTn>
                              </p:par>
                            </p:childTnLst>
                          </p:cTn>
                        </p:par>
                        <p:par>
                          <p:cTn id="71" fill="hold">
                            <p:stCondLst>
                              <p:cond delay="4950"/>
                            </p:stCondLst>
                            <p:childTnLst>
                              <p:par>
                                <p:cTn id="72" presetID="53" presetClass="entr" presetSubtype="16" fill="hold" nodeType="afterEffect">
                                  <p:stCondLst>
                                    <p:cond delay="0"/>
                                  </p:stCondLst>
                                  <p:childTnLst>
                                    <p:set>
                                      <p:cBhvr>
                                        <p:cTn id="73" dur="1" fill="hold">
                                          <p:stCondLst>
                                            <p:cond delay="0"/>
                                          </p:stCondLst>
                                        </p:cTn>
                                        <p:tgtEl>
                                          <p:spTgt spid="23"/>
                                        </p:tgtEl>
                                        <p:attrNameLst>
                                          <p:attrName>style.visibility</p:attrName>
                                        </p:attrNameLst>
                                      </p:cBhvr>
                                      <p:to>
                                        <p:strVal val="visible"/>
                                      </p:to>
                                    </p:set>
                                    <p:anim calcmode="lin" valueType="num">
                                      <p:cBhvr>
                                        <p:cTn id="74" dur="500" fill="hold"/>
                                        <p:tgtEl>
                                          <p:spTgt spid="23"/>
                                        </p:tgtEl>
                                        <p:attrNameLst>
                                          <p:attrName>ppt_w</p:attrName>
                                        </p:attrNameLst>
                                      </p:cBhvr>
                                      <p:tavLst>
                                        <p:tav tm="0">
                                          <p:val>
                                            <p:fltVal val="0"/>
                                          </p:val>
                                        </p:tav>
                                        <p:tav tm="100000">
                                          <p:val>
                                            <p:strVal val="#ppt_w"/>
                                          </p:val>
                                        </p:tav>
                                      </p:tavLst>
                                    </p:anim>
                                    <p:anim calcmode="lin" valueType="num">
                                      <p:cBhvr>
                                        <p:cTn id="75" dur="500" fill="hold"/>
                                        <p:tgtEl>
                                          <p:spTgt spid="23"/>
                                        </p:tgtEl>
                                        <p:attrNameLst>
                                          <p:attrName>ppt_h</p:attrName>
                                        </p:attrNameLst>
                                      </p:cBhvr>
                                      <p:tavLst>
                                        <p:tav tm="0">
                                          <p:val>
                                            <p:fltVal val="0"/>
                                          </p:val>
                                        </p:tav>
                                        <p:tav tm="100000">
                                          <p:val>
                                            <p:strVal val="#ppt_h"/>
                                          </p:val>
                                        </p:tav>
                                      </p:tavLst>
                                    </p:anim>
                                    <p:animEffect transition="in" filter="fade">
                                      <p:cBhvr>
                                        <p:cTn id="76" dur="500"/>
                                        <p:tgtEl>
                                          <p:spTgt spid="23"/>
                                        </p:tgtEl>
                                      </p:cBhvr>
                                    </p:animEffect>
                                  </p:childTnLst>
                                </p:cTn>
                              </p:par>
                            </p:childTnLst>
                          </p:cTn>
                        </p:par>
                        <p:par>
                          <p:cTn id="77" fill="hold">
                            <p:stCondLst>
                              <p:cond delay="5450"/>
                            </p:stCondLst>
                            <p:childTnLst>
                              <p:par>
                                <p:cTn id="78" presetID="12" presetClass="entr" presetSubtype="1" fill="hold" nodeType="afterEffect">
                                  <p:stCondLst>
                                    <p:cond delay="0"/>
                                  </p:stCondLst>
                                  <p:childTnLst>
                                    <p:set>
                                      <p:cBhvr>
                                        <p:cTn id="79" dur="1" fill="hold">
                                          <p:stCondLst>
                                            <p:cond delay="0"/>
                                          </p:stCondLst>
                                        </p:cTn>
                                        <p:tgtEl>
                                          <p:spTgt spid="44"/>
                                        </p:tgtEl>
                                        <p:attrNameLst>
                                          <p:attrName>style.visibility</p:attrName>
                                        </p:attrNameLst>
                                      </p:cBhvr>
                                      <p:to>
                                        <p:strVal val="visible"/>
                                      </p:to>
                                    </p:set>
                                    <p:anim calcmode="lin" valueType="num">
                                      <p:cBhvr additive="base">
                                        <p:cTn id="80" dur="500"/>
                                        <p:tgtEl>
                                          <p:spTgt spid="44"/>
                                        </p:tgtEl>
                                        <p:attrNameLst>
                                          <p:attrName>ppt_y</p:attrName>
                                        </p:attrNameLst>
                                      </p:cBhvr>
                                      <p:tavLst>
                                        <p:tav tm="0">
                                          <p:val>
                                            <p:strVal val="#ppt_y-#ppt_h*1.125000"/>
                                          </p:val>
                                        </p:tav>
                                        <p:tav tm="100000">
                                          <p:val>
                                            <p:strVal val="#ppt_y"/>
                                          </p:val>
                                        </p:tav>
                                      </p:tavLst>
                                    </p:anim>
                                    <p:animEffect transition="in" filter="wipe(down)">
                                      <p:cBhvr>
                                        <p:cTn id="81" dur="500"/>
                                        <p:tgtEl>
                                          <p:spTgt spid="44"/>
                                        </p:tgtEl>
                                      </p:cBhvr>
                                    </p:animEffect>
                                  </p:childTnLst>
                                </p:cTn>
                              </p:par>
                              <p:par>
                                <p:cTn id="82" presetID="22" presetClass="entr" presetSubtype="8" fill="hold" nodeType="withEffect">
                                  <p:stCondLst>
                                    <p:cond delay="0"/>
                                  </p:stCondLst>
                                  <p:childTnLst>
                                    <p:set>
                                      <p:cBhvr>
                                        <p:cTn id="83" dur="1" fill="hold">
                                          <p:stCondLst>
                                            <p:cond delay="0"/>
                                          </p:stCondLst>
                                        </p:cTn>
                                        <p:tgtEl>
                                          <p:spTgt spid="21"/>
                                        </p:tgtEl>
                                        <p:attrNameLst>
                                          <p:attrName>style.visibility</p:attrName>
                                        </p:attrNameLst>
                                      </p:cBhvr>
                                      <p:to>
                                        <p:strVal val="visible"/>
                                      </p:to>
                                    </p:set>
                                    <p:animEffect transition="in" filter="wipe(left)">
                                      <p:cBhvr>
                                        <p:cTn id="84" dur="2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椭圆 13"/>
          <p:cNvSpPr/>
          <p:nvPr/>
        </p:nvSpPr>
        <p:spPr>
          <a:xfrm>
            <a:off x="5000987" y="1578347"/>
            <a:ext cx="1999004" cy="1999004"/>
          </a:xfrm>
          <a:prstGeom prst="ellipse">
            <a:avLst/>
          </a:prstGeom>
          <a:solidFill>
            <a:srgbClr val="E94E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3" name="组合 12"/>
          <p:cNvGrpSpPr/>
          <p:nvPr/>
        </p:nvGrpSpPr>
        <p:grpSpPr>
          <a:xfrm rot="19805853">
            <a:off x="4516435" y="1319183"/>
            <a:ext cx="2892640" cy="2550095"/>
            <a:chOff x="2254011" y="26435"/>
            <a:chExt cx="7848413" cy="6919006"/>
          </a:xfrm>
        </p:grpSpPr>
        <p:pic>
          <p:nvPicPr>
            <p:cNvPr id="10" name="Picture 6" descr="F:\Temp\400页超强PPT模板\花PNG\65789.png"/>
            <p:cNvPicPr>
              <a:picLocks noChangeAspect="1" noChangeArrowheads="1"/>
            </p:cNvPicPr>
            <p:nvPr/>
          </p:nvPicPr>
          <p:blipFill rotWithShape="1">
            <a:blip r:embed="rId4" cstate="screen">
              <a:extLst>
                <a:ext uri="{28A0092B-C50C-407E-A947-70E740481C1C}">
                  <a14:useLocalDpi xmlns:a14="http://schemas.microsoft.com/office/drawing/2010/main"/>
                </a:ext>
              </a:extLst>
            </a:blip>
            <a:srcRect/>
            <a:stretch/>
          </p:blipFill>
          <p:spPr bwMode="auto">
            <a:xfrm rot="5400000">
              <a:off x="4788797" y="2442517"/>
              <a:ext cx="2790252" cy="6215596"/>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6" descr="F:\Temp\400页超强PPT模板\花PNG\65789.png"/>
            <p:cNvPicPr>
              <a:picLocks noChangeAspect="1" noChangeArrowheads="1"/>
            </p:cNvPicPr>
            <p:nvPr/>
          </p:nvPicPr>
          <p:blipFill rotWithShape="1">
            <a:blip r:embed="rId4" cstate="screen">
              <a:extLst>
                <a:ext uri="{28A0092B-C50C-407E-A947-70E740481C1C}">
                  <a14:useLocalDpi xmlns:a14="http://schemas.microsoft.com/office/drawing/2010/main"/>
                </a:ext>
              </a:extLst>
            </a:blip>
            <a:srcRect/>
            <a:stretch/>
          </p:blipFill>
          <p:spPr bwMode="auto">
            <a:xfrm>
              <a:off x="7312172" y="630348"/>
              <a:ext cx="2790252" cy="6215598"/>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6" descr="F:\Temp\400页超强PPT模板\花PNG\65789.png"/>
            <p:cNvPicPr>
              <a:picLocks noChangeAspect="1" noChangeArrowheads="1"/>
            </p:cNvPicPr>
            <p:nvPr/>
          </p:nvPicPr>
          <p:blipFill rotWithShape="1">
            <a:blip r:embed="rId4" cstate="screen">
              <a:extLst>
                <a:ext uri="{28A0092B-C50C-407E-A947-70E740481C1C}">
                  <a14:useLocalDpi xmlns:a14="http://schemas.microsoft.com/office/drawing/2010/main"/>
                </a:ext>
              </a:extLst>
            </a:blip>
            <a:srcRect/>
            <a:stretch/>
          </p:blipFill>
          <p:spPr bwMode="auto">
            <a:xfrm flipH="1" flipV="1">
              <a:off x="2254011" y="400890"/>
              <a:ext cx="2790252" cy="6215598"/>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6" descr="F:\Temp\400页超强PPT模板\花PNG\65789.png"/>
            <p:cNvPicPr>
              <a:picLocks noChangeAspect="1" noChangeArrowheads="1"/>
            </p:cNvPicPr>
            <p:nvPr/>
          </p:nvPicPr>
          <p:blipFill rotWithShape="1">
            <a:blip r:embed="rId4" cstate="screen">
              <a:extLst>
                <a:ext uri="{28A0092B-C50C-407E-A947-70E740481C1C}">
                  <a14:useLocalDpi xmlns:a14="http://schemas.microsoft.com/office/drawing/2010/main"/>
                </a:ext>
              </a:extLst>
            </a:blip>
            <a:srcRect/>
            <a:stretch/>
          </p:blipFill>
          <p:spPr bwMode="auto">
            <a:xfrm rot="5400000" flipH="1" flipV="1">
              <a:off x="4913169" y="-1686237"/>
              <a:ext cx="2790252" cy="6215596"/>
            </a:xfrm>
            <a:prstGeom prst="rect">
              <a:avLst/>
            </a:prstGeom>
            <a:noFill/>
            <a:extLst>
              <a:ext uri="{909E8E84-426E-40DD-AFC4-6F175D3DCCD1}">
                <a14:hiddenFill xmlns:a14="http://schemas.microsoft.com/office/drawing/2010/main">
                  <a:solidFill>
                    <a:srgbClr val="FFFFFF"/>
                  </a:solidFill>
                </a14:hiddenFill>
              </a:ext>
            </a:extLst>
          </p:spPr>
        </p:pic>
      </p:grpSp>
      <p:sp>
        <p:nvSpPr>
          <p:cNvPr id="7" name="5"/>
          <p:cNvSpPr txBox="1"/>
          <p:nvPr>
            <p:custDataLst>
              <p:tags r:id="rId1"/>
            </p:custDataLst>
          </p:nvPr>
        </p:nvSpPr>
        <p:spPr>
          <a:xfrm>
            <a:off x="4352045" y="2176911"/>
            <a:ext cx="3242718" cy="769441"/>
          </a:xfrm>
          <a:prstGeom prst="rect">
            <a:avLst/>
          </a:prstGeom>
          <a:noFill/>
        </p:spPr>
        <p:txBody>
          <a:bodyPr wrap="square" rtlCol="0">
            <a:spAutoFit/>
          </a:bodyPr>
          <a:lstStyle/>
          <a:p>
            <a:pPr algn="ctr"/>
            <a:r>
              <a:rPr lang="en-US" altLang="zh-CN" sz="4400" b="1" dirty="0" smtClean="0">
                <a:solidFill>
                  <a:schemeClr val="bg1"/>
                </a:solidFill>
                <a:latin typeface="微软雅黑" pitchFamily="34" charset="-122"/>
                <a:ea typeface="微软雅黑" pitchFamily="34" charset="-122"/>
              </a:rPr>
              <a:t>03</a:t>
            </a:r>
            <a:endParaRPr lang="zh-CN" altLang="en-US" sz="4400" b="1" dirty="0">
              <a:solidFill>
                <a:schemeClr val="bg1"/>
              </a:solidFill>
              <a:latin typeface="微软雅黑" pitchFamily="34" charset="-122"/>
              <a:ea typeface="微软雅黑" pitchFamily="34" charset="-122"/>
            </a:endParaRPr>
          </a:p>
        </p:txBody>
      </p:sp>
      <p:sp>
        <p:nvSpPr>
          <p:cNvPr id="18" name="矩形 69"/>
          <p:cNvSpPr>
            <a:spLocks noChangeArrowheads="1"/>
          </p:cNvSpPr>
          <p:nvPr/>
        </p:nvSpPr>
        <p:spPr bwMode="auto">
          <a:xfrm>
            <a:off x="3534391" y="4286590"/>
            <a:ext cx="5137076"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a:buFont typeface="Arial" charset="0"/>
              <a:buNone/>
            </a:pPr>
            <a:r>
              <a:rPr lang="zh-CN" altLang="en-US" sz="4800" b="1" dirty="0">
                <a:solidFill>
                  <a:srgbClr val="E94E60"/>
                </a:solidFill>
                <a:latin typeface="微软雅黑" pitchFamily="34" charset="-122"/>
                <a:ea typeface="微软雅黑" pitchFamily="34" charset="-122"/>
                <a:sym typeface="微软雅黑" pitchFamily="34" charset="-122"/>
              </a:rPr>
              <a:t>点击添加标题</a:t>
            </a:r>
            <a:endParaRPr lang="en-US" altLang="zh-CN" sz="4800" b="1" dirty="0">
              <a:solidFill>
                <a:srgbClr val="E94E60"/>
              </a:solidFill>
              <a:latin typeface="微软雅黑" pitchFamily="34" charset="-122"/>
              <a:ea typeface="微软雅黑" pitchFamily="34" charset="-122"/>
              <a:sym typeface="微软雅黑" pitchFamily="34" charset="-122"/>
            </a:endParaRPr>
          </a:p>
        </p:txBody>
      </p:sp>
      <p:sp>
        <p:nvSpPr>
          <p:cNvPr id="19" name="矩形 70"/>
          <p:cNvSpPr>
            <a:spLocks noChangeArrowheads="1"/>
          </p:cNvSpPr>
          <p:nvPr/>
        </p:nvSpPr>
        <p:spPr bwMode="auto">
          <a:xfrm>
            <a:off x="1317717" y="5196392"/>
            <a:ext cx="9570424"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a:r>
              <a:rPr lang="zh-CN" altLang="en-US" sz="2000" dirty="0">
                <a:solidFill>
                  <a:schemeClr val="tx1">
                    <a:lumMod val="65000"/>
                    <a:lumOff val="35000"/>
                  </a:schemeClr>
                </a:solidFill>
                <a:latin typeface="微软雅黑" panose="020B0503020204020204" pitchFamily="34" charset="-122"/>
                <a:ea typeface="微软雅黑" panose="020B0503020204020204" pitchFamily="34" charset="-122"/>
              </a:rPr>
              <a:t>在此处添加文字，在此</a:t>
            </a:r>
            <a:r>
              <a:rPr lang="zh-CN" altLang="en-US" sz="2000" dirty="0" smtClean="0">
                <a:solidFill>
                  <a:schemeClr val="tx1">
                    <a:lumMod val="65000"/>
                    <a:lumOff val="35000"/>
                  </a:schemeClr>
                </a:solidFill>
                <a:latin typeface="微软雅黑" panose="020B0503020204020204" pitchFamily="34" charset="-122"/>
                <a:ea typeface="微软雅黑" panose="020B0503020204020204" pitchFamily="34" charset="-122"/>
              </a:rPr>
              <a:t>处在</a:t>
            </a:r>
            <a:r>
              <a:rPr lang="zh-CN" altLang="en-US" sz="2000" dirty="0">
                <a:solidFill>
                  <a:schemeClr val="tx1">
                    <a:lumMod val="65000"/>
                    <a:lumOff val="35000"/>
                  </a:schemeClr>
                </a:solidFill>
                <a:latin typeface="微软雅黑" panose="020B0503020204020204" pitchFamily="34" charset="-122"/>
                <a:ea typeface="微软雅黑" panose="020B0503020204020204" pitchFamily="34" charset="-122"/>
              </a:rPr>
              <a:t>此处添加文字在</a:t>
            </a:r>
            <a:r>
              <a:rPr lang="zh-CN" altLang="en-US" sz="2000" dirty="0" smtClean="0">
                <a:solidFill>
                  <a:schemeClr val="tx1">
                    <a:lumMod val="65000"/>
                    <a:lumOff val="35000"/>
                  </a:schemeClr>
                </a:solidFill>
                <a:latin typeface="微软雅黑" panose="020B0503020204020204" pitchFamily="34" charset="-122"/>
                <a:ea typeface="微软雅黑" panose="020B0503020204020204" pitchFamily="34" charset="-122"/>
              </a:rPr>
              <a:t>此处添加文字</a:t>
            </a:r>
            <a:endParaRPr lang="zh-CN" altLang="en-US" sz="20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cxnSp>
        <p:nvCxnSpPr>
          <p:cNvPr id="20" name="直接连接符 19"/>
          <p:cNvCxnSpPr/>
          <p:nvPr/>
        </p:nvCxnSpPr>
        <p:spPr>
          <a:xfrm>
            <a:off x="2369788" y="4859487"/>
            <a:ext cx="1456264" cy="1"/>
          </a:xfrm>
          <a:prstGeom prst="line">
            <a:avLst/>
          </a:prstGeom>
          <a:ln w="9525">
            <a:solidFill>
              <a:srgbClr val="E94E60"/>
            </a:solidFill>
          </a:ln>
        </p:spPr>
        <p:style>
          <a:lnRef idx="1">
            <a:schemeClr val="accent1"/>
          </a:lnRef>
          <a:fillRef idx="0">
            <a:schemeClr val="accent1"/>
          </a:fillRef>
          <a:effectRef idx="0">
            <a:schemeClr val="accent1"/>
          </a:effectRef>
          <a:fontRef idx="minor">
            <a:schemeClr val="tx1"/>
          </a:fontRef>
        </p:style>
      </p:cxnSp>
      <p:cxnSp>
        <p:nvCxnSpPr>
          <p:cNvPr id="21" name="直接连接符 20"/>
          <p:cNvCxnSpPr/>
          <p:nvPr/>
        </p:nvCxnSpPr>
        <p:spPr>
          <a:xfrm>
            <a:off x="8332888" y="4859487"/>
            <a:ext cx="1379619" cy="1"/>
          </a:xfrm>
          <a:prstGeom prst="line">
            <a:avLst/>
          </a:prstGeom>
          <a:ln w="9525">
            <a:solidFill>
              <a:srgbClr val="E94E6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318203266"/>
      </p:ext>
    </p:extLst>
  </p:cSld>
  <p:clrMapOvr>
    <a:masterClrMapping/>
  </p:clrMapOvr>
  <mc:AlternateContent xmlns:mc="http://schemas.openxmlformats.org/markup-compatibility/2006" xmlns:p14="http://schemas.microsoft.com/office/powerpoint/2010/main">
    <mc:Choice Requires="p14">
      <p:transition spd="slow" p14:dur="2000" advTm="1000"/>
    </mc:Choice>
    <mc:Fallback xmlns="">
      <p:transition spd="slow" advTm="1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p:cTn id="7" dur="1000" fill="hold"/>
                                        <p:tgtEl>
                                          <p:spTgt spid="14"/>
                                        </p:tgtEl>
                                        <p:attrNameLst>
                                          <p:attrName>ppt_w</p:attrName>
                                        </p:attrNameLst>
                                      </p:cBhvr>
                                      <p:tavLst>
                                        <p:tav tm="0">
                                          <p:val>
                                            <p:fltVal val="0"/>
                                          </p:val>
                                        </p:tav>
                                        <p:tav tm="100000">
                                          <p:val>
                                            <p:strVal val="#ppt_w"/>
                                          </p:val>
                                        </p:tav>
                                      </p:tavLst>
                                    </p:anim>
                                    <p:anim calcmode="lin" valueType="num">
                                      <p:cBhvr>
                                        <p:cTn id="8" dur="1000" fill="hold"/>
                                        <p:tgtEl>
                                          <p:spTgt spid="14"/>
                                        </p:tgtEl>
                                        <p:attrNameLst>
                                          <p:attrName>ppt_h</p:attrName>
                                        </p:attrNameLst>
                                      </p:cBhvr>
                                      <p:tavLst>
                                        <p:tav tm="0">
                                          <p:val>
                                            <p:fltVal val="0"/>
                                          </p:val>
                                        </p:tav>
                                        <p:tav tm="100000">
                                          <p:val>
                                            <p:strVal val="#ppt_h"/>
                                          </p:val>
                                        </p:tav>
                                      </p:tavLst>
                                    </p:anim>
                                    <p:anim calcmode="lin" valueType="num">
                                      <p:cBhvr>
                                        <p:cTn id="9" dur="1000" fill="hold"/>
                                        <p:tgtEl>
                                          <p:spTgt spid="14"/>
                                        </p:tgtEl>
                                        <p:attrNameLst>
                                          <p:attrName>style.rotation</p:attrName>
                                        </p:attrNameLst>
                                      </p:cBhvr>
                                      <p:tavLst>
                                        <p:tav tm="0">
                                          <p:val>
                                            <p:fltVal val="90"/>
                                          </p:val>
                                        </p:tav>
                                        <p:tav tm="100000">
                                          <p:val>
                                            <p:fltVal val="0"/>
                                          </p:val>
                                        </p:tav>
                                      </p:tavLst>
                                    </p:anim>
                                    <p:animEffect transition="in" filter="fade">
                                      <p:cBhvr>
                                        <p:cTn id="10" dur="1000"/>
                                        <p:tgtEl>
                                          <p:spTgt spid="14"/>
                                        </p:tgtEl>
                                      </p:cBhvr>
                                    </p:animEffect>
                                  </p:childTnLst>
                                </p:cTn>
                              </p:par>
                              <p:par>
                                <p:cTn id="11" presetID="31" presetClass="entr" presetSubtype="0" fill="hold" nodeType="withEffect">
                                  <p:stCondLst>
                                    <p:cond delay="0"/>
                                  </p:stCondLst>
                                  <p:childTnLst>
                                    <p:set>
                                      <p:cBhvr>
                                        <p:cTn id="12" dur="1" fill="hold">
                                          <p:stCondLst>
                                            <p:cond delay="0"/>
                                          </p:stCondLst>
                                        </p:cTn>
                                        <p:tgtEl>
                                          <p:spTgt spid="13"/>
                                        </p:tgtEl>
                                        <p:attrNameLst>
                                          <p:attrName>style.visibility</p:attrName>
                                        </p:attrNameLst>
                                      </p:cBhvr>
                                      <p:to>
                                        <p:strVal val="visible"/>
                                      </p:to>
                                    </p:set>
                                    <p:anim calcmode="lin" valueType="num">
                                      <p:cBhvr>
                                        <p:cTn id="13" dur="1000" fill="hold"/>
                                        <p:tgtEl>
                                          <p:spTgt spid="13"/>
                                        </p:tgtEl>
                                        <p:attrNameLst>
                                          <p:attrName>ppt_w</p:attrName>
                                        </p:attrNameLst>
                                      </p:cBhvr>
                                      <p:tavLst>
                                        <p:tav tm="0">
                                          <p:val>
                                            <p:fltVal val="0"/>
                                          </p:val>
                                        </p:tav>
                                        <p:tav tm="100000">
                                          <p:val>
                                            <p:strVal val="#ppt_w"/>
                                          </p:val>
                                        </p:tav>
                                      </p:tavLst>
                                    </p:anim>
                                    <p:anim calcmode="lin" valueType="num">
                                      <p:cBhvr>
                                        <p:cTn id="14" dur="1000" fill="hold"/>
                                        <p:tgtEl>
                                          <p:spTgt spid="13"/>
                                        </p:tgtEl>
                                        <p:attrNameLst>
                                          <p:attrName>ppt_h</p:attrName>
                                        </p:attrNameLst>
                                      </p:cBhvr>
                                      <p:tavLst>
                                        <p:tav tm="0">
                                          <p:val>
                                            <p:fltVal val="0"/>
                                          </p:val>
                                        </p:tav>
                                        <p:tav tm="100000">
                                          <p:val>
                                            <p:strVal val="#ppt_h"/>
                                          </p:val>
                                        </p:tav>
                                      </p:tavLst>
                                    </p:anim>
                                    <p:anim calcmode="lin" valueType="num">
                                      <p:cBhvr>
                                        <p:cTn id="15" dur="1000" fill="hold"/>
                                        <p:tgtEl>
                                          <p:spTgt spid="13"/>
                                        </p:tgtEl>
                                        <p:attrNameLst>
                                          <p:attrName>style.rotation</p:attrName>
                                        </p:attrNameLst>
                                      </p:cBhvr>
                                      <p:tavLst>
                                        <p:tav tm="0">
                                          <p:val>
                                            <p:fltVal val="90"/>
                                          </p:val>
                                        </p:tav>
                                        <p:tav tm="100000">
                                          <p:val>
                                            <p:fltVal val="0"/>
                                          </p:val>
                                        </p:tav>
                                      </p:tavLst>
                                    </p:anim>
                                    <p:animEffect transition="in" filter="fade">
                                      <p:cBhvr>
                                        <p:cTn id="16" dur="1000"/>
                                        <p:tgtEl>
                                          <p:spTgt spid="13"/>
                                        </p:tgtEl>
                                      </p:cBhvr>
                                    </p:animEffect>
                                  </p:childTnLst>
                                </p:cTn>
                              </p:par>
                              <p:par>
                                <p:cTn id="17" presetID="42" presetClass="entr" presetSubtype="0" fill="hold" grpId="0" nodeType="withEffect">
                                  <p:stCondLst>
                                    <p:cond delay="750"/>
                                  </p:stCondLst>
                                  <p:childTnLst>
                                    <p:set>
                                      <p:cBhvr>
                                        <p:cTn id="18" dur="1" fill="hold">
                                          <p:stCondLst>
                                            <p:cond delay="0"/>
                                          </p:stCondLst>
                                        </p:cTn>
                                        <p:tgtEl>
                                          <p:spTgt spid="7"/>
                                        </p:tgtEl>
                                        <p:attrNameLst>
                                          <p:attrName>style.visibility</p:attrName>
                                        </p:attrNameLst>
                                      </p:cBhvr>
                                      <p:to>
                                        <p:strVal val="visible"/>
                                      </p:to>
                                    </p:set>
                                    <p:animEffect transition="in" filter="fade">
                                      <p:cBhvr>
                                        <p:cTn id="19" dur="1000"/>
                                        <p:tgtEl>
                                          <p:spTgt spid="7"/>
                                        </p:tgtEl>
                                      </p:cBhvr>
                                    </p:animEffect>
                                    <p:anim calcmode="lin" valueType="num">
                                      <p:cBhvr>
                                        <p:cTn id="20" dur="1000" fill="hold"/>
                                        <p:tgtEl>
                                          <p:spTgt spid="7"/>
                                        </p:tgtEl>
                                        <p:attrNameLst>
                                          <p:attrName>ppt_x</p:attrName>
                                        </p:attrNameLst>
                                      </p:cBhvr>
                                      <p:tavLst>
                                        <p:tav tm="0">
                                          <p:val>
                                            <p:strVal val="#ppt_x"/>
                                          </p:val>
                                        </p:tav>
                                        <p:tav tm="100000">
                                          <p:val>
                                            <p:strVal val="#ppt_x"/>
                                          </p:val>
                                        </p:tav>
                                      </p:tavLst>
                                    </p:anim>
                                    <p:anim calcmode="lin" valueType="num">
                                      <p:cBhvr>
                                        <p:cTn id="21" dur="1000" fill="hold"/>
                                        <p:tgtEl>
                                          <p:spTgt spid="7"/>
                                        </p:tgtEl>
                                        <p:attrNameLst>
                                          <p:attrName>ppt_y</p:attrName>
                                        </p:attrNameLst>
                                      </p:cBhvr>
                                      <p:tavLst>
                                        <p:tav tm="0">
                                          <p:val>
                                            <p:strVal val="#ppt_y+.1"/>
                                          </p:val>
                                        </p:tav>
                                        <p:tav tm="100000">
                                          <p:val>
                                            <p:strVal val="#ppt_y"/>
                                          </p:val>
                                        </p:tav>
                                      </p:tavLst>
                                    </p:anim>
                                  </p:childTnLst>
                                </p:cTn>
                              </p:par>
                            </p:childTnLst>
                          </p:cTn>
                        </p:par>
                        <p:par>
                          <p:cTn id="22" fill="hold">
                            <p:stCondLst>
                              <p:cond delay="1750"/>
                            </p:stCondLst>
                            <p:childTnLst>
                              <p:par>
                                <p:cTn id="23" presetID="22" presetClass="entr" presetSubtype="8" fill="hold" nodeType="afterEffect">
                                  <p:stCondLst>
                                    <p:cond delay="0"/>
                                  </p:stCondLst>
                                  <p:childTnLst>
                                    <p:set>
                                      <p:cBhvr>
                                        <p:cTn id="24" dur="1" fill="hold">
                                          <p:stCondLst>
                                            <p:cond delay="0"/>
                                          </p:stCondLst>
                                        </p:cTn>
                                        <p:tgtEl>
                                          <p:spTgt spid="20"/>
                                        </p:tgtEl>
                                        <p:attrNameLst>
                                          <p:attrName>style.visibility</p:attrName>
                                        </p:attrNameLst>
                                      </p:cBhvr>
                                      <p:to>
                                        <p:strVal val="visible"/>
                                      </p:to>
                                    </p:set>
                                    <p:animEffect transition="in" filter="wipe(left)">
                                      <p:cBhvr>
                                        <p:cTn id="25" dur="500"/>
                                        <p:tgtEl>
                                          <p:spTgt spid="20"/>
                                        </p:tgtEl>
                                      </p:cBhvr>
                                    </p:animEffect>
                                  </p:childTnLst>
                                </p:cTn>
                              </p:par>
                              <p:par>
                                <p:cTn id="26" presetID="22" presetClass="entr" presetSubtype="2" fill="hold" nodeType="withEffect">
                                  <p:stCondLst>
                                    <p:cond delay="0"/>
                                  </p:stCondLst>
                                  <p:childTnLst>
                                    <p:set>
                                      <p:cBhvr>
                                        <p:cTn id="27" dur="1" fill="hold">
                                          <p:stCondLst>
                                            <p:cond delay="0"/>
                                          </p:stCondLst>
                                        </p:cTn>
                                        <p:tgtEl>
                                          <p:spTgt spid="21"/>
                                        </p:tgtEl>
                                        <p:attrNameLst>
                                          <p:attrName>style.visibility</p:attrName>
                                        </p:attrNameLst>
                                      </p:cBhvr>
                                      <p:to>
                                        <p:strVal val="visible"/>
                                      </p:to>
                                    </p:set>
                                    <p:animEffect transition="in" filter="wipe(right)">
                                      <p:cBhvr>
                                        <p:cTn id="28" dur="500"/>
                                        <p:tgtEl>
                                          <p:spTgt spid="21"/>
                                        </p:tgtEl>
                                      </p:cBhvr>
                                    </p:animEffect>
                                  </p:childTnLst>
                                </p:cTn>
                              </p:par>
                              <p:par>
                                <p:cTn id="29" presetID="53" presetClass="entr" presetSubtype="16" fill="hold" grpId="0" nodeType="withEffect">
                                  <p:stCondLst>
                                    <p:cond delay="0"/>
                                  </p:stCondLst>
                                  <p:childTnLst>
                                    <p:set>
                                      <p:cBhvr>
                                        <p:cTn id="30" dur="1" fill="hold">
                                          <p:stCondLst>
                                            <p:cond delay="0"/>
                                          </p:stCondLst>
                                        </p:cTn>
                                        <p:tgtEl>
                                          <p:spTgt spid="18"/>
                                        </p:tgtEl>
                                        <p:attrNameLst>
                                          <p:attrName>style.visibility</p:attrName>
                                        </p:attrNameLst>
                                      </p:cBhvr>
                                      <p:to>
                                        <p:strVal val="visible"/>
                                      </p:to>
                                    </p:set>
                                    <p:anim calcmode="lin" valueType="num">
                                      <p:cBhvr>
                                        <p:cTn id="31" dur="500" fill="hold"/>
                                        <p:tgtEl>
                                          <p:spTgt spid="18"/>
                                        </p:tgtEl>
                                        <p:attrNameLst>
                                          <p:attrName>ppt_w</p:attrName>
                                        </p:attrNameLst>
                                      </p:cBhvr>
                                      <p:tavLst>
                                        <p:tav tm="0">
                                          <p:val>
                                            <p:fltVal val="0"/>
                                          </p:val>
                                        </p:tav>
                                        <p:tav tm="100000">
                                          <p:val>
                                            <p:strVal val="#ppt_w"/>
                                          </p:val>
                                        </p:tav>
                                      </p:tavLst>
                                    </p:anim>
                                    <p:anim calcmode="lin" valueType="num">
                                      <p:cBhvr>
                                        <p:cTn id="32" dur="500" fill="hold"/>
                                        <p:tgtEl>
                                          <p:spTgt spid="18"/>
                                        </p:tgtEl>
                                        <p:attrNameLst>
                                          <p:attrName>ppt_h</p:attrName>
                                        </p:attrNameLst>
                                      </p:cBhvr>
                                      <p:tavLst>
                                        <p:tav tm="0">
                                          <p:val>
                                            <p:fltVal val="0"/>
                                          </p:val>
                                        </p:tav>
                                        <p:tav tm="100000">
                                          <p:val>
                                            <p:strVal val="#ppt_h"/>
                                          </p:val>
                                        </p:tav>
                                      </p:tavLst>
                                    </p:anim>
                                    <p:animEffect transition="in" filter="fade">
                                      <p:cBhvr>
                                        <p:cTn id="33" dur="500"/>
                                        <p:tgtEl>
                                          <p:spTgt spid="18"/>
                                        </p:tgtEl>
                                      </p:cBhvr>
                                    </p:animEffect>
                                  </p:childTnLst>
                                </p:cTn>
                              </p:par>
                            </p:childTnLst>
                          </p:cTn>
                        </p:par>
                        <p:par>
                          <p:cTn id="34" fill="hold">
                            <p:stCondLst>
                              <p:cond delay="2250"/>
                            </p:stCondLst>
                            <p:childTnLst>
                              <p:par>
                                <p:cTn id="35" presetID="31" presetClass="entr" presetSubtype="0" fill="hold" grpId="0" nodeType="afterEffect">
                                  <p:stCondLst>
                                    <p:cond delay="0"/>
                                  </p:stCondLst>
                                  <p:childTnLst>
                                    <p:set>
                                      <p:cBhvr>
                                        <p:cTn id="36" dur="1" fill="hold">
                                          <p:stCondLst>
                                            <p:cond delay="0"/>
                                          </p:stCondLst>
                                        </p:cTn>
                                        <p:tgtEl>
                                          <p:spTgt spid="19"/>
                                        </p:tgtEl>
                                        <p:attrNameLst>
                                          <p:attrName>style.visibility</p:attrName>
                                        </p:attrNameLst>
                                      </p:cBhvr>
                                      <p:to>
                                        <p:strVal val="visible"/>
                                      </p:to>
                                    </p:set>
                                    <p:anim calcmode="lin" valueType="num">
                                      <p:cBhvr>
                                        <p:cTn id="37" dur="1000" fill="hold"/>
                                        <p:tgtEl>
                                          <p:spTgt spid="19"/>
                                        </p:tgtEl>
                                        <p:attrNameLst>
                                          <p:attrName>ppt_w</p:attrName>
                                        </p:attrNameLst>
                                      </p:cBhvr>
                                      <p:tavLst>
                                        <p:tav tm="0">
                                          <p:val>
                                            <p:fltVal val="0"/>
                                          </p:val>
                                        </p:tav>
                                        <p:tav tm="100000">
                                          <p:val>
                                            <p:strVal val="#ppt_w"/>
                                          </p:val>
                                        </p:tav>
                                      </p:tavLst>
                                    </p:anim>
                                    <p:anim calcmode="lin" valueType="num">
                                      <p:cBhvr>
                                        <p:cTn id="38" dur="1000" fill="hold"/>
                                        <p:tgtEl>
                                          <p:spTgt spid="19"/>
                                        </p:tgtEl>
                                        <p:attrNameLst>
                                          <p:attrName>ppt_h</p:attrName>
                                        </p:attrNameLst>
                                      </p:cBhvr>
                                      <p:tavLst>
                                        <p:tav tm="0">
                                          <p:val>
                                            <p:fltVal val="0"/>
                                          </p:val>
                                        </p:tav>
                                        <p:tav tm="100000">
                                          <p:val>
                                            <p:strVal val="#ppt_h"/>
                                          </p:val>
                                        </p:tav>
                                      </p:tavLst>
                                    </p:anim>
                                    <p:anim calcmode="lin" valueType="num">
                                      <p:cBhvr>
                                        <p:cTn id="39" dur="1000" fill="hold"/>
                                        <p:tgtEl>
                                          <p:spTgt spid="19"/>
                                        </p:tgtEl>
                                        <p:attrNameLst>
                                          <p:attrName>style.rotation</p:attrName>
                                        </p:attrNameLst>
                                      </p:cBhvr>
                                      <p:tavLst>
                                        <p:tav tm="0">
                                          <p:val>
                                            <p:fltVal val="90"/>
                                          </p:val>
                                        </p:tav>
                                        <p:tav tm="100000">
                                          <p:val>
                                            <p:fltVal val="0"/>
                                          </p:val>
                                        </p:tav>
                                      </p:tavLst>
                                    </p:anim>
                                    <p:animEffect transition="in" filter="fade">
                                      <p:cBhvr>
                                        <p:cTn id="40" dur="10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7" grpId="0"/>
      <p:bldP spid="18" grpId="0"/>
      <p:bldP spid="19"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6" descr="F:\Temp\400页超强PPT模板\花PNG\65789.png"/>
          <p:cNvPicPr>
            <a:picLocks noChangeAspect="1" noChangeArrowheads="1"/>
          </p:cNvPicPr>
          <p:nvPr/>
        </p:nvPicPr>
        <p:blipFill rotWithShape="1">
          <a:blip r:embed="rId3" cstate="screen">
            <a:extLst>
              <a:ext uri="{28A0092B-C50C-407E-A947-70E740481C1C}">
                <a14:useLocalDpi xmlns:a14="http://schemas.microsoft.com/office/drawing/2010/main"/>
              </a:ext>
            </a:extLst>
          </a:blip>
          <a:srcRect/>
          <a:stretch/>
        </p:blipFill>
        <p:spPr bwMode="auto">
          <a:xfrm rot="4036017" flipH="1" flipV="1">
            <a:off x="-1777203" y="-2206329"/>
            <a:ext cx="3110810" cy="6929676"/>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6" descr="F:\Temp\400页超强PPT模板\花PNG\65789.png"/>
          <p:cNvPicPr>
            <a:picLocks noChangeAspect="1" noChangeArrowheads="1"/>
          </p:cNvPicPr>
          <p:nvPr/>
        </p:nvPicPr>
        <p:blipFill rotWithShape="1">
          <a:blip r:embed="rId3" cstate="screen">
            <a:extLst>
              <a:ext uri="{28A0092B-C50C-407E-A947-70E740481C1C}">
                <a14:useLocalDpi xmlns:a14="http://schemas.microsoft.com/office/drawing/2010/main"/>
              </a:ext>
            </a:extLst>
          </a:blip>
          <a:srcRect/>
          <a:stretch/>
        </p:blipFill>
        <p:spPr bwMode="auto">
          <a:xfrm rot="17563983" flipV="1">
            <a:off x="10867236" y="-2206330"/>
            <a:ext cx="3110810" cy="6929676"/>
          </a:xfrm>
          <a:prstGeom prst="rect">
            <a:avLst/>
          </a:prstGeom>
          <a:noFill/>
          <a:extLst>
            <a:ext uri="{909E8E84-426E-40DD-AFC4-6F175D3DCCD1}">
              <a14:hiddenFill xmlns:a14="http://schemas.microsoft.com/office/drawing/2010/main">
                <a:solidFill>
                  <a:srgbClr val="FFFFFF"/>
                </a:solidFill>
              </a14:hiddenFill>
            </a:ext>
          </a:extLst>
        </p:spPr>
      </p:pic>
      <p:grpSp>
        <p:nvGrpSpPr>
          <p:cNvPr id="6" name="组合 5"/>
          <p:cNvGrpSpPr/>
          <p:nvPr/>
        </p:nvGrpSpPr>
        <p:grpSpPr>
          <a:xfrm>
            <a:off x="4103839" y="399268"/>
            <a:ext cx="3818270" cy="729094"/>
            <a:chOff x="3929028" y="495853"/>
            <a:chExt cx="3818270" cy="729094"/>
          </a:xfrm>
        </p:grpSpPr>
        <p:sp>
          <p:nvSpPr>
            <p:cNvPr id="7" name="椭圆 6"/>
            <p:cNvSpPr/>
            <p:nvPr/>
          </p:nvSpPr>
          <p:spPr>
            <a:xfrm>
              <a:off x="3929028" y="534171"/>
              <a:ext cx="611036" cy="611036"/>
            </a:xfrm>
            <a:prstGeom prst="ellipse">
              <a:avLst/>
            </a:prstGeom>
            <a:solidFill>
              <a:srgbClr val="E94E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600" b="1" dirty="0" smtClean="0">
                  <a:solidFill>
                    <a:schemeClr val="bg1"/>
                  </a:solidFill>
                  <a:latin typeface="微软雅黑" pitchFamily="34" charset="-122"/>
                  <a:ea typeface="微软雅黑" pitchFamily="34" charset="-122"/>
                </a:rPr>
                <a:t>1</a:t>
              </a:r>
              <a:endParaRPr lang="zh-CN" altLang="en-US" sz="3600" b="1" dirty="0">
                <a:solidFill>
                  <a:schemeClr val="bg1"/>
                </a:solidFill>
                <a:latin typeface="微软雅黑" pitchFamily="34" charset="-122"/>
                <a:ea typeface="微软雅黑" pitchFamily="34" charset="-122"/>
              </a:endParaRPr>
            </a:p>
          </p:txBody>
        </p:sp>
        <p:sp>
          <p:nvSpPr>
            <p:cNvPr id="8" name="Copyright Notice"/>
            <p:cNvSpPr>
              <a:spLocks/>
            </p:cNvSpPr>
            <p:nvPr/>
          </p:nvSpPr>
          <p:spPr bwMode="auto">
            <a:xfrm>
              <a:off x="4678301" y="495853"/>
              <a:ext cx="2628900" cy="434765"/>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r>
                <a:rPr lang="zh-CN" altLang="en-US" sz="2400" b="1" cap="small" dirty="0" smtClean="0">
                  <a:solidFill>
                    <a:schemeClr val="tx1">
                      <a:lumMod val="50000"/>
                      <a:lumOff val="50000"/>
                    </a:schemeClr>
                  </a:solidFill>
                  <a:latin typeface="微软雅黑" panose="020B0503020204020204" pitchFamily="34" charset="-122"/>
                  <a:ea typeface="微软雅黑" panose="020B0503020204020204" pitchFamily="34" charset="-122"/>
                </a:rPr>
                <a:t>点击加入标题文字</a:t>
              </a:r>
              <a:endParaRPr lang="en-US" sz="2400" b="1" cap="small"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9" name="文本框 12"/>
            <p:cNvSpPr txBox="1"/>
            <p:nvPr/>
          </p:nvSpPr>
          <p:spPr>
            <a:xfrm>
              <a:off x="4678301" y="855615"/>
              <a:ext cx="3068997" cy="369332"/>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zh-CN" dirty="0">
                  <a:solidFill>
                    <a:schemeClr val="tx1">
                      <a:lumMod val="50000"/>
                      <a:lumOff val="50000"/>
                    </a:schemeClr>
                  </a:solidFill>
                </a:rPr>
                <a:t>Click add title text description</a:t>
              </a:r>
              <a:endParaRPr lang="zh-CN" altLang="en-US" dirty="0">
                <a:solidFill>
                  <a:schemeClr val="tx1">
                    <a:lumMod val="50000"/>
                    <a:lumOff val="50000"/>
                  </a:schemeClr>
                </a:solidFill>
              </a:endParaRPr>
            </a:p>
          </p:txBody>
        </p:sp>
      </p:grpSp>
      <p:grpSp>
        <p:nvGrpSpPr>
          <p:cNvPr id="10" name="组合 9"/>
          <p:cNvGrpSpPr/>
          <p:nvPr/>
        </p:nvGrpSpPr>
        <p:grpSpPr>
          <a:xfrm flipV="1">
            <a:off x="-17617" y="1272756"/>
            <a:ext cx="12222544" cy="64698"/>
            <a:chOff x="2424953" y="1238297"/>
            <a:chExt cx="7305796" cy="76200"/>
          </a:xfrm>
          <a:solidFill>
            <a:srgbClr val="E94E60"/>
          </a:solidFill>
        </p:grpSpPr>
        <p:sp>
          <p:nvSpPr>
            <p:cNvPr id="11" name="Rectangle 13"/>
            <p:cNvSpPr/>
            <p:nvPr/>
          </p:nvSpPr>
          <p:spPr>
            <a:xfrm>
              <a:off x="2424953" y="1238297"/>
              <a:ext cx="1463040" cy="762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E94E60"/>
                </a:solidFill>
                <a:effectLst/>
                <a:uLnTx/>
                <a:uFillTx/>
                <a:latin typeface="Rockwell"/>
                <a:ea typeface="+mn-ea"/>
                <a:cs typeface="+mn-cs"/>
              </a:endParaRPr>
            </a:p>
          </p:txBody>
        </p:sp>
        <p:sp>
          <p:nvSpPr>
            <p:cNvPr id="12" name="Rectangle 14"/>
            <p:cNvSpPr/>
            <p:nvPr/>
          </p:nvSpPr>
          <p:spPr>
            <a:xfrm>
              <a:off x="8267708" y="1238297"/>
              <a:ext cx="1463041" cy="762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E94E60"/>
                </a:solidFill>
                <a:effectLst/>
                <a:uLnTx/>
                <a:uFillTx/>
                <a:latin typeface="Rockwell"/>
                <a:ea typeface="+mn-ea"/>
                <a:cs typeface="+mn-cs"/>
              </a:endParaRPr>
            </a:p>
          </p:txBody>
        </p:sp>
        <p:sp>
          <p:nvSpPr>
            <p:cNvPr id="13" name="Rectangle 15"/>
            <p:cNvSpPr/>
            <p:nvPr/>
          </p:nvSpPr>
          <p:spPr>
            <a:xfrm>
              <a:off x="5351033" y="1238297"/>
              <a:ext cx="1463040" cy="762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E94E60"/>
                </a:solidFill>
                <a:effectLst/>
                <a:uLnTx/>
                <a:uFillTx/>
                <a:latin typeface="Rockwell"/>
                <a:ea typeface="+mn-ea"/>
                <a:cs typeface="+mn-cs"/>
              </a:endParaRPr>
            </a:p>
          </p:txBody>
        </p:sp>
        <p:sp>
          <p:nvSpPr>
            <p:cNvPr id="14" name="Rectangle 16"/>
            <p:cNvSpPr/>
            <p:nvPr/>
          </p:nvSpPr>
          <p:spPr>
            <a:xfrm>
              <a:off x="6814073" y="1238297"/>
              <a:ext cx="1463040" cy="762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E94E60"/>
                </a:solidFill>
                <a:effectLst/>
                <a:uLnTx/>
                <a:uFillTx/>
                <a:latin typeface="Rockwell"/>
                <a:ea typeface="+mn-ea"/>
                <a:cs typeface="+mn-cs"/>
              </a:endParaRPr>
            </a:p>
          </p:txBody>
        </p:sp>
        <p:sp>
          <p:nvSpPr>
            <p:cNvPr id="15" name="Rectangle 17"/>
            <p:cNvSpPr/>
            <p:nvPr/>
          </p:nvSpPr>
          <p:spPr>
            <a:xfrm>
              <a:off x="3887993" y="1238297"/>
              <a:ext cx="1463040" cy="762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E94E60"/>
                </a:solidFill>
                <a:effectLst/>
                <a:uLnTx/>
                <a:uFillTx/>
                <a:latin typeface="Rockwell"/>
                <a:ea typeface="+mn-ea"/>
                <a:cs typeface="+mn-cs"/>
              </a:endParaRPr>
            </a:p>
          </p:txBody>
        </p:sp>
      </p:grpSp>
      <p:sp>
        <p:nvSpPr>
          <p:cNvPr id="16" name="圆角矩形 15"/>
          <p:cNvSpPr/>
          <p:nvPr/>
        </p:nvSpPr>
        <p:spPr>
          <a:xfrm>
            <a:off x="3088514" y="2515207"/>
            <a:ext cx="2236785" cy="407999"/>
          </a:xfrm>
          <a:prstGeom prst="roundRect">
            <a:avLst/>
          </a:prstGeom>
          <a:solidFill>
            <a:srgbClr val="E94E6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61094" tIns="30548" rIns="61094" bIns="30548" rtlCol="0" anchor="ctr"/>
          <a:lstStyle/>
          <a:p>
            <a:pPr algn="ctr"/>
            <a:endParaRPr lang="zh-CN" altLang="en-US"/>
          </a:p>
        </p:txBody>
      </p:sp>
      <p:sp>
        <p:nvSpPr>
          <p:cNvPr id="17" name="圆角矩形 16"/>
          <p:cNvSpPr/>
          <p:nvPr/>
        </p:nvSpPr>
        <p:spPr>
          <a:xfrm>
            <a:off x="6978199" y="2500707"/>
            <a:ext cx="2236785" cy="407999"/>
          </a:xfrm>
          <a:prstGeom prst="roundRect">
            <a:avLst/>
          </a:prstGeom>
          <a:solidFill>
            <a:schemeClr val="tx1">
              <a:lumMod val="50000"/>
              <a:lumOff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61094" tIns="30548" rIns="61094" bIns="30548" rtlCol="0" anchor="ctr"/>
          <a:lstStyle/>
          <a:p>
            <a:pPr algn="ctr"/>
            <a:endParaRPr lang="zh-CN" altLang="en-US"/>
          </a:p>
        </p:txBody>
      </p:sp>
      <p:cxnSp>
        <p:nvCxnSpPr>
          <p:cNvPr id="18" name="直接连接符 17"/>
          <p:cNvCxnSpPr/>
          <p:nvPr/>
        </p:nvCxnSpPr>
        <p:spPr bwMode="auto">
          <a:xfrm>
            <a:off x="6154014" y="3980102"/>
            <a:ext cx="0" cy="1755011"/>
          </a:xfrm>
          <a:prstGeom prst="line">
            <a:avLst/>
          </a:prstGeom>
          <a:solidFill>
            <a:schemeClr val="accent1"/>
          </a:solidFill>
          <a:ln w="9525" cap="flat" cmpd="sng" algn="ctr">
            <a:solidFill>
              <a:srgbClr val="E94E60"/>
            </a:solidFill>
            <a:prstDash val="solid"/>
            <a:round/>
            <a:headEnd type="none" w="med" len="med"/>
            <a:tailEnd type="none" w="med" len="med"/>
          </a:ln>
          <a:effectLst>
            <a:outerShdw dist="35921" dir="2700000" algn="ctr" rotWithShape="0">
              <a:schemeClr val="bg2"/>
            </a:outerShdw>
          </a:effectLst>
          <a:extLst/>
        </p:spPr>
      </p:cxnSp>
      <p:sp>
        <p:nvSpPr>
          <p:cNvPr id="19" name="椭圆 18"/>
          <p:cNvSpPr/>
          <p:nvPr/>
        </p:nvSpPr>
        <p:spPr bwMode="auto">
          <a:xfrm>
            <a:off x="5661559" y="2994189"/>
            <a:ext cx="984915" cy="985911"/>
          </a:xfrm>
          <a:prstGeom prst="ellipse">
            <a:avLst/>
          </a:prstGeom>
          <a:solidFill>
            <a:srgbClr val="E94E60"/>
          </a:solidFill>
          <a:ln w="9525" cap="flat" cmpd="sng" algn="ctr">
            <a:solidFill>
              <a:srgbClr val="F8F8F8"/>
            </a:solidFill>
            <a:prstDash val="solid"/>
            <a:round/>
            <a:headEnd type="none" w="med" len="med"/>
            <a:tailEnd type="none" w="med" len="med"/>
          </a:ln>
          <a:effectLst/>
          <a:extLst/>
        </p:spPr>
        <p:txBody>
          <a:bodyPr vert="horz" wrap="square" lIns="91416" tIns="45708" rIns="91416" bIns="45708" numCol="1" rtlCol="0" anchor="t" anchorCtr="0" compatLnSpc="1">
            <a:prstTxWarp prst="textNoShape">
              <a:avLst/>
            </a:prstTxWarp>
          </a:bodyPr>
          <a:lstStyle/>
          <a:p>
            <a:pPr defTabSz="914379"/>
            <a:endParaRPr lang="zh-CN" altLang="en-US" sz="1200"/>
          </a:p>
        </p:txBody>
      </p:sp>
      <p:sp>
        <p:nvSpPr>
          <p:cNvPr id="20" name="TextBox 19"/>
          <p:cNvSpPr txBox="1"/>
          <p:nvPr/>
        </p:nvSpPr>
        <p:spPr>
          <a:xfrm>
            <a:off x="3023476" y="2504689"/>
            <a:ext cx="2275989" cy="369502"/>
          </a:xfrm>
          <a:prstGeom prst="rect">
            <a:avLst/>
          </a:prstGeom>
          <a:noFill/>
          <a:effectLst/>
        </p:spPr>
        <p:txBody>
          <a:bodyPr wrap="none" lIns="91416" tIns="45708" rIns="91416" bIns="45708" rtlCol="0">
            <a:spAutoFit/>
          </a:bodyPr>
          <a:lstStyle/>
          <a:p>
            <a:r>
              <a:rPr lang="zh-CN" altLang="en-US" b="1" dirty="0" smtClean="0">
                <a:solidFill>
                  <a:schemeClr val="bg1"/>
                </a:solidFill>
                <a:latin typeface="+mn-ea"/>
              </a:rPr>
              <a:t>加入你的文字的描述</a:t>
            </a:r>
            <a:endParaRPr lang="zh-CN" altLang="en-US" b="1" dirty="0">
              <a:solidFill>
                <a:schemeClr val="bg1"/>
              </a:solidFill>
              <a:latin typeface="+mn-ea"/>
            </a:endParaRPr>
          </a:p>
        </p:txBody>
      </p:sp>
      <p:sp>
        <p:nvSpPr>
          <p:cNvPr id="21" name="TextBox 20"/>
          <p:cNvSpPr txBox="1"/>
          <p:nvPr/>
        </p:nvSpPr>
        <p:spPr>
          <a:xfrm>
            <a:off x="6979293" y="2504689"/>
            <a:ext cx="2279193" cy="369502"/>
          </a:xfrm>
          <a:prstGeom prst="rect">
            <a:avLst/>
          </a:prstGeom>
          <a:noFill/>
          <a:effectLst/>
        </p:spPr>
        <p:txBody>
          <a:bodyPr wrap="none" lIns="91416" tIns="45708" rIns="91416" bIns="45708" rtlCol="0">
            <a:spAutoFit/>
          </a:bodyPr>
          <a:lstStyle/>
          <a:p>
            <a:r>
              <a:rPr lang="zh-CN" altLang="en-US" b="1" dirty="0">
                <a:solidFill>
                  <a:schemeClr val="bg1"/>
                </a:solidFill>
                <a:latin typeface="+mn-ea"/>
              </a:rPr>
              <a:t>加入你的文字的描述</a:t>
            </a:r>
          </a:p>
        </p:txBody>
      </p:sp>
      <p:sp>
        <p:nvSpPr>
          <p:cNvPr id="22" name="TextBox 21"/>
          <p:cNvSpPr txBox="1"/>
          <p:nvPr/>
        </p:nvSpPr>
        <p:spPr>
          <a:xfrm>
            <a:off x="2141918" y="3019624"/>
            <a:ext cx="3280737" cy="831379"/>
          </a:xfrm>
          <a:prstGeom prst="rect">
            <a:avLst/>
          </a:prstGeom>
          <a:noFill/>
          <a:effectLst/>
        </p:spPr>
        <p:txBody>
          <a:bodyPr wrap="square" lIns="91416" tIns="45708" rIns="91416" bIns="45708" rtlCol="0">
            <a:spAutoFit/>
          </a:bodyPr>
          <a:lstStyle/>
          <a:p>
            <a:pPr algn="r"/>
            <a:r>
              <a:rPr lang="zh-CN" altLang="en-US" sz="1600" dirty="0">
                <a:solidFill>
                  <a:schemeClr val="bg1">
                    <a:lumMod val="50000"/>
                  </a:schemeClr>
                </a:solidFill>
                <a:latin typeface="+mj-ea"/>
                <a:ea typeface="+mj-ea"/>
              </a:rPr>
              <a:t>这里输入简要文字说明这里输入简要文字说明这里输入简要文字说明</a:t>
            </a:r>
          </a:p>
          <a:p>
            <a:pPr algn="r"/>
            <a:r>
              <a:rPr lang="zh-CN" altLang="en-US" sz="1600" dirty="0">
                <a:solidFill>
                  <a:schemeClr val="bg1">
                    <a:lumMod val="50000"/>
                  </a:schemeClr>
                </a:solidFill>
                <a:latin typeface="+mj-ea"/>
                <a:ea typeface="+mj-ea"/>
              </a:rPr>
              <a:t>这里输入简要文字说明</a:t>
            </a:r>
          </a:p>
        </p:txBody>
      </p:sp>
      <p:sp>
        <p:nvSpPr>
          <p:cNvPr id="23" name="TextBox 22"/>
          <p:cNvSpPr txBox="1"/>
          <p:nvPr/>
        </p:nvSpPr>
        <p:spPr>
          <a:xfrm>
            <a:off x="6862439" y="3019624"/>
            <a:ext cx="3397593" cy="831379"/>
          </a:xfrm>
          <a:prstGeom prst="rect">
            <a:avLst/>
          </a:prstGeom>
          <a:noFill/>
          <a:ln>
            <a:noFill/>
          </a:ln>
          <a:effectLst/>
        </p:spPr>
        <p:txBody>
          <a:bodyPr wrap="square" lIns="91416" tIns="45708" rIns="91416" bIns="45708" rtlCol="0">
            <a:spAutoFit/>
          </a:bodyPr>
          <a:lstStyle/>
          <a:p>
            <a:r>
              <a:rPr lang="zh-CN" altLang="en-US" sz="1600" dirty="0">
                <a:solidFill>
                  <a:schemeClr val="bg1">
                    <a:lumMod val="50000"/>
                  </a:schemeClr>
                </a:solidFill>
                <a:latin typeface="+mj-ea"/>
                <a:ea typeface="+mj-ea"/>
              </a:rPr>
              <a:t>这里输入简要文字说明这里输入简要文字说明这里输入简要文字说明</a:t>
            </a:r>
          </a:p>
          <a:p>
            <a:r>
              <a:rPr lang="zh-CN" altLang="en-US" sz="1600" dirty="0">
                <a:solidFill>
                  <a:schemeClr val="bg1">
                    <a:lumMod val="50000"/>
                  </a:schemeClr>
                </a:solidFill>
                <a:latin typeface="+mj-ea"/>
                <a:ea typeface="+mj-ea"/>
              </a:rPr>
              <a:t>这里输入简要文字说明</a:t>
            </a:r>
          </a:p>
        </p:txBody>
      </p:sp>
      <p:sp>
        <p:nvSpPr>
          <p:cNvPr id="24" name="矩形 23"/>
          <p:cNvSpPr/>
          <p:nvPr/>
        </p:nvSpPr>
        <p:spPr bwMode="auto">
          <a:xfrm>
            <a:off x="3349924" y="4132161"/>
            <a:ext cx="1938646" cy="318554"/>
          </a:xfrm>
          <a:prstGeom prst="rect">
            <a:avLst/>
          </a:prstGeom>
          <a:solidFill>
            <a:schemeClr val="tx1">
              <a:lumMod val="50000"/>
              <a:lumOff val="50000"/>
            </a:schemeClr>
          </a:solidFill>
          <a:ln w="34925">
            <a:solidFill>
              <a:schemeClr val="bg1"/>
            </a:solidFill>
          </a:ln>
          <a:effectLst/>
          <a:extLst/>
        </p:spPr>
        <p:style>
          <a:lnRef idx="1">
            <a:schemeClr val="accent5"/>
          </a:lnRef>
          <a:fillRef idx="3">
            <a:schemeClr val="accent5"/>
          </a:fillRef>
          <a:effectRef idx="2">
            <a:schemeClr val="accent5"/>
          </a:effectRef>
          <a:fontRef idx="minor">
            <a:schemeClr val="lt1"/>
          </a:fontRef>
        </p:style>
        <p:txBody>
          <a:bodyPr lIns="92332" tIns="46166" rIns="92332" bIns="46166" spcCol="0" rtlCol="0" anchor="ctr"/>
          <a:lstStyle/>
          <a:p>
            <a:pPr algn="r"/>
            <a:r>
              <a:rPr lang="zh-CN" altLang="en-US" sz="1600" dirty="0"/>
              <a:t>计划完成：</a:t>
            </a:r>
            <a:r>
              <a:rPr lang="en-US" altLang="zh-CN" sz="1600" dirty="0"/>
              <a:t>60%</a:t>
            </a:r>
            <a:endParaRPr lang="zh-CN" altLang="en-US" sz="1600" dirty="0"/>
          </a:p>
        </p:txBody>
      </p:sp>
      <p:sp>
        <p:nvSpPr>
          <p:cNvPr id="25" name="矩形 24"/>
          <p:cNvSpPr/>
          <p:nvPr/>
        </p:nvSpPr>
        <p:spPr bwMode="auto">
          <a:xfrm>
            <a:off x="2565523" y="4533405"/>
            <a:ext cx="2723048" cy="318554"/>
          </a:xfrm>
          <a:prstGeom prst="rect">
            <a:avLst/>
          </a:prstGeom>
          <a:solidFill>
            <a:srgbClr val="E94E60"/>
          </a:solidFill>
          <a:ln w="34925">
            <a:solidFill>
              <a:schemeClr val="bg1"/>
            </a:solidFill>
          </a:ln>
          <a:effectLst/>
          <a:extLst/>
        </p:spPr>
        <p:style>
          <a:lnRef idx="1">
            <a:schemeClr val="accent5"/>
          </a:lnRef>
          <a:fillRef idx="3">
            <a:schemeClr val="accent5"/>
          </a:fillRef>
          <a:effectRef idx="2">
            <a:schemeClr val="accent5"/>
          </a:effectRef>
          <a:fontRef idx="minor">
            <a:schemeClr val="lt1"/>
          </a:fontRef>
        </p:style>
        <p:txBody>
          <a:bodyPr lIns="92332" tIns="46166" rIns="92332" bIns="46166" spcCol="0" rtlCol="0" anchor="ctr"/>
          <a:lstStyle/>
          <a:p>
            <a:pPr algn="r"/>
            <a:r>
              <a:rPr lang="zh-CN" altLang="en-US" sz="1600" dirty="0"/>
              <a:t>实际完成数：</a:t>
            </a:r>
            <a:r>
              <a:rPr lang="en-US" altLang="zh-CN" sz="1600" dirty="0"/>
              <a:t>555</a:t>
            </a:r>
            <a:r>
              <a:rPr lang="zh-CN" altLang="en-US" sz="1600" dirty="0"/>
              <a:t>万</a:t>
            </a:r>
          </a:p>
        </p:txBody>
      </p:sp>
      <p:sp>
        <p:nvSpPr>
          <p:cNvPr id="26" name="矩形 25"/>
          <p:cNvSpPr/>
          <p:nvPr/>
        </p:nvSpPr>
        <p:spPr bwMode="auto">
          <a:xfrm>
            <a:off x="2955133" y="4980503"/>
            <a:ext cx="2333440" cy="318554"/>
          </a:xfrm>
          <a:prstGeom prst="rect">
            <a:avLst/>
          </a:prstGeom>
          <a:solidFill>
            <a:schemeClr val="tx1">
              <a:lumMod val="50000"/>
              <a:lumOff val="50000"/>
            </a:schemeClr>
          </a:solidFill>
          <a:ln w="34925">
            <a:solidFill>
              <a:schemeClr val="bg1"/>
            </a:solidFill>
          </a:ln>
          <a:effectLst/>
          <a:extLst/>
        </p:spPr>
        <p:style>
          <a:lnRef idx="1">
            <a:schemeClr val="accent5"/>
          </a:lnRef>
          <a:fillRef idx="3">
            <a:schemeClr val="accent5"/>
          </a:fillRef>
          <a:effectRef idx="2">
            <a:schemeClr val="accent5"/>
          </a:effectRef>
          <a:fontRef idx="minor">
            <a:schemeClr val="lt1"/>
          </a:fontRef>
        </p:style>
        <p:txBody>
          <a:bodyPr lIns="92332" tIns="46166" rIns="92332" bIns="46166" spcCol="0" rtlCol="0" anchor="ctr"/>
          <a:lstStyle/>
          <a:p>
            <a:pPr algn="r"/>
            <a:r>
              <a:rPr lang="zh-CN" altLang="en-US" sz="1600" dirty="0"/>
              <a:t>回款数：</a:t>
            </a:r>
            <a:r>
              <a:rPr lang="en-US" altLang="zh-CN" sz="1600" dirty="0"/>
              <a:t>400</a:t>
            </a:r>
            <a:r>
              <a:rPr lang="zh-CN" altLang="en-US" sz="1600" dirty="0"/>
              <a:t>万</a:t>
            </a:r>
          </a:p>
        </p:txBody>
      </p:sp>
      <p:sp>
        <p:nvSpPr>
          <p:cNvPr id="27" name="矩形 26"/>
          <p:cNvSpPr/>
          <p:nvPr/>
        </p:nvSpPr>
        <p:spPr bwMode="auto">
          <a:xfrm>
            <a:off x="3409678" y="5425723"/>
            <a:ext cx="1878896" cy="318554"/>
          </a:xfrm>
          <a:prstGeom prst="rect">
            <a:avLst/>
          </a:prstGeom>
          <a:solidFill>
            <a:srgbClr val="E94E60"/>
          </a:solidFill>
          <a:ln w="34925">
            <a:solidFill>
              <a:schemeClr val="bg1"/>
            </a:solidFill>
          </a:ln>
          <a:effectLst/>
          <a:extLst/>
        </p:spPr>
        <p:style>
          <a:lnRef idx="1">
            <a:schemeClr val="accent5"/>
          </a:lnRef>
          <a:fillRef idx="3">
            <a:schemeClr val="accent5"/>
          </a:fillRef>
          <a:effectRef idx="2">
            <a:schemeClr val="accent5"/>
          </a:effectRef>
          <a:fontRef idx="minor">
            <a:schemeClr val="lt1"/>
          </a:fontRef>
        </p:style>
        <p:txBody>
          <a:bodyPr lIns="92332" tIns="46166" rIns="92332" bIns="46166" spcCol="0" rtlCol="0" anchor="ctr"/>
          <a:lstStyle/>
          <a:p>
            <a:pPr algn="r"/>
            <a:r>
              <a:rPr lang="zh-CN" altLang="en-US" sz="1600" dirty="0"/>
              <a:t>您的文字</a:t>
            </a:r>
          </a:p>
        </p:txBody>
      </p:sp>
      <p:sp>
        <p:nvSpPr>
          <p:cNvPr id="28" name="矩形 27"/>
          <p:cNvSpPr/>
          <p:nvPr/>
        </p:nvSpPr>
        <p:spPr bwMode="auto">
          <a:xfrm>
            <a:off x="7105729" y="4132161"/>
            <a:ext cx="2106915" cy="318554"/>
          </a:xfrm>
          <a:prstGeom prst="rect">
            <a:avLst/>
          </a:prstGeom>
          <a:solidFill>
            <a:srgbClr val="E94E60"/>
          </a:solidFill>
          <a:ln w="34925">
            <a:solidFill>
              <a:schemeClr val="bg1"/>
            </a:solidFill>
          </a:ln>
          <a:effectLst/>
          <a:extLst/>
        </p:spPr>
        <p:style>
          <a:lnRef idx="1">
            <a:schemeClr val="accent5"/>
          </a:lnRef>
          <a:fillRef idx="3">
            <a:schemeClr val="accent5"/>
          </a:fillRef>
          <a:effectRef idx="2">
            <a:schemeClr val="accent5"/>
          </a:effectRef>
          <a:fontRef idx="minor">
            <a:schemeClr val="lt1"/>
          </a:fontRef>
        </p:style>
        <p:txBody>
          <a:bodyPr lIns="92332" tIns="46166" rIns="92332" bIns="46166" spcCol="0" rtlCol="0" anchor="ctr"/>
          <a:lstStyle/>
          <a:p>
            <a:r>
              <a:rPr lang="zh-CN" altLang="en-US" sz="1600" dirty="0"/>
              <a:t>计划完成：</a:t>
            </a:r>
            <a:r>
              <a:rPr lang="en-US" altLang="zh-CN" sz="1600" dirty="0"/>
              <a:t>80%</a:t>
            </a:r>
            <a:endParaRPr lang="zh-CN" altLang="en-US" sz="1600" dirty="0"/>
          </a:p>
        </p:txBody>
      </p:sp>
      <p:sp>
        <p:nvSpPr>
          <p:cNvPr id="29" name="矩形 28"/>
          <p:cNvSpPr/>
          <p:nvPr/>
        </p:nvSpPr>
        <p:spPr bwMode="auto">
          <a:xfrm>
            <a:off x="7116590" y="4533405"/>
            <a:ext cx="2985365" cy="318554"/>
          </a:xfrm>
          <a:prstGeom prst="rect">
            <a:avLst/>
          </a:prstGeom>
          <a:solidFill>
            <a:schemeClr val="tx1">
              <a:lumMod val="50000"/>
              <a:lumOff val="50000"/>
            </a:schemeClr>
          </a:solidFill>
          <a:ln w="34925">
            <a:solidFill>
              <a:schemeClr val="bg1"/>
            </a:solidFill>
          </a:ln>
          <a:effectLst/>
          <a:extLst/>
        </p:spPr>
        <p:style>
          <a:lnRef idx="1">
            <a:schemeClr val="accent5"/>
          </a:lnRef>
          <a:fillRef idx="3">
            <a:schemeClr val="accent5"/>
          </a:fillRef>
          <a:effectRef idx="2">
            <a:schemeClr val="accent5"/>
          </a:effectRef>
          <a:fontRef idx="minor">
            <a:schemeClr val="lt1"/>
          </a:fontRef>
        </p:style>
        <p:txBody>
          <a:bodyPr lIns="92332" tIns="46166" rIns="92332" bIns="46166" spcCol="0" rtlCol="0" anchor="ctr"/>
          <a:lstStyle/>
          <a:p>
            <a:r>
              <a:rPr lang="zh-CN" altLang="en-US" sz="1600" dirty="0"/>
              <a:t>实际完成数：</a:t>
            </a:r>
            <a:r>
              <a:rPr lang="en-US" altLang="zh-CN" sz="1600" dirty="0"/>
              <a:t>800</a:t>
            </a:r>
            <a:r>
              <a:rPr lang="zh-CN" altLang="en-US" sz="1600" dirty="0"/>
              <a:t>万</a:t>
            </a:r>
          </a:p>
        </p:txBody>
      </p:sp>
      <p:sp>
        <p:nvSpPr>
          <p:cNvPr id="30" name="矩形 29"/>
          <p:cNvSpPr/>
          <p:nvPr/>
        </p:nvSpPr>
        <p:spPr bwMode="auto">
          <a:xfrm>
            <a:off x="7116590" y="4980503"/>
            <a:ext cx="1641508" cy="318554"/>
          </a:xfrm>
          <a:prstGeom prst="rect">
            <a:avLst/>
          </a:prstGeom>
          <a:solidFill>
            <a:srgbClr val="E94E60"/>
          </a:solidFill>
          <a:ln w="34925">
            <a:solidFill>
              <a:schemeClr val="bg1"/>
            </a:solidFill>
          </a:ln>
          <a:effectLst/>
          <a:extLst/>
        </p:spPr>
        <p:style>
          <a:lnRef idx="1">
            <a:schemeClr val="accent5"/>
          </a:lnRef>
          <a:fillRef idx="3">
            <a:schemeClr val="accent5"/>
          </a:fillRef>
          <a:effectRef idx="2">
            <a:schemeClr val="accent5"/>
          </a:effectRef>
          <a:fontRef idx="minor">
            <a:schemeClr val="lt1"/>
          </a:fontRef>
        </p:style>
        <p:txBody>
          <a:bodyPr lIns="92332" tIns="46166" rIns="92332" bIns="46166" spcCol="0" rtlCol="0" anchor="ctr"/>
          <a:lstStyle/>
          <a:p>
            <a:r>
              <a:rPr lang="zh-CN" altLang="en-US" sz="1600" dirty="0"/>
              <a:t>回款数：</a:t>
            </a:r>
            <a:r>
              <a:rPr lang="en-US" altLang="zh-CN" sz="1600" dirty="0"/>
              <a:t>500</a:t>
            </a:r>
            <a:r>
              <a:rPr lang="zh-CN" altLang="en-US" sz="1600" dirty="0"/>
              <a:t>万</a:t>
            </a:r>
          </a:p>
        </p:txBody>
      </p:sp>
      <p:sp>
        <p:nvSpPr>
          <p:cNvPr id="31" name="矩形 30"/>
          <p:cNvSpPr/>
          <p:nvPr/>
        </p:nvSpPr>
        <p:spPr bwMode="auto">
          <a:xfrm>
            <a:off x="7105727" y="5425723"/>
            <a:ext cx="2236785" cy="318554"/>
          </a:xfrm>
          <a:prstGeom prst="rect">
            <a:avLst/>
          </a:prstGeom>
          <a:solidFill>
            <a:schemeClr val="tx1">
              <a:lumMod val="50000"/>
              <a:lumOff val="50000"/>
            </a:schemeClr>
          </a:solidFill>
          <a:ln w="34925">
            <a:solidFill>
              <a:schemeClr val="bg1"/>
            </a:solidFill>
          </a:ln>
          <a:effectLst/>
          <a:extLst/>
        </p:spPr>
        <p:style>
          <a:lnRef idx="1">
            <a:schemeClr val="accent5"/>
          </a:lnRef>
          <a:fillRef idx="3">
            <a:schemeClr val="accent5"/>
          </a:fillRef>
          <a:effectRef idx="2">
            <a:schemeClr val="accent5"/>
          </a:effectRef>
          <a:fontRef idx="minor">
            <a:schemeClr val="lt1"/>
          </a:fontRef>
        </p:style>
        <p:txBody>
          <a:bodyPr lIns="92332" tIns="46166" rIns="92332" bIns="46166" spcCol="0" rtlCol="0" anchor="ctr"/>
          <a:lstStyle/>
          <a:p>
            <a:r>
              <a:rPr lang="zh-CN" altLang="en-US" sz="1600" dirty="0"/>
              <a:t>您的文字</a:t>
            </a:r>
          </a:p>
        </p:txBody>
      </p:sp>
      <p:sp>
        <p:nvSpPr>
          <p:cNvPr id="32" name="TextBox 31"/>
          <p:cNvSpPr txBox="1"/>
          <p:nvPr/>
        </p:nvSpPr>
        <p:spPr>
          <a:xfrm>
            <a:off x="5853525" y="3217763"/>
            <a:ext cx="603658" cy="585043"/>
          </a:xfrm>
          <a:prstGeom prst="rect">
            <a:avLst/>
          </a:prstGeom>
          <a:noFill/>
          <a:effectLst/>
        </p:spPr>
        <p:txBody>
          <a:bodyPr wrap="none" lIns="91416" tIns="45708" rIns="91416" bIns="45708" rtlCol="0">
            <a:spAutoFit/>
          </a:bodyPr>
          <a:lstStyle/>
          <a:p>
            <a:r>
              <a:rPr lang="en-US" altLang="zh-CN" sz="3200" dirty="0">
                <a:solidFill>
                  <a:srgbClr val="F8F8F8"/>
                </a:solidFill>
              </a:rPr>
              <a:t>VS</a:t>
            </a:r>
            <a:endParaRPr lang="zh-CN" altLang="en-US" sz="3200" dirty="0">
              <a:solidFill>
                <a:srgbClr val="F8F8F8"/>
              </a:solidFill>
            </a:endParaRPr>
          </a:p>
        </p:txBody>
      </p:sp>
    </p:spTree>
    <p:extLst>
      <p:ext uri="{BB962C8B-B14F-4D97-AF65-F5344CB8AC3E}">
        <p14:creationId xmlns:p14="http://schemas.microsoft.com/office/powerpoint/2010/main" val="1509527465"/>
      </p:ext>
    </p:extLst>
  </p:cSld>
  <p:clrMapOvr>
    <a:masterClrMapping/>
  </p:clrMapOvr>
  <mc:AlternateContent xmlns:mc="http://schemas.openxmlformats.org/markup-compatibility/2006" xmlns:p14="http://schemas.microsoft.com/office/powerpoint/2010/main">
    <mc:Choice Requires="p14">
      <p:transition spd="slow" p14:dur="2000" advTm="1000"/>
    </mc:Choice>
    <mc:Fallback xmlns="">
      <p:transition spd="slow" advTm="1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3"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3)">
                                      <p:cBhvr>
                                        <p:cTn id="7" dur="750"/>
                                        <p:tgtEl>
                                          <p:spTgt spid="4"/>
                                        </p:tgtEl>
                                      </p:cBhvr>
                                    </p:animEffect>
                                  </p:childTnLst>
                                </p:cTn>
                              </p:par>
                              <p:par>
                                <p:cTn id="8" presetID="21" presetClass="entr" presetSubtype="3"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wheel(3)">
                                      <p:cBhvr>
                                        <p:cTn id="10" dur="750"/>
                                        <p:tgtEl>
                                          <p:spTgt spid="5"/>
                                        </p:tgtEl>
                                      </p:cBhvr>
                                    </p:animEffect>
                                  </p:childTnLst>
                                </p:cTn>
                              </p:par>
                            </p:childTnLst>
                          </p:cTn>
                        </p:par>
                        <p:par>
                          <p:cTn id="11" fill="hold">
                            <p:stCondLst>
                              <p:cond delay="750"/>
                            </p:stCondLst>
                            <p:childTnLst>
                              <p:par>
                                <p:cTn id="12" presetID="22" presetClass="entr" presetSubtype="8" fill="hold" nodeType="afterEffect">
                                  <p:stCondLst>
                                    <p:cond delay="0"/>
                                  </p:stCondLst>
                                  <p:childTnLst>
                                    <p:set>
                                      <p:cBhvr>
                                        <p:cTn id="13" dur="1" fill="hold">
                                          <p:stCondLst>
                                            <p:cond delay="0"/>
                                          </p:stCondLst>
                                        </p:cTn>
                                        <p:tgtEl>
                                          <p:spTgt spid="10"/>
                                        </p:tgtEl>
                                        <p:attrNameLst>
                                          <p:attrName>style.visibility</p:attrName>
                                        </p:attrNameLst>
                                      </p:cBhvr>
                                      <p:to>
                                        <p:strVal val="visible"/>
                                      </p:to>
                                    </p:set>
                                    <p:animEffect transition="in" filter="wipe(left)">
                                      <p:cBhvr>
                                        <p:cTn id="14" dur="1000"/>
                                        <p:tgtEl>
                                          <p:spTgt spid="10"/>
                                        </p:tgtEl>
                                      </p:cBhvr>
                                    </p:animEffect>
                                  </p:childTnLst>
                                </p:cTn>
                              </p:par>
                              <p:par>
                                <p:cTn id="15" presetID="10" presetClass="entr" presetSubtype="0" fill="hold" nodeType="withEffect">
                                  <p:stCondLst>
                                    <p:cond delay="25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750"/>
                                        <p:tgtEl>
                                          <p:spTgt spid="6"/>
                                        </p:tgtEl>
                                      </p:cBhvr>
                                    </p:animEffect>
                                  </p:childTnLst>
                                </p:cTn>
                              </p:par>
                            </p:childTnLst>
                          </p:cTn>
                        </p:par>
                        <p:par>
                          <p:cTn id="18" fill="hold">
                            <p:stCondLst>
                              <p:cond delay="1750"/>
                            </p:stCondLst>
                            <p:childTnLst>
                              <p:par>
                                <p:cTn id="19" presetID="2" presetClass="entr" presetSubtype="4" fill="hold" grpId="0" nodeType="afterEffect">
                                  <p:stCondLst>
                                    <p:cond delay="0"/>
                                  </p:stCondLst>
                                  <p:childTnLst>
                                    <p:set>
                                      <p:cBhvr>
                                        <p:cTn id="20" dur="1" fill="hold">
                                          <p:stCondLst>
                                            <p:cond delay="0"/>
                                          </p:stCondLst>
                                        </p:cTn>
                                        <p:tgtEl>
                                          <p:spTgt spid="19"/>
                                        </p:tgtEl>
                                        <p:attrNameLst>
                                          <p:attrName>style.visibility</p:attrName>
                                        </p:attrNameLst>
                                      </p:cBhvr>
                                      <p:to>
                                        <p:strVal val="visible"/>
                                      </p:to>
                                    </p:set>
                                    <p:anim calcmode="lin" valueType="num">
                                      <p:cBhvr additive="base">
                                        <p:cTn id="21" dur="500" fill="hold"/>
                                        <p:tgtEl>
                                          <p:spTgt spid="19"/>
                                        </p:tgtEl>
                                        <p:attrNameLst>
                                          <p:attrName>ppt_x</p:attrName>
                                        </p:attrNameLst>
                                      </p:cBhvr>
                                      <p:tavLst>
                                        <p:tav tm="0">
                                          <p:val>
                                            <p:strVal val="#ppt_x"/>
                                          </p:val>
                                        </p:tav>
                                        <p:tav tm="100000">
                                          <p:val>
                                            <p:strVal val="#ppt_x"/>
                                          </p:val>
                                        </p:tav>
                                      </p:tavLst>
                                    </p:anim>
                                    <p:anim calcmode="lin" valueType="num">
                                      <p:cBhvr additive="base">
                                        <p:cTn id="22" dur="500" fill="hold"/>
                                        <p:tgtEl>
                                          <p:spTgt spid="19"/>
                                        </p:tgtEl>
                                        <p:attrNameLst>
                                          <p:attrName>ppt_y</p:attrName>
                                        </p:attrNameLst>
                                      </p:cBhvr>
                                      <p:tavLst>
                                        <p:tav tm="0">
                                          <p:val>
                                            <p:strVal val="1+#ppt_h/2"/>
                                          </p:val>
                                        </p:tav>
                                        <p:tav tm="100000">
                                          <p:val>
                                            <p:strVal val="#ppt_y"/>
                                          </p:val>
                                        </p:tav>
                                      </p:tavLst>
                                    </p:anim>
                                  </p:childTnLst>
                                </p:cTn>
                              </p:par>
                            </p:childTnLst>
                          </p:cTn>
                        </p:par>
                        <p:par>
                          <p:cTn id="23" fill="hold">
                            <p:stCondLst>
                              <p:cond delay="2250"/>
                            </p:stCondLst>
                            <p:childTnLst>
                              <p:par>
                                <p:cTn id="24" presetID="22" presetClass="entr" presetSubtype="1" fill="hold" nodeType="afterEffect">
                                  <p:stCondLst>
                                    <p:cond delay="0"/>
                                  </p:stCondLst>
                                  <p:childTnLst>
                                    <p:set>
                                      <p:cBhvr>
                                        <p:cTn id="25" dur="1" fill="hold">
                                          <p:stCondLst>
                                            <p:cond delay="0"/>
                                          </p:stCondLst>
                                        </p:cTn>
                                        <p:tgtEl>
                                          <p:spTgt spid="18"/>
                                        </p:tgtEl>
                                        <p:attrNameLst>
                                          <p:attrName>style.visibility</p:attrName>
                                        </p:attrNameLst>
                                      </p:cBhvr>
                                      <p:to>
                                        <p:strVal val="visible"/>
                                      </p:to>
                                    </p:set>
                                    <p:animEffect transition="in" filter="wipe(up)">
                                      <p:cBhvr>
                                        <p:cTn id="26" dur="500"/>
                                        <p:tgtEl>
                                          <p:spTgt spid="18"/>
                                        </p:tgtEl>
                                      </p:cBhvr>
                                    </p:animEffect>
                                  </p:childTnLst>
                                </p:cTn>
                              </p:par>
                            </p:childTnLst>
                          </p:cTn>
                        </p:par>
                        <p:par>
                          <p:cTn id="27" fill="hold">
                            <p:stCondLst>
                              <p:cond delay="2750"/>
                            </p:stCondLst>
                            <p:childTnLst>
                              <p:par>
                                <p:cTn id="28" presetID="22" presetClass="entr" presetSubtype="8" fill="hold" grpId="0" nodeType="afterEffect">
                                  <p:stCondLst>
                                    <p:cond delay="0"/>
                                  </p:stCondLst>
                                  <p:childTnLst>
                                    <p:set>
                                      <p:cBhvr>
                                        <p:cTn id="29" dur="1" fill="hold">
                                          <p:stCondLst>
                                            <p:cond delay="0"/>
                                          </p:stCondLst>
                                        </p:cTn>
                                        <p:tgtEl>
                                          <p:spTgt spid="17"/>
                                        </p:tgtEl>
                                        <p:attrNameLst>
                                          <p:attrName>style.visibility</p:attrName>
                                        </p:attrNameLst>
                                      </p:cBhvr>
                                      <p:to>
                                        <p:strVal val="visible"/>
                                      </p:to>
                                    </p:set>
                                    <p:animEffect transition="in" filter="wipe(left)">
                                      <p:cBhvr>
                                        <p:cTn id="30" dur="500"/>
                                        <p:tgtEl>
                                          <p:spTgt spid="17"/>
                                        </p:tgtEl>
                                      </p:cBhvr>
                                    </p:animEffect>
                                  </p:childTnLst>
                                </p:cTn>
                              </p:par>
                              <p:par>
                                <p:cTn id="31" presetID="22" presetClass="entr" presetSubtype="2" fill="hold" grpId="0" nodeType="withEffect">
                                  <p:stCondLst>
                                    <p:cond delay="0"/>
                                  </p:stCondLst>
                                  <p:childTnLst>
                                    <p:set>
                                      <p:cBhvr>
                                        <p:cTn id="32" dur="1" fill="hold">
                                          <p:stCondLst>
                                            <p:cond delay="0"/>
                                          </p:stCondLst>
                                        </p:cTn>
                                        <p:tgtEl>
                                          <p:spTgt spid="16"/>
                                        </p:tgtEl>
                                        <p:attrNameLst>
                                          <p:attrName>style.visibility</p:attrName>
                                        </p:attrNameLst>
                                      </p:cBhvr>
                                      <p:to>
                                        <p:strVal val="visible"/>
                                      </p:to>
                                    </p:set>
                                    <p:animEffect transition="in" filter="wipe(right)">
                                      <p:cBhvr>
                                        <p:cTn id="33" dur="500"/>
                                        <p:tgtEl>
                                          <p:spTgt spid="16"/>
                                        </p:tgtEl>
                                      </p:cBhvr>
                                    </p:animEffect>
                                  </p:childTnLst>
                                </p:cTn>
                              </p:par>
                            </p:childTnLst>
                          </p:cTn>
                        </p:par>
                        <p:par>
                          <p:cTn id="34" fill="hold">
                            <p:stCondLst>
                              <p:cond delay="3250"/>
                            </p:stCondLst>
                            <p:childTnLst>
                              <p:par>
                                <p:cTn id="35" presetID="10" presetClass="entr" presetSubtype="0" fill="hold" grpId="0" nodeType="afterEffect">
                                  <p:stCondLst>
                                    <p:cond delay="0"/>
                                  </p:stCondLst>
                                  <p:childTnLst>
                                    <p:set>
                                      <p:cBhvr>
                                        <p:cTn id="36" dur="1" fill="hold">
                                          <p:stCondLst>
                                            <p:cond delay="0"/>
                                          </p:stCondLst>
                                        </p:cTn>
                                        <p:tgtEl>
                                          <p:spTgt spid="32"/>
                                        </p:tgtEl>
                                        <p:attrNameLst>
                                          <p:attrName>style.visibility</p:attrName>
                                        </p:attrNameLst>
                                      </p:cBhvr>
                                      <p:to>
                                        <p:strVal val="visible"/>
                                      </p:to>
                                    </p:set>
                                    <p:animEffect transition="in" filter="fade">
                                      <p:cBhvr>
                                        <p:cTn id="37" dur="500"/>
                                        <p:tgtEl>
                                          <p:spTgt spid="32"/>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21"/>
                                        </p:tgtEl>
                                        <p:attrNameLst>
                                          <p:attrName>style.visibility</p:attrName>
                                        </p:attrNameLst>
                                      </p:cBhvr>
                                      <p:to>
                                        <p:strVal val="visible"/>
                                      </p:to>
                                    </p:set>
                                    <p:animEffect transition="in" filter="fade">
                                      <p:cBhvr>
                                        <p:cTn id="40" dur="500"/>
                                        <p:tgtEl>
                                          <p:spTgt spid="21"/>
                                        </p:tgtEl>
                                      </p:cBhvr>
                                    </p:animEffect>
                                  </p:childTnLst>
                                </p:cTn>
                              </p:par>
                              <p:par>
                                <p:cTn id="41" presetID="10" presetClass="entr" presetSubtype="0" fill="hold" grpId="0" nodeType="withEffect">
                                  <p:stCondLst>
                                    <p:cond delay="0"/>
                                  </p:stCondLst>
                                  <p:childTnLst>
                                    <p:set>
                                      <p:cBhvr>
                                        <p:cTn id="42" dur="1" fill="hold">
                                          <p:stCondLst>
                                            <p:cond delay="0"/>
                                          </p:stCondLst>
                                        </p:cTn>
                                        <p:tgtEl>
                                          <p:spTgt spid="20"/>
                                        </p:tgtEl>
                                        <p:attrNameLst>
                                          <p:attrName>style.visibility</p:attrName>
                                        </p:attrNameLst>
                                      </p:cBhvr>
                                      <p:to>
                                        <p:strVal val="visible"/>
                                      </p:to>
                                    </p:set>
                                    <p:animEffect transition="in" filter="fade">
                                      <p:cBhvr>
                                        <p:cTn id="43" dur="500"/>
                                        <p:tgtEl>
                                          <p:spTgt spid="20"/>
                                        </p:tgtEl>
                                      </p:cBhvr>
                                    </p:animEffect>
                                  </p:childTnLst>
                                </p:cTn>
                              </p:par>
                              <p:par>
                                <p:cTn id="44" presetID="42" presetClass="entr" presetSubtype="0" fill="hold" grpId="0" nodeType="withEffect">
                                  <p:stCondLst>
                                    <p:cond delay="0"/>
                                  </p:stCondLst>
                                  <p:childTnLst>
                                    <p:set>
                                      <p:cBhvr>
                                        <p:cTn id="45" dur="1" fill="hold">
                                          <p:stCondLst>
                                            <p:cond delay="0"/>
                                          </p:stCondLst>
                                        </p:cTn>
                                        <p:tgtEl>
                                          <p:spTgt spid="22"/>
                                        </p:tgtEl>
                                        <p:attrNameLst>
                                          <p:attrName>style.visibility</p:attrName>
                                        </p:attrNameLst>
                                      </p:cBhvr>
                                      <p:to>
                                        <p:strVal val="visible"/>
                                      </p:to>
                                    </p:set>
                                    <p:animEffect transition="in" filter="fade">
                                      <p:cBhvr>
                                        <p:cTn id="46" dur="750"/>
                                        <p:tgtEl>
                                          <p:spTgt spid="22"/>
                                        </p:tgtEl>
                                      </p:cBhvr>
                                    </p:animEffect>
                                    <p:anim calcmode="lin" valueType="num">
                                      <p:cBhvr>
                                        <p:cTn id="47" dur="750" fill="hold"/>
                                        <p:tgtEl>
                                          <p:spTgt spid="22"/>
                                        </p:tgtEl>
                                        <p:attrNameLst>
                                          <p:attrName>ppt_x</p:attrName>
                                        </p:attrNameLst>
                                      </p:cBhvr>
                                      <p:tavLst>
                                        <p:tav tm="0">
                                          <p:val>
                                            <p:strVal val="#ppt_x"/>
                                          </p:val>
                                        </p:tav>
                                        <p:tav tm="100000">
                                          <p:val>
                                            <p:strVal val="#ppt_x"/>
                                          </p:val>
                                        </p:tav>
                                      </p:tavLst>
                                    </p:anim>
                                    <p:anim calcmode="lin" valueType="num">
                                      <p:cBhvr>
                                        <p:cTn id="48" dur="750" fill="hold"/>
                                        <p:tgtEl>
                                          <p:spTgt spid="22"/>
                                        </p:tgtEl>
                                        <p:attrNameLst>
                                          <p:attrName>ppt_y</p:attrName>
                                        </p:attrNameLst>
                                      </p:cBhvr>
                                      <p:tavLst>
                                        <p:tav tm="0">
                                          <p:val>
                                            <p:strVal val="#ppt_y+.1"/>
                                          </p:val>
                                        </p:tav>
                                        <p:tav tm="100000">
                                          <p:val>
                                            <p:strVal val="#ppt_y"/>
                                          </p:val>
                                        </p:tav>
                                      </p:tavLst>
                                    </p:anim>
                                  </p:childTnLst>
                                </p:cTn>
                              </p:par>
                              <p:par>
                                <p:cTn id="49" presetID="42" presetClass="entr" presetSubtype="0" fill="hold" grpId="0" nodeType="withEffect">
                                  <p:stCondLst>
                                    <p:cond delay="0"/>
                                  </p:stCondLst>
                                  <p:childTnLst>
                                    <p:set>
                                      <p:cBhvr>
                                        <p:cTn id="50" dur="1" fill="hold">
                                          <p:stCondLst>
                                            <p:cond delay="0"/>
                                          </p:stCondLst>
                                        </p:cTn>
                                        <p:tgtEl>
                                          <p:spTgt spid="23"/>
                                        </p:tgtEl>
                                        <p:attrNameLst>
                                          <p:attrName>style.visibility</p:attrName>
                                        </p:attrNameLst>
                                      </p:cBhvr>
                                      <p:to>
                                        <p:strVal val="visible"/>
                                      </p:to>
                                    </p:set>
                                    <p:animEffect transition="in" filter="fade">
                                      <p:cBhvr>
                                        <p:cTn id="51" dur="750"/>
                                        <p:tgtEl>
                                          <p:spTgt spid="23"/>
                                        </p:tgtEl>
                                      </p:cBhvr>
                                    </p:animEffect>
                                    <p:anim calcmode="lin" valueType="num">
                                      <p:cBhvr>
                                        <p:cTn id="52" dur="750" fill="hold"/>
                                        <p:tgtEl>
                                          <p:spTgt spid="23"/>
                                        </p:tgtEl>
                                        <p:attrNameLst>
                                          <p:attrName>ppt_x</p:attrName>
                                        </p:attrNameLst>
                                      </p:cBhvr>
                                      <p:tavLst>
                                        <p:tav tm="0">
                                          <p:val>
                                            <p:strVal val="#ppt_x"/>
                                          </p:val>
                                        </p:tav>
                                        <p:tav tm="100000">
                                          <p:val>
                                            <p:strVal val="#ppt_x"/>
                                          </p:val>
                                        </p:tav>
                                      </p:tavLst>
                                    </p:anim>
                                    <p:anim calcmode="lin" valueType="num">
                                      <p:cBhvr>
                                        <p:cTn id="53" dur="750" fill="hold"/>
                                        <p:tgtEl>
                                          <p:spTgt spid="23"/>
                                        </p:tgtEl>
                                        <p:attrNameLst>
                                          <p:attrName>ppt_y</p:attrName>
                                        </p:attrNameLst>
                                      </p:cBhvr>
                                      <p:tavLst>
                                        <p:tav tm="0">
                                          <p:val>
                                            <p:strVal val="#ppt_y+.1"/>
                                          </p:val>
                                        </p:tav>
                                        <p:tav tm="100000">
                                          <p:val>
                                            <p:strVal val="#ppt_y"/>
                                          </p:val>
                                        </p:tav>
                                      </p:tavLst>
                                    </p:anim>
                                  </p:childTnLst>
                                </p:cTn>
                              </p:par>
                            </p:childTnLst>
                          </p:cTn>
                        </p:par>
                        <p:par>
                          <p:cTn id="54" fill="hold">
                            <p:stCondLst>
                              <p:cond delay="4000"/>
                            </p:stCondLst>
                            <p:childTnLst>
                              <p:par>
                                <p:cTn id="55" presetID="22" presetClass="entr" presetSubtype="2" fill="hold" grpId="0" nodeType="afterEffect">
                                  <p:stCondLst>
                                    <p:cond delay="0"/>
                                  </p:stCondLst>
                                  <p:childTnLst>
                                    <p:set>
                                      <p:cBhvr>
                                        <p:cTn id="56" dur="1" fill="hold">
                                          <p:stCondLst>
                                            <p:cond delay="0"/>
                                          </p:stCondLst>
                                        </p:cTn>
                                        <p:tgtEl>
                                          <p:spTgt spid="24"/>
                                        </p:tgtEl>
                                        <p:attrNameLst>
                                          <p:attrName>style.visibility</p:attrName>
                                        </p:attrNameLst>
                                      </p:cBhvr>
                                      <p:to>
                                        <p:strVal val="visible"/>
                                      </p:to>
                                    </p:set>
                                    <p:animEffect transition="in" filter="wipe(right)">
                                      <p:cBhvr>
                                        <p:cTn id="57" dur="500"/>
                                        <p:tgtEl>
                                          <p:spTgt spid="24"/>
                                        </p:tgtEl>
                                      </p:cBhvr>
                                    </p:animEffect>
                                  </p:childTnLst>
                                </p:cTn>
                              </p:par>
                            </p:childTnLst>
                          </p:cTn>
                        </p:par>
                        <p:par>
                          <p:cTn id="58" fill="hold">
                            <p:stCondLst>
                              <p:cond delay="4500"/>
                            </p:stCondLst>
                            <p:childTnLst>
                              <p:par>
                                <p:cTn id="59" presetID="22" presetClass="entr" presetSubtype="2" fill="hold" grpId="0" nodeType="afterEffect">
                                  <p:stCondLst>
                                    <p:cond delay="0"/>
                                  </p:stCondLst>
                                  <p:childTnLst>
                                    <p:set>
                                      <p:cBhvr>
                                        <p:cTn id="60" dur="1" fill="hold">
                                          <p:stCondLst>
                                            <p:cond delay="0"/>
                                          </p:stCondLst>
                                        </p:cTn>
                                        <p:tgtEl>
                                          <p:spTgt spid="25"/>
                                        </p:tgtEl>
                                        <p:attrNameLst>
                                          <p:attrName>style.visibility</p:attrName>
                                        </p:attrNameLst>
                                      </p:cBhvr>
                                      <p:to>
                                        <p:strVal val="visible"/>
                                      </p:to>
                                    </p:set>
                                    <p:animEffect transition="in" filter="wipe(right)">
                                      <p:cBhvr>
                                        <p:cTn id="61" dur="500"/>
                                        <p:tgtEl>
                                          <p:spTgt spid="25"/>
                                        </p:tgtEl>
                                      </p:cBhvr>
                                    </p:animEffect>
                                  </p:childTnLst>
                                </p:cTn>
                              </p:par>
                            </p:childTnLst>
                          </p:cTn>
                        </p:par>
                        <p:par>
                          <p:cTn id="62" fill="hold">
                            <p:stCondLst>
                              <p:cond delay="5000"/>
                            </p:stCondLst>
                            <p:childTnLst>
                              <p:par>
                                <p:cTn id="63" presetID="22" presetClass="entr" presetSubtype="2" fill="hold" grpId="0" nodeType="afterEffect">
                                  <p:stCondLst>
                                    <p:cond delay="0"/>
                                  </p:stCondLst>
                                  <p:childTnLst>
                                    <p:set>
                                      <p:cBhvr>
                                        <p:cTn id="64" dur="1" fill="hold">
                                          <p:stCondLst>
                                            <p:cond delay="0"/>
                                          </p:stCondLst>
                                        </p:cTn>
                                        <p:tgtEl>
                                          <p:spTgt spid="26"/>
                                        </p:tgtEl>
                                        <p:attrNameLst>
                                          <p:attrName>style.visibility</p:attrName>
                                        </p:attrNameLst>
                                      </p:cBhvr>
                                      <p:to>
                                        <p:strVal val="visible"/>
                                      </p:to>
                                    </p:set>
                                    <p:animEffect transition="in" filter="wipe(right)">
                                      <p:cBhvr>
                                        <p:cTn id="65" dur="500"/>
                                        <p:tgtEl>
                                          <p:spTgt spid="26"/>
                                        </p:tgtEl>
                                      </p:cBhvr>
                                    </p:animEffect>
                                  </p:childTnLst>
                                </p:cTn>
                              </p:par>
                            </p:childTnLst>
                          </p:cTn>
                        </p:par>
                        <p:par>
                          <p:cTn id="66" fill="hold">
                            <p:stCondLst>
                              <p:cond delay="5500"/>
                            </p:stCondLst>
                            <p:childTnLst>
                              <p:par>
                                <p:cTn id="67" presetID="22" presetClass="entr" presetSubtype="2" fill="hold" grpId="0" nodeType="afterEffect">
                                  <p:stCondLst>
                                    <p:cond delay="0"/>
                                  </p:stCondLst>
                                  <p:childTnLst>
                                    <p:set>
                                      <p:cBhvr>
                                        <p:cTn id="68" dur="1" fill="hold">
                                          <p:stCondLst>
                                            <p:cond delay="0"/>
                                          </p:stCondLst>
                                        </p:cTn>
                                        <p:tgtEl>
                                          <p:spTgt spid="27"/>
                                        </p:tgtEl>
                                        <p:attrNameLst>
                                          <p:attrName>style.visibility</p:attrName>
                                        </p:attrNameLst>
                                      </p:cBhvr>
                                      <p:to>
                                        <p:strVal val="visible"/>
                                      </p:to>
                                    </p:set>
                                    <p:animEffect transition="in" filter="wipe(right)">
                                      <p:cBhvr>
                                        <p:cTn id="69" dur="500"/>
                                        <p:tgtEl>
                                          <p:spTgt spid="27"/>
                                        </p:tgtEl>
                                      </p:cBhvr>
                                    </p:animEffect>
                                  </p:childTnLst>
                                </p:cTn>
                              </p:par>
                            </p:childTnLst>
                          </p:cTn>
                        </p:par>
                        <p:par>
                          <p:cTn id="70" fill="hold">
                            <p:stCondLst>
                              <p:cond delay="6000"/>
                            </p:stCondLst>
                            <p:childTnLst>
                              <p:par>
                                <p:cTn id="71" presetID="22" presetClass="entr" presetSubtype="8" fill="hold" grpId="0" nodeType="afterEffect">
                                  <p:stCondLst>
                                    <p:cond delay="0"/>
                                  </p:stCondLst>
                                  <p:childTnLst>
                                    <p:set>
                                      <p:cBhvr>
                                        <p:cTn id="72" dur="1" fill="hold">
                                          <p:stCondLst>
                                            <p:cond delay="0"/>
                                          </p:stCondLst>
                                        </p:cTn>
                                        <p:tgtEl>
                                          <p:spTgt spid="28"/>
                                        </p:tgtEl>
                                        <p:attrNameLst>
                                          <p:attrName>style.visibility</p:attrName>
                                        </p:attrNameLst>
                                      </p:cBhvr>
                                      <p:to>
                                        <p:strVal val="visible"/>
                                      </p:to>
                                    </p:set>
                                    <p:animEffect transition="in" filter="wipe(left)">
                                      <p:cBhvr>
                                        <p:cTn id="73" dur="500"/>
                                        <p:tgtEl>
                                          <p:spTgt spid="28"/>
                                        </p:tgtEl>
                                      </p:cBhvr>
                                    </p:animEffect>
                                  </p:childTnLst>
                                </p:cTn>
                              </p:par>
                            </p:childTnLst>
                          </p:cTn>
                        </p:par>
                        <p:par>
                          <p:cTn id="74" fill="hold">
                            <p:stCondLst>
                              <p:cond delay="6500"/>
                            </p:stCondLst>
                            <p:childTnLst>
                              <p:par>
                                <p:cTn id="75" presetID="22" presetClass="entr" presetSubtype="8" fill="hold" grpId="0" nodeType="afterEffect">
                                  <p:stCondLst>
                                    <p:cond delay="0"/>
                                  </p:stCondLst>
                                  <p:childTnLst>
                                    <p:set>
                                      <p:cBhvr>
                                        <p:cTn id="76" dur="1" fill="hold">
                                          <p:stCondLst>
                                            <p:cond delay="0"/>
                                          </p:stCondLst>
                                        </p:cTn>
                                        <p:tgtEl>
                                          <p:spTgt spid="29"/>
                                        </p:tgtEl>
                                        <p:attrNameLst>
                                          <p:attrName>style.visibility</p:attrName>
                                        </p:attrNameLst>
                                      </p:cBhvr>
                                      <p:to>
                                        <p:strVal val="visible"/>
                                      </p:to>
                                    </p:set>
                                    <p:animEffect transition="in" filter="wipe(left)">
                                      <p:cBhvr>
                                        <p:cTn id="77" dur="500"/>
                                        <p:tgtEl>
                                          <p:spTgt spid="29"/>
                                        </p:tgtEl>
                                      </p:cBhvr>
                                    </p:animEffect>
                                  </p:childTnLst>
                                </p:cTn>
                              </p:par>
                            </p:childTnLst>
                          </p:cTn>
                        </p:par>
                        <p:par>
                          <p:cTn id="78" fill="hold">
                            <p:stCondLst>
                              <p:cond delay="7000"/>
                            </p:stCondLst>
                            <p:childTnLst>
                              <p:par>
                                <p:cTn id="79" presetID="22" presetClass="entr" presetSubtype="8" fill="hold" grpId="0" nodeType="afterEffect">
                                  <p:stCondLst>
                                    <p:cond delay="0"/>
                                  </p:stCondLst>
                                  <p:childTnLst>
                                    <p:set>
                                      <p:cBhvr>
                                        <p:cTn id="80" dur="1" fill="hold">
                                          <p:stCondLst>
                                            <p:cond delay="0"/>
                                          </p:stCondLst>
                                        </p:cTn>
                                        <p:tgtEl>
                                          <p:spTgt spid="30"/>
                                        </p:tgtEl>
                                        <p:attrNameLst>
                                          <p:attrName>style.visibility</p:attrName>
                                        </p:attrNameLst>
                                      </p:cBhvr>
                                      <p:to>
                                        <p:strVal val="visible"/>
                                      </p:to>
                                    </p:set>
                                    <p:animEffect transition="in" filter="wipe(left)">
                                      <p:cBhvr>
                                        <p:cTn id="81" dur="500"/>
                                        <p:tgtEl>
                                          <p:spTgt spid="30"/>
                                        </p:tgtEl>
                                      </p:cBhvr>
                                    </p:animEffect>
                                  </p:childTnLst>
                                </p:cTn>
                              </p:par>
                            </p:childTnLst>
                          </p:cTn>
                        </p:par>
                        <p:par>
                          <p:cTn id="82" fill="hold">
                            <p:stCondLst>
                              <p:cond delay="7500"/>
                            </p:stCondLst>
                            <p:childTnLst>
                              <p:par>
                                <p:cTn id="83" presetID="22" presetClass="entr" presetSubtype="8" fill="hold" grpId="0" nodeType="afterEffect">
                                  <p:stCondLst>
                                    <p:cond delay="0"/>
                                  </p:stCondLst>
                                  <p:childTnLst>
                                    <p:set>
                                      <p:cBhvr>
                                        <p:cTn id="84" dur="1" fill="hold">
                                          <p:stCondLst>
                                            <p:cond delay="0"/>
                                          </p:stCondLst>
                                        </p:cTn>
                                        <p:tgtEl>
                                          <p:spTgt spid="31"/>
                                        </p:tgtEl>
                                        <p:attrNameLst>
                                          <p:attrName>style.visibility</p:attrName>
                                        </p:attrNameLst>
                                      </p:cBhvr>
                                      <p:to>
                                        <p:strVal val="visible"/>
                                      </p:to>
                                    </p:set>
                                    <p:animEffect transition="in" filter="wipe(left)">
                                      <p:cBhvr>
                                        <p:cTn id="85"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7" grpId="0" animBg="1"/>
      <p:bldP spid="19" grpId="0" animBg="1"/>
      <p:bldP spid="20" grpId="0"/>
      <p:bldP spid="21" grpId="0"/>
      <p:bldP spid="22" grpId="0"/>
      <p:bldP spid="23" grpId="0"/>
      <p:bldP spid="24" grpId="0" animBg="1"/>
      <p:bldP spid="25" grpId="0" animBg="1"/>
      <p:bldP spid="26" grpId="0" animBg="1"/>
      <p:bldP spid="27" grpId="0" animBg="1"/>
      <p:bldP spid="28" grpId="0" animBg="1"/>
      <p:bldP spid="29" grpId="0" animBg="1"/>
      <p:bldP spid="30" grpId="0" animBg="1"/>
      <p:bldP spid="31" grpId="0" animBg="1"/>
      <p:bldP spid="32"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6" descr="F:\Temp\400页超强PPT模板\花PNG\65789.png"/>
          <p:cNvPicPr>
            <a:picLocks noChangeAspect="1" noChangeArrowheads="1"/>
          </p:cNvPicPr>
          <p:nvPr/>
        </p:nvPicPr>
        <p:blipFill rotWithShape="1">
          <a:blip r:embed="rId3" cstate="screen">
            <a:extLst>
              <a:ext uri="{28A0092B-C50C-407E-A947-70E740481C1C}">
                <a14:useLocalDpi xmlns:a14="http://schemas.microsoft.com/office/drawing/2010/main"/>
              </a:ext>
            </a:extLst>
          </a:blip>
          <a:srcRect/>
          <a:stretch/>
        </p:blipFill>
        <p:spPr bwMode="auto">
          <a:xfrm rot="4036017" flipH="1" flipV="1">
            <a:off x="-1777203" y="-2206329"/>
            <a:ext cx="3110810" cy="6929676"/>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6" descr="F:\Temp\400页超强PPT模板\花PNG\65789.png"/>
          <p:cNvPicPr>
            <a:picLocks noChangeAspect="1" noChangeArrowheads="1"/>
          </p:cNvPicPr>
          <p:nvPr/>
        </p:nvPicPr>
        <p:blipFill rotWithShape="1">
          <a:blip r:embed="rId3" cstate="screen">
            <a:extLst>
              <a:ext uri="{28A0092B-C50C-407E-A947-70E740481C1C}">
                <a14:useLocalDpi xmlns:a14="http://schemas.microsoft.com/office/drawing/2010/main"/>
              </a:ext>
            </a:extLst>
          </a:blip>
          <a:srcRect/>
          <a:stretch/>
        </p:blipFill>
        <p:spPr bwMode="auto">
          <a:xfrm rot="17563983" flipV="1">
            <a:off x="10867236" y="-2206330"/>
            <a:ext cx="3110810" cy="6929676"/>
          </a:xfrm>
          <a:prstGeom prst="rect">
            <a:avLst/>
          </a:prstGeom>
          <a:noFill/>
          <a:extLst>
            <a:ext uri="{909E8E84-426E-40DD-AFC4-6F175D3DCCD1}">
              <a14:hiddenFill xmlns:a14="http://schemas.microsoft.com/office/drawing/2010/main">
                <a:solidFill>
                  <a:srgbClr val="FFFFFF"/>
                </a:solidFill>
              </a14:hiddenFill>
            </a:ext>
          </a:extLst>
        </p:spPr>
      </p:pic>
      <p:grpSp>
        <p:nvGrpSpPr>
          <p:cNvPr id="6" name="组合 5"/>
          <p:cNvGrpSpPr/>
          <p:nvPr/>
        </p:nvGrpSpPr>
        <p:grpSpPr>
          <a:xfrm>
            <a:off x="4103839" y="399268"/>
            <a:ext cx="3818270" cy="729094"/>
            <a:chOff x="3929028" y="495853"/>
            <a:chExt cx="3818270" cy="729094"/>
          </a:xfrm>
        </p:grpSpPr>
        <p:sp>
          <p:nvSpPr>
            <p:cNvPr id="7" name="椭圆 6"/>
            <p:cNvSpPr/>
            <p:nvPr/>
          </p:nvSpPr>
          <p:spPr>
            <a:xfrm>
              <a:off x="3929028" y="534171"/>
              <a:ext cx="611036" cy="611036"/>
            </a:xfrm>
            <a:prstGeom prst="ellipse">
              <a:avLst/>
            </a:prstGeom>
            <a:solidFill>
              <a:srgbClr val="E94E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600" b="1" dirty="0" smtClean="0">
                  <a:solidFill>
                    <a:schemeClr val="bg1"/>
                  </a:solidFill>
                  <a:latin typeface="微软雅黑" pitchFamily="34" charset="-122"/>
                  <a:ea typeface="微软雅黑" pitchFamily="34" charset="-122"/>
                </a:rPr>
                <a:t>2</a:t>
              </a:r>
              <a:endParaRPr lang="zh-CN" altLang="en-US" sz="3600" b="1" dirty="0">
                <a:solidFill>
                  <a:schemeClr val="bg1"/>
                </a:solidFill>
                <a:latin typeface="微软雅黑" pitchFamily="34" charset="-122"/>
                <a:ea typeface="微软雅黑" pitchFamily="34" charset="-122"/>
              </a:endParaRPr>
            </a:p>
          </p:txBody>
        </p:sp>
        <p:sp>
          <p:nvSpPr>
            <p:cNvPr id="8" name="Copyright Notice"/>
            <p:cNvSpPr>
              <a:spLocks/>
            </p:cNvSpPr>
            <p:nvPr/>
          </p:nvSpPr>
          <p:spPr bwMode="auto">
            <a:xfrm>
              <a:off x="4678301" y="495853"/>
              <a:ext cx="2628900" cy="434765"/>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r>
                <a:rPr lang="zh-CN" altLang="en-US" sz="2400" b="1" cap="small" dirty="0" smtClean="0">
                  <a:solidFill>
                    <a:schemeClr val="tx1">
                      <a:lumMod val="50000"/>
                      <a:lumOff val="50000"/>
                    </a:schemeClr>
                  </a:solidFill>
                  <a:latin typeface="微软雅黑" panose="020B0503020204020204" pitchFamily="34" charset="-122"/>
                  <a:ea typeface="微软雅黑" panose="020B0503020204020204" pitchFamily="34" charset="-122"/>
                </a:rPr>
                <a:t>点击加入标题文字</a:t>
              </a:r>
              <a:endParaRPr lang="en-US" sz="2400" b="1" cap="small"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9" name="文本框 12"/>
            <p:cNvSpPr txBox="1"/>
            <p:nvPr/>
          </p:nvSpPr>
          <p:spPr>
            <a:xfrm>
              <a:off x="4678301" y="855615"/>
              <a:ext cx="3068997" cy="369332"/>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zh-CN" dirty="0">
                  <a:solidFill>
                    <a:schemeClr val="tx1">
                      <a:lumMod val="50000"/>
                      <a:lumOff val="50000"/>
                    </a:schemeClr>
                  </a:solidFill>
                </a:rPr>
                <a:t>Click add title text description</a:t>
              </a:r>
              <a:endParaRPr lang="zh-CN" altLang="en-US" dirty="0">
                <a:solidFill>
                  <a:schemeClr val="tx1">
                    <a:lumMod val="50000"/>
                    <a:lumOff val="50000"/>
                  </a:schemeClr>
                </a:solidFill>
              </a:endParaRPr>
            </a:p>
          </p:txBody>
        </p:sp>
      </p:grpSp>
      <p:grpSp>
        <p:nvGrpSpPr>
          <p:cNvPr id="10" name="组合 9"/>
          <p:cNvGrpSpPr/>
          <p:nvPr/>
        </p:nvGrpSpPr>
        <p:grpSpPr>
          <a:xfrm flipV="1">
            <a:off x="-17617" y="1272756"/>
            <a:ext cx="12222544" cy="64698"/>
            <a:chOff x="2424953" y="1238297"/>
            <a:chExt cx="7305796" cy="76200"/>
          </a:xfrm>
          <a:solidFill>
            <a:srgbClr val="E94E60"/>
          </a:solidFill>
        </p:grpSpPr>
        <p:sp>
          <p:nvSpPr>
            <p:cNvPr id="11" name="Rectangle 13"/>
            <p:cNvSpPr/>
            <p:nvPr/>
          </p:nvSpPr>
          <p:spPr>
            <a:xfrm>
              <a:off x="2424953" y="1238297"/>
              <a:ext cx="1463040" cy="762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E94E60"/>
                </a:solidFill>
                <a:effectLst/>
                <a:uLnTx/>
                <a:uFillTx/>
                <a:latin typeface="Rockwell"/>
                <a:ea typeface="+mn-ea"/>
                <a:cs typeface="+mn-cs"/>
              </a:endParaRPr>
            </a:p>
          </p:txBody>
        </p:sp>
        <p:sp>
          <p:nvSpPr>
            <p:cNvPr id="12" name="Rectangle 14"/>
            <p:cNvSpPr/>
            <p:nvPr/>
          </p:nvSpPr>
          <p:spPr>
            <a:xfrm>
              <a:off x="8267708" y="1238297"/>
              <a:ext cx="1463041" cy="762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E94E60"/>
                </a:solidFill>
                <a:effectLst/>
                <a:uLnTx/>
                <a:uFillTx/>
                <a:latin typeface="Rockwell"/>
                <a:ea typeface="+mn-ea"/>
                <a:cs typeface="+mn-cs"/>
              </a:endParaRPr>
            </a:p>
          </p:txBody>
        </p:sp>
        <p:sp>
          <p:nvSpPr>
            <p:cNvPr id="13" name="Rectangle 15"/>
            <p:cNvSpPr/>
            <p:nvPr/>
          </p:nvSpPr>
          <p:spPr>
            <a:xfrm>
              <a:off x="5351033" y="1238297"/>
              <a:ext cx="1463040" cy="762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E94E60"/>
                </a:solidFill>
                <a:effectLst/>
                <a:uLnTx/>
                <a:uFillTx/>
                <a:latin typeface="Rockwell"/>
                <a:ea typeface="+mn-ea"/>
                <a:cs typeface="+mn-cs"/>
              </a:endParaRPr>
            </a:p>
          </p:txBody>
        </p:sp>
        <p:sp>
          <p:nvSpPr>
            <p:cNvPr id="14" name="Rectangle 16"/>
            <p:cNvSpPr/>
            <p:nvPr/>
          </p:nvSpPr>
          <p:spPr>
            <a:xfrm>
              <a:off x="6814073" y="1238297"/>
              <a:ext cx="1463040" cy="762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E94E60"/>
                </a:solidFill>
                <a:effectLst/>
                <a:uLnTx/>
                <a:uFillTx/>
                <a:latin typeface="Rockwell"/>
                <a:ea typeface="+mn-ea"/>
                <a:cs typeface="+mn-cs"/>
              </a:endParaRPr>
            </a:p>
          </p:txBody>
        </p:sp>
        <p:sp>
          <p:nvSpPr>
            <p:cNvPr id="15" name="Rectangle 17"/>
            <p:cNvSpPr/>
            <p:nvPr/>
          </p:nvSpPr>
          <p:spPr>
            <a:xfrm>
              <a:off x="3887993" y="1238297"/>
              <a:ext cx="1463040" cy="762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E94E60"/>
                </a:solidFill>
                <a:effectLst/>
                <a:uLnTx/>
                <a:uFillTx/>
                <a:latin typeface="Rockwell"/>
                <a:ea typeface="+mn-ea"/>
                <a:cs typeface="+mn-cs"/>
              </a:endParaRPr>
            </a:p>
          </p:txBody>
        </p:sp>
      </p:grpSp>
      <p:grpSp>
        <p:nvGrpSpPr>
          <p:cNvPr id="16" name="组合 15"/>
          <p:cNvGrpSpPr/>
          <p:nvPr/>
        </p:nvGrpSpPr>
        <p:grpSpPr>
          <a:xfrm>
            <a:off x="1810929" y="2962430"/>
            <a:ext cx="1599605" cy="1177154"/>
            <a:chOff x="1680303" y="2643122"/>
            <a:chExt cx="1599605" cy="1177154"/>
          </a:xfrm>
        </p:grpSpPr>
        <p:sp>
          <p:nvSpPr>
            <p:cNvPr id="17" name="圆角矩形 16"/>
            <p:cNvSpPr/>
            <p:nvPr/>
          </p:nvSpPr>
          <p:spPr>
            <a:xfrm>
              <a:off x="1680303" y="2643122"/>
              <a:ext cx="1294836" cy="982318"/>
            </a:xfrm>
            <a:prstGeom prst="roundRect">
              <a:avLst>
                <a:gd name="adj" fmla="val 13269"/>
              </a:avLst>
            </a:prstGeom>
            <a:solidFill>
              <a:srgbClr val="E94E60">
                <a:alpha val="88000"/>
              </a:srgbClr>
            </a:solidFill>
            <a:ln w="69850">
              <a:solidFill>
                <a:srgbClr val="E94E60">
                  <a:alpha val="3800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accent2"/>
                </a:solidFill>
                <a:latin typeface="+mj-lt"/>
              </a:endParaRPr>
            </a:p>
          </p:txBody>
        </p:sp>
        <p:sp>
          <p:nvSpPr>
            <p:cNvPr id="18" name="Freeform 50"/>
            <p:cNvSpPr>
              <a:spLocks noEditPoints="1"/>
            </p:cNvSpPr>
            <p:nvPr/>
          </p:nvSpPr>
          <p:spPr bwMode="auto">
            <a:xfrm>
              <a:off x="2109500" y="2910580"/>
              <a:ext cx="436444" cy="366018"/>
            </a:xfrm>
            <a:custGeom>
              <a:avLst/>
              <a:gdLst>
                <a:gd name="T0" fmla="*/ 0 w 471"/>
                <a:gd name="T1" fmla="*/ 395 h 395"/>
                <a:gd name="T2" fmla="*/ 90 w 471"/>
                <a:gd name="T3" fmla="*/ 395 h 395"/>
                <a:gd name="T4" fmla="*/ 90 w 471"/>
                <a:gd name="T5" fmla="*/ 234 h 395"/>
                <a:gd name="T6" fmla="*/ 0 w 471"/>
                <a:gd name="T7" fmla="*/ 234 h 395"/>
                <a:gd name="T8" fmla="*/ 0 w 471"/>
                <a:gd name="T9" fmla="*/ 395 h 395"/>
                <a:gd name="T10" fmla="*/ 19 w 471"/>
                <a:gd name="T11" fmla="*/ 253 h 395"/>
                <a:gd name="T12" fmla="*/ 71 w 471"/>
                <a:gd name="T13" fmla="*/ 253 h 395"/>
                <a:gd name="T14" fmla="*/ 71 w 471"/>
                <a:gd name="T15" fmla="*/ 376 h 395"/>
                <a:gd name="T16" fmla="*/ 19 w 471"/>
                <a:gd name="T17" fmla="*/ 376 h 395"/>
                <a:gd name="T18" fmla="*/ 19 w 471"/>
                <a:gd name="T19" fmla="*/ 253 h 395"/>
                <a:gd name="T20" fmla="*/ 128 w 471"/>
                <a:gd name="T21" fmla="*/ 395 h 395"/>
                <a:gd name="T22" fmla="*/ 218 w 471"/>
                <a:gd name="T23" fmla="*/ 395 h 395"/>
                <a:gd name="T24" fmla="*/ 218 w 471"/>
                <a:gd name="T25" fmla="*/ 87 h 395"/>
                <a:gd name="T26" fmla="*/ 128 w 471"/>
                <a:gd name="T27" fmla="*/ 87 h 395"/>
                <a:gd name="T28" fmla="*/ 128 w 471"/>
                <a:gd name="T29" fmla="*/ 395 h 395"/>
                <a:gd name="T30" fmla="*/ 147 w 471"/>
                <a:gd name="T31" fmla="*/ 106 h 395"/>
                <a:gd name="T32" fmla="*/ 199 w 471"/>
                <a:gd name="T33" fmla="*/ 106 h 395"/>
                <a:gd name="T34" fmla="*/ 199 w 471"/>
                <a:gd name="T35" fmla="*/ 376 h 395"/>
                <a:gd name="T36" fmla="*/ 147 w 471"/>
                <a:gd name="T37" fmla="*/ 376 h 395"/>
                <a:gd name="T38" fmla="*/ 147 w 471"/>
                <a:gd name="T39" fmla="*/ 106 h 395"/>
                <a:gd name="T40" fmla="*/ 383 w 471"/>
                <a:gd name="T41" fmla="*/ 156 h 395"/>
                <a:gd name="T42" fmla="*/ 383 w 471"/>
                <a:gd name="T43" fmla="*/ 395 h 395"/>
                <a:gd name="T44" fmla="*/ 471 w 471"/>
                <a:gd name="T45" fmla="*/ 395 h 395"/>
                <a:gd name="T46" fmla="*/ 471 w 471"/>
                <a:gd name="T47" fmla="*/ 156 h 395"/>
                <a:gd name="T48" fmla="*/ 383 w 471"/>
                <a:gd name="T49" fmla="*/ 156 h 395"/>
                <a:gd name="T50" fmla="*/ 452 w 471"/>
                <a:gd name="T51" fmla="*/ 376 h 395"/>
                <a:gd name="T52" fmla="*/ 402 w 471"/>
                <a:gd name="T53" fmla="*/ 376 h 395"/>
                <a:gd name="T54" fmla="*/ 402 w 471"/>
                <a:gd name="T55" fmla="*/ 175 h 395"/>
                <a:gd name="T56" fmla="*/ 452 w 471"/>
                <a:gd name="T57" fmla="*/ 175 h 395"/>
                <a:gd name="T58" fmla="*/ 452 w 471"/>
                <a:gd name="T59" fmla="*/ 376 h 395"/>
                <a:gd name="T60" fmla="*/ 256 w 471"/>
                <a:gd name="T61" fmla="*/ 395 h 395"/>
                <a:gd name="T62" fmla="*/ 346 w 471"/>
                <a:gd name="T63" fmla="*/ 395 h 395"/>
                <a:gd name="T64" fmla="*/ 346 w 471"/>
                <a:gd name="T65" fmla="*/ 0 h 395"/>
                <a:gd name="T66" fmla="*/ 256 w 471"/>
                <a:gd name="T67" fmla="*/ 0 h 395"/>
                <a:gd name="T68" fmla="*/ 256 w 471"/>
                <a:gd name="T69" fmla="*/ 395 h 395"/>
                <a:gd name="T70" fmla="*/ 275 w 471"/>
                <a:gd name="T71" fmla="*/ 19 h 395"/>
                <a:gd name="T72" fmla="*/ 327 w 471"/>
                <a:gd name="T73" fmla="*/ 19 h 395"/>
                <a:gd name="T74" fmla="*/ 327 w 471"/>
                <a:gd name="T75" fmla="*/ 376 h 395"/>
                <a:gd name="T76" fmla="*/ 275 w 471"/>
                <a:gd name="T77" fmla="*/ 376 h 395"/>
                <a:gd name="T78" fmla="*/ 275 w 471"/>
                <a:gd name="T79" fmla="*/ 19 h 3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471" h="395">
                  <a:moveTo>
                    <a:pt x="0" y="395"/>
                  </a:moveTo>
                  <a:lnTo>
                    <a:pt x="90" y="395"/>
                  </a:lnTo>
                  <a:lnTo>
                    <a:pt x="90" y="234"/>
                  </a:lnTo>
                  <a:lnTo>
                    <a:pt x="0" y="234"/>
                  </a:lnTo>
                  <a:lnTo>
                    <a:pt x="0" y="395"/>
                  </a:lnTo>
                  <a:close/>
                  <a:moveTo>
                    <a:pt x="19" y="253"/>
                  </a:moveTo>
                  <a:lnTo>
                    <a:pt x="71" y="253"/>
                  </a:lnTo>
                  <a:lnTo>
                    <a:pt x="71" y="376"/>
                  </a:lnTo>
                  <a:lnTo>
                    <a:pt x="19" y="376"/>
                  </a:lnTo>
                  <a:lnTo>
                    <a:pt x="19" y="253"/>
                  </a:lnTo>
                  <a:close/>
                  <a:moveTo>
                    <a:pt x="128" y="395"/>
                  </a:moveTo>
                  <a:lnTo>
                    <a:pt x="218" y="395"/>
                  </a:lnTo>
                  <a:lnTo>
                    <a:pt x="218" y="87"/>
                  </a:lnTo>
                  <a:lnTo>
                    <a:pt x="128" y="87"/>
                  </a:lnTo>
                  <a:lnTo>
                    <a:pt x="128" y="395"/>
                  </a:lnTo>
                  <a:close/>
                  <a:moveTo>
                    <a:pt x="147" y="106"/>
                  </a:moveTo>
                  <a:lnTo>
                    <a:pt x="199" y="106"/>
                  </a:lnTo>
                  <a:lnTo>
                    <a:pt x="199" y="376"/>
                  </a:lnTo>
                  <a:lnTo>
                    <a:pt x="147" y="376"/>
                  </a:lnTo>
                  <a:lnTo>
                    <a:pt x="147" y="106"/>
                  </a:lnTo>
                  <a:close/>
                  <a:moveTo>
                    <a:pt x="383" y="156"/>
                  </a:moveTo>
                  <a:lnTo>
                    <a:pt x="383" y="395"/>
                  </a:lnTo>
                  <a:lnTo>
                    <a:pt x="471" y="395"/>
                  </a:lnTo>
                  <a:lnTo>
                    <a:pt x="471" y="156"/>
                  </a:lnTo>
                  <a:lnTo>
                    <a:pt x="383" y="156"/>
                  </a:lnTo>
                  <a:close/>
                  <a:moveTo>
                    <a:pt x="452" y="376"/>
                  </a:moveTo>
                  <a:lnTo>
                    <a:pt x="402" y="376"/>
                  </a:lnTo>
                  <a:lnTo>
                    <a:pt x="402" y="175"/>
                  </a:lnTo>
                  <a:lnTo>
                    <a:pt x="452" y="175"/>
                  </a:lnTo>
                  <a:lnTo>
                    <a:pt x="452" y="376"/>
                  </a:lnTo>
                  <a:close/>
                  <a:moveTo>
                    <a:pt x="256" y="395"/>
                  </a:moveTo>
                  <a:lnTo>
                    <a:pt x="346" y="395"/>
                  </a:lnTo>
                  <a:lnTo>
                    <a:pt x="346" y="0"/>
                  </a:lnTo>
                  <a:lnTo>
                    <a:pt x="256" y="0"/>
                  </a:lnTo>
                  <a:lnTo>
                    <a:pt x="256" y="395"/>
                  </a:lnTo>
                  <a:close/>
                  <a:moveTo>
                    <a:pt x="275" y="19"/>
                  </a:moveTo>
                  <a:lnTo>
                    <a:pt x="327" y="19"/>
                  </a:lnTo>
                  <a:lnTo>
                    <a:pt x="327" y="376"/>
                  </a:lnTo>
                  <a:lnTo>
                    <a:pt x="275" y="376"/>
                  </a:lnTo>
                  <a:lnTo>
                    <a:pt x="275" y="19"/>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pPr algn="ctr"/>
              <a:endParaRPr lang="zh-CN" altLang="en-US" sz="1600">
                <a:solidFill>
                  <a:schemeClr val="accent2"/>
                </a:solidFill>
                <a:latin typeface="+mj-lt"/>
              </a:endParaRPr>
            </a:p>
          </p:txBody>
        </p:sp>
        <p:grpSp>
          <p:nvGrpSpPr>
            <p:cNvPr id="19" name="组合 18"/>
            <p:cNvGrpSpPr/>
            <p:nvPr/>
          </p:nvGrpSpPr>
          <p:grpSpPr>
            <a:xfrm>
              <a:off x="2046396" y="3433622"/>
              <a:ext cx="1233512" cy="386654"/>
              <a:chOff x="2499360" y="3195046"/>
              <a:chExt cx="1584960" cy="496818"/>
            </a:xfrm>
          </p:grpSpPr>
          <p:sp>
            <p:nvSpPr>
              <p:cNvPr id="20" name="圆角矩形 19"/>
              <p:cNvSpPr/>
              <p:nvPr/>
            </p:nvSpPr>
            <p:spPr>
              <a:xfrm>
                <a:off x="2499360" y="3195046"/>
                <a:ext cx="1584960" cy="492941"/>
              </a:xfrm>
              <a:prstGeom prst="roundRect">
                <a:avLst/>
              </a:prstGeom>
              <a:solidFill>
                <a:srgbClr val="E94E60"/>
              </a:solidFill>
              <a:ln>
                <a:solidFill>
                  <a:srgbClr val="E94E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accent2"/>
                  </a:solidFill>
                  <a:latin typeface="+mj-lt"/>
                </a:endParaRPr>
              </a:p>
            </p:txBody>
          </p:sp>
          <p:sp>
            <p:nvSpPr>
              <p:cNvPr id="21" name="文本框 43"/>
              <p:cNvSpPr txBox="1"/>
              <p:nvPr/>
            </p:nvSpPr>
            <p:spPr>
              <a:xfrm>
                <a:off x="2645910" y="3256850"/>
                <a:ext cx="1291859" cy="435014"/>
              </a:xfrm>
              <a:prstGeom prst="rect">
                <a:avLst/>
              </a:prstGeom>
              <a:noFill/>
            </p:spPr>
            <p:txBody>
              <a:bodyPr wrap="none" rtlCol="0">
                <a:spAutoFit/>
              </a:bodyPr>
              <a:lstStyle/>
              <a:p>
                <a:pPr algn="ctr"/>
                <a:r>
                  <a:rPr lang="zh-CN" altLang="en-US" sz="1600" dirty="0">
                    <a:solidFill>
                      <a:schemeClr val="bg1"/>
                    </a:solidFill>
                    <a:ea typeface="微软雅黑 Light" panose="020B0502040204020203" pitchFamily="34" charset="-122"/>
                  </a:rPr>
                  <a:t>添加信息</a:t>
                </a:r>
              </a:p>
            </p:txBody>
          </p:sp>
        </p:grpSp>
      </p:grpSp>
      <p:grpSp>
        <p:nvGrpSpPr>
          <p:cNvPr id="22" name="组合 21"/>
          <p:cNvGrpSpPr/>
          <p:nvPr/>
        </p:nvGrpSpPr>
        <p:grpSpPr>
          <a:xfrm>
            <a:off x="4246067" y="2791982"/>
            <a:ext cx="1599606" cy="1152766"/>
            <a:chOff x="4115441" y="2472674"/>
            <a:chExt cx="1599606" cy="1152766"/>
          </a:xfrm>
          <a:solidFill>
            <a:schemeClr val="tx1">
              <a:lumMod val="50000"/>
              <a:lumOff val="50000"/>
            </a:schemeClr>
          </a:solidFill>
        </p:grpSpPr>
        <p:sp>
          <p:nvSpPr>
            <p:cNvPr id="23" name="圆角矩形 22"/>
            <p:cNvSpPr/>
            <p:nvPr/>
          </p:nvSpPr>
          <p:spPr>
            <a:xfrm>
              <a:off x="4115441" y="2643122"/>
              <a:ext cx="1294836" cy="982318"/>
            </a:xfrm>
            <a:prstGeom prst="roundRect">
              <a:avLst>
                <a:gd name="adj" fmla="val 13269"/>
              </a:avLst>
            </a:prstGeom>
            <a:grpFill/>
            <a:ln w="69850">
              <a:solidFill>
                <a:schemeClr val="tx1">
                  <a:lumMod val="50000"/>
                  <a:lumOff val="50000"/>
                  <a:alpha val="38000"/>
                </a:scheme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accent2"/>
                </a:solidFill>
                <a:latin typeface="+mj-lt"/>
              </a:endParaRPr>
            </a:p>
          </p:txBody>
        </p:sp>
        <p:sp>
          <p:nvSpPr>
            <p:cNvPr id="24" name="Freeform 51"/>
            <p:cNvSpPr>
              <a:spLocks noEditPoints="1"/>
            </p:cNvSpPr>
            <p:nvPr/>
          </p:nvSpPr>
          <p:spPr bwMode="auto">
            <a:xfrm>
              <a:off x="4499212" y="2903165"/>
              <a:ext cx="513925" cy="429315"/>
            </a:xfrm>
            <a:custGeom>
              <a:avLst/>
              <a:gdLst>
                <a:gd name="T0" fmla="*/ 192 w 208"/>
                <a:gd name="T1" fmla="*/ 64 h 174"/>
                <a:gd name="T2" fmla="*/ 193 w 208"/>
                <a:gd name="T3" fmla="*/ 57 h 174"/>
                <a:gd name="T4" fmla="*/ 136 w 208"/>
                <a:gd name="T5" fmla="*/ 0 h 174"/>
                <a:gd name="T6" fmla="*/ 89 w 208"/>
                <a:gd name="T7" fmla="*/ 25 h 174"/>
                <a:gd name="T8" fmla="*/ 72 w 208"/>
                <a:gd name="T9" fmla="*/ 21 h 174"/>
                <a:gd name="T10" fmla="*/ 35 w 208"/>
                <a:gd name="T11" fmla="*/ 55 h 174"/>
                <a:gd name="T12" fmla="*/ 0 w 208"/>
                <a:gd name="T13" fmla="*/ 96 h 174"/>
                <a:gd name="T14" fmla="*/ 42 w 208"/>
                <a:gd name="T15" fmla="*/ 138 h 174"/>
                <a:gd name="T16" fmla="*/ 88 w 208"/>
                <a:gd name="T17" fmla="*/ 138 h 174"/>
                <a:gd name="T18" fmla="*/ 88 w 208"/>
                <a:gd name="T19" fmla="*/ 164 h 174"/>
                <a:gd name="T20" fmla="*/ 98 w 208"/>
                <a:gd name="T21" fmla="*/ 174 h 174"/>
                <a:gd name="T22" fmla="*/ 118 w 208"/>
                <a:gd name="T23" fmla="*/ 174 h 174"/>
                <a:gd name="T24" fmla="*/ 128 w 208"/>
                <a:gd name="T25" fmla="*/ 164 h 174"/>
                <a:gd name="T26" fmla="*/ 128 w 208"/>
                <a:gd name="T27" fmla="*/ 138 h 174"/>
                <a:gd name="T28" fmla="*/ 166 w 208"/>
                <a:gd name="T29" fmla="*/ 138 h 174"/>
                <a:gd name="T30" fmla="*/ 208 w 208"/>
                <a:gd name="T31" fmla="*/ 96 h 174"/>
                <a:gd name="T32" fmla="*/ 192 w 208"/>
                <a:gd name="T33" fmla="*/ 64 h 174"/>
                <a:gd name="T34" fmla="*/ 120 w 208"/>
                <a:gd name="T35" fmla="*/ 164 h 174"/>
                <a:gd name="T36" fmla="*/ 118 w 208"/>
                <a:gd name="T37" fmla="*/ 166 h 174"/>
                <a:gd name="T38" fmla="*/ 98 w 208"/>
                <a:gd name="T39" fmla="*/ 166 h 174"/>
                <a:gd name="T40" fmla="*/ 96 w 208"/>
                <a:gd name="T41" fmla="*/ 164 h 174"/>
                <a:gd name="T42" fmla="*/ 96 w 208"/>
                <a:gd name="T43" fmla="*/ 138 h 174"/>
                <a:gd name="T44" fmla="*/ 96 w 208"/>
                <a:gd name="T45" fmla="*/ 109 h 174"/>
                <a:gd name="T46" fmla="*/ 69 w 208"/>
                <a:gd name="T47" fmla="*/ 109 h 174"/>
                <a:gd name="T48" fmla="*/ 106 w 208"/>
                <a:gd name="T49" fmla="*/ 60 h 174"/>
                <a:gd name="T50" fmla="*/ 110 w 208"/>
                <a:gd name="T51" fmla="*/ 60 h 174"/>
                <a:gd name="T52" fmla="*/ 147 w 208"/>
                <a:gd name="T53" fmla="*/ 109 h 174"/>
                <a:gd name="T54" fmla="*/ 120 w 208"/>
                <a:gd name="T55" fmla="*/ 109 h 174"/>
                <a:gd name="T56" fmla="*/ 120 w 208"/>
                <a:gd name="T57" fmla="*/ 138 h 174"/>
                <a:gd name="T58" fmla="*/ 120 w 208"/>
                <a:gd name="T59" fmla="*/ 164 h 174"/>
                <a:gd name="T60" fmla="*/ 166 w 208"/>
                <a:gd name="T61" fmla="*/ 130 h 174"/>
                <a:gd name="T62" fmla="*/ 128 w 208"/>
                <a:gd name="T63" fmla="*/ 130 h 174"/>
                <a:gd name="T64" fmla="*/ 128 w 208"/>
                <a:gd name="T65" fmla="*/ 117 h 174"/>
                <a:gd name="T66" fmla="*/ 147 w 208"/>
                <a:gd name="T67" fmla="*/ 117 h 174"/>
                <a:gd name="T68" fmla="*/ 155 w 208"/>
                <a:gd name="T69" fmla="*/ 112 h 174"/>
                <a:gd name="T70" fmla="*/ 153 w 208"/>
                <a:gd name="T71" fmla="*/ 104 h 174"/>
                <a:gd name="T72" fmla="*/ 116 w 208"/>
                <a:gd name="T73" fmla="*/ 55 h 174"/>
                <a:gd name="T74" fmla="*/ 108 w 208"/>
                <a:gd name="T75" fmla="*/ 51 h 174"/>
                <a:gd name="T76" fmla="*/ 100 w 208"/>
                <a:gd name="T77" fmla="*/ 55 h 174"/>
                <a:gd name="T78" fmla="*/ 62 w 208"/>
                <a:gd name="T79" fmla="*/ 104 h 174"/>
                <a:gd name="T80" fmla="*/ 61 w 208"/>
                <a:gd name="T81" fmla="*/ 112 h 174"/>
                <a:gd name="T82" fmla="*/ 69 w 208"/>
                <a:gd name="T83" fmla="*/ 117 h 174"/>
                <a:gd name="T84" fmla="*/ 88 w 208"/>
                <a:gd name="T85" fmla="*/ 117 h 174"/>
                <a:gd name="T86" fmla="*/ 88 w 208"/>
                <a:gd name="T87" fmla="*/ 130 h 174"/>
                <a:gd name="T88" fmla="*/ 42 w 208"/>
                <a:gd name="T89" fmla="*/ 130 h 174"/>
                <a:gd name="T90" fmla="*/ 8 w 208"/>
                <a:gd name="T91" fmla="*/ 96 h 174"/>
                <a:gd name="T92" fmla="*/ 39 w 208"/>
                <a:gd name="T93" fmla="*/ 62 h 174"/>
                <a:gd name="T94" fmla="*/ 43 w 208"/>
                <a:gd name="T95" fmla="*/ 62 h 174"/>
                <a:gd name="T96" fmla="*/ 43 w 208"/>
                <a:gd name="T97" fmla="*/ 58 h 174"/>
                <a:gd name="T98" fmla="*/ 72 w 208"/>
                <a:gd name="T99" fmla="*/ 29 h 174"/>
                <a:gd name="T100" fmla="*/ 88 w 208"/>
                <a:gd name="T101" fmla="*/ 34 h 174"/>
                <a:gd name="T102" fmla="*/ 92 w 208"/>
                <a:gd name="T103" fmla="*/ 36 h 174"/>
                <a:gd name="T104" fmla="*/ 94 w 208"/>
                <a:gd name="T105" fmla="*/ 32 h 174"/>
                <a:gd name="T106" fmla="*/ 136 w 208"/>
                <a:gd name="T107" fmla="*/ 8 h 174"/>
                <a:gd name="T108" fmla="*/ 185 w 208"/>
                <a:gd name="T109" fmla="*/ 57 h 174"/>
                <a:gd name="T110" fmla="*/ 184 w 208"/>
                <a:gd name="T111" fmla="*/ 65 h 174"/>
                <a:gd name="T112" fmla="*/ 184 w 208"/>
                <a:gd name="T113" fmla="*/ 67 h 174"/>
                <a:gd name="T114" fmla="*/ 186 w 208"/>
                <a:gd name="T115" fmla="*/ 69 h 174"/>
                <a:gd name="T116" fmla="*/ 200 w 208"/>
                <a:gd name="T117" fmla="*/ 96 h 174"/>
                <a:gd name="T118" fmla="*/ 166 w 208"/>
                <a:gd name="T119" fmla="*/ 130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208" h="174">
                  <a:moveTo>
                    <a:pt x="192" y="64"/>
                  </a:moveTo>
                  <a:cubicBezTo>
                    <a:pt x="193" y="61"/>
                    <a:pt x="193" y="59"/>
                    <a:pt x="193" y="57"/>
                  </a:cubicBezTo>
                  <a:cubicBezTo>
                    <a:pt x="193" y="25"/>
                    <a:pt x="167" y="0"/>
                    <a:pt x="136" y="0"/>
                  </a:cubicBezTo>
                  <a:cubicBezTo>
                    <a:pt x="117" y="0"/>
                    <a:pt x="100" y="9"/>
                    <a:pt x="89" y="25"/>
                  </a:cubicBezTo>
                  <a:cubicBezTo>
                    <a:pt x="84" y="22"/>
                    <a:pt x="78" y="21"/>
                    <a:pt x="72" y="21"/>
                  </a:cubicBezTo>
                  <a:cubicBezTo>
                    <a:pt x="53" y="21"/>
                    <a:pt x="37" y="35"/>
                    <a:pt x="35" y="55"/>
                  </a:cubicBezTo>
                  <a:cubicBezTo>
                    <a:pt x="15" y="58"/>
                    <a:pt x="0" y="76"/>
                    <a:pt x="0" y="96"/>
                  </a:cubicBezTo>
                  <a:cubicBezTo>
                    <a:pt x="0" y="119"/>
                    <a:pt x="19" y="138"/>
                    <a:pt x="42" y="138"/>
                  </a:cubicBezTo>
                  <a:cubicBezTo>
                    <a:pt x="88" y="138"/>
                    <a:pt x="88" y="138"/>
                    <a:pt x="88" y="138"/>
                  </a:cubicBezTo>
                  <a:cubicBezTo>
                    <a:pt x="88" y="164"/>
                    <a:pt x="88" y="164"/>
                    <a:pt x="88" y="164"/>
                  </a:cubicBezTo>
                  <a:cubicBezTo>
                    <a:pt x="88" y="170"/>
                    <a:pt x="92" y="174"/>
                    <a:pt x="98" y="174"/>
                  </a:cubicBezTo>
                  <a:cubicBezTo>
                    <a:pt x="118" y="174"/>
                    <a:pt x="118" y="174"/>
                    <a:pt x="118" y="174"/>
                  </a:cubicBezTo>
                  <a:cubicBezTo>
                    <a:pt x="124" y="174"/>
                    <a:pt x="128" y="170"/>
                    <a:pt x="128" y="164"/>
                  </a:cubicBezTo>
                  <a:cubicBezTo>
                    <a:pt x="128" y="138"/>
                    <a:pt x="128" y="138"/>
                    <a:pt x="128" y="138"/>
                  </a:cubicBezTo>
                  <a:cubicBezTo>
                    <a:pt x="166" y="138"/>
                    <a:pt x="166" y="138"/>
                    <a:pt x="166" y="138"/>
                  </a:cubicBezTo>
                  <a:cubicBezTo>
                    <a:pt x="189" y="138"/>
                    <a:pt x="208" y="119"/>
                    <a:pt x="208" y="96"/>
                  </a:cubicBezTo>
                  <a:cubicBezTo>
                    <a:pt x="208" y="84"/>
                    <a:pt x="202" y="72"/>
                    <a:pt x="192" y="64"/>
                  </a:cubicBezTo>
                  <a:close/>
                  <a:moveTo>
                    <a:pt x="120" y="164"/>
                  </a:moveTo>
                  <a:cubicBezTo>
                    <a:pt x="120" y="165"/>
                    <a:pt x="119" y="166"/>
                    <a:pt x="118" y="166"/>
                  </a:cubicBezTo>
                  <a:cubicBezTo>
                    <a:pt x="98" y="166"/>
                    <a:pt x="98" y="166"/>
                    <a:pt x="98" y="166"/>
                  </a:cubicBezTo>
                  <a:cubicBezTo>
                    <a:pt x="97" y="166"/>
                    <a:pt x="96" y="165"/>
                    <a:pt x="96" y="164"/>
                  </a:cubicBezTo>
                  <a:cubicBezTo>
                    <a:pt x="96" y="138"/>
                    <a:pt x="96" y="138"/>
                    <a:pt x="96" y="138"/>
                  </a:cubicBezTo>
                  <a:cubicBezTo>
                    <a:pt x="96" y="109"/>
                    <a:pt x="96" y="109"/>
                    <a:pt x="96" y="109"/>
                  </a:cubicBezTo>
                  <a:cubicBezTo>
                    <a:pt x="69" y="109"/>
                    <a:pt x="69" y="109"/>
                    <a:pt x="69" y="109"/>
                  </a:cubicBezTo>
                  <a:cubicBezTo>
                    <a:pt x="106" y="60"/>
                    <a:pt x="106" y="60"/>
                    <a:pt x="106" y="60"/>
                  </a:cubicBezTo>
                  <a:cubicBezTo>
                    <a:pt x="107" y="59"/>
                    <a:pt x="109" y="59"/>
                    <a:pt x="110" y="60"/>
                  </a:cubicBezTo>
                  <a:cubicBezTo>
                    <a:pt x="147" y="109"/>
                    <a:pt x="147" y="109"/>
                    <a:pt x="147" y="109"/>
                  </a:cubicBezTo>
                  <a:cubicBezTo>
                    <a:pt x="120" y="109"/>
                    <a:pt x="120" y="109"/>
                    <a:pt x="120" y="109"/>
                  </a:cubicBezTo>
                  <a:cubicBezTo>
                    <a:pt x="120" y="138"/>
                    <a:pt x="120" y="138"/>
                    <a:pt x="120" y="138"/>
                  </a:cubicBezTo>
                  <a:lnTo>
                    <a:pt x="120" y="164"/>
                  </a:lnTo>
                  <a:close/>
                  <a:moveTo>
                    <a:pt x="166" y="130"/>
                  </a:moveTo>
                  <a:cubicBezTo>
                    <a:pt x="128" y="130"/>
                    <a:pt x="128" y="130"/>
                    <a:pt x="128" y="130"/>
                  </a:cubicBezTo>
                  <a:cubicBezTo>
                    <a:pt x="128" y="117"/>
                    <a:pt x="128" y="117"/>
                    <a:pt x="128" y="117"/>
                  </a:cubicBezTo>
                  <a:cubicBezTo>
                    <a:pt x="147" y="117"/>
                    <a:pt x="147" y="117"/>
                    <a:pt x="147" y="117"/>
                  </a:cubicBezTo>
                  <a:cubicBezTo>
                    <a:pt x="151" y="117"/>
                    <a:pt x="154" y="115"/>
                    <a:pt x="155" y="112"/>
                  </a:cubicBezTo>
                  <a:cubicBezTo>
                    <a:pt x="156" y="110"/>
                    <a:pt x="156" y="107"/>
                    <a:pt x="153" y="104"/>
                  </a:cubicBezTo>
                  <a:cubicBezTo>
                    <a:pt x="116" y="55"/>
                    <a:pt x="116" y="55"/>
                    <a:pt x="116" y="55"/>
                  </a:cubicBezTo>
                  <a:cubicBezTo>
                    <a:pt x="114" y="53"/>
                    <a:pt x="111" y="51"/>
                    <a:pt x="108" y="51"/>
                  </a:cubicBezTo>
                  <a:cubicBezTo>
                    <a:pt x="105" y="51"/>
                    <a:pt x="102" y="53"/>
                    <a:pt x="100" y="55"/>
                  </a:cubicBezTo>
                  <a:cubicBezTo>
                    <a:pt x="62" y="104"/>
                    <a:pt x="62" y="104"/>
                    <a:pt x="62" y="104"/>
                  </a:cubicBezTo>
                  <a:cubicBezTo>
                    <a:pt x="60" y="107"/>
                    <a:pt x="60" y="110"/>
                    <a:pt x="61" y="112"/>
                  </a:cubicBezTo>
                  <a:cubicBezTo>
                    <a:pt x="62" y="115"/>
                    <a:pt x="65" y="117"/>
                    <a:pt x="69" y="117"/>
                  </a:cubicBezTo>
                  <a:cubicBezTo>
                    <a:pt x="88" y="117"/>
                    <a:pt x="88" y="117"/>
                    <a:pt x="88" y="117"/>
                  </a:cubicBezTo>
                  <a:cubicBezTo>
                    <a:pt x="88" y="130"/>
                    <a:pt x="88" y="130"/>
                    <a:pt x="88" y="130"/>
                  </a:cubicBezTo>
                  <a:cubicBezTo>
                    <a:pt x="42" y="130"/>
                    <a:pt x="42" y="130"/>
                    <a:pt x="42" y="130"/>
                  </a:cubicBezTo>
                  <a:cubicBezTo>
                    <a:pt x="23" y="130"/>
                    <a:pt x="8" y="115"/>
                    <a:pt x="8" y="96"/>
                  </a:cubicBezTo>
                  <a:cubicBezTo>
                    <a:pt x="8" y="78"/>
                    <a:pt x="22" y="64"/>
                    <a:pt x="39" y="62"/>
                  </a:cubicBezTo>
                  <a:cubicBezTo>
                    <a:pt x="43" y="62"/>
                    <a:pt x="43" y="62"/>
                    <a:pt x="43" y="62"/>
                  </a:cubicBezTo>
                  <a:cubicBezTo>
                    <a:pt x="43" y="58"/>
                    <a:pt x="43" y="58"/>
                    <a:pt x="43" y="58"/>
                  </a:cubicBezTo>
                  <a:cubicBezTo>
                    <a:pt x="43" y="42"/>
                    <a:pt x="56" y="29"/>
                    <a:pt x="72" y="29"/>
                  </a:cubicBezTo>
                  <a:cubicBezTo>
                    <a:pt x="78" y="29"/>
                    <a:pt x="84" y="30"/>
                    <a:pt x="88" y="34"/>
                  </a:cubicBezTo>
                  <a:cubicBezTo>
                    <a:pt x="92" y="36"/>
                    <a:pt x="92" y="36"/>
                    <a:pt x="92" y="36"/>
                  </a:cubicBezTo>
                  <a:cubicBezTo>
                    <a:pt x="94" y="32"/>
                    <a:pt x="94" y="32"/>
                    <a:pt x="94" y="32"/>
                  </a:cubicBezTo>
                  <a:cubicBezTo>
                    <a:pt x="103" y="17"/>
                    <a:pt x="119" y="8"/>
                    <a:pt x="136" y="8"/>
                  </a:cubicBezTo>
                  <a:cubicBezTo>
                    <a:pt x="163" y="8"/>
                    <a:pt x="185" y="30"/>
                    <a:pt x="185" y="57"/>
                  </a:cubicBezTo>
                  <a:cubicBezTo>
                    <a:pt x="185" y="59"/>
                    <a:pt x="185" y="62"/>
                    <a:pt x="184" y="65"/>
                  </a:cubicBezTo>
                  <a:cubicBezTo>
                    <a:pt x="184" y="67"/>
                    <a:pt x="184" y="67"/>
                    <a:pt x="184" y="67"/>
                  </a:cubicBezTo>
                  <a:cubicBezTo>
                    <a:pt x="186" y="69"/>
                    <a:pt x="186" y="69"/>
                    <a:pt x="186" y="69"/>
                  </a:cubicBezTo>
                  <a:cubicBezTo>
                    <a:pt x="195" y="75"/>
                    <a:pt x="200" y="85"/>
                    <a:pt x="200" y="96"/>
                  </a:cubicBezTo>
                  <a:cubicBezTo>
                    <a:pt x="200" y="115"/>
                    <a:pt x="184" y="130"/>
                    <a:pt x="166" y="13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pPr algn="ctr"/>
              <a:endParaRPr lang="zh-CN" altLang="en-US" sz="1600">
                <a:solidFill>
                  <a:schemeClr val="accent2"/>
                </a:solidFill>
                <a:latin typeface="+mj-lt"/>
              </a:endParaRPr>
            </a:p>
          </p:txBody>
        </p:sp>
        <p:grpSp>
          <p:nvGrpSpPr>
            <p:cNvPr id="25" name="组合 24"/>
            <p:cNvGrpSpPr/>
            <p:nvPr/>
          </p:nvGrpSpPr>
          <p:grpSpPr>
            <a:xfrm>
              <a:off x="4481535" y="2472674"/>
              <a:ext cx="1233512" cy="386653"/>
              <a:chOff x="2499360" y="3195046"/>
              <a:chExt cx="1584960" cy="496817"/>
            </a:xfrm>
            <a:grpFill/>
          </p:grpSpPr>
          <p:sp>
            <p:nvSpPr>
              <p:cNvPr id="26" name="圆角矩形 25"/>
              <p:cNvSpPr/>
              <p:nvPr/>
            </p:nvSpPr>
            <p:spPr>
              <a:xfrm>
                <a:off x="2499360" y="3195046"/>
                <a:ext cx="1584960" cy="492941"/>
              </a:xfrm>
              <a:prstGeom prst="round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accent2"/>
                  </a:solidFill>
                  <a:latin typeface="+mj-lt"/>
                </a:endParaRPr>
              </a:p>
            </p:txBody>
          </p:sp>
          <p:sp>
            <p:nvSpPr>
              <p:cNvPr id="27" name="文本框 49"/>
              <p:cNvSpPr txBox="1"/>
              <p:nvPr/>
            </p:nvSpPr>
            <p:spPr>
              <a:xfrm>
                <a:off x="2645910" y="3256850"/>
                <a:ext cx="1291859" cy="435013"/>
              </a:xfrm>
              <a:prstGeom prst="rect">
                <a:avLst/>
              </a:prstGeom>
              <a:grpFill/>
            </p:spPr>
            <p:txBody>
              <a:bodyPr wrap="none" rtlCol="0">
                <a:spAutoFit/>
              </a:bodyPr>
              <a:lstStyle/>
              <a:p>
                <a:pPr algn="ctr"/>
                <a:r>
                  <a:rPr lang="zh-CN" altLang="en-US" sz="1600" dirty="0">
                    <a:solidFill>
                      <a:schemeClr val="bg1"/>
                    </a:solidFill>
                    <a:ea typeface="微软雅黑 Light" panose="020B0502040204020203" pitchFamily="34" charset="-122"/>
                  </a:rPr>
                  <a:t>添加信息</a:t>
                </a:r>
              </a:p>
            </p:txBody>
          </p:sp>
        </p:grpSp>
      </p:grpSp>
      <p:sp>
        <p:nvSpPr>
          <p:cNvPr id="28" name="弧形 27"/>
          <p:cNvSpPr/>
          <p:nvPr/>
        </p:nvSpPr>
        <p:spPr>
          <a:xfrm rot="8100000">
            <a:off x="2988415" y="3044921"/>
            <a:ext cx="1609154" cy="1609154"/>
          </a:xfrm>
          <a:prstGeom prst="arc">
            <a:avLst>
              <a:gd name="adj1" fmla="val 14567799"/>
              <a:gd name="adj2" fmla="val 1217756"/>
            </a:avLst>
          </a:prstGeom>
          <a:ln w="50800">
            <a:solidFill>
              <a:srgbClr val="E94E60"/>
            </a:solidFill>
            <a:headEnd type="stealth"/>
            <a:tailEnd w="med" len="lg"/>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600">
              <a:solidFill>
                <a:schemeClr val="accent2"/>
              </a:solidFill>
              <a:latin typeface="+mj-lt"/>
            </a:endParaRPr>
          </a:p>
        </p:txBody>
      </p:sp>
      <p:sp>
        <p:nvSpPr>
          <p:cNvPr id="29" name="弧形 28"/>
          <p:cNvSpPr/>
          <p:nvPr/>
        </p:nvSpPr>
        <p:spPr>
          <a:xfrm rot="2700000" flipH="1">
            <a:off x="5385961" y="2251296"/>
            <a:ext cx="1609154" cy="1609154"/>
          </a:xfrm>
          <a:prstGeom prst="arc">
            <a:avLst>
              <a:gd name="adj1" fmla="val 14470304"/>
              <a:gd name="adj2" fmla="val 1217756"/>
            </a:avLst>
          </a:prstGeom>
          <a:ln w="50800">
            <a:solidFill>
              <a:schemeClr val="tx1">
                <a:lumMod val="50000"/>
                <a:lumOff val="50000"/>
              </a:schemeClr>
            </a:solidFill>
            <a:headEnd type="stealth"/>
            <a:tailEnd w="med" len="lg"/>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600">
              <a:latin typeface="+mj-lt"/>
            </a:endParaRPr>
          </a:p>
        </p:txBody>
      </p:sp>
      <p:grpSp>
        <p:nvGrpSpPr>
          <p:cNvPr id="30" name="组合 29"/>
          <p:cNvGrpSpPr/>
          <p:nvPr/>
        </p:nvGrpSpPr>
        <p:grpSpPr>
          <a:xfrm>
            <a:off x="6594483" y="2944282"/>
            <a:ext cx="1599604" cy="1177155"/>
            <a:chOff x="6463857" y="2624974"/>
            <a:chExt cx="1599604" cy="1177155"/>
          </a:xfrm>
          <a:solidFill>
            <a:srgbClr val="E94E60"/>
          </a:solidFill>
        </p:grpSpPr>
        <p:sp>
          <p:nvSpPr>
            <p:cNvPr id="31" name="圆角矩形 30"/>
            <p:cNvSpPr/>
            <p:nvPr/>
          </p:nvSpPr>
          <p:spPr>
            <a:xfrm>
              <a:off x="6463857" y="2624974"/>
              <a:ext cx="1294836" cy="982318"/>
            </a:xfrm>
            <a:prstGeom prst="roundRect">
              <a:avLst>
                <a:gd name="adj" fmla="val 13269"/>
              </a:avLst>
            </a:prstGeom>
            <a:grpFill/>
            <a:ln w="69850">
              <a:solidFill>
                <a:srgbClr val="E94E60">
                  <a:alpha val="3800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accent2"/>
                </a:solidFill>
                <a:latin typeface="+mj-lt"/>
              </a:endParaRPr>
            </a:p>
          </p:txBody>
        </p:sp>
        <p:sp>
          <p:nvSpPr>
            <p:cNvPr id="32" name="Freeform 120"/>
            <p:cNvSpPr>
              <a:spLocks noEditPoints="1"/>
            </p:cNvSpPr>
            <p:nvPr/>
          </p:nvSpPr>
          <p:spPr bwMode="auto">
            <a:xfrm>
              <a:off x="6908386" y="2872125"/>
              <a:ext cx="451270" cy="442928"/>
            </a:xfrm>
            <a:custGeom>
              <a:avLst/>
              <a:gdLst>
                <a:gd name="T0" fmla="*/ 46 w 206"/>
                <a:gd name="T1" fmla="*/ 64 h 202"/>
                <a:gd name="T2" fmla="*/ 104 w 206"/>
                <a:gd name="T3" fmla="*/ 65 h 202"/>
                <a:gd name="T4" fmla="*/ 54 w 206"/>
                <a:gd name="T5" fmla="*/ 67 h 202"/>
                <a:gd name="T6" fmla="*/ 83 w 206"/>
                <a:gd name="T7" fmla="*/ 98 h 202"/>
                <a:gd name="T8" fmla="*/ 121 w 206"/>
                <a:gd name="T9" fmla="*/ 113 h 202"/>
                <a:gd name="T10" fmla="*/ 145 w 206"/>
                <a:gd name="T11" fmla="*/ 89 h 202"/>
                <a:gd name="T12" fmla="*/ 149 w 206"/>
                <a:gd name="T13" fmla="*/ 62 h 202"/>
                <a:gd name="T14" fmla="*/ 122 w 206"/>
                <a:gd name="T15" fmla="*/ 40 h 202"/>
                <a:gd name="T16" fmla="*/ 114 w 206"/>
                <a:gd name="T17" fmla="*/ 10 h 202"/>
                <a:gd name="T18" fmla="*/ 69 w 206"/>
                <a:gd name="T19" fmla="*/ 17 h 202"/>
                <a:gd name="T20" fmla="*/ 35 w 206"/>
                <a:gd name="T21" fmla="*/ 12 h 202"/>
                <a:gd name="T22" fmla="*/ 18 w 206"/>
                <a:gd name="T23" fmla="*/ 34 h 202"/>
                <a:gd name="T24" fmla="*/ 17 w 206"/>
                <a:gd name="T25" fmla="*/ 69 h 202"/>
                <a:gd name="T26" fmla="*/ 1 w 206"/>
                <a:gd name="T27" fmla="*/ 96 h 202"/>
                <a:gd name="T28" fmla="*/ 38 w 206"/>
                <a:gd name="T29" fmla="*/ 122 h 202"/>
                <a:gd name="T30" fmla="*/ 54 w 206"/>
                <a:gd name="T31" fmla="*/ 150 h 202"/>
                <a:gd name="T32" fmla="*/ 86 w 206"/>
                <a:gd name="T33" fmla="*/ 146 h 202"/>
                <a:gd name="T34" fmla="*/ 116 w 206"/>
                <a:gd name="T35" fmla="*/ 140 h 202"/>
                <a:gd name="T36" fmla="*/ 84 w 206"/>
                <a:gd name="T37" fmla="*/ 126 h 202"/>
                <a:gd name="T38" fmla="*/ 41 w 206"/>
                <a:gd name="T39" fmla="*/ 136 h 202"/>
                <a:gd name="T40" fmla="*/ 31 w 206"/>
                <a:gd name="T41" fmla="*/ 102 h 202"/>
                <a:gd name="T42" fmla="*/ 25 w 206"/>
                <a:gd name="T43" fmla="*/ 84 h 202"/>
                <a:gd name="T44" fmla="*/ 15 w 206"/>
                <a:gd name="T45" fmla="*/ 42 h 202"/>
                <a:gd name="T46" fmla="*/ 49 w 206"/>
                <a:gd name="T47" fmla="*/ 32 h 202"/>
                <a:gd name="T48" fmla="*/ 67 w 206"/>
                <a:gd name="T49" fmla="*/ 26 h 202"/>
                <a:gd name="T50" fmla="*/ 110 w 206"/>
                <a:gd name="T51" fmla="*/ 17 h 202"/>
                <a:gd name="T52" fmla="*/ 119 w 206"/>
                <a:gd name="T53" fmla="*/ 50 h 202"/>
                <a:gd name="T54" fmla="*/ 126 w 206"/>
                <a:gd name="T55" fmla="*/ 68 h 202"/>
                <a:gd name="T56" fmla="*/ 135 w 206"/>
                <a:gd name="T57" fmla="*/ 111 h 202"/>
                <a:gd name="T58" fmla="*/ 102 w 206"/>
                <a:gd name="T59" fmla="*/ 120 h 202"/>
                <a:gd name="T60" fmla="*/ 159 w 206"/>
                <a:gd name="T61" fmla="*/ 175 h 202"/>
                <a:gd name="T62" fmla="*/ 161 w 206"/>
                <a:gd name="T63" fmla="*/ 167 h 202"/>
                <a:gd name="T64" fmla="*/ 171 w 206"/>
                <a:gd name="T65" fmla="*/ 154 h 202"/>
                <a:gd name="T66" fmla="*/ 193 w 206"/>
                <a:gd name="T67" fmla="*/ 140 h 202"/>
                <a:gd name="T68" fmla="*/ 192 w 206"/>
                <a:gd name="T69" fmla="*/ 122 h 202"/>
                <a:gd name="T70" fmla="*/ 166 w 206"/>
                <a:gd name="T71" fmla="*/ 119 h 202"/>
                <a:gd name="T72" fmla="*/ 145 w 206"/>
                <a:gd name="T73" fmla="*/ 112 h 202"/>
                <a:gd name="T74" fmla="*/ 134 w 206"/>
                <a:gd name="T75" fmla="*/ 122 h 202"/>
                <a:gd name="T76" fmla="*/ 120 w 206"/>
                <a:gd name="T77" fmla="*/ 139 h 202"/>
                <a:gd name="T78" fmla="*/ 114 w 206"/>
                <a:gd name="T79" fmla="*/ 152 h 202"/>
                <a:gd name="T80" fmla="*/ 127 w 206"/>
                <a:gd name="T81" fmla="*/ 171 h 202"/>
                <a:gd name="T82" fmla="*/ 127 w 206"/>
                <a:gd name="T83" fmla="*/ 189 h 202"/>
                <a:gd name="T84" fmla="*/ 153 w 206"/>
                <a:gd name="T85" fmla="*/ 191 h 202"/>
                <a:gd name="T86" fmla="*/ 174 w 206"/>
                <a:gd name="T87" fmla="*/ 199 h 202"/>
                <a:gd name="T88" fmla="*/ 185 w 206"/>
                <a:gd name="T89" fmla="*/ 189 h 202"/>
                <a:gd name="T90" fmla="*/ 194 w 206"/>
                <a:gd name="T91" fmla="*/ 168 h 202"/>
                <a:gd name="T92" fmla="*/ 206 w 206"/>
                <a:gd name="T93" fmla="*/ 155 h 202"/>
                <a:gd name="T94" fmla="*/ 185 w 206"/>
                <a:gd name="T95" fmla="*/ 168 h 202"/>
                <a:gd name="T96" fmla="*/ 180 w 206"/>
                <a:gd name="T97" fmla="*/ 175 h 202"/>
                <a:gd name="T98" fmla="*/ 167 w 206"/>
                <a:gd name="T99" fmla="*/ 193 h 202"/>
                <a:gd name="T100" fmla="*/ 148 w 206"/>
                <a:gd name="T101" fmla="*/ 181 h 202"/>
                <a:gd name="T102" fmla="*/ 140 w 206"/>
                <a:gd name="T103" fmla="*/ 176 h 202"/>
                <a:gd name="T104" fmla="*/ 121 w 206"/>
                <a:gd name="T105" fmla="*/ 163 h 202"/>
                <a:gd name="T106" fmla="*/ 134 w 206"/>
                <a:gd name="T107" fmla="*/ 143 h 202"/>
                <a:gd name="T108" fmla="*/ 139 w 206"/>
                <a:gd name="T109" fmla="*/ 136 h 202"/>
                <a:gd name="T110" fmla="*/ 152 w 206"/>
                <a:gd name="T111" fmla="*/ 117 h 202"/>
                <a:gd name="T112" fmla="*/ 172 w 206"/>
                <a:gd name="T113" fmla="*/ 130 h 202"/>
                <a:gd name="T114" fmla="*/ 179 w 206"/>
                <a:gd name="T115" fmla="*/ 135 h 202"/>
                <a:gd name="T116" fmla="*/ 197 w 206"/>
                <a:gd name="T117" fmla="*/ 147 h 2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206" h="202">
                  <a:moveTo>
                    <a:pt x="104" y="65"/>
                  </a:moveTo>
                  <a:cubicBezTo>
                    <a:pt x="99" y="53"/>
                    <a:pt x="88" y="45"/>
                    <a:pt x="75" y="45"/>
                  </a:cubicBezTo>
                  <a:cubicBezTo>
                    <a:pt x="71" y="45"/>
                    <a:pt x="67" y="46"/>
                    <a:pt x="63" y="47"/>
                  </a:cubicBezTo>
                  <a:cubicBezTo>
                    <a:pt x="56" y="50"/>
                    <a:pt x="50" y="56"/>
                    <a:pt x="46" y="64"/>
                  </a:cubicBezTo>
                  <a:cubicBezTo>
                    <a:pt x="43" y="72"/>
                    <a:pt x="43" y="80"/>
                    <a:pt x="46" y="88"/>
                  </a:cubicBezTo>
                  <a:cubicBezTo>
                    <a:pt x="51" y="100"/>
                    <a:pt x="62" y="107"/>
                    <a:pt x="75" y="107"/>
                  </a:cubicBezTo>
                  <a:cubicBezTo>
                    <a:pt x="79" y="107"/>
                    <a:pt x="83" y="106"/>
                    <a:pt x="86" y="105"/>
                  </a:cubicBezTo>
                  <a:cubicBezTo>
                    <a:pt x="102" y="99"/>
                    <a:pt x="110" y="81"/>
                    <a:pt x="104" y="65"/>
                  </a:cubicBezTo>
                  <a:close/>
                  <a:moveTo>
                    <a:pt x="83" y="98"/>
                  </a:moveTo>
                  <a:cubicBezTo>
                    <a:pt x="81" y="99"/>
                    <a:pt x="78" y="99"/>
                    <a:pt x="75" y="99"/>
                  </a:cubicBezTo>
                  <a:cubicBezTo>
                    <a:pt x="65" y="99"/>
                    <a:pt x="57" y="93"/>
                    <a:pt x="54" y="85"/>
                  </a:cubicBezTo>
                  <a:cubicBezTo>
                    <a:pt x="51" y="79"/>
                    <a:pt x="51" y="73"/>
                    <a:pt x="54" y="67"/>
                  </a:cubicBezTo>
                  <a:cubicBezTo>
                    <a:pt x="56" y="61"/>
                    <a:pt x="61" y="57"/>
                    <a:pt x="66" y="55"/>
                  </a:cubicBezTo>
                  <a:cubicBezTo>
                    <a:pt x="69" y="54"/>
                    <a:pt x="72" y="53"/>
                    <a:pt x="75" y="53"/>
                  </a:cubicBezTo>
                  <a:cubicBezTo>
                    <a:pt x="84" y="53"/>
                    <a:pt x="93" y="59"/>
                    <a:pt x="96" y="68"/>
                  </a:cubicBezTo>
                  <a:cubicBezTo>
                    <a:pt x="101" y="79"/>
                    <a:pt x="95" y="93"/>
                    <a:pt x="83" y="98"/>
                  </a:cubicBezTo>
                  <a:close/>
                  <a:moveTo>
                    <a:pt x="116" y="140"/>
                  </a:moveTo>
                  <a:cubicBezTo>
                    <a:pt x="117" y="138"/>
                    <a:pt x="117" y="136"/>
                    <a:pt x="116" y="135"/>
                  </a:cubicBezTo>
                  <a:cubicBezTo>
                    <a:pt x="111" y="123"/>
                    <a:pt x="111" y="123"/>
                    <a:pt x="111" y="123"/>
                  </a:cubicBezTo>
                  <a:cubicBezTo>
                    <a:pt x="115" y="120"/>
                    <a:pt x="118" y="117"/>
                    <a:pt x="121" y="113"/>
                  </a:cubicBezTo>
                  <a:cubicBezTo>
                    <a:pt x="132" y="118"/>
                    <a:pt x="132" y="118"/>
                    <a:pt x="132" y="118"/>
                  </a:cubicBezTo>
                  <a:cubicBezTo>
                    <a:pt x="136" y="120"/>
                    <a:pt x="140" y="118"/>
                    <a:pt x="141" y="115"/>
                  </a:cubicBezTo>
                  <a:cubicBezTo>
                    <a:pt x="149" y="98"/>
                    <a:pt x="149" y="98"/>
                    <a:pt x="149" y="98"/>
                  </a:cubicBezTo>
                  <a:cubicBezTo>
                    <a:pt x="150" y="95"/>
                    <a:pt x="149" y="90"/>
                    <a:pt x="145" y="89"/>
                  </a:cubicBezTo>
                  <a:cubicBezTo>
                    <a:pt x="134" y="84"/>
                    <a:pt x="134" y="84"/>
                    <a:pt x="134" y="84"/>
                  </a:cubicBezTo>
                  <a:cubicBezTo>
                    <a:pt x="135" y="79"/>
                    <a:pt x="135" y="75"/>
                    <a:pt x="134" y="70"/>
                  </a:cubicBezTo>
                  <a:cubicBezTo>
                    <a:pt x="145" y="65"/>
                    <a:pt x="145" y="65"/>
                    <a:pt x="145" y="65"/>
                  </a:cubicBezTo>
                  <a:cubicBezTo>
                    <a:pt x="147" y="65"/>
                    <a:pt x="148" y="63"/>
                    <a:pt x="149" y="62"/>
                  </a:cubicBezTo>
                  <a:cubicBezTo>
                    <a:pt x="150" y="60"/>
                    <a:pt x="150" y="58"/>
                    <a:pt x="149" y="56"/>
                  </a:cubicBezTo>
                  <a:cubicBezTo>
                    <a:pt x="142" y="40"/>
                    <a:pt x="142" y="40"/>
                    <a:pt x="142" y="40"/>
                  </a:cubicBezTo>
                  <a:cubicBezTo>
                    <a:pt x="141" y="36"/>
                    <a:pt x="137" y="34"/>
                    <a:pt x="134" y="36"/>
                  </a:cubicBezTo>
                  <a:cubicBezTo>
                    <a:pt x="122" y="40"/>
                    <a:pt x="122" y="40"/>
                    <a:pt x="122" y="40"/>
                  </a:cubicBezTo>
                  <a:cubicBezTo>
                    <a:pt x="120" y="36"/>
                    <a:pt x="116" y="33"/>
                    <a:pt x="113" y="30"/>
                  </a:cubicBezTo>
                  <a:cubicBezTo>
                    <a:pt x="118" y="19"/>
                    <a:pt x="118" y="19"/>
                    <a:pt x="118" y="19"/>
                  </a:cubicBezTo>
                  <a:cubicBezTo>
                    <a:pt x="118" y="17"/>
                    <a:pt x="118" y="15"/>
                    <a:pt x="118" y="14"/>
                  </a:cubicBezTo>
                  <a:cubicBezTo>
                    <a:pt x="117" y="12"/>
                    <a:pt x="116" y="11"/>
                    <a:pt x="114" y="10"/>
                  </a:cubicBezTo>
                  <a:cubicBezTo>
                    <a:pt x="97" y="3"/>
                    <a:pt x="97" y="3"/>
                    <a:pt x="97" y="3"/>
                  </a:cubicBezTo>
                  <a:cubicBezTo>
                    <a:pt x="94" y="1"/>
                    <a:pt x="90" y="3"/>
                    <a:pt x="88" y="6"/>
                  </a:cubicBezTo>
                  <a:cubicBezTo>
                    <a:pt x="83" y="17"/>
                    <a:pt x="83" y="17"/>
                    <a:pt x="83" y="17"/>
                  </a:cubicBezTo>
                  <a:cubicBezTo>
                    <a:pt x="79" y="17"/>
                    <a:pt x="74" y="17"/>
                    <a:pt x="69" y="17"/>
                  </a:cubicBezTo>
                  <a:cubicBezTo>
                    <a:pt x="65" y="6"/>
                    <a:pt x="65" y="6"/>
                    <a:pt x="65" y="6"/>
                  </a:cubicBezTo>
                  <a:cubicBezTo>
                    <a:pt x="63" y="2"/>
                    <a:pt x="59" y="0"/>
                    <a:pt x="56" y="2"/>
                  </a:cubicBezTo>
                  <a:cubicBezTo>
                    <a:pt x="39" y="8"/>
                    <a:pt x="39" y="8"/>
                    <a:pt x="39" y="8"/>
                  </a:cubicBezTo>
                  <a:cubicBezTo>
                    <a:pt x="37" y="9"/>
                    <a:pt x="36" y="10"/>
                    <a:pt x="35" y="12"/>
                  </a:cubicBezTo>
                  <a:cubicBezTo>
                    <a:pt x="34" y="14"/>
                    <a:pt x="34" y="16"/>
                    <a:pt x="35" y="17"/>
                  </a:cubicBezTo>
                  <a:cubicBezTo>
                    <a:pt x="40" y="29"/>
                    <a:pt x="40" y="29"/>
                    <a:pt x="40" y="29"/>
                  </a:cubicBezTo>
                  <a:cubicBezTo>
                    <a:pt x="36" y="32"/>
                    <a:pt x="32" y="35"/>
                    <a:pt x="29" y="39"/>
                  </a:cubicBezTo>
                  <a:cubicBezTo>
                    <a:pt x="18" y="34"/>
                    <a:pt x="18" y="34"/>
                    <a:pt x="18" y="34"/>
                  </a:cubicBezTo>
                  <a:cubicBezTo>
                    <a:pt x="14" y="33"/>
                    <a:pt x="10" y="34"/>
                    <a:pt x="8" y="38"/>
                  </a:cubicBezTo>
                  <a:cubicBezTo>
                    <a:pt x="1" y="54"/>
                    <a:pt x="1" y="54"/>
                    <a:pt x="1" y="54"/>
                  </a:cubicBezTo>
                  <a:cubicBezTo>
                    <a:pt x="0" y="58"/>
                    <a:pt x="1" y="62"/>
                    <a:pt x="5" y="63"/>
                  </a:cubicBezTo>
                  <a:cubicBezTo>
                    <a:pt x="17" y="69"/>
                    <a:pt x="17" y="69"/>
                    <a:pt x="17" y="69"/>
                  </a:cubicBezTo>
                  <a:cubicBezTo>
                    <a:pt x="16" y="73"/>
                    <a:pt x="16" y="78"/>
                    <a:pt x="17" y="82"/>
                  </a:cubicBezTo>
                  <a:cubicBezTo>
                    <a:pt x="5" y="87"/>
                    <a:pt x="5" y="87"/>
                    <a:pt x="5" y="87"/>
                  </a:cubicBezTo>
                  <a:cubicBezTo>
                    <a:pt x="3" y="88"/>
                    <a:pt x="1" y="89"/>
                    <a:pt x="1" y="91"/>
                  </a:cubicBezTo>
                  <a:cubicBezTo>
                    <a:pt x="0" y="92"/>
                    <a:pt x="0" y="94"/>
                    <a:pt x="1" y="96"/>
                  </a:cubicBezTo>
                  <a:cubicBezTo>
                    <a:pt x="7" y="113"/>
                    <a:pt x="7" y="113"/>
                    <a:pt x="7" y="113"/>
                  </a:cubicBezTo>
                  <a:cubicBezTo>
                    <a:pt x="9" y="116"/>
                    <a:pt x="13" y="118"/>
                    <a:pt x="16" y="117"/>
                  </a:cubicBezTo>
                  <a:cubicBezTo>
                    <a:pt x="28" y="112"/>
                    <a:pt x="28" y="112"/>
                    <a:pt x="28" y="112"/>
                  </a:cubicBezTo>
                  <a:cubicBezTo>
                    <a:pt x="31" y="116"/>
                    <a:pt x="35" y="119"/>
                    <a:pt x="38" y="122"/>
                  </a:cubicBezTo>
                  <a:cubicBezTo>
                    <a:pt x="33" y="134"/>
                    <a:pt x="33" y="134"/>
                    <a:pt x="33" y="134"/>
                  </a:cubicBezTo>
                  <a:cubicBezTo>
                    <a:pt x="33" y="136"/>
                    <a:pt x="33" y="137"/>
                    <a:pt x="33" y="139"/>
                  </a:cubicBezTo>
                  <a:cubicBezTo>
                    <a:pt x="34" y="141"/>
                    <a:pt x="35" y="142"/>
                    <a:pt x="37" y="143"/>
                  </a:cubicBezTo>
                  <a:cubicBezTo>
                    <a:pt x="54" y="150"/>
                    <a:pt x="54" y="150"/>
                    <a:pt x="54" y="150"/>
                  </a:cubicBezTo>
                  <a:cubicBezTo>
                    <a:pt x="57" y="152"/>
                    <a:pt x="61" y="150"/>
                    <a:pt x="63" y="146"/>
                  </a:cubicBezTo>
                  <a:cubicBezTo>
                    <a:pt x="68" y="135"/>
                    <a:pt x="68" y="135"/>
                    <a:pt x="68" y="135"/>
                  </a:cubicBezTo>
                  <a:cubicBezTo>
                    <a:pt x="72" y="135"/>
                    <a:pt x="77" y="135"/>
                    <a:pt x="82" y="135"/>
                  </a:cubicBezTo>
                  <a:cubicBezTo>
                    <a:pt x="86" y="146"/>
                    <a:pt x="86" y="146"/>
                    <a:pt x="86" y="146"/>
                  </a:cubicBezTo>
                  <a:cubicBezTo>
                    <a:pt x="87" y="149"/>
                    <a:pt x="90" y="151"/>
                    <a:pt x="93" y="151"/>
                  </a:cubicBezTo>
                  <a:cubicBezTo>
                    <a:pt x="94" y="151"/>
                    <a:pt x="94" y="151"/>
                    <a:pt x="95" y="150"/>
                  </a:cubicBezTo>
                  <a:cubicBezTo>
                    <a:pt x="112" y="144"/>
                    <a:pt x="112" y="144"/>
                    <a:pt x="112" y="144"/>
                  </a:cubicBezTo>
                  <a:cubicBezTo>
                    <a:pt x="114" y="143"/>
                    <a:pt x="115" y="142"/>
                    <a:pt x="116" y="140"/>
                  </a:cubicBezTo>
                  <a:close/>
                  <a:moveTo>
                    <a:pt x="108" y="137"/>
                  </a:moveTo>
                  <a:cubicBezTo>
                    <a:pt x="93" y="142"/>
                    <a:pt x="93" y="142"/>
                    <a:pt x="93" y="142"/>
                  </a:cubicBezTo>
                  <a:cubicBezTo>
                    <a:pt x="87" y="126"/>
                    <a:pt x="87" y="126"/>
                    <a:pt x="87" y="126"/>
                  </a:cubicBezTo>
                  <a:cubicBezTo>
                    <a:pt x="84" y="126"/>
                    <a:pt x="84" y="126"/>
                    <a:pt x="84" y="126"/>
                  </a:cubicBezTo>
                  <a:cubicBezTo>
                    <a:pt x="78" y="127"/>
                    <a:pt x="72" y="127"/>
                    <a:pt x="66" y="126"/>
                  </a:cubicBezTo>
                  <a:cubicBezTo>
                    <a:pt x="63" y="126"/>
                    <a:pt x="63" y="126"/>
                    <a:pt x="63" y="126"/>
                  </a:cubicBezTo>
                  <a:cubicBezTo>
                    <a:pt x="56" y="142"/>
                    <a:pt x="56" y="142"/>
                    <a:pt x="56" y="142"/>
                  </a:cubicBezTo>
                  <a:cubicBezTo>
                    <a:pt x="41" y="136"/>
                    <a:pt x="41" y="136"/>
                    <a:pt x="41" y="136"/>
                  </a:cubicBezTo>
                  <a:cubicBezTo>
                    <a:pt x="48" y="119"/>
                    <a:pt x="48" y="119"/>
                    <a:pt x="48" y="119"/>
                  </a:cubicBezTo>
                  <a:cubicBezTo>
                    <a:pt x="46" y="118"/>
                    <a:pt x="46" y="118"/>
                    <a:pt x="46" y="118"/>
                  </a:cubicBezTo>
                  <a:cubicBezTo>
                    <a:pt x="41" y="114"/>
                    <a:pt x="37" y="110"/>
                    <a:pt x="33" y="105"/>
                  </a:cubicBezTo>
                  <a:cubicBezTo>
                    <a:pt x="31" y="102"/>
                    <a:pt x="31" y="102"/>
                    <a:pt x="31" y="102"/>
                  </a:cubicBezTo>
                  <a:cubicBezTo>
                    <a:pt x="14" y="109"/>
                    <a:pt x="14" y="109"/>
                    <a:pt x="14" y="109"/>
                  </a:cubicBezTo>
                  <a:cubicBezTo>
                    <a:pt x="9" y="94"/>
                    <a:pt x="9" y="94"/>
                    <a:pt x="9" y="94"/>
                  </a:cubicBezTo>
                  <a:cubicBezTo>
                    <a:pt x="25" y="87"/>
                    <a:pt x="25" y="87"/>
                    <a:pt x="25" y="87"/>
                  </a:cubicBezTo>
                  <a:cubicBezTo>
                    <a:pt x="25" y="84"/>
                    <a:pt x="25" y="84"/>
                    <a:pt x="25" y="84"/>
                  </a:cubicBezTo>
                  <a:cubicBezTo>
                    <a:pt x="24" y="78"/>
                    <a:pt x="24" y="73"/>
                    <a:pt x="25" y="67"/>
                  </a:cubicBezTo>
                  <a:cubicBezTo>
                    <a:pt x="26" y="64"/>
                    <a:pt x="26" y="64"/>
                    <a:pt x="26" y="64"/>
                  </a:cubicBezTo>
                  <a:cubicBezTo>
                    <a:pt x="9" y="57"/>
                    <a:pt x="9" y="57"/>
                    <a:pt x="9" y="57"/>
                  </a:cubicBezTo>
                  <a:cubicBezTo>
                    <a:pt x="15" y="42"/>
                    <a:pt x="15" y="42"/>
                    <a:pt x="15" y="42"/>
                  </a:cubicBezTo>
                  <a:cubicBezTo>
                    <a:pt x="32" y="49"/>
                    <a:pt x="32" y="49"/>
                    <a:pt x="32" y="49"/>
                  </a:cubicBezTo>
                  <a:cubicBezTo>
                    <a:pt x="34" y="46"/>
                    <a:pt x="34" y="46"/>
                    <a:pt x="34" y="46"/>
                  </a:cubicBezTo>
                  <a:cubicBezTo>
                    <a:pt x="37" y="41"/>
                    <a:pt x="42" y="37"/>
                    <a:pt x="47" y="34"/>
                  </a:cubicBezTo>
                  <a:cubicBezTo>
                    <a:pt x="49" y="32"/>
                    <a:pt x="49" y="32"/>
                    <a:pt x="49" y="32"/>
                  </a:cubicBezTo>
                  <a:cubicBezTo>
                    <a:pt x="43" y="15"/>
                    <a:pt x="43" y="15"/>
                    <a:pt x="43" y="15"/>
                  </a:cubicBezTo>
                  <a:cubicBezTo>
                    <a:pt x="58" y="10"/>
                    <a:pt x="58" y="10"/>
                    <a:pt x="58" y="10"/>
                  </a:cubicBezTo>
                  <a:cubicBezTo>
                    <a:pt x="64" y="26"/>
                    <a:pt x="64" y="26"/>
                    <a:pt x="64" y="26"/>
                  </a:cubicBezTo>
                  <a:cubicBezTo>
                    <a:pt x="67" y="26"/>
                    <a:pt x="67" y="26"/>
                    <a:pt x="67" y="26"/>
                  </a:cubicBezTo>
                  <a:cubicBezTo>
                    <a:pt x="73" y="25"/>
                    <a:pt x="79" y="25"/>
                    <a:pt x="85" y="26"/>
                  </a:cubicBezTo>
                  <a:cubicBezTo>
                    <a:pt x="88" y="26"/>
                    <a:pt x="88" y="26"/>
                    <a:pt x="88" y="26"/>
                  </a:cubicBezTo>
                  <a:cubicBezTo>
                    <a:pt x="95" y="10"/>
                    <a:pt x="95" y="10"/>
                    <a:pt x="95" y="10"/>
                  </a:cubicBezTo>
                  <a:cubicBezTo>
                    <a:pt x="110" y="17"/>
                    <a:pt x="110" y="17"/>
                    <a:pt x="110" y="17"/>
                  </a:cubicBezTo>
                  <a:cubicBezTo>
                    <a:pt x="103" y="33"/>
                    <a:pt x="103" y="33"/>
                    <a:pt x="103" y="33"/>
                  </a:cubicBezTo>
                  <a:cubicBezTo>
                    <a:pt x="105" y="35"/>
                    <a:pt x="105" y="35"/>
                    <a:pt x="105" y="35"/>
                  </a:cubicBezTo>
                  <a:cubicBezTo>
                    <a:pt x="110" y="38"/>
                    <a:pt x="114" y="42"/>
                    <a:pt x="118" y="47"/>
                  </a:cubicBezTo>
                  <a:cubicBezTo>
                    <a:pt x="119" y="50"/>
                    <a:pt x="119" y="50"/>
                    <a:pt x="119" y="50"/>
                  </a:cubicBezTo>
                  <a:cubicBezTo>
                    <a:pt x="135" y="43"/>
                    <a:pt x="135" y="43"/>
                    <a:pt x="135" y="43"/>
                  </a:cubicBezTo>
                  <a:cubicBezTo>
                    <a:pt x="141" y="58"/>
                    <a:pt x="141" y="58"/>
                    <a:pt x="141" y="58"/>
                  </a:cubicBezTo>
                  <a:cubicBezTo>
                    <a:pt x="125" y="65"/>
                    <a:pt x="125" y="65"/>
                    <a:pt x="125" y="65"/>
                  </a:cubicBezTo>
                  <a:cubicBezTo>
                    <a:pt x="126" y="68"/>
                    <a:pt x="126" y="68"/>
                    <a:pt x="126" y="68"/>
                  </a:cubicBezTo>
                  <a:cubicBezTo>
                    <a:pt x="127" y="74"/>
                    <a:pt x="127" y="80"/>
                    <a:pt x="126" y="86"/>
                  </a:cubicBezTo>
                  <a:cubicBezTo>
                    <a:pt x="125" y="89"/>
                    <a:pt x="125" y="89"/>
                    <a:pt x="125" y="89"/>
                  </a:cubicBezTo>
                  <a:cubicBezTo>
                    <a:pt x="141" y="96"/>
                    <a:pt x="141" y="96"/>
                    <a:pt x="141" y="96"/>
                  </a:cubicBezTo>
                  <a:cubicBezTo>
                    <a:pt x="135" y="111"/>
                    <a:pt x="135" y="111"/>
                    <a:pt x="135" y="111"/>
                  </a:cubicBezTo>
                  <a:cubicBezTo>
                    <a:pt x="119" y="104"/>
                    <a:pt x="119" y="104"/>
                    <a:pt x="119" y="104"/>
                  </a:cubicBezTo>
                  <a:cubicBezTo>
                    <a:pt x="117" y="106"/>
                    <a:pt x="117" y="106"/>
                    <a:pt x="117" y="106"/>
                  </a:cubicBezTo>
                  <a:cubicBezTo>
                    <a:pt x="113" y="111"/>
                    <a:pt x="109" y="115"/>
                    <a:pt x="104" y="118"/>
                  </a:cubicBezTo>
                  <a:cubicBezTo>
                    <a:pt x="102" y="120"/>
                    <a:pt x="102" y="120"/>
                    <a:pt x="102" y="120"/>
                  </a:cubicBezTo>
                  <a:lnTo>
                    <a:pt x="108" y="137"/>
                  </a:lnTo>
                  <a:close/>
                  <a:moveTo>
                    <a:pt x="157" y="136"/>
                  </a:moveTo>
                  <a:cubicBezTo>
                    <a:pt x="146" y="137"/>
                    <a:pt x="138" y="147"/>
                    <a:pt x="140" y="158"/>
                  </a:cubicBezTo>
                  <a:cubicBezTo>
                    <a:pt x="141" y="168"/>
                    <a:pt x="149" y="175"/>
                    <a:pt x="159" y="175"/>
                  </a:cubicBezTo>
                  <a:cubicBezTo>
                    <a:pt x="160" y="175"/>
                    <a:pt x="161" y="175"/>
                    <a:pt x="162" y="175"/>
                  </a:cubicBezTo>
                  <a:cubicBezTo>
                    <a:pt x="173" y="174"/>
                    <a:pt x="180" y="164"/>
                    <a:pt x="179" y="153"/>
                  </a:cubicBezTo>
                  <a:cubicBezTo>
                    <a:pt x="178" y="142"/>
                    <a:pt x="168" y="134"/>
                    <a:pt x="157" y="136"/>
                  </a:cubicBezTo>
                  <a:close/>
                  <a:moveTo>
                    <a:pt x="161" y="167"/>
                  </a:moveTo>
                  <a:cubicBezTo>
                    <a:pt x="154" y="168"/>
                    <a:pt x="148" y="163"/>
                    <a:pt x="147" y="157"/>
                  </a:cubicBezTo>
                  <a:cubicBezTo>
                    <a:pt x="147" y="150"/>
                    <a:pt x="151" y="144"/>
                    <a:pt x="158" y="144"/>
                  </a:cubicBezTo>
                  <a:cubicBezTo>
                    <a:pt x="158" y="143"/>
                    <a:pt x="159" y="143"/>
                    <a:pt x="159" y="143"/>
                  </a:cubicBezTo>
                  <a:cubicBezTo>
                    <a:pt x="165" y="143"/>
                    <a:pt x="170" y="148"/>
                    <a:pt x="171" y="154"/>
                  </a:cubicBezTo>
                  <a:cubicBezTo>
                    <a:pt x="172" y="160"/>
                    <a:pt x="167" y="166"/>
                    <a:pt x="161" y="167"/>
                  </a:cubicBezTo>
                  <a:close/>
                  <a:moveTo>
                    <a:pt x="205" y="144"/>
                  </a:moveTo>
                  <a:cubicBezTo>
                    <a:pt x="204" y="141"/>
                    <a:pt x="202" y="139"/>
                    <a:pt x="199" y="139"/>
                  </a:cubicBezTo>
                  <a:cubicBezTo>
                    <a:pt x="193" y="140"/>
                    <a:pt x="193" y="140"/>
                    <a:pt x="193" y="140"/>
                  </a:cubicBezTo>
                  <a:cubicBezTo>
                    <a:pt x="192" y="138"/>
                    <a:pt x="191" y="136"/>
                    <a:pt x="190" y="135"/>
                  </a:cubicBezTo>
                  <a:cubicBezTo>
                    <a:pt x="193" y="130"/>
                    <a:pt x="193" y="130"/>
                    <a:pt x="193" y="130"/>
                  </a:cubicBezTo>
                  <a:cubicBezTo>
                    <a:pt x="194" y="129"/>
                    <a:pt x="195" y="127"/>
                    <a:pt x="194" y="126"/>
                  </a:cubicBezTo>
                  <a:cubicBezTo>
                    <a:pt x="194" y="124"/>
                    <a:pt x="193" y="123"/>
                    <a:pt x="192" y="122"/>
                  </a:cubicBezTo>
                  <a:cubicBezTo>
                    <a:pt x="184" y="115"/>
                    <a:pt x="184" y="115"/>
                    <a:pt x="184" y="115"/>
                  </a:cubicBezTo>
                  <a:cubicBezTo>
                    <a:pt x="181" y="114"/>
                    <a:pt x="178" y="114"/>
                    <a:pt x="176" y="116"/>
                  </a:cubicBezTo>
                  <a:cubicBezTo>
                    <a:pt x="172" y="121"/>
                    <a:pt x="172" y="121"/>
                    <a:pt x="172" y="121"/>
                  </a:cubicBezTo>
                  <a:cubicBezTo>
                    <a:pt x="170" y="120"/>
                    <a:pt x="168" y="120"/>
                    <a:pt x="166" y="119"/>
                  </a:cubicBezTo>
                  <a:cubicBezTo>
                    <a:pt x="165" y="113"/>
                    <a:pt x="165" y="113"/>
                    <a:pt x="165" y="113"/>
                  </a:cubicBezTo>
                  <a:cubicBezTo>
                    <a:pt x="165" y="111"/>
                    <a:pt x="163" y="108"/>
                    <a:pt x="160" y="108"/>
                  </a:cubicBezTo>
                  <a:cubicBezTo>
                    <a:pt x="148" y="110"/>
                    <a:pt x="148" y="110"/>
                    <a:pt x="148" y="110"/>
                  </a:cubicBezTo>
                  <a:cubicBezTo>
                    <a:pt x="147" y="110"/>
                    <a:pt x="146" y="111"/>
                    <a:pt x="145" y="112"/>
                  </a:cubicBezTo>
                  <a:cubicBezTo>
                    <a:pt x="144" y="113"/>
                    <a:pt x="143" y="115"/>
                    <a:pt x="143" y="116"/>
                  </a:cubicBezTo>
                  <a:cubicBezTo>
                    <a:pt x="144" y="122"/>
                    <a:pt x="144" y="122"/>
                    <a:pt x="144" y="122"/>
                  </a:cubicBezTo>
                  <a:cubicBezTo>
                    <a:pt x="142" y="123"/>
                    <a:pt x="140" y="124"/>
                    <a:pt x="139" y="125"/>
                  </a:cubicBezTo>
                  <a:cubicBezTo>
                    <a:pt x="134" y="122"/>
                    <a:pt x="134" y="122"/>
                    <a:pt x="134" y="122"/>
                  </a:cubicBezTo>
                  <a:cubicBezTo>
                    <a:pt x="131" y="120"/>
                    <a:pt x="128" y="120"/>
                    <a:pt x="126" y="123"/>
                  </a:cubicBezTo>
                  <a:cubicBezTo>
                    <a:pt x="119" y="131"/>
                    <a:pt x="119" y="131"/>
                    <a:pt x="119" y="131"/>
                  </a:cubicBezTo>
                  <a:cubicBezTo>
                    <a:pt x="118" y="132"/>
                    <a:pt x="118" y="134"/>
                    <a:pt x="118" y="135"/>
                  </a:cubicBezTo>
                  <a:cubicBezTo>
                    <a:pt x="118" y="137"/>
                    <a:pt x="119" y="138"/>
                    <a:pt x="120" y="139"/>
                  </a:cubicBezTo>
                  <a:cubicBezTo>
                    <a:pt x="125" y="143"/>
                    <a:pt x="125" y="143"/>
                    <a:pt x="125" y="143"/>
                  </a:cubicBezTo>
                  <a:cubicBezTo>
                    <a:pt x="125" y="145"/>
                    <a:pt x="124" y="147"/>
                    <a:pt x="124" y="149"/>
                  </a:cubicBezTo>
                  <a:cubicBezTo>
                    <a:pt x="117" y="149"/>
                    <a:pt x="117" y="149"/>
                    <a:pt x="117" y="149"/>
                  </a:cubicBezTo>
                  <a:cubicBezTo>
                    <a:pt x="116" y="150"/>
                    <a:pt x="115" y="150"/>
                    <a:pt x="114" y="152"/>
                  </a:cubicBezTo>
                  <a:cubicBezTo>
                    <a:pt x="113" y="153"/>
                    <a:pt x="112" y="154"/>
                    <a:pt x="112" y="156"/>
                  </a:cubicBezTo>
                  <a:cubicBezTo>
                    <a:pt x="114" y="166"/>
                    <a:pt x="114" y="166"/>
                    <a:pt x="114" y="166"/>
                  </a:cubicBezTo>
                  <a:cubicBezTo>
                    <a:pt x="114" y="169"/>
                    <a:pt x="117" y="171"/>
                    <a:pt x="119" y="171"/>
                  </a:cubicBezTo>
                  <a:cubicBezTo>
                    <a:pt x="127" y="171"/>
                    <a:pt x="127" y="171"/>
                    <a:pt x="127" y="171"/>
                  </a:cubicBezTo>
                  <a:cubicBezTo>
                    <a:pt x="127" y="172"/>
                    <a:pt x="128" y="174"/>
                    <a:pt x="130" y="176"/>
                  </a:cubicBezTo>
                  <a:cubicBezTo>
                    <a:pt x="126" y="181"/>
                    <a:pt x="126" y="181"/>
                    <a:pt x="126" y="181"/>
                  </a:cubicBezTo>
                  <a:cubicBezTo>
                    <a:pt x="125" y="182"/>
                    <a:pt x="124" y="184"/>
                    <a:pt x="125" y="185"/>
                  </a:cubicBezTo>
                  <a:cubicBezTo>
                    <a:pt x="125" y="187"/>
                    <a:pt x="126" y="188"/>
                    <a:pt x="127" y="189"/>
                  </a:cubicBezTo>
                  <a:cubicBezTo>
                    <a:pt x="135" y="195"/>
                    <a:pt x="135" y="195"/>
                    <a:pt x="135" y="195"/>
                  </a:cubicBezTo>
                  <a:cubicBezTo>
                    <a:pt x="138" y="197"/>
                    <a:pt x="141" y="197"/>
                    <a:pt x="143" y="194"/>
                  </a:cubicBezTo>
                  <a:cubicBezTo>
                    <a:pt x="147" y="189"/>
                    <a:pt x="147" y="189"/>
                    <a:pt x="147" y="189"/>
                  </a:cubicBezTo>
                  <a:cubicBezTo>
                    <a:pt x="149" y="190"/>
                    <a:pt x="151" y="191"/>
                    <a:pt x="153" y="191"/>
                  </a:cubicBezTo>
                  <a:cubicBezTo>
                    <a:pt x="154" y="197"/>
                    <a:pt x="154" y="197"/>
                    <a:pt x="154" y="197"/>
                  </a:cubicBezTo>
                  <a:cubicBezTo>
                    <a:pt x="154" y="200"/>
                    <a:pt x="156" y="202"/>
                    <a:pt x="159" y="202"/>
                  </a:cubicBezTo>
                  <a:cubicBezTo>
                    <a:pt x="171" y="201"/>
                    <a:pt x="171" y="201"/>
                    <a:pt x="171" y="201"/>
                  </a:cubicBezTo>
                  <a:cubicBezTo>
                    <a:pt x="172" y="201"/>
                    <a:pt x="174" y="200"/>
                    <a:pt x="174" y="199"/>
                  </a:cubicBezTo>
                  <a:cubicBezTo>
                    <a:pt x="175" y="197"/>
                    <a:pt x="176" y="196"/>
                    <a:pt x="176" y="194"/>
                  </a:cubicBezTo>
                  <a:cubicBezTo>
                    <a:pt x="175" y="188"/>
                    <a:pt x="175" y="188"/>
                    <a:pt x="175" y="188"/>
                  </a:cubicBezTo>
                  <a:cubicBezTo>
                    <a:pt x="177" y="187"/>
                    <a:pt x="178" y="186"/>
                    <a:pt x="180" y="185"/>
                  </a:cubicBezTo>
                  <a:cubicBezTo>
                    <a:pt x="185" y="189"/>
                    <a:pt x="185" y="189"/>
                    <a:pt x="185" y="189"/>
                  </a:cubicBezTo>
                  <a:cubicBezTo>
                    <a:pt x="187" y="191"/>
                    <a:pt x="191" y="190"/>
                    <a:pt x="193" y="188"/>
                  </a:cubicBezTo>
                  <a:cubicBezTo>
                    <a:pt x="199" y="180"/>
                    <a:pt x="199" y="180"/>
                    <a:pt x="199" y="180"/>
                  </a:cubicBezTo>
                  <a:cubicBezTo>
                    <a:pt x="201" y="177"/>
                    <a:pt x="201" y="173"/>
                    <a:pt x="198" y="172"/>
                  </a:cubicBezTo>
                  <a:cubicBezTo>
                    <a:pt x="194" y="168"/>
                    <a:pt x="194" y="168"/>
                    <a:pt x="194" y="168"/>
                  </a:cubicBezTo>
                  <a:cubicBezTo>
                    <a:pt x="194" y="166"/>
                    <a:pt x="195" y="164"/>
                    <a:pt x="195" y="162"/>
                  </a:cubicBezTo>
                  <a:cubicBezTo>
                    <a:pt x="201" y="161"/>
                    <a:pt x="201" y="161"/>
                    <a:pt x="201" y="161"/>
                  </a:cubicBezTo>
                  <a:cubicBezTo>
                    <a:pt x="203" y="161"/>
                    <a:pt x="204" y="160"/>
                    <a:pt x="205" y="159"/>
                  </a:cubicBezTo>
                  <a:cubicBezTo>
                    <a:pt x="206" y="158"/>
                    <a:pt x="206" y="156"/>
                    <a:pt x="206" y="155"/>
                  </a:cubicBezTo>
                  <a:lnTo>
                    <a:pt x="205" y="144"/>
                  </a:lnTo>
                  <a:close/>
                  <a:moveTo>
                    <a:pt x="188" y="155"/>
                  </a:moveTo>
                  <a:cubicBezTo>
                    <a:pt x="188" y="158"/>
                    <a:pt x="188" y="158"/>
                    <a:pt x="188" y="158"/>
                  </a:cubicBezTo>
                  <a:cubicBezTo>
                    <a:pt x="188" y="161"/>
                    <a:pt x="187" y="164"/>
                    <a:pt x="185" y="168"/>
                  </a:cubicBezTo>
                  <a:cubicBezTo>
                    <a:pt x="184" y="170"/>
                    <a:pt x="184" y="170"/>
                    <a:pt x="184" y="170"/>
                  </a:cubicBezTo>
                  <a:cubicBezTo>
                    <a:pt x="192" y="176"/>
                    <a:pt x="192" y="176"/>
                    <a:pt x="192" y="176"/>
                  </a:cubicBezTo>
                  <a:cubicBezTo>
                    <a:pt x="188" y="181"/>
                    <a:pt x="188" y="181"/>
                    <a:pt x="188" y="181"/>
                  </a:cubicBezTo>
                  <a:cubicBezTo>
                    <a:pt x="180" y="175"/>
                    <a:pt x="180" y="175"/>
                    <a:pt x="180" y="175"/>
                  </a:cubicBezTo>
                  <a:cubicBezTo>
                    <a:pt x="177" y="177"/>
                    <a:pt x="177" y="177"/>
                    <a:pt x="177" y="177"/>
                  </a:cubicBezTo>
                  <a:cubicBezTo>
                    <a:pt x="175" y="179"/>
                    <a:pt x="172" y="181"/>
                    <a:pt x="169" y="182"/>
                  </a:cubicBezTo>
                  <a:cubicBezTo>
                    <a:pt x="166" y="183"/>
                    <a:pt x="166" y="183"/>
                    <a:pt x="166" y="183"/>
                  </a:cubicBezTo>
                  <a:cubicBezTo>
                    <a:pt x="167" y="193"/>
                    <a:pt x="167" y="193"/>
                    <a:pt x="167" y="193"/>
                  </a:cubicBezTo>
                  <a:cubicBezTo>
                    <a:pt x="161" y="194"/>
                    <a:pt x="161" y="194"/>
                    <a:pt x="161" y="194"/>
                  </a:cubicBezTo>
                  <a:cubicBezTo>
                    <a:pt x="160" y="184"/>
                    <a:pt x="160" y="184"/>
                    <a:pt x="160" y="184"/>
                  </a:cubicBezTo>
                  <a:cubicBezTo>
                    <a:pt x="157" y="184"/>
                    <a:pt x="157" y="184"/>
                    <a:pt x="157" y="184"/>
                  </a:cubicBezTo>
                  <a:cubicBezTo>
                    <a:pt x="154" y="183"/>
                    <a:pt x="150" y="182"/>
                    <a:pt x="148" y="181"/>
                  </a:cubicBezTo>
                  <a:cubicBezTo>
                    <a:pt x="145" y="180"/>
                    <a:pt x="145" y="180"/>
                    <a:pt x="145" y="180"/>
                  </a:cubicBezTo>
                  <a:cubicBezTo>
                    <a:pt x="138" y="188"/>
                    <a:pt x="138" y="188"/>
                    <a:pt x="138" y="188"/>
                  </a:cubicBezTo>
                  <a:cubicBezTo>
                    <a:pt x="133" y="184"/>
                    <a:pt x="133" y="184"/>
                    <a:pt x="133" y="184"/>
                  </a:cubicBezTo>
                  <a:cubicBezTo>
                    <a:pt x="140" y="176"/>
                    <a:pt x="140" y="176"/>
                    <a:pt x="140" y="176"/>
                  </a:cubicBezTo>
                  <a:cubicBezTo>
                    <a:pt x="138" y="173"/>
                    <a:pt x="138" y="173"/>
                    <a:pt x="138" y="173"/>
                  </a:cubicBezTo>
                  <a:cubicBezTo>
                    <a:pt x="136" y="171"/>
                    <a:pt x="134" y="168"/>
                    <a:pt x="133" y="165"/>
                  </a:cubicBezTo>
                  <a:cubicBezTo>
                    <a:pt x="132" y="162"/>
                    <a:pt x="132" y="162"/>
                    <a:pt x="132" y="162"/>
                  </a:cubicBezTo>
                  <a:cubicBezTo>
                    <a:pt x="121" y="163"/>
                    <a:pt x="121" y="163"/>
                    <a:pt x="121" y="163"/>
                  </a:cubicBezTo>
                  <a:cubicBezTo>
                    <a:pt x="121" y="157"/>
                    <a:pt x="121" y="157"/>
                    <a:pt x="121" y="157"/>
                  </a:cubicBezTo>
                  <a:cubicBezTo>
                    <a:pt x="131" y="156"/>
                    <a:pt x="131" y="156"/>
                    <a:pt x="131" y="156"/>
                  </a:cubicBezTo>
                  <a:cubicBezTo>
                    <a:pt x="131" y="153"/>
                    <a:pt x="131" y="153"/>
                    <a:pt x="131" y="153"/>
                  </a:cubicBezTo>
                  <a:cubicBezTo>
                    <a:pt x="132" y="149"/>
                    <a:pt x="132" y="146"/>
                    <a:pt x="134" y="143"/>
                  </a:cubicBezTo>
                  <a:cubicBezTo>
                    <a:pt x="135" y="140"/>
                    <a:pt x="135" y="140"/>
                    <a:pt x="135" y="140"/>
                  </a:cubicBezTo>
                  <a:cubicBezTo>
                    <a:pt x="127" y="134"/>
                    <a:pt x="127" y="134"/>
                    <a:pt x="127" y="134"/>
                  </a:cubicBezTo>
                  <a:cubicBezTo>
                    <a:pt x="131" y="129"/>
                    <a:pt x="131" y="129"/>
                    <a:pt x="131" y="129"/>
                  </a:cubicBezTo>
                  <a:cubicBezTo>
                    <a:pt x="139" y="136"/>
                    <a:pt x="139" y="136"/>
                    <a:pt x="139" y="136"/>
                  </a:cubicBezTo>
                  <a:cubicBezTo>
                    <a:pt x="141" y="134"/>
                    <a:pt x="141" y="134"/>
                    <a:pt x="141" y="134"/>
                  </a:cubicBezTo>
                  <a:cubicBezTo>
                    <a:pt x="144" y="131"/>
                    <a:pt x="147" y="130"/>
                    <a:pt x="150" y="129"/>
                  </a:cubicBezTo>
                  <a:cubicBezTo>
                    <a:pt x="153" y="127"/>
                    <a:pt x="153" y="127"/>
                    <a:pt x="153" y="127"/>
                  </a:cubicBezTo>
                  <a:cubicBezTo>
                    <a:pt x="152" y="117"/>
                    <a:pt x="152" y="117"/>
                    <a:pt x="152" y="117"/>
                  </a:cubicBezTo>
                  <a:cubicBezTo>
                    <a:pt x="158" y="117"/>
                    <a:pt x="158" y="117"/>
                    <a:pt x="158" y="117"/>
                  </a:cubicBezTo>
                  <a:cubicBezTo>
                    <a:pt x="159" y="127"/>
                    <a:pt x="159" y="127"/>
                    <a:pt x="159" y="127"/>
                  </a:cubicBezTo>
                  <a:cubicBezTo>
                    <a:pt x="162" y="127"/>
                    <a:pt x="162" y="127"/>
                    <a:pt x="162" y="127"/>
                  </a:cubicBezTo>
                  <a:cubicBezTo>
                    <a:pt x="165" y="127"/>
                    <a:pt x="169" y="128"/>
                    <a:pt x="172" y="130"/>
                  </a:cubicBezTo>
                  <a:cubicBezTo>
                    <a:pt x="175" y="131"/>
                    <a:pt x="175" y="131"/>
                    <a:pt x="175" y="131"/>
                  </a:cubicBezTo>
                  <a:cubicBezTo>
                    <a:pt x="181" y="123"/>
                    <a:pt x="181" y="123"/>
                    <a:pt x="181" y="123"/>
                  </a:cubicBezTo>
                  <a:cubicBezTo>
                    <a:pt x="185" y="127"/>
                    <a:pt x="185" y="127"/>
                    <a:pt x="185" y="127"/>
                  </a:cubicBezTo>
                  <a:cubicBezTo>
                    <a:pt x="179" y="135"/>
                    <a:pt x="179" y="135"/>
                    <a:pt x="179" y="135"/>
                  </a:cubicBezTo>
                  <a:cubicBezTo>
                    <a:pt x="181" y="137"/>
                    <a:pt x="181" y="137"/>
                    <a:pt x="181" y="137"/>
                  </a:cubicBezTo>
                  <a:cubicBezTo>
                    <a:pt x="184" y="140"/>
                    <a:pt x="185" y="143"/>
                    <a:pt x="186" y="146"/>
                  </a:cubicBezTo>
                  <a:cubicBezTo>
                    <a:pt x="187" y="149"/>
                    <a:pt x="187" y="149"/>
                    <a:pt x="187" y="149"/>
                  </a:cubicBezTo>
                  <a:cubicBezTo>
                    <a:pt x="197" y="147"/>
                    <a:pt x="197" y="147"/>
                    <a:pt x="197" y="147"/>
                  </a:cubicBezTo>
                  <a:cubicBezTo>
                    <a:pt x="198" y="153"/>
                    <a:pt x="198" y="153"/>
                    <a:pt x="198" y="153"/>
                  </a:cubicBezTo>
                  <a:lnTo>
                    <a:pt x="188" y="155"/>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pPr algn="ctr"/>
              <a:endParaRPr lang="zh-CN" altLang="en-US" sz="1600">
                <a:solidFill>
                  <a:schemeClr val="accent2"/>
                </a:solidFill>
                <a:latin typeface="+mj-lt"/>
              </a:endParaRPr>
            </a:p>
          </p:txBody>
        </p:sp>
        <p:grpSp>
          <p:nvGrpSpPr>
            <p:cNvPr id="33" name="组合 32"/>
            <p:cNvGrpSpPr/>
            <p:nvPr/>
          </p:nvGrpSpPr>
          <p:grpSpPr>
            <a:xfrm>
              <a:off x="6829950" y="3415474"/>
              <a:ext cx="1233511" cy="386655"/>
              <a:chOff x="2499360" y="3195046"/>
              <a:chExt cx="1584960" cy="496819"/>
            </a:xfrm>
            <a:grpFill/>
          </p:grpSpPr>
          <p:sp>
            <p:nvSpPr>
              <p:cNvPr id="34" name="圆角矩形 33"/>
              <p:cNvSpPr/>
              <p:nvPr/>
            </p:nvSpPr>
            <p:spPr>
              <a:xfrm>
                <a:off x="2499360" y="3195046"/>
                <a:ext cx="1584960" cy="492941"/>
              </a:xfrm>
              <a:prstGeom prst="round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accent2"/>
                  </a:solidFill>
                  <a:latin typeface="+mj-lt"/>
                </a:endParaRPr>
              </a:p>
            </p:txBody>
          </p:sp>
          <p:sp>
            <p:nvSpPr>
              <p:cNvPr id="35" name="文本框 72"/>
              <p:cNvSpPr txBox="1"/>
              <p:nvPr/>
            </p:nvSpPr>
            <p:spPr>
              <a:xfrm>
                <a:off x="2645909" y="3256851"/>
                <a:ext cx="1291860" cy="435014"/>
              </a:xfrm>
              <a:prstGeom prst="rect">
                <a:avLst/>
              </a:prstGeom>
              <a:grpFill/>
            </p:spPr>
            <p:txBody>
              <a:bodyPr wrap="none" rtlCol="0">
                <a:spAutoFit/>
              </a:bodyPr>
              <a:lstStyle/>
              <a:p>
                <a:pPr algn="ctr"/>
                <a:r>
                  <a:rPr lang="zh-CN" altLang="en-US" sz="1600" dirty="0">
                    <a:solidFill>
                      <a:schemeClr val="bg1"/>
                    </a:solidFill>
                    <a:ea typeface="微软雅黑 Light" panose="020B0502040204020203" pitchFamily="34" charset="-122"/>
                  </a:rPr>
                  <a:t>添加信息</a:t>
                </a:r>
              </a:p>
            </p:txBody>
          </p:sp>
        </p:grpSp>
      </p:grpSp>
      <p:grpSp>
        <p:nvGrpSpPr>
          <p:cNvPr id="36" name="组合 35"/>
          <p:cNvGrpSpPr/>
          <p:nvPr/>
        </p:nvGrpSpPr>
        <p:grpSpPr>
          <a:xfrm>
            <a:off x="9029621" y="2773837"/>
            <a:ext cx="1599605" cy="1152763"/>
            <a:chOff x="8898995" y="2454529"/>
            <a:chExt cx="1599605" cy="1152763"/>
          </a:xfrm>
          <a:solidFill>
            <a:schemeClr val="tx1">
              <a:lumMod val="50000"/>
              <a:lumOff val="50000"/>
            </a:schemeClr>
          </a:solidFill>
        </p:grpSpPr>
        <p:sp>
          <p:nvSpPr>
            <p:cNvPr id="37" name="圆角矩形 36"/>
            <p:cNvSpPr/>
            <p:nvPr/>
          </p:nvSpPr>
          <p:spPr>
            <a:xfrm>
              <a:off x="8898995" y="2624974"/>
              <a:ext cx="1294836" cy="982318"/>
            </a:xfrm>
            <a:prstGeom prst="roundRect">
              <a:avLst>
                <a:gd name="adj" fmla="val 13269"/>
              </a:avLst>
            </a:prstGeom>
            <a:grpFill/>
            <a:ln w="69850">
              <a:solidFill>
                <a:schemeClr val="tx1">
                  <a:lumMod val="50000"/>
                  <a:lumOff val="50000"/>
                  <a:alpha val="38000"/>
                </a:scheme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accent2"/>
                </a:solidFill>
                <a:latin typeface="+mj-lt"/>
              </a:endParaRPr>
            </a:p>
          </p:txBody>
        </p:sp>
        <p:sp>
          <p:nvSpPr>
            <p:cNvPr id="38" name="Freeform 98"/>
            <p:cNvSpPr>
              <a:spLocks noEditPoints="1"/>
            </p:cNvSpPr>
            <p:nvPr/>
          </p:nvSpPr>
          <p:spPr bwMode="auto">
            <a:xfrm>
              <a:off x="9312926" y="2863322"/>
              <a:ext cx="475362" cy="460534"/>
            </a:xfrm>
            <a:custGeom>
              <a:avLst/>
              <a:gdLst>
                <a:gd name="T0" fmla="*/ 449 w 513"/>
                <a:gd name="T1" fmla="*/ 497 h 497"/>
                <a:gd name="T2" fmla="*/ 289 w 513"/>
                <a:gd name="T3" fmla="*/ 497 h 497"/>
                <a:gd name="T4" fmla="*/ 289 w 513"/>
                <a:gd name="T5" fmla="*/ 326 h 497"/>
                <a:gd name="T6" fmla="*/ 227 w 513"/>
                <a:gd name="T7" fmla="*/ 326 h 497"/>
                <a:gd name="T8" fmla="*/ 227 w 513"/>
                <a:gd name="T9" fmla="*/ 497 h 497"/>
                <a:gd name="T10" fmla="*/ 66 w 513"/>
                <a:gd name="T11" fmla="*/ 497 h 497"/>
                <a:gd name="T12" fmla="*/ 66 w 513"/>
                <a:gd name="T13" fmla="*/ 296 h 497"/>
                <a:gd name="T14" fmla="*/ 0 w 513"/>
                <a:gd name="T15" fmla="*/ 296 h 497"/>
                <a:gd name="T16" fmla="*/ 99 w 513"/>
                <a:gd name="T17" fmla="*/ 180 h 497"/>
                <a:gd name="T18" fmla="*/ 99 w 513"/>
                <a:gd name="T19" fmla="*/ 43 h 497"/>
                <a:gd name="T20" fmla="*/ 187 w 513"/>
                <a:gd name="T21" fmla="*/ 43 h 497"/>
                <a:gd name="T22" fmla="*/ 187 w 513"/>
                <a:gd name="T23" fmla="*/ 80 h 497"/>
                <a:gd name="T24" fmla="*/ 258 w 513"/>
                <a:gd name="T25" fmla="*/ 0 h 497"/>
                <a:gd name="T26" fmla="*/ 513 w 513"/>
                <a:gd name="T27" fmla="*/ 296 h 497"/>
                <a:gd name="T28" fmla="*/ 449 w 513"/>
                <a:gd name="T29" fmla="*/ 296 h 497"/>
                <a:gd name="T30" fmla="*/ 449 w 513"/>
                <a:gd name="T31" fmla="*/ 497 h 497"/>
                <a:gd name="T32" fmla="*/ 308 w 513"/>
                <a:gd name="T33" fmla="*/ 478 h 497"/>
                <a:gd name="T34" fmla="*/ 431 w 513"/>
                <a:gd name="T35" fmla="*/ 478 h 497"/>
                <a:gd name="T36" fmla="*/ 431 w 513"/>
                <a:gd name="T37" fmla="*/ 277 h 497"/>
                <a:gd name="T38" fmla="*/ 473 w 513"/>
                <a:gd name="T39" fmla="*/ 277 h 497"/>
                <a:gd name="T40" fmla="*/ 258 w 513"/>
                <a:gd name="T41" fmla="*/ 28 h 497"/>
                <a:gd name="T42" fmla="*/ 168 w 513"/>
                <a:gd name="T43" fmla="*/ 132 h 497"/>
                <a:gd name="T44" fmla="*/ 168 w 513"/>
                <a:gd name="T45" fmla="*/ 62 h 497"/>
                <a:gd name="T46" fmla="*/ 118 w 513"/>
                <a:gd name="T47" fmla="*/ 62 h 497"/>
                <a:gd name="T48" fmla="*/ 118 w 513"/>
                <a:gd name="T49" fmla="*/ 187 h 497"/>
                <a:gd name="T50" fmla="*/ 40 w 513"/>
                <a:gd name="T51" fmla="*/ 277 h 497"/>
                <a:gd name="T52" fmla="*/ 85 w 513"/>
                <a:gd name="T53" fmla="*/ 277 h 497"/>
                <a:gd name="T54" fmla="*/ 85 w 513"/>
                <a:gd name="T55" fmla="*/ 478 h 497"/>
                <a:gd name="T56" fmla="*/ 208 w 513"/>
                <a:gd name="T57" fmla="*/ 478 h 497"/>
                <a:gd name="T58" fmla="*/ 208 w 513"/>
                <a:gd name="T59" fmla="*/ 307 h 497"/>
                <a:gd name="T60" fmla="*/ 308 w 513"/>
                <a:gd name="T61" fmla="*/ 307 h 497"/>
                <a:gd name="T62" fmla="*/ 308 w 513"/>
                <a:gd name="T63" fmla="*/ 478 h 4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513" h="497">
                  <a:moveTo>
                    <a:pt x="449" y="497"/>
                  </a:moveTo>
                  <a:lnTo>
                    <a:pt x="289" y="497"/>
                  </a:lnTo>
                  <a:lnTo>
                    <a:pt x="289" y="326"/>
                  </a:lnTo>
                  <a:lnTo>
                    <a:pt x="227" y="326"/>
                  </a:lnTo>
                  <a:lnTo>
                    <a:pt x="227" y="497"/>
                  </a:lnTo>
                  <a:lnTo>
                    <a:pt x="66" y="497"/>
                  </a:lnTo>
                  <a:lnTo>
                    <a:pt x="66" y="296"/>
                  </a:lnTo>
                  <a:lnTo>
                    <a:pt x="0" y="296"/>
                  </a:lnTo>
                  <a:lnTo>
                    <a:pt x="99" y="180"/>
                  </a:lnTo>
                  <a:lnTo>
                    <a:pt x="99" y="43"/>
                  </a:lnTo>
                  <a:lnTo>
                    <a:pt x="187" y="43"/>
                  </a:lnTo>
                  <a:lnTo>
                    <a:pt x="187" y="80"/>
                  </a:lnTo>
                  <a:lnTo>
                    <a:pt x="258" y="0"/>
                  </a:lnTo>
                  <a:lnTo>
                    <a:pt x="513" y="296"/>
                  </a:lnTo>
                  <a:lnTo>
                    <a:pt x="449" y="296"/>
                  </a:lnTo>
                  <a:lnTo>
                    <a:pt x="449" y="497"/>
                  </a:lnTo>
                  <a:close/>
                  <a:moveTo>
                    <a:pt x="308" y="478"/>
                  </a:moveTo>
                  <a:lnTo>
                    <a:pt x="431" y="478"/>
                  </a:lnTo>
                  <a:lnTo>
                    <a:pt x="431" y="277"/>
                  </a:lnTo>
                  <a:lnTo>
                    <a:pt x="473" y="277"/>
                  </a:lnTo>
                  <a:lnTo>
                    <a:pt x="258" y="28"/>
                  </a:lnTo>
                  <a:lnTo>
                    <a:pt x="168" y="132"/>
                  </a:lnTo>
                  <a:lnTo>
                    <a:pt x="168" y="62"/>
                  </a:lnTo>
                  <a:lnTo>
                    <a:pt x="118" y="62"/>
                  </a:lnTo>
                  <a:lnTo>
                    <a:pt x="118" y="187"/>
                  </a:lnTo>
                  <a:lnTo>
                    <a:pt x="40" y="277"/>
                  </a:lnTo>
                  <a:lnTo>
                    <a:pt x="85" y="277"/>
                  </a:lnTo>
                  <a:lnTo>
                    <a:pt x="85" y="478"/>
                  </a:lnTo>
                  <a:lnTo>
                    <a:pt x="208" y="478"/>
                  </a:lnTo>
                  <a:lnTo>
                    <a:pt x="208" y="307"/>
                  </a:lnTo>
                  <a:lnTo>
                    <a:pt x="308" y="307"/>
                  </a:lnTo>
                  <a:lnTo>
                    <a:pt x="308" y="478"/>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pPr algn="ctr"/>
              <a:endParaRPr lang="zh-CN" altLang="en-US" sz="1600">
                <a:solidFill>
                  <a:schemeClr val="accent2"/>
                </a:solidFill>
                <a:latin typeface="+mj-lt"/>
              </a:endParaRPr>
            </a:p>
          </p:txBody>
        </p:sp>
        <p:grpSp>
          <p:nvGrpSpPr>
            <p:cNvPr id="39" name="组合 38"/>
            <p:cNvGrpSpPr/>
            <p:nvPr/>
          </p:nvGrpSpPr>
          <p:grpSpPr>
            <a:xfrm>
              <a:off x="9265089" y="2454529"/>
              <a:ext cx="1233511" cy="386655"/>
              <a:chOff x="2499360" y="3195046"/>
              <a:chExt cx="1584960" cy="496819"/>
            </a:xfrm>
            <a:grpFill/>
          </p:grpSpPr>
          <p:sp>
            <p:nvSpPr>
              <p:cNvPr id="40" name="圆角矩形 39"/>
              <p:cNvSpPr/>
              <p:nvPr/>
            </p:nvSpPr>
            <p:spPr>
              <a:xfrm>
                <a:off x="2499360" y="3195046"/>
                <a:ext cx="1584960" cy="492941"/>
              </a:xfrm>
              <a:prstGeom prst="round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accent2"/>
                  </a:solidFill>
                  <a:latin typeface="+mj-lt"/>
                </a:endParaRPr>
              </a:p>
            </p:txBody>
          </p:sp>
          <p:sp>
            <p:nvSpPr>
              <p:cNvPr id="41" name="文本框 78"/>
              <p:cNvSpPr txBox="1"/>
              <p:nvPr/>
            </p:nvSpPr>
            <p:spPr>
              <a:xfrm>
                <a:off x="2645909" y="3256851"/>
                <a:ext cx="1291860" cy="435014"/>
              </a:xfrm>
              <a:prstGeom prst="rect">
                <a:avLst/>
              </a:prstGeom>
              <a:grpFill/>
            </p:spPr>
            <p:txBody>
              <a:bodyPr wrap="none" rtlCol="0">
                <a:spAutoFit/>
              </a:bodyPr>
              <a:lstStyle/>
              <a:p>
                <a:pPr algn="ctr"/>
                <a:r>
                  <a:rPr lang="zh-CN" altLang="en-US" sz="1600" dirty="0" smtClean="0">
                    <a:solidFill>
                      <a:schemeClr val="bg1"/>
                    </a:solidFill>
                    <a:ea typeface="微软雅黑 Light" panose="020B0502040204020203" pitchFamily="34" charset="-122"/>
                  </a:rPr>
                  <a:t>添加信息</a:t>
                </a:r>
                <a:endParaRPr lang="zh-CN" altLang="en-US" sz="1600" dirty="0">
                  <a:solidFill>
                    <a:schemeClr val="bg1"/>
                  </a:solidFill>
                  <a:ea typeface="微软雅黑 Light" panose="020B0502040204020203" pitchFamily="34" charset="-122"/>
                </a:endParaRPr>
              </a:p>
            </p:txBody>
          </p:sp>
        </p:grpSp>
      </p:grpSp>
      <p:sp>
        <p:nvSpPr>
          <p:cNvPr id="42" name="弧形 41"/>
          <p:cNvSpPr/>
          <p:nvPr/>
        </p:nvSpPr>
        <p:spPr>
          <a:xfrm rot="8100000">
            <a:off x="7771969" y="3026774"/>
            <a:ext cx="1609153" cy="1609154"/>
          </a:xfrm>
          <a:prstGeom prst="arc">
            <a:avLst>
              <a:gd name="adj1" fmla="val 14613822"/>
              <a:gd name="adj2" fmla="val 1217756"/>
            </a:avLst>
          </a:prstGeom>
          <a:ln w="50800">
            <a:solidFill>
              <a:srgbClr val="E94E60"/>
            </a:solidFill>
            <a:headEnd type="stealth"/>
            <a:tailEnd w="med" len="lg"/>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600">
              <a:solidFill>
                <a:schemeClr val="accent2"/>
              </a:solidFill>
              <a:latin typeface="+mj-lt"/>
            </a:endParaRPr>
          </a:p>
        </p:txBody>
      </p:sp>
      <p:cxnSp>
        <p:nvCxnSpPr>
          <p:cNvPr id="43" name="直接连接符 42"/>
          <p:cNvCxnSpPr/>
          <p:nvPr/>
        </p:nvCxnSpPr>
        <p:spPr>
          <a:xfrm>
            <a:off x="1810929" y="5009480"/>
            <a:ext cx="8968647" cy="0"/>
          </a:xfrm>
          <a:prstGeom prst="line">
            <a:avLst/>
          </a:prstGeom>
          <a:ln>
            <a:solidFill>
              <a:schemeClr val="tx1">
                <a:lumMod val="50000"/>
                <a:lumOff val="50000"/>
                <a:alpha val="24000"/>
              </a:schemeClr>
            </a:solidFill>
          </a:ln>
        </p:spPr>
        <p:style>
          <a:lnRef idx="1">
            <a:schemeClr val="accent1"/>
          </a:lnRef>
          <a:fillRef idx="0">
            <a:schemeClr val="accent1"/>
          </a:fillRef>
          <a:effectRef idx="0">
            <a:schemeClr val="accent1"/>
          </a:effectRef>
          <a:fontRef idx="minor">
            <a:schemeClr val="tx1"/>
          </a:fontRef>
        </p:style>
      </p:cxnSp>
      <p:sp>
        <p:nvSpPr>
          <p:cNvPr id="44" name="矩形 43"/>
          <p:cNvSpPr/>
          <p:nvPr/>
        </p:nvSpPr>
        <p:spPr>
          <a:xfrm>
            <a:off x="1668371" y="5275249"/>
            <a:ext cx="8250543" cy="867930"/>
          </a:xfrm>
          <a:prstGeom prst="rect">
            <a:avLst/>
          </a:prstGeom>
        </p:spPr>
        <p:txBody>
          <a:bodyPr wrap="square">
            <a:spAutoFit/>
          </a:bodyPr>
          <a:lstStyle/>
          <a:p>
            <a:pPr>
              <a:lnSpc>
                <a:spcPct val="120000"/>
              </a:lnSpc>
            </a:pPr>
            <a:r>
              <a:rPr lang="zh-CN" altLang="en-US" sz="1400" dirty="0">
                <a:solidFill>
                  <a:schemeClr val="tx1">
                    <a:lumMod val="50000"/>
                    <a:lumOff val="50000"/>
                  </a:schemeClr>
                </a:solidFill>
                <a:latin typeface="微软雅黑 Light" panose="020B0502040204020203" pitchFamily="34" charset="-122"/>
                <a:ea typeface="微软雅黑 Light" panose="020B0502040204020203" pitchFamily="34" charset="-122"/>
              </a:rPr>
              <a:t>并且那风景是那样执著地连连踢我的脑袋，仿佛在说：喂，起来，我可还在这里哟！起来，起来想想，思考一下我为什么还在这里！不过一点也不痛，一脚踢来，只是发出空洞的声响。甚至这声响或迟或早也将杳然远逝，就像时间万物归根结底都将自消自灭一样。</a:t>
            </a:r>
          </a:p>
        </p:txBody>
      </p:sp>
    </p:spTree>
    <p:extLst>
      <p:ext uri="{BB962C8B-B14F-4D97-AF65-F5344CB8AC3E}">
        <p14:creationId xmlns:p14="http://schemas.microsoft.com/office/powerpoint/2010/main" val="3484530368"/>
      </p:ext>
    </p:extLst>
  </p:cSld>
  <p:clrMapOvr>
    <a:masterClrMapping/>
  </p:clrMapOvr>
  <mc:AlternateContent xmlns:mc="http://schemas.openxmlformats.org/markup-compatibility/2006" xmlns:p14="http://schemas.microsoft.com/office/powerpoint/2010/main">
    <mc:Choice Requires="p14">
      <p:transition spd="slow" p14:dur="2000" advTm="1000"/>
    </mc:Choice>
    <mc:Fallback xmlns="">
      <p:transition spd="slow" advTm="1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3"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3)">
                                      <p:cBhvr>
                                        <p:cTn id="7" dur="750"/>
                                        <p:tgtEl>
                                          <p:spTgt spid="4"/>
                                        </p:tgtEl>
                                      </p:cBhvr>
                                    </p:animEffect>
                                  </p:childTnLst>
                                </p:cTn>
                              </p:par>
                              <p:par>
                                <p:cTn id="8" presetID="21" presetClass="entr" presetSubtype="3"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wheel(3)">
                                      <p:cBhvr>
                                        <p:cTn id="10" dur="750"/>
                                        <p:tgtEl>
                                          <p:spTgt spid="5"/>
                                        </p:tgtEl>
                                      </p:cBhvr>
                                    </p:animEffect>
                                  </p:childTnLst>
                                </p:cTn>
                              </p:par>
                            </p:childTnLst>
                          </p:cTn>
                        </p:par>
                        <p:par>
                          <p:cTn id="11" fill="hold">
                            <p:stCondLst>
                              <p:cond delay="750"/>
                            </p:stCondLst>
                            <p:childTnLst>
                              <p:par>
                                <p:cTn id="12" presetID="22" presetClass="entr" presetSubtype="8" fill="hold" nodeType="afterEffect">
                                  <p:stCondLst>
                                    <p:cond delay="0"/>
                                  </p:stCondLst>
                                  <p:childTnLst>
                                    <p:set>
                                      <p:cBhvr>
                                        <p:cTn id="13" dur="1" fill="hold">
                                          <p:stCondLst>
                                            <p:cond delay="0"/>
                                          </p:stCondLst>
                                        </p:cTn>
                                        <p:tgtEl>
                                          <p:spTgt spid="10"/>
                                        </p:tgtEl>
                                        <p:attrNameLst>
                                          <p:attrName>style.visibility</p:attrName>
                                        </p:attrNameLst>
                                      </p:cBhvr>
                                      <p:to>
                                        <p:strVal val="visible"/>
                                      </p:to>
                                    </p:set>
                                    <p:animEffect transition="in" filter="wipe(left)">
                                      <p:cBhvr>
                                        <p:cTn id="14" dur="1000"/>
                                        <p:tgtEl>
                                          <p:spTgt spid="10"/>
                                        </p:tgtEl>
                                      </p:cBhvr>
                                    </p:animEffect>
                                  </p:childTnLst>
                                </p:cTn>
                              </p:par>
                              <p:par>
                                <p:cTn id="15" presetID="10" presetClass="entr" presetSubtype="0" fill="hold" nodeType="withEffect">
                                  <p:stCondLst>
                                    <p:cond delay="25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750"/>
                                        <p:tgtEl>
                                          <p:spTgt spid="6"/>
                                        </p:tgtEl>
                                      </p:cBhvr>
                                    </p:animEffect>
                                  </p:childTnLst>
                                </p:cTn>
                              </p:par>
                            </p:childTnLst>
                          </p:cTn>
                        </p:par>
                        <p:par>
                          <p:cTn id="18" fill="hold">
                            <p:stCondLst>
                              <p:cond delay="1750"/>
                            </p:stCondLst>
                            <p:childTnLst>
                              <p:par>
                                <p:cTn id="19" presetID="53" presetClass="entr" presetSubtype="16" fill="hold" nodeType="afterEffect">
                                  <p:stCondLst>
                                    <p:cond delay="0"/>
                                  </p:stCondLst>
                                  <p:childTnLst>
                                    <p:set>
                                      <p:cBhvr>
                                        <p:cTn id="20" dur="1" fill="hold">
                                          <p:stCondLst>
                                            <p:cond delay="0"/>
                                          </p:stCondLst>
                                        </p:cTn>
                                        <p:tgtEl>
                                          <p:spTgt spid="16"/>
                                        </p:tgtEl>
                                        <p:attrNameLst>
                                          <p:attrName>style.visibility</p:attrName>
                                        </p:attrNameLst>
                                      </p:cBhvr>
                                      <p:to>
                                        <p:strVal val="visible"/>
                                      </p:to>
                                    </p:set>
                                    <p:anim calcmode="lin" valueType="num">
                                      <p:cBhvr>
                                        <p:cTn id="21" dur="300" fill="hold"/>
                                        <p:tgtEl>
                                          <p:spTgt spid="16"/>
                                        </p:tgtEl>
                                        <p:attrNameLst>
                                          <p:attrName>ppt_w</p:attrName>
                                        </p:attrNameLst>
                                      </p:cBhvr>
                                      <p:tavLst>
                                        <p:tav tm="0">
                                          <p:val>
                                            <p:fltVal val="0"/>
                                          </p:val>
                                        </p:tav>
                                        <p:tav tm="100000">
                                          <p:val>
                                            <p:strVal val="#ppt_w"/>
                                          </p:val>
                                        </p:tav>
                                      </p:tavLst>
                                    </p:anim>
                                    <p:anim calcmode="lin" valueType="num">
                                      <p:cBhvr>
                                        <p:cTn id="22" dur="300" fill="hold"/>
                                        <p:tgtEl>
                                          <p:spTgt spid="16"/>
                                        </p:tgtEl>
                                        <p:attrNameLst>
                                          <p:attrName>ppt_h</p:attrName>
                                        </p:attrNameLst>
                                      </p:cBhvr>
                                      <p:tavLst>
                                        <p:tav tm="0">
                                          <p:val>
                                            <p:fltVal val="0"/>
                                          </p:val>
                                        </p:tav>
                                        <p:tav tm="100000">
                                          <p:val>
                                            <p:strVal val="#ppt_h"/>
                                          </p:val>
                                        </p:tav>
                                      </p:tavLst>
                                    </p:anim>
                                    <p:animEffect transition="in" filter="fade">
                                      <p:cBhvr>
                                        <p:cTn id="23" dur="300"/>
                                        <p:tgtEl>
                                          <p:spTgt spid="16"/>
                                        </p:tgtEl>
                                      </p:cBhvr>
                                    </p:animEffect>
                                  </p:childTnLst>
                                </p:cTn>
                              </p:par>
                            </p:childTnLst>
                          </p:cTn>
                        </p:par>
                        <p:par>
                          <p:cTn id="24" fill="hold">
                            <p:stCondLst>
                              <p:cond delay="2050"/>
                            </p:stCondLst>
                            <p:childTnLst>
                              <p:par>
                                <p:cTn id="25" presetID="22" presetClass="entr" presetSubtype="8" fill="hold" grpId="0" nodeType="afterEffect">
                                  <p:stCondLst>
                                    <p:cond delay="0"/>
                                  </p:stCondLst>
                                  <p:childTnLst>
                                    <p:set>
                                      <p:cBhvr>
                                        <p:cTn id="26" dur="1" fill="hold">
                                          <p:stCondLst>
                                            <p:cond delay="0"/>
                                          </p:stCondLst>
                                        </p:cTn>
                                        <p:tgtEl>
                                          <p:spTgt spid="28"/>
                                        </p:tgtEl>
                                        <p:attrNameLst>
                                          <p:attrName>style.visibility</p:attrName>
                                        </p:attrNameLst>
                                      </p:cBhvr>
                                      <p:to>
                                        <p:strVal val="visible"/>
                                      </p:to>
                                    </p:set>
                                    <p:animEffect transition="in" filter="wipe(left)">
                                      <p:cBhvr>
                                        <p:cTn id="27" dur="300"/>
                                        <p:tgtEl>
                                          <p:spTgt spid="28"/>
                                        </p:tgtEl>
                                      </p:cBhvr>
                                    </p:animEffect>
                                  </p:childTnLst>
                                </p:cTn>
                              </p:par>
                            </p:childTnLst>
                          </p:cTn>
                        </p:par>
                        <p:par>
                          <p:cTn id="28" fill="hold">
                            <p:stCondLst>
                              <p:cond delay="2350"/>
                            </p:stCondLst>
                            <p:childTnLst>
                              <p:par>
                                <p:cTn id="29" presetID="53" presetClass="entr" presetSubtype="16" fill="hold" nodeType="afterEffect">
                                  <p:stCondLst>
                                    <p:cond delay="0"/>
                                  </p:stCondLst>
                                  <p:childTnLst>
                                    <p:set>
                                      <p:cBhvr>
                                        <p:cTn id="30" dur="1" fill="hold">
                                          <p:stCondLst>
                                            <p:cond delay="0"/>
                                          </p:stCondLst>
                                        </p:cTn>
                                        <p:tgtEl>
                                          <p:spTgt spid="22"/>
                                        </p:tgtEl>
                                        <p:attrNameLst>
                                          <p:attrName>style.visibility</p:attrName>
                                        </p:attrNameLst>
                                      </p:cBhvr>
                                      <p:to>
                                        <p:strVal val="visible"/>
                                      </p:to>
                                    </p:set>
                                    <p:anim calcmode="lin" valueType="num">
                                      <p:cBhvr>
                                        <p:cTn id="31" dur="300" fill="hold"/>
                                        <p:tgtEl>
                                          <p:spTgt spid="22"/>
                                        </p:tgtEl>
                                        <p:attrNameLst>
                                          <p:attrName>ppt_w</p:attrName>
                                        </p:attrNameLst>
                                      </p:cBhvr>
                                      <p:tavLst>
                                        <p:tav tm="0">
                                          <p:val>
                                            <p:fltVal val="0"/>
                                          </p:val>
                                        </p:tav>
                                        <p:tav tm="100000">
                                          <p:val>
                                            <p:strVal val="#ppt_w"/>
                                          </p:val>
                                        </p:tav>
                                      </p:tavLst>
                                    </p:anim>
                                    <p:anim calcmode="lin" valueType="num">
                                      <p:cBhvr>
                                        <p:cTn id="32" dur="300" fill="hold"/>
                                        <p:tgtEl>
                                          <p:spTgt spid="22"/>
                                        </p:tgtEl>
                                        <p:attrNameLst>
                                          <p:attrName>ppt_h</p:attrName>
                                        </p:attrNameLst>
                                      </p:cBhvr>
                                      <p:tavLst>
                                        <p:tav tm="0">
                                          <p:val>
                                            <p:fltVal val="0"/>
                                          </p:val>
                                        </p:tav>
                                        <p:tav tm="100000">
                                          <p:val>
                                            <p:strVal val="#ppt_h"/>
                                          </p:val>
                                        </p:tav>
                                      </p:tavLst>
                                    </p:anim>
                                    <p:animEffect transition="in" filter="fade">
                                      <p:cBhvr>
                                        <p:cTn id="33" dur="300"/>
                                        <p:tgtEl>
                                          <p:spTgt spid="22"/>
                                        </p:tgtEl>
                                      </p:cBhvr>
                                    </p:animEffect>
                                  </p:childTnLst>
                                </p:cTn>
                              </p:par>
                            </p:childTnLst>
                          </p:cTn>
                        </p:par>
                        <p:par>
                          <p:cTn id="34" fill="hold">
                            <p:stCondLst>
                              <p:cond delay="2650"/>
                            </p:stCondLst>
                            <p:childTnLst>
                              <p:par>
                                <p:cTn id="35" presetID="22" presetClass="entr" presetSubtype="8" fill="hold" grpId="0" nodeType="afterEffect">
                                  <p:stCondLst>
                                    <p:cond delay="0"/>
                                  </p:stCondLst>
                                  <p:childTnLst>
                                    <p:set>
                                      <p:cBhvr>
                                        <p:cTn id="36" dur="1" fill="hold">
                                          <p:stCondLst>
                                            <p:cond delay="0"/>
                                          </p:stCondLst>
                                        </p:cTn>
                                        <p:tgtEl>
                                          <p:spTgt spid="29"/>
                                        </p:tgtEl>
                                        <p:attrNameLst>
                                          <p:attrName>style.visibility</p:attrName>
                                        </p:attrNameLst>
                                      </p:cBhvr>
                                      <p:to>
                                        <p:strVal val="visible"/>
                                      </p:to>
                                    </p:set>
                                    <p:animEffect transition="in" filter="wipe(left)">
                                      <p:cBhvr>
                                        <p:cTn id="37" dur="300"/>
                                        <p:tgtEl>
                                          <p:spTgt spid="29"/>
                                        </p:tgtEl>
                                      </p:cBhvr>
                                    </p:animEffect>
                                  </p:childTnLst>
                                </p:cTn>
                              </p:par>
                            </p:childTnLst>
                          </p:cTn>
                        </p:par>
                        <p:par>
                          <p:cTn id="38" fill="hold">
                            <p:stCondLst>
                              <p:cond delay="2950"/>
                            </p:stCondLst>
                            <p:childTnLst>
                              <p:par>
                                <p:cTn id="39" presetID="53" presetClass="entr" presetSubtype="16" fill="hold" nodeType="afterEffect">
                                  <p:stCondLst>
                                    <p:cond delay="0"/>
                                  </p:stCondLst>
                                  <p:childTnLst>
                                    <p:set>
                                      <p:cBhvr>
                                        <p:cTn id="40" dur="1" fill="hold">
                                          <p:stCondLst>
                                            <p:cond delay="0"/>
                                          </p:stCondLst>
                                        </p:cTn>
                                        <p:tgtEl>
                                          <p:spTgt spid="30"/>
                                        </p:tgtEl>
                                        <p:attrNameLst>
                                          <p:attrName>style.visibility</p:attrName>
                                        </p:attrNameLst>
                                      </p:cBhvr>
                                      <p:to>
                                        <p:strVal val="visible"/>
                                      </p:to>
                                    </p:set>
                                    <p:anim calcmode="lin" valueType="num">
                                      <p:cBhvr>
                                        <p:cTn id="41" dur="300" fill="hold"/>
                                        <p:tgtEl>
                                          <p:spTgt spid="30"/>
                                        </p:tgtEl>
                                        <p:attrNameLst>
                                          <p:attrName>ppt_w</p:attrName>
                                        </p:attrNameLst>
                                      </p:cBhvr>
                                      <p:tavLst>
                                        <p:tav tm="0">
                                          <p:val>
                                            <p:fltVal val="0"/>
                                          </p:val>
                                        </p:tav>
                                        <p:tav tm="100000">
                                          <p:val>
                                            <p:strVal val="#ppt_w"/>
                                          </p:val>
                                        </p:tav>
                                      </p:tavLst>
                                    </p:anim>
                                    <p:anim calcmode="lin" valueType="num">
                                      <p:cBhvr>
                                        <p:cTn id="42" dur="300" fill="hold"/>
                                        <p:tgtEl>
                                          <p:spTgt spid="30"/>
                                        </p:tgtEl>
                                        <p:attrNameLst>
                                          <p:attrName>ppt_h</p:attrName>
                                        </p:attrNameLst>
                                      </p:cBhvr>
                                      <p:tavLst>
                                        <p:tav tm="0">
                                          <p:val>
                                            <p:fltVal val="0"/>
                                          </p:val>
                                        </p:tav>
                                        <p:tav tm="100000">
                                          <p:val>
                                            <p:strVal val="#ppt_h"/>
                                          </p:val>
                                        </p:tav>
                                      </p:tavLst>
                                    </p:anim>
                                    <p:animEffect transition="in" filter="fade">
                                      <p:cBhvr>
                                        <p:cTn id="43" dur="300"/>
                                        <p:tgtEl>
                                          <p:spTgt spid="30"/>
                                        </p:tgtEl>
                                      </p:cBhvr>
                                    </p:animEffect>
                                  </p:childTnLst>
                                </p:cTn>
                              </p:par>
                            </p:childTnLst>
                          </p:cTn>
                        </p:par>
                        <p:par>
                          <p:cTn id="44" fill="hold">
                            <p:stCondLst>
                              <p:cond delay="3250"/>
                            </p:stCondLst>
                            <p:childTnLst>
                              <p:par>
                                <p:cTn id="45" presetID="22" presetClass="entr" presetSubtype="8" fill="hold" grpId="0" nodeType="afterEffect">
                                  <p:stCondLst>
                                    <p:cond delay="0"/>
                                  </p:stCondLst>
                                  <p:childTnLst>
                                    <p:set>
                                      <p:cBhvr>
                                        <p:cTn id="46" dur="1" fill="hold">
                                          <p:stCondLst>
                                            <p:cond delay="0"/>
                                          </p:stCondLst>
                                        </p:cTn>
                                        <p:tgtEl>
                                          <p:spTgt spid="42"/>
                                        </p:tgtEl>
                                        <p:attrNameLst>
                                          <p:attrName>style.visibility</p:attrName>
                                        </p:attrNameLst>
                                      </p:cBhvr>
                                      <p:to>
                                        <p:strVal val="visible"/>
                                      </p:to>
                                    </p:set>
                                    <p:animEffect transition="in" filter="wipe(left)">
                                      <p:cBhvr>
                                        <p:cTn id="47" dur="300"/>
                                        <p:tgtEl>
                                          <p:spTgt spid="42"/>
                                        </p:tgtEl>
                                      </p:cBhvr>
                                    </p:animEffect>
                                  </p:childTnLst>
                                </p:cTn>
                              </p:par>
                            </p:childTnLst>
                          </p:cTn>
                        </p:par>
                        <p:par>
                          <p:cTn id="48" fill="hold">
                            <p:stCondLst>
                              <p:cond delay="3550"/>
                            </p:stCondLst>
                            <p:childTnLst>
                              <p:par>
                                <p:cTn id="49" presetID="53" presetClass="entr" presetSubtype="16" fill="hold" nodeType="afterEffect">
                                  <p:stCondLst>
                                    <p:cond delay="0"/>
                                  </p:stCondLst>
                                  <p:childTnLst>
                                    <p:set>
                                      <p:cBhvr>
                                        <p:cTn id="50" dur="1" fill="hold">
                                          <p:stCondLst>
                                            <p:cond delay="0"/>
                                          </p:stCondLst>
                                        </p:cTn>
                                        <p:tgtEl>
                                          <p:spTgt spid="36"/>
                                        </p:tgtEl>
                                        <p:attrNameLst>
                                          <p:attrName>style.visibility</p:attrName>
                                        </p:attrNameLst>
                                      </p:cBhvr>
                                      <p:to>
                                        <p:strVal val="visible"/>
                                      </p:to>
                                    </p:set>
                                    <p:anim calcmode="lin" valueType="num">
                                      <p:cBhvr>
                                        <p:cTn id="51" dur="300" fill="hold"/>
                                        <p:tgtEl>
                                          <p:spTgt spid="36"/>
                                        </p:tgtEl>
                                        <p:attrNameLst>
                                          <p:attrName>ppt_w</p:attrName>
                                        </p:attrNameLst>
                                      </p:cBhvr>
                                      <p:tavLst>
                                        <p:tav tm="0">
                                          <p:val>
                                            <p:fltVal val="0"/>
                                          </p:val>
                                        </p:tav>
                                        <p:tav tm="100000">
                                          <p:val>
                                            <p:strVal val="#ppt_w"/>
                                          </p:val>
                                        </p:tav>
                                      </p:tavLst>
                                    </p:anim>
                                    <p:anim calcmode="lin" valueType="num">
                                      <p:cBhvr>
                                        <p:cTn id="52" dur="300" fill="hold"/>
                                        <p:tgtEl>
                                          <p:spTgt spid="36"/>
                                        </p:tgtEl>
                                        <p:attrNameLst>
                                          <p:attrName>ppt_h</p:attrName>
                                        </p:attrNameLst>
                                      </p:cBhvr>
                                      <p:tavLst>
                                        <p:tav tm="0">
                                          <p:val>
                                            <p:fltVal val="0"/>
                                          </p:val>
                                        </p:tav>
                                        <p:tav tm="100000">
                                          <p:val>
                                            <p:strVal val="#ppt_h"/>
                                          </p:val>
                                        </p:tav>
                                      </p:tavLst>
                                    </p:anim>
                                    <p:animEffect transition="in" filter="fade">
                                      <p:cBhvr>
                                        <p:cTn id="53" dur="300"/>
                                        <p:tgtEl>
                                          <p:spTgt spid="36"/>
                                        </p:tgtEl>
                                      </p:cBhvr>
                                    </p:animEffect>
                                  </p:childTnLst>
                                </p:cTn>
                              </p:par>
                            </p:childTnLst>
                          </p:cTn>
                        </p:par>
                        <p:par>
                          <p:cTn id="54" fill="hold">
                            <p:stCondLst>
                              <p:cond delay="3850"/>
                            </p:stCondLst>
                            <p:childTnLst>
                              <p:par>
                                <p:cTn id="55" presetID="22" presetClass="entr" presetSubtype="8" fill="hold" nodeType="afterEffect">
                                  <p:stCondLst>
                                    <p:cond delay="0"/>
                                  </p:stCondLst>
                                  <p:childTnLst>
                                    <p:set>
                                      <p:cBhvr>
                                        <p:cTn id="56" dur="1" fill="hold">
                                          <p:stCondLst>
                                            <p:cond delay="0"/>
                                          </p:stCondLst>
                                        </p:cTn>
                                        <p:tgtEl>
                                          <p:spTgt spid="43"/>
                                        </p:tgtEl>
                                        <p:attrNameLst>
                                          <p:attrName>style.visibility</p:attrName>
                                        </p:attrNameLst>
                                      </p:cBhvr>
                                      <p:to>
                                        <p:strVal val="visible"/>
                                      </p:to>
                                    </p:set>
                                    <p:animEffect transition="in" filter="wipe(left)">
                                      <p:cBhvr>
                                        <p:cTn id="57" dur="500"/>
                                        <p:tgtEl>
                                          <p:spTgt spid="43"/>
                                        </p:tgtEl>
                                      </p:cBhvr>
                                    </p:animEffect>
                                  </p:childTnLst>
                                </p:cTn>
                              </p:par>
                            </p:childTnLst>
                          </p:cTn>
                        </p:par>
                        <p:par>
                          <p:cTn id="58" fill="hold">
                            <p:stCondLst>
                              <p:cond delay="4350"/>
                            </p:stCondLst>
                            <p:childTnLst>
                              <p:par>
                                <p:cTn id="59" presetID="10" presetClass="entr" presetSubtype="0" fill="hold" grpId="0" nodeType="afterEffect">
                                  <p:stCondLst>
                                    <p:cond delay="0"/>
                                  </p:stCondLst>
                                  <p:childTnLst>
                                    <p:set>
                                      <p:cBhvr>
                                        <p:cTn id="60" dur="1" fill="hold">
                                          <p:stCondLst>
                                            <p:cond delay="0"/>
                                          </p:stCondLst>
                                        </p:cTn>
                                        <p:tgtEl>
                                          <p:spTgt spid="44"/>
                                        </p:tgtEl>
                                        <p:attrNameLst>
                                          <p:attrName>style.visibility</p:attrName>
                                        </p:attrNameLst>
                                      </p:cBhvr>
                                      <p:to>
                                        <p:strVal val="visible"/>
                                      </p:to>
                                    </p:set>
                                    <p:animEffect transition="in" filter="fade">
                                      <p:cBhvr>
                                        <p:cTn id="61" dur="500"/>
                                        <p:tgtEl>
                                          <p:spTgt spid="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animBg="1"/>
      <p:bldP spid="29" grpId="0" animBg="1"/>
      <p:bldP spid="42" grpId="0" animBg="1"/>
      <p:bldP spid="44"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6" descr="F:\Temp\400页超强PPT模板\花PNG\65789.png"/>
          <p:cNvPicPr>
            <a:picLocks noChangeAspect="1" noChangeArrowheads="1"/>
          </p:cNvPicPr>
          <p:nvPr/>
        </p:nvPicPr>
        <p:blipFill rotWithShape="1">
          <a:blip r:embed="rId3" cstate="screen">
            <a:extLst>
              <a:ext uri="{28A0092B-C50C-407E-A947-70E740481C1C}">
                <a14:useLocalDpi xmlns:a14="http://schemas.microsoft.com/office/drawing/2010/main"/>
              </a:ext>
            </a:extLst>
          </a:blip>
          <a:srcRect/>
          <a:stretch/>
        </p:blipFill>
        <p:spPr bwMode="auto">
          <a:xfrm rot="4036017" flipH="1" flipV="1">
            <a:off x="-1777203" y="-2206329"/>
            <a:ext cx="3110810" cy="6929676"/>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6" descr="F:\Temp\400页超强PPT模板\花PNG\65789.png"/>
          <p:cNvPicPr>
            <a:picLocks noChangeAspect="1" noChangeArrowheads="1"/>
          </p:cNvPicPr>
          <p:nvPr/>
        </p:nvPicPr>
        <p:blipFill rotWithShape="1">
          <a:blip r:embed="rId3" cstate="screen">
            <a:extLst>
              <a:ext uri="{28A0092B-C50C-407E-A947-70E740481C1C}">
                <a14:useLocalDpi xmlns:a14="http://schemas.microsoft.com/office/drawing/2010/main"/>
              </a:ext>
            </a:extLst>
          </a:blip>
          <a:srcRect/>
          <a:stretch/>
        </p:blipFill>
        <p:spPr bwMode="auto">
          <a:xfrm rot="17563983" flipV="1">
            <a:off x="10867236" y="-2206330"/>
            <a:ext cx="3110810" cy="6929676"/>
          </a:xfrm>
          <a:prstGeom prst="rect">
            <a:avLst/>
          </a:prstGeom>
          <a:noFill/>
          <a:extLst>
            <a:ext uri="{909E8E84-426E-40DD-AFC4-6F175D3DCCD1}">
              <a14:hiddenFill xmlns:a14="http://schemas.microsoft.com/office/drawing/2010/main">
                <a:solidFill>
                  <a:srgbClr val="FFFFFF"/>
                </a:solidFill>
              </a14:hiddenFill>
            </a:ext>
          </a:extLst>
        </p:spPr>
      </p:pic>
      <p:grpSp>
        <p:nvGrpSpPr>
          <p:cNvPr id="6" name="组合 5"/>
          <p:cNvGrpSpPr/>
          <p:nvPr/>
        </p:nvGrpSpPr>
        <p:grpSpPr>
          <a:xfrm>
            <a:off x="4103839" y="399268"/>
            <a:ext cx="3818270" cy="729094"/>
            <a:chOff x="3929028" y="495853"/>
            <a:chExt cx="3818270" cy="729094"/>
          </a:xfrm>
        </p:grpSpPr>
        <p:sp>
          <p:nvSpPr>
            <p:cNvPr id="7" name="椭圆 6"/>
            <p:cNvSpPr/>
            <p:nvPr/>
          </p:nvSpPr>
          <p:spPr>
            <a:xfrm>
              <a:off x="3929028" y="534171"/>
              <a:ext cx="611036" cy="611036"/>
            </a:xfrm>
            <a:prstGeom prst="ellipse">
              <a:avLst/>
            </a:prstGeom>
            <a:solidFill>
              <a:srgbClr val="E94E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600" b="1" dirty="0" smtClean="0">
                  <a:solidFill>
                    <a:schemeClr val="bg1"/>
                  </a:solidFill>
                  <a:latin typeface="微软雅黑" pitchFamily="34" charset="-122"/>
                  <a:ea typeface="微软雅黑" pitchFamily="34" charset="-122"/>
                </a:rPr>
                <a:t>3</a:t>
              </a:r>
              <a:endParaRPr lang="zh-CN" altLang="en-US" sz="3600" b="1" dirty="0">
                <a:solidFill>
                  <a:schemeClr val="bg1"/>
                </a:solidFill>
                <a:latin typeface="微软雅黑" pitchFamily="34" charset="-122"/>
                <a:ea typeface="微软雅黑" pitchFamily="34" charset="-122"/>
              </a:endParaRPr>
            </a:p>
          </p:txBody>
        </p:sp>
        <p:sp>
          <p:nvSpPr>
            <p:cNvPr id="8" name="Copyright Notice"/>
            <p:cNvSpPr>
              <a:spLocks/>
            </p:cNvSpPr>
            <p:nvPr/>
          </p:nvSpPr>
          <p:spPr bwMode="auto">
            <a:xfrm>
              <a:off x="4678301" y="495853"/>
              <a:ext cx="2628900" cy="434765"/>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r>
                <a:rPr lang="zh-CN" altLang="en-US" sz="2400" b="1" cap="small" dirty="0" smtClean="0">
                  <a:solidFill>
                    <a:schemeClr val="tx1">
                      <a:lumMod val="50000"/>
                      <a:lumOff val="50000"/>
                    </a:schemeClr>
                  </a:solidFill>
                  <a:latin typeface="微软雅黑" panose="020B0503020204020204" pitchFamily="34" charset="-122"/>
                  <a:ea typeface="微软雅黑" panose="020B0503020204020204" pitchFamily="34" charset="-122"/>
                </a:rPr>
                <a:t>点击加入标题文字</a:t>
              </a:r>
              <a:endParaRPr lang="en-US" sz="2400" b="1" cap="small"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9" name="文本框 12"/>
            <p:cNvSpPr txBox="1"/>
            <p:nvPr/>
          </p:nvSpPr>
          <p:spPr>
            <a:xfrm>
              <a:off x="4678301" y="855615"/>
              <a:ext cx="3068997" cy="369332"/>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zh-CN" dirty="0">
                  <a:solidFill>
                    <a:schemeClr val="tx1">
                      <a:lumMod val="50000"/>
                      <a:lumOff val="50000"/>
                    </a:schemeClr>
                  </a:solidFill>
                </a:rPr>
                <a:t>Click add title text description</a:t>
              </a:r>
              <a:endParaRPr lang="zh-CN" altLang="en-US" dirty="0">
                <a:solidFill>
                  <a:schemeClr val="tx1">
                    <a:lumMod val="50000"/>
                    <a:lumOff val="50000"/>
                  </a:schemeClr>
                </a:solidFill>
              </a:endParaRPr>
            </a:p>
          </p:txBody>
        </p:sp>
      </p:grpSp>
      <p:grpSp>
        <p:nvGrpSpPr>
          <p:cNvPr id="10" name="组合 9"/>
          <p:cNvGrpSpPr/>
          <p:nvPr/>
        </p:nvGrpSpPr>
        <p:grpSpPr>
          <a:xfrm flipV="1">
            <a:off x="-17617" y="1272756"/>
            <a:ext cx="12222544" cy="64698"/>
            <a:chOff x="2424953" y="1238297"/>
            <a:chExt cx="7305796" cy="76200"/>
          </a:xfrm>
          <a:solidFill>
            <a:srgbClr val="E94E60"/>
          </a:solidFill>
        </p:grpSpPr>
        <p:sp>
          <p:nvSpPr>
            <p:cNvPr id="11" name="Rectangle 13"/>
            <p:cNvSpPr/>
            <p:nvPr/>
          </p:nvSpPr>
          <p:spPr>
            <a:xfrm>
              <a:off x="2424953" y="1238297"/>
              <a:ext cx="1463040" cy="762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E94E60"/>
                </a:solidFill>
                <a:effectLst/>
                <a:uLnTx/>
                <a:uFillTx/>
                <a:latin typeface="Rockwell"/>
                <a:ea typeface="+mn-ea"/>
                <a:cs typeface="+mn-cs"/>
              </a:endParaRPr>
            </a:p>
          </p:txBody>
        </p:sp>
        <p:sp>
          <p:nvSpPr>
            <p:cNvPr id="12" name="Rectangle 14"/>
            <p:cNvSpPr/>
            <p:nvPr/>
          </p:nvSpPr>
          <p:spPr>
            <a:xfrm>
              <a:off x="8267708" y="1238297"/>
              <a:ext cx="1463041" cy="762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E94E60"/>
                </a:solidFill>
                <a:effectLst/>
                <a:uLnTx/>
                <a:uFillTx/>
                <a:latin typeface="Rockwell"/>
                <a:ea typeface="+mn-ea"/>
                <a:cs typeface="+mn-cs"/>
              </a:endParaRPr>
            </a:p>
          </p:txBody>
        </p:sp>
        <p:sp>
          <p:nvSpPr>
            <p:cNvPr id="13" name="Rectangle 15"/>
            <p:cNvSpPr/>
            <p:nvPr/>
          </p:nvSpPr>
          <p:spPr>
            <a:xfrm>
              <a:off x="5351033" y="1238297"/>
              <a:ext cx="1463040" cy="762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E94E60"/>
                </a:solidFill>
                <a:effectLst/>
                <a:uLnTx/>
                <a:uFillTx/>
                <a:latin typeface="Rockwell"/>
                <a:ea typeface="+mn-ea"/>
                <a:cs typeface="+mn-cs"/>
              </a:endParaRPr>
            </a:p>
          </p:txBody>
        </p:sp>
        <p:sp>
          <p:nvSpPr>
            <p:cNvPr id="14" name="Rectangle 16"/>
            <p:cNvSpPr/>
            <p:nvPr/>
          </p:nvSpPr>
          <p:spPr>
            <a:xfrm>
              <a:off x="6814073" y="1238297"/>
              <a:ext cx="1463040" cy="762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E94E60"/>
                </a:solidFill>
                <a:effectLst/>
                <a:uLnTx/>
                <a:uFillTx/>
                <a:latin typeface="Rockwell"/>
                <a:ea typeface="+mn-ea"/>
                <a:cs typeface="+mn-cs"/>
              </a:endParaRPr>
            </a:p>
          </p:txBody>
        </p:sp>
        <p:sp>
          <p:nvSpPr>
            <p:cNvPr id="15" name="Rectangle 17"/>
            <p:cNvSpPr/>
            <p:nvPr/>
          </p:nvSpPr>
          <p:spPr>
            <a:xfrm>
              <a:off x="3887993" y="1238297"/>
              <a:ext cx="1463040" cy="762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E94E60"/>
                </a:solidFill>
                <a:effectLst/>
                <a:uLnTx/>
                <a:uFillTx/>
                <a:latin typeface="Rockwell"/>
                <a:ea typeface="+mn-ea"/>
                <a:cs typeface="+mn-cs"/>
              </a:endParaRPr>
            </a:p>
          </p:txBody>
        </p:sp>
      </p:grpSp>
      <p:sp>
        <p:nvSpPr>
          <p:cNvPr id="16" name="任意多边形 15"/>
          <p:cNvSpPr/>
          <p:nvPr/>
        </p:nvSpPr>
        <p:spPr>
          <a:xfrm>
            <a:off x="4262701" y="2693954"/>
            <a:ext cx="1669414" cy="1455658"/>
          </a:xfrm>
          <a:custGeom>
            <a:avLst/>
            <a:gdLst>
              <a:gd name="connsiteX0" fmla="*/ 1752600 w 3505200"/>
              <a:gd name="connsiteY0" fmla="*/ 558800 h 3505200"/>
              <a:gd name="connsiteX1" fmla="*/ 558800 w 3505200"/>
              <a:gd name="connsiteY1" fmla="*/ 1752600 h 3505200"/>
              <a:gd name="connsiteX2" fmla="*/ 1752600 w 3505200"/>
              <a:gd name="connsiteY2" fmla="*/ 2946400 h 3505200"/>
              <a:gd name="connsiteX3" fmla="*/ 2946400 w 3505200"/>
              <a:gd name="connsiteY3" fmla="*/ 1752600 h 3505200"/>
              <a:gd name="connsiteX4" fmla="*/ 1752600 w 3505200"/>
              <a:gd name="connsiteY4" fmla="*/ 558800 h 3505200"/>
              <a:gd name="connsiteX5" fmla="*/ 877887 w 3505200"/>
              <a:gd name="connsiteY5" fmla="*/ 451020 h 3505200"/>
              <a:gd name="connsiteX6" fmla="*/ 793920 w 3505200"/>
              <a:gd name="connsiteY6" fmla="*/ 534987 h 3505200"/>
              <a:gd name="connsiteX7" fmla="*/ 877887 w 3505200"/>
              <a:gd name="connsiteY7" fmla="*/ 618954 h 3505200"/>
              <a:gd name="connsiteX8" fmla="*/ 961854 w 3505200"/>
              <a:gd name="connsiteY8" fmla="*/ 534987 h 3505200"/>
              <a:gd name="connsiteX9" fmla="*/ 877887 w 3505200"/>
              <a:gd name="connsiteY9" fmla="*/ 451020 h 3505200"/>
              <a:gd name="connsiteX10" fmla="*/ 1752600 w 3505200"/>
              <a:gd name="connsiteY10" fmla="*/ 0 h 3505200"/>
              <a:gd name="connsiteX11" fmla="*/ 3505200 w 3505200"/>
              <a:gd name="connsiteY11" fmla="*/ 1752600 h 3505200"/>
              <a:gd name="connsiteX12" fmla="*/ 1752600 w 3505200"/>
              <a:gd name="connsiteY12" fmla="*/ 3505200 h 3505200"/>
              <a:gd name="connsiteX13" fmla="*/ 0 w 3505200"/>
              <a:gd name="connsiteY13" fmla="*/ 1752600 h 3505200"/>
              <a:gd name="connsiteX14" fmla="*/ 1752600 w 3505200"/>
              <a:gd name="connsiteY14" fmla="*/ 0 h 3505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3505200" h="3505200">
                <a:moveTo>
                  <a:pt x="1752600" y="558800"/>
                </a:moveTo>
                <a:cubicBezTo>
                  <a:pt x="1093282" y="558800"/>
                  <a:pt x="558800" y="1093282"/>
                  <a:pt x="558800" y="1752600"/>
                </a:cubicBezTo>
                <a:cubicBezTo>
                  <a:pt x="558800" y="2411918"/>
                  <a:pt x="1093282" y="2946400"/>
                  <a:pt x="1752600" y="2946400"/>
                </a:cubicBezTo>
                <a:cubicBezTo>
                  <a:pt x="2411918" y="2946400"/>
                  <a:pt x="2946400" y="2411918"/>
                  <a:pt x="2946400" y="1752600"/>
                </a:cubicBezTo>
                <a:cubicBezTo>
                  <a:pt x="2946400" y="1093282"/>
                  <a:pt x="2411918" y="558800"/>
                  <a:pt x="1752600" y="558800"/>
                </a:cubicBezTo>
                <a:close/>
                <a:moveTo>
                  <a:pt x="877887" y="451020"/>
                </a:moveTo>
                <a:cubicBezTo>
                  <a:pt x="831513" y="451020"/>
                  <a:pt x="793920" y="488613"/>
                  <a:pt x="793920" y="534987"/>
                </a:cubicBezTo>
                <a:cubicBezTo>
                  <a:pt x="793920" y="581361"/>
                  <a:pt x="831513" y="618954"/>
                  <a:pt x="877887" y="618954"/>
                </a:cubicBezTo>
                <a:cubicBezTo>
                  <a:pt x="924261" y="618954"/>
                  <a:pt x="961854" y="581361"/>
                  <a:pt x="961854" y="534987"/>
                </a:cubicBezTo>
                <a:cubicBezTo>
                  <a:pt x="961854" y="488613"/>
                  <a:pt x="924261" y="451020"/>
                  <a:pt x="877887" y="451020"/>
                </a:cubicBezTo>
                <a:close/>
                <a:moveTo>
                  <a:pt x="1752600" y="0"/>
                </a:moveTo>
                <a:cubicBezTo>
                  <a:pt x="2720534" y="0"/>
                  <a:pt x="3505200" y="784666"/>
                  <a:pt x="3505200" y="1752600"/>
                </a:cubicBezTo>
                <a:cubicBezTo>
                  <a:pt x="3505200" y="2720534"/>
                  <a:pt x="2720534" y="3505200"/>
                  <a:pt x="1752600" y="3505200"/>
                </a:cubicBezTo>
                <a:cubicBezTo>
                  <a:pt x="784666" y="3505200"/>
                  <a:pt x="0" y="2720534"/>
                  <a:pt x="0" y="1752600"/>
                </a:cubicBezTo>
                <a:cubicBezTo>
                  <a:pt x="0" y="784666"/>
                  <a:pt x="784666" y="0"/>
                  <a:pt x="1752600" y="0"/>
                </a:cubicBezTo>
                <a:close/>
              </a:path>
            </a:pathLst>
          </a:custGeom>
          <a:solidFill>
            <a:srgbClr val="E94E60"/>
          </a:solidFill>
          <a:ln>
            <a:noFill/>
          </a:ln>
          <a:effectLst/>
          <a:scene3d>
            <a:camera prst="orthographicFront"/>
            <a:lightRig rig="threePt" dir="t">
              <a:rot lat="0" lon="0" rev="0"/>
            </a:lightRig>
          </a:scene3d>
          <a:sp3d>
            <a:bevelT w="19050" h="6350" prst="angle"/>
          </a:sp3d>
        </p:spPr>
        <p:style>
          <a:lnRef idx="2">
            <a:schemeClr val="accent1">
              <a:shade val="50000"/>
            </a:schemeClr>
          </a:lnRef>
          <a:fillRef idx="1">
            <a:schemeClr val="accent1"/>
          </a:fillRef>
          <a:effectRef idx="0">
            <a:schemeClr val="accent1"/>
          </a:effectRef>
          <a:fontRef idx="minor">
            <a:schemeClr val="lt1"/>
          </a:fontRef>
        </p:style>
        <p:txBody>
          <a:bodyPr lIns="133411" tIns="66706" rIns="133411" bIns="66706" rtlCol="0" anchor="ctr"/>
          <a:lstStyle/>
          <a:p>
            <a:pPr algn="ctr"/>
            <a:endParaRPr lang="zh-CN" altLang="en-US" sz="1500" dirty="0"/>
          </a:p>
        </p:txBody>
      </p:sp>
      <p:sp>
        <p:nvSpPr>
          <p:cNvPr id="17" name="任意多边形 16"/>
          <p:cNvSpPr/>
          <p:nvPr/>
        </p:nvSpPr>
        <p:spPr>
          <a:xfrm>
            <a:off x="6440211" y="2693954"/>
            <a:ext cx="1669414" cy="1455658"/>
          </a:xfrm>
          <a:custGeom>
            <a:avLst/>
            <a:gdLst>
              <a:gd name="connsiteX0" fmla="*/ 1752600 w 3505200"/>
              <a:gd name="connsiteY0" fmla="*/ 558800 h 3505200"/>
              <a:gd name="connsiteX1" fmla="*/ 558800 w 3505200"/>
              <a:gd name="connsiteY1" fmla="*/ 1752600 h 3505200"/>
              <a:gd name="connsiteX2" fmla="*/ 1752600 w 3505200"/>
              <a:gd name="connsiteY2" fmla="*/ 2946400 h 3505200"/>
              <a:gd name="connsiteX3" fmla="*/ 2946400 w 3505200"/>
              <a:gd name="connsiteY3" fmla="*/ 1752600 h 3505200"/>
              <a:gd name="connsiteX4" fmla="*/ 1752600 w 3505200"/>
              <a:gd name="connsiteY4" fmla="*/ 558800 h 3505200"/>
              <a:gd name="connsiteX5" fmla="*/ 877887 w 3505200"/>
              <a:gd name="connsiteY5" fmla="*/ 451020 h 3505200"/>
              <a:gd name="connsiteX6" fmla="*/ 793920 w 3505200"/>
              <a:gd name="connsiteY6" fmla="*/ 534987 h 3505200"/>
              <a:gd name="connsiteX7" fmla="*/ 877887 w 3505200"/>
              <a:gd name="connsiteY7" fmla="*/ 618954 h 3505200"/>
              <a:gd name="connsiteX8" fmla="*/ 961854 w 3505200"/>
              <a:gd name="connsiteY8" fmla="*/ 534987 h 3505200"/>
              <a:gd name="connsiteX9" fmla="*/ 877887 w 3505200"/>
              <a:gd name="connsiteY9" fmla="*/ 451020 h 3505200"/>
              <a:gd name="connsiteX10" fmla="*/ 1752600 w 3505200"/>
              <a:gd name="connsiteY10" fmla="*/ 0 h 3505200"/>
              <a:gd name="connsiteX11" fmla="*/ 3505200 w 3505200"/>
              <a:gd name="connsiteY11" fmla="*/ 1752600 h 3505200"/>
              <a:gd name="connsiteX12" fmla="*/ 1752600 w 3505200"/>
              <a:gd name="connsiteY12" fmla="*/ 3505200 h 3505200"/>
              <a:gd name="connsiteX13" fmla="*/ 0 w 3505200"/>
              <a:gd name="connsiteY13" fmla="*/ 1752600 h 3505200"/>
              <a:gd name="connsiteX14" fmla="*/ 1752600 w 3505200"/>
              <a:gd name="connsiteY14" fmla="*/ 0 h 3505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3505200" h="3505200">
                <a:moveTo>
                  <a:pt x="1752600" y="558800"/>
                </a:moveTo>
                <a:cubicBezTo>
                  <a:pt x="1093282" y="558800"/>
                  <a:pt x="558800" y="1093282"/>
                  <a:pt x="558800" y="1752600"/>
                </a:cubicBezTo>
                <a:cubicBezTo>
                  <a:pt x="558800" y="2411918"/>
                  <a:pt x="1093282" y="2946400"/>
                  <a:pt x="1752600" y="2946400"/>
                </a:cubicBezTo>
                <a:cubicBezTo>
                  <a:pt x="2411918" y="2946400"/>
                  <a:pt x="2946400" y="2411918"/>
                  <a:pt x="2946400" y="1752600"/>
                </a:cubicBezTo>
                <a:cubicBezTo>
                  <a:pt x="2946400" y="1093282"/>
                  <a:pt x="2411918" y="558800"/>
                  <a:pt x="1752600" y="558800"/>
                </a:cubicBezTo>
                <a:close/>
                <a:moveTo>
                  <a:pt x="877887" y="451020"/>
                </a:moveTo>
                <a:cubicBezTo>
                  <a:pt x="831513" y="451020"/>
                  <a:pt x="793920" y="488613"/>
                  <a:pt x="793920" y="534987"/>
                </a:cubicBezTo>
                <a:cubicBezTo>
                  <a:pt x="793920" y="581361"/>
                  <a:pt x="831513" y="618954"/>
                  <a:pt x="877887" y="618954"/>
                </a:cubicBezTo>
                <a:cubicBezTo>
                  <a:pt x="924261" y="618954"/>
                  <a:pt x="961854" y="581361"/>
                  <a:pt x="961854" y="534987"/>
                </a:cubicBezTo>
                <a:cubicBezTo>
                  <a:pt x="961854" y="488613"/>
                  <a:pt x="924261" y="451020"/>
                  <a:pt x="877887" y="451020"/>
                </a:cubicBezTo>
                <a:close/>
                <a:moveTo>
                  <a:pt x="1752600" y="0"/>
                </a:moveTo>
                <a:cubicBezTo>
                  <a:pt x="2720534" y="0"/>
                  <a:pt x="3505200" y="784666"/>
                  <a:pt x="3505200" y="1752600"/>
                </a:cubicBezTo>
                <a:cubicBezTo>
                  <a:pt x="3505200" y="2720534"/>
                  <a:pt x="2720534" y="3505200"/>
                  <a:pt x="1752600" y="3505200"/>
                </a:cubicBezTo>
                <a:cubicBezTo>
                  <a:pt x="784666" y="3505200"/>
                  <a:pt x="0" y="2720534"/>
                  <a:pt x="0" y="1752600"/>
                </a:cubicBezTo>
                <a:cubicBezTo>
                  <a:pt x="0" y="784666"/>
                  <a:pt x="784666" y="0"/>
                  <a:pt x="1752600" y="0"/>
                </a:cubicBezTo>
                <a:close/>
              </a:path>
            </a:pathLst>
          </a:custGeom>
          <a:solidFill>
            <a:schemeClr val="tx1">
              <a:lumMod val="50000"/>
              <a:lumOff val="50000"/>
            </a:schemeClr>
          </a:solidFill>
          <a:ln>
            <a:noFill/>
          </a:ln>
          <a:effectLst/>
          <a:scene3d>
            <a:camera prst="orthographicFront"/>
            <a:lightRig rig="threePt" dir="t">
              <a:rot lat="0" lon="0" rev="0"/>
            </a:lightRig>
          </a:scene3d>
          <a:sp3d>
            <a:bevelT w="19050" h="6350" prst="angle"/>
          </a:sp3d>
        </p:spPr>
        <p:style>
          <a:lnRef idx="2">
            <a:schemeClr val="accent1">
              <a:shade val="50000"/>
            </a:schemeClr>
          </a:lnRef>
          <a:fillRef idx="1">
            <a:schemeClr val="accent1"/>
          </a:fillRef>
          <a:effectRef idx="0">
            <a:schemeClr val="accent1"/>
          </a:effectRef>
          <a:fontRef idx="minor">
            <a:schemeClr val="lt1"/>
          </a:fontRef>
        </p:style>
        <p:txBody>
          <a:bodyPr lIns="133411" tIns="66706" rIns="133411" bIns="66706" rtlCol="0" anchor="ctr"/>
          <a:lstStyle/>
          <a:p>
            <a:pPr algn="ctr"/>
            <a:endParaRPr lang="zh-CN" altLang="en-US" sz="1500" dirty="0"/>
          </a:p>
        </p:txBody>
      </p:sp>
      <p:sp>
        <p:nvSpPr>
          <p:cNvPr id="18" name="任意多边形 17"/>
          <p:cNvSpPr/>
          <p:nvPr/>
        </p:nvSpPr>
        <p:spPr>
          <a:xfrm>
            <a:off x="4262701" y="4489807"/>
            <a:ext cx="1669414" cy="1455658"/>
          </a:xfrm>
          <a:custGeom>
            <a:avLst/>
            <a:gdLst>
              <a:gd name="connsiteX0" fmla="*/ 1752600 w 3505200"/>
              <a:gd name="connsiteY0" fmla="*/ 558800 h 3505200"/>
              <a:gd name="connsiteX1" fmla="*/ 558800 w 3505200"/>
              <a:gd name="connsiteY1" fmla="*/ 1752600 h 3505200"/>
              <a:gd name="connsiteX2" fmla="*/ 1752600 w 3505200"/>
              <a:gd name="connsiteY2" fmla="*/ 2946400 h 3505200"/>
              <a:gd name="connsiteX3" fmla="*/ 2946400 w 3505200"/>
              <a:gd name="connsiteY3" fmla="*/ 1752600 h 3505200"/>
              <a:gd name="connsiteX4" fmla="*/ 1752600 w 3505200"/>
              <a:gd name="connsiteY4" fmla="*/ 558800 h 3505200"/>
              <a:gd name="connsiteX5" fmla="*/ 877887 w 3505200"/>
              <a:gd name="connsiteY5" fmla="*/ 451020 h 3505200"/>
              <a:gd name="connsiteX6" fmla="*/ 793920 w 3505200"/>
              <a:gd name="connsiteY6" fmla="*/ 534987 h 3505200"/>
              <a:gd name="connsiteX7" fmla="*/ 877887 w 3505200"/>
              <a:gd name="connsiteY7" fmla="*/ 618954 h 3505200"/>
              <a:gd name="connsiteX8" fmla="*/ 961854 w 3505200"/>
              <a:gd name="connsiteY8" fmla="*/ 534987 h 3505200"/>
              <a:gd name="connsiteX9" fmla="*/ 877887 w 3505200"/>
              <a:gd name="connsiteY9" fmla="*/ 451020 h 3505200"/>
              <a:gd name="connsiteX10" fmla="*/ 1752600 w 3505200"/>
              <a:gd name="connsiteY10" fmla="*/ 0 h 3505200"/>
              <a:gd name="connsiteX11" fmla="*/ 3505200 w 3505200"/>
              <a:gd name="connsiteY11" fmla="*/ 1752600 h 3505200"/>
              <a:gd name="connsiteX12" fmla="*/ 1752600 w 3505200"/>
              <a:gd name="connsiteY12" fmla="*/ 3505200 h 3505200"/>
              <a:gd name="connsiteX13" fmla="*/ 0 w 3505200"/>
              <a:gd name="connsiteY13" fmla="*/ 1752600 h 3505200"/>
              <a:gd name="connsiteX14" fmla="*/ 1752600 w 3505200"/>
              <a:gd name="connsiteY14" fmla="*/ 0 h 3505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3505200" h="3505200">
                <a:moveTo>
                  <a:pt x="1752600" y="558800"/>
                </a:moveTo>
                <a:cubicBezTo>
                  <a:pt x="1093282" y="558800"/>
                  <a:pt x="558800" y="1093282"/>
                  <a:pt x="558800" y="1752600"/>
                </a:cubicBezTo>
                <a:cubicBezTo>
                  <a:pt x="558800" y="2411918"/>
                  <a:pt x="1093282" y="2946400"/>
                  <a:pt x="1752600" y="2946400"/>
                </a:cubicBezTo>
                <a:cubicBezTo>
                  <a:pt x="2411918" y="2946400"/>
                  <a:pt x="2946400" y="2411918"/>
                  <a:pt x="2946400" y="1752600"/>
                </a:cubicBezTo>
                <a:cubicBezTo>
                  <a:pt x="2946400" y="1093282"/>
                  <a:pt x="2411918" y="558800"/>
                  <a:pt x="1752600" y="558800"/>
                </a:cubicBezTo>
                <a:close/>
                <a:moveTo>
                  <a:pt x="877887" y="451020"/>
                </a:moveTo>
                <a:cubicBezTo>
                  <a:pt x="831513" y="451020"/>
                  <a:pt x="793920" y="488613"/>
                  <a:pt x="793920" y="534987"/>
                </a:cubicBezTo>
                <a:cubicBezTo>
                  <a:pt x="793920" y="581361"/>
                  <a:pt x="831513" y="618954"/>
                  <a:pt x="877887" y="618954"/>
                </a:cubicBezTo>
                <a:cubicBezTo>
                  <a:pt x="924261" y="618954"/>
                  <a:pt x="961854" y="581361"/>
                  <a:pt x="961854" y="534987"/>
                </a:cubicBezTo>
                <a:cubicBezTo>
                  <a:pt x="961854" y="488613"/>
                  <a:pt x="924261" y="451020"/>
                  <a:pt x="877887" y="451020"/>
                </a:cubicBezTo>
                <a:close/>
                <a:moveTo>
                  <a:pt x="1752600" y="0"/>
                </a:moveTo>
                <a:cubicBezTo>
                  <a:pt x="2720534" y="0"/>
                  <a:pt x="3505200" y="784666"/>
                  <a:pt x="3505200" y="1752600"/>
                </a:cubicBezTo>
                <a:cubicBezTo>
                  <a:pt x="3505200" y="2720534"/>
                  <a:pt x="2720534" y="3505200"/>
                  <a:pt x="1752600" y="3505200"/>
                </a:cubicBezTo>
                <a:cubicBezTo>
                  <a:pt x="784666" y="3505200"/>
                  <a:pt x="0" y="2720534"/>
                  <a:pt x="0" y="1752600"/>
                </a:cubicBezTo>
                <a:cubicBezTo>
                  <a:pt x="0" y="784666"/>
                  <a:pt x="784666" y="0"/>
                  <a:pt x="1752600" y="0"/>
                </a:cubicBezTo>
                <a:close/>
              </a:path>
            </a:pathLst>
          </a:custGeom>
          <a:solidFill>
            <a:schemeClr val="tx1">
              <a:lumMod val="50000"/>
              <a:lumOff val="50000"/>
            </a:schemeClr>
          </a:solidFill>
          <a:ln>
            <a:noFill/>
          </a:ln>
          <a:effectLst/>
          <a:scene3d>
            <a:camera prst="orthographicFront"/>
            <a:lightRig rig="threePt" dir="t">
              <a:rot lat="0" lon="0" rev="0"/>
            </a:lightRig>
          </a:scene3d>
          <a:sp3d>
            <a:bevelT w="19050" h="6350" prst="angle"/>
          </a:sp3d>
        </p:spPr>
        <p:style>
          <a:lnRef idx="2">
            <a:schemeClr val="accent1">
              <a:shade val="50000"/>
            </a:schemeClr>
          </a:lnRef>
          <a:fillRef idx="1">
            <a:schemeClr val="accent1"/>
          </a:fillRef>
          <a:effectRef idx="0">
            <a:schemeClr val="accent1"/>
          </a:effectRef>
          <a:fontRef idx="minor">
            <a:schemeClr val="lt1"/>
          </a:fontRef>
        </p:style>
        <p:txBody>
          <a:bodyPr lIns="133411" tIns="66706" rIns="133411" bIns="66706" rtlCol="0" anchor="ctr"/>
          <a:lstStyle/>
          <a:p>
            <a:pPr algn="ctr"/>
            <a:endParaRPr lang="zh-CN" altLang="en-US" sz="1500" dirty="0"/>
          </a:p>
        </p:txBody>
      </p:sp>
      <p:sp>
        <p:nvSpPr>
          <p:cNvPr id="19" name="任意多边形 18"/>
          <p:cNvSpPr/>
          <p:nvPr/>
        </p:nvSpPr>
        <p:spPr>
          <a:xfrm>
            <a:off x="6440211" y="4489807"/>
            <a:ext cx="1669414" cy="1455658"/>
          </a:xfrm>
          <a:custGeom>
            <a:avLst/>
            <a:gdLst>
              <a:gd name="connsiteX0" fmla="*/ 1752600 w 3505200"/>
              <a:gd name="connsiteY0" fmla="*/ 558800 h 3505200"/>
              <a:gd name="connsiteX1" fmla="*/ 558800 w 3505200"/>
              <a:gd name="connsiteY1" fmla="*/ 1752600 h 3505200"/>
              <a:gd name="connsiteX2" fmla="*/ 1752600 w 3505200"/>
              <a:gd name="connsiteY2" fmla="*/ 2946400 h 3505200"/>
              <a:gd name="connsiteX3" fmla="*/ 2946400 w 3505200"/>
              <a:gd name="connsiteY3" fmla="*/ 1752600 h 3505200"/>
              <a:gd name="connsiteX4" fmla="*/ 1752600 w 3505200"/>
              <a:gd name="connsiteY4" fmla="*/ 558800 h 3505200"/>
              <a:gd name="connsiteX5" fmla="*/ 877887 w 3505200"/>
              <a:gd name="connsiteY5" fmla="*/ 451020 h 3505200"/>
              <a:gd name="connsiteX6" fmla="*/ 793920 w 3505200"/>
              <a:gd name="connsiteY6" fmla="*/ 534987 h 3505200"/>
              <a:gd name="connsiteX7" fmla="*/ 877887 w 3505200"/>
              <a:gd name="connsiteY7" fmla="*/ 618954 h 3505200"/>
              <a:gd name="connsiteX8" fmla="*/ 961854 w 3505200"/>
              <a:gd name="connsiteY8" fmla="*/ 534987 h 3505200"/>
              <a:gd name="connsiteX9" fmla="*/ 877887 w 3505200"/>
              <a:gd name="connsiteY9" fmla="*/ 451020 h 3505200"/>
              <a:gd name="connsiteX10" fmla="*/ 1752600 w 3505200"/>
              <a:gd name="connsiteY10" fmla="*/ 0 h 3505200"/>
              <a:gd name="connsiteX11" fmla="*/ 3505200 w 3505200"/>
              <a:gd name="connsiteY11" fmla="*/ 1752600 h 3505200"/>
              <a:gd name="connsiteX12" fmla="*/ 1752600 w 3505200"/>
              <a:gd name="connsiteY12" fmla="*/ 3505200 h 3505200"/>
              <a:gd name="connsiteX13" fmla="*/ 0 w 3505200"/>
              <a:gd name="connsiteY13" fmla="*/ 1752600 h 3505200"/>
              <a:gd name="connsiteX14" fmla="*/ 1752600 w 3505200"/>
              <a:gd name="connsiteY14" fmla="*/ 0 h 3505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3505200" h="3505200">
                <a:moveTo>
                  <a:pt x="1752600" y="558800"/>
                </a:moveTo>
                <a:cubicBezTo>
                  <a:pt x="1093282" y="558800"/>
                  <a:pt x="558800" y="1093282"/>
                  <a:pt x="558800" y="1752600"/>
                </a:cubicBezTo>
                <a:cubicBezTo>
                  <a:pt x="558800" y="2411918"/>
                  <a:pt x="1093282" y="2946400"/>
                  <a:pt x="1752600" y="2946400"/>
                </a:cubicBezTo>
                <a:cubicBezTo>
                  <a:pt x="2411918" y="2946400"/>
                  <a:pt x="2946400" y="2411918"/>
                  <a:pt x="2946400" y="1752600"/>
                </a:cubicBezTo>
                <a:cubicBezTo>
                  <a:pt x="2946400" y="1093282"/>
                  <a:pt x="2411918" y="558800"/>
                  <a:pt x="1752600" y="558800"/>
                </a:cubicBezTo>
                <a:close/>
                <a:moveTo>
                  <a:pt x="877887" y="451020"/>
                </a:moveTo>
                <a:cubicBezTo>
                  <a:pt x="831513" y="451020"/>
                  <a:pt x="793920" y="488613"/>
                  <a:pt x="793920" y="534987"/>
                </a:cubicBezTo>
                <a:cubicBezTo>
                  <a:pt x="793920" y="581361"/>
                  <a:pt x="831513" y="618954"/>
                  <a:pt x="877887" y="618954"/>
                </a:cubicBezTo>
                <a:cubicBezTo>
                  <a:pt x="924261" y="618954"/>
                  <a:pt x="961854" y="581361"/>
                  <a:pt x="961854" y="534987"/>
                </a:cubicBezTo>
                <a:cubicBezTo>
                  <a:pt x="961854" y="488613"/>
                  <a:pt x="924261" y="451020"/>
                  <a:pt x="877887" y="451020"/>
                </a:cubicBezTo>
                <a:close/>
                <a:moveTo>
                  <a:pt x="1752600" y="0"/>
                </a:moveTo>
                <a:cubicBezTo>
                  <a:pt x="2720534" y="0"/>
                  <a:pt x="3505200" y="784666"/>
                  <a:pt x="3505200" y="1752600"/>
                </a:cubicBezTo>
                <a:cubicBezTo>
                  <a:pt x="3505200" y="2720534"/>
                  <a:pt x="2720534" y="3505200"/>
                  <a:pt x="1752600" y="3505200"/>
                </a:cubicBezTo>
                <a:cubicBezTo>
                  <a:pt x="784666" y="3505200"/>
                  <a:pt x="0" y="2720534"/>
                  <a:pt x="0" y="1752600"/>
                </a:cubicBezTo>
                <a:cubicBezTo>
                  <a:pt x="0" y="784666"/>
                  <a:pt x="784666" y="0"/>
                  <a:pt x="1752600" y="0"/>
                </a:cubicBezTo>
                <a:close/>
              </a:path>
            </a:pathLst>
          </a:custGeom>
          <a:solidFill>
            <a:srgbClr val="E94E60"/>
          </a:solidFill>
          <a:ln>
            <a:noFill/>
          </a:ln>
          <a:effectLst/>
          <a:scene3d>
            <a:camera prst="orthographicFront"/>
            <a:lightRig rig="threePt" dir="t">
              <a:rot lat="0" lon="0" rev="0"/>
            </a:lightRig>
          </a:scene3d>
          <a:sp3d>
            <a:bevelT w="19050" h="6350" prst="angle"/>
          </a:sp3d>
        </p:spPr>
        <p:style>
          <a:lnRef idx="2">
            <a:schemeClr val="accent1">
              <a:shade val="50000"/>
            </a:schemeClr>
          </a:lnRef>
          <a:fillRef idx="1">
            <a:schemeClr val="accent1"/>
          </a:fillRef>
          <a:effectRef idx="0">
            <a:schemeClr val="accent1"/>
          </a:effectRef>
          <a:fontRef idx="minor">
            <a:schemeClr val="lt1"/>
          </a:fontRef>
        </p:style>
        <p:txBody>
          <a:bodyPr lIns="133411" tIns="66706" rIns="133411" bIns="66706" rtlCol="0" anchor="ctr"/>
          <a:lstStyle/>
          <a:p>
            <a:pPr algn="ctr"/>
            <a:endParaRPr lang="zh-CN" altLang="en-US" sz="1500" dirty="0"/>
          </a:p>
        </p:txBody>
      </p:sp>
      <p:grpSp>
        <p:nvGrpSpPr>
          <p:cNvPr id="20" name="组合 19"/>
          <p:cNvGrpSpPr/>
          <p:nvPr/>
        </p:nvGrpSpPr>
        <p:grpSpPr>
          <a:xfrm>
            <a:off x="1709156" y="2932286"/>
            <a:ext cx="2455040" cy="892771"/>
            <a:chOff x="1258030" y="3593783"/>
            <a:chExt cx="2139699" cy="892357"/>
          </a:xfrm>
        </p:grpSpPr>
        <p:sp>
          <p:nvSpPr>
            <p:cNvPr id="21" name="文本框 9"/>
            <p:cNvSpPr txBox="1"/>
            <p:nvPr/>
          </p:nvSpPr>
          <p:spPr>
            <a:xfrm>
              <a:off x="1258030" y="3593783"/>
              <a:ext cx="870789" cy="569255"/>
            </a:xfrm>
            <a:prstGeom prst="rect">
              <a:avLst/>
            </a:prstGeom>
            <a:noFill/>
          </p:spPr>
          <p:txBody>
            <a:bodyPr wrap="square" rtlCol="0">
              <a:spAutoFit/>
            </a:bodyPr>
            <a:lstStyle/>
            <a:p>
              <a:pPr algn="ctr"/>
              <a:r>
                <a:rPr lang="en-US" altLang="zh-CN" sz="3100" dirty="0">
                  <a:solidFill>
                    <a:schemeClr val="tx1">
                      <a:lumMod val="50000"/>
                      <a:lumOff val="50000"/>
                    </a:schemeClr>
                  </a:solidFill>
                  <a:latin typeface="Impact" panose="020B0806030902050204" pitchFamily="34" charset="0"/>
                </a:rPr>
                <a:t>01</a:t>
              </a:r>
              <a:endParaRPr lang="zh-CN" altLang="en-US" sz="3100" dirty="0">
                <a:solidFill>
                  <a:schemeClr val="tx1">
                    <a:lumMod val="50000"/>
                    <a:lumOff val="50000"/>
                  </a:schemeClr>
                </a:solidFill>
                <a:latin typeface="Impact" panose="020B0806030902050204" pitchFamily="34" charset="0"/>
              </a:endParaRPr>
            </a:p>
          </p:txBody>
        </p:sp>
        <p:sp>
          <p:nvSpPr>
            <p:cNvPr id="22" name="文本框 10"/>
            <p:cNvSpPr txBox="1"/>
            <p:nvPr/>
          </p:nvSpPr>
          <p:spPr>
            <a:xfrm>
              <a:off x="1799069" y="3696239"/>
              <a:ext cx="1598660" cy="323090"/>
            </a:xfrm>
            <a:prstGeom prst="rect">
              <a:avLst/>
            </a:prstGeom>
            <a:noFill/>
          </p:spPr>
          <p:txBody>
            <a:bodyPr wrap="square" rtlCol="0">
              <a:spAutoFit/>
            </a:bodyPr>
            <a:lstStyle/>
            <a:p>
              <a:r>
                <a:rPr lang="zh-CN" altLang="en-US" sz="1500" dirty="0">
                  <a:solidFill>
                    <a:schemeClr val="tx1">
                      <a:lumMod val="50000"/>
                      <a:lumOff val="50000"/>
                    </a:schemeClr>
                  </a:solidFill>
                  <a:latin typeface="时尚中黑简体" panose="01010104010101010101" pitchFamily="2" charset="-122"/>
                  <a:ea typeface="时尚中黑简体" panose="01010104010101010101" pitchFamily="2" charset="-122"/>
                </a:rPr>
                <a:t>在此添加标题</a:t>
              </a:r>
            </a:p>
          </p:txBody>
        </p:sp>
        <p:sp>
          <p:nvSpPr>
            <p:cNvPr id="23" name="文本框 11"/>
            <p:cNvSpPr txBox="1"/>
            <p:nvPr/>
          </p:nvSpPr>
          <p:spPr>
            <a:xfrm>
              <a:off x="1438395" y="3993811"/>
              <a:ext cx="1915200" cy="492329"/>
            </a:xfrm>
            <a:prstGeom prst="rect">
              <a:avLst/>
            </a:prstGeom>
            <a:noFill/>
          </p:spPr>
          <p:txBody>
            <a:bodyPr wrap="square" rtlCol="0">
              <a:spAutoFit/>
            </a:bodyPr>
            <a:lstStyle/>
            <a:p>
              <a:pPr algn="just"/>
              <a:r>
                <a:rPr lang="zh-CN" altLang="en-US" sz="1300" dirty="0">
                  <a:solidFill>
                    <a:schemeClr val="bg1">
                      <a:lumMod val="50000"/>
                    </a:schemeClr>
                  </a:solidFill>
                  <a:latin typeface="微软雅黑" panose="020B0503020204020204" pitchFamily="34" charset="-122"/>
                  <a:ea typeface="微软雅黑" panose="020B0503020204020204" pitchFamily="34" charset="-122"/>
                </a:rPr>
                <a:t>点击添加文字说明或复制文本黏贴自此内容要言简意赅</a:t>
              </a:r>
            </a:p>
          </p:txBody>
        </p:sp>
      </p:grpSp>
      <p:grpSp>
        <p:nvGrpSpPr>
          <p:cNvPr id="24" name="组合 23"/>
          <p:cNvGrpSpPr/>
          <p:nvPr/>
        </p:nvGrpSpPr>
        <p:grpSpPr>
          <a:xfrm>
            <a:off x="8114868" y="2932286"/>
            <a:ext cx="2455040" cy="892771"/>
            <a:chOff x="1258030" y="3593783"/>
            <a:chExt cx="2139699" cy="892357"/>
          </a:xfrm>
        </p:grpSpPr>
        <p:sp>
          <p:nvSpPr>
            <p:cNvPr id="25" name="文本框 13"/>
            <p:cNvSpPr txBox="1"/>
            <p:nvPr/>
          </p:nvSpPr>
          <p:spPr>
            <a:xfrm>
              <a:off x="1258030" y="3593783"/>
              <a:ext cx="870789" cy="569255"/>
            </a:xfrm>
            <a:prstGeom prst="rect">
              <a:avLst/>
            </a:prstGeom>
            <a:noFill/>
          </p:spPr>
          <p:txBody>
            <a:bodyPr wrap="square" rtlCol="0">
              <a:spAutoFit/>
            </a:bodyPr>
            <a:lstStyle/>
            <a:p>
              <a:pPr algn="ctr"/>
              <a:r>
                <a:rPr lang="en-US" altLang="zh-CN" sz="3100" dirty="0">
                  <a:solidFill>
                    <a:schemeClr val="tx1">
                      <a:lumMod val="50000"/>
                      <a:lumOff val="50000"/>
                    </a:schemeClr>
                  </a:solidFill>
                  <a:latin typeface="Impact" panose="020B0806030902050204" pitchFamily="34" charset="0"/>
                </a:rPr>
                <a:t>02</a:t>
              </a:r>
              <a:endParaRPr lang="zh-CN" altLang="en-US" sz="3100" dirty="0">
                <a:solidFill>
                  <a:schemeClr val="tx1">
                    <a:lumMod val="50000"/>
                    <a:lumOff val="50000"/>
                  </a:schemeClr>
                </a:solidFill>
                <a:latin typeface="Impact" panose="020B0806030902050204" pitchFamily="34" charset="0"/>
              </a:endParaRPr>
            </a:p>
          </p:txBody>
        </p:sp>
        <p:sp>
          <p:nvSpPr>
            <p:cNvPr id="26" name="文本框 14"/>
            <p:cNvSpPr txBox="1"/>
            <p:nvPr/>
          </p:nvSpPr>
          <p:spPr>
            <a:xfrm>
              <a:off x="1799069" y="3696239"/>
              <a:ext cx="1598660" cy="323090"/>
            </a:xfrm>
            <a:prstGeom prst="rect">
              <a:avLst/>
            </a:prstGeom>
            <a:noFill/>
          </p:spPr>
          <p:txBody>
            <a:bodyPr wrap="square" rtlCol="0">
              <a:spAutoFit/>
            </a:bodyPr>
            <a:lstStyle/>
            <a:p>
              <a:r>
                <a:rPr lang="zh-CN" altLang="en-US" sz="1500" dirty="0">
                  <a:solidFill>
                    <a:schemeClr val="tx1">
                      <a:lumMod val="50000"/>
                      <a:lumOff val="50000"/>
                    </a:schemeClr>
                  </a:solidFill>
                  <a:latin typeface="时尚中黑简体" panose="01010104010101010101" pitchFamily="2" charset="-122"/>
                  <a:ea typeface="时尚中黑简体" panose="01010104010101010101" pitchFamily="2" charset="-122"/>
                </a:rPr>
                <a:t>在此添加标题</a:t>
              </a:r>
            </a:p>
          </p:txBody>
        </p:sp>
        <p:sp>
          <p:nvSpPr>
            <p:cNvPr id="27" name="文本框 15"/>
            <p:cNvSpPr txBox="1"/>
            <p:nvPr/>
          </p:nvSpPr>
          <p:spPr>
            <a:xfrm>
              <a:off x="1438395" y="3993811"/>
              <a:ext cx="1915200" cy="492329"/>
            </a:xfrm>
            <a:prstGeom prst="rect">
              <a:avLst/>
            </a:prstGeom>
            <a:noFill/>
          </p:spPr>
          <p:txBody>
            <a:bodyPr wrap="square" rtlCol="0">
              <a:spAutoFit/>
            </a:bodyPr>
            <a:lstStyle/>
            <a:p>
              <a:pPr algn="just"/>
              <a:r>
                <a:rPr lang="zh-CN" altLang="en-US" sz="1300" dirty="0">
                  <a:solidFill>
                    <a:schemeClr val="bg1">
                      <a:lumMod val="50000"/>
                    </a:schemeClr>
                  </a:solidFill>
                  <a:latin typeface="微软雅黑" panose="020B0503020204020204" pitchFamily="34" charset="-122"/>
                  <a:ea typeface="微软雅黑" panose="020B0503020204020204" pitchFamily="34" charset="-122"/>
                </a:rPr>
                <a:t>点击添加文字说明或复制文本黏贴自此内容要言简意赅</a:t>
              </a:r>
            </a:p>
          </p:txBody>
        </p:sp>
      </p:grpSp>
      <p:grpSp>
        <p:nvGrpSpPr>
          <p:cNvPr id="28" name="组合 27"/>
          <p:cNvGrpSpPr/>
          <p:nvPr/>
        </p:nvGrpSpPr>
        <p:grpSpPr>
          <a:xfrm>
            <a:off x="1709156" y="4711110"/>
            <a:ext cx="2455040" cy="892771"/>
            <a:chOff x="1258030" y="3593783"/>
            <a:chExt cx="2139699" cy="892357"/>
          </a:xfrm>
        </p:grpSpPr>
        <p:sp>
          <p:nvSpPr>
            <p:cNvPr id="29" name="文本框 17"/>
            <p:cNvSpPr txBox="1"/>
            <p:nvPr/>
          </p:nvSpPr>
          <p:spPr>
            <a:xfrm>
              <a:off x="1258030" y="3593783"/>
              <a:ext cx="870789" cy="569255"/>
            </a:xfrm>
            <a:prstGeom prst="rect">
              <a:avLst/>
            </a:prstGeom>
            <a:noFill/>
          </p:spPr>
          <p:txBody>
            <a:bodyPr wrap="square" rtlCol="0">
              <a:spAutoFit/>
            </a:bodyPr>
            <a:lstStyle/>
            <a:p>
              <a:pPr algn="ctr"/>
              <a:r>
                <a:rPr lang="en-US" altLang="zh-CN" sz="3100" dirty="0">
                  <a:solidFill>
                    <a:schemeClr val="tx1">
                      <a:lumMod val="50000"/>
                      <a:lumOff val="50000"/>
                    </a:schemeClr>
                  </a:solidFill>
                  <a:latin typeface="Impact" panose="020B0806030902050204" pitchFamily="34" charset="0"/>
                </a:rPr>
                <a:t>04</a:t>
              </a:r>
              <a:endParaRPr lang="zh-CN" altLang="en-US" sz="3100" dirty="0">
                <a:solidFill>
                  <a:schemeClr val="tx1">
                    <a:lumMod val="50000"/>
                    <a:lumOff val="50000"/>
                  </a:schemeClr>
                </a:solidFill>
                <a:latin typeface="Impact" panose="020B0806030902050204" pitchFamily="34" charset="0"/>
              </a:endParaRPr>
            </a:p>
          </p:txBody>
        </p:sp>
        <p:sp>
          <p:nvSpPr>
            <p:cNvPr id="30" name="文本框 18"/>
            <p:cNvSpPr txBox="1"/>
            <p:nvPr/>
          </p:nvSpPr>
          <p:spPr>
            <a:xfrm>
              <a:off x="1799069" y="3696239"/>
              <a:ext cx="1598660" cy="323090"/>
            </a:xfrm>
            <a:prstGeom prst="rect">
              <a:avLst/>
            </a:prstGeom>
            <a:noFill/>
          </p:spPr>
          <p:txBody>
            <a:bodyPr wrap="square" rtlCol="0">
              <a:spAutoFit/>
            </a:bodyPr>
            <a:lstStyle/>
            <a:p>
              <a:r>
                <a:rPr lang="zh-CN" altLang="en-US" sz="1500" dirty="0">
                  <a:solidFill>
                    <a:schemeClr val="tx1">
                      <a:lumMod val="50000"/>
                      <a:lumOff val="50000"/>
                    </a:schemeClr>
                  </a:solidFill>
                  <a:latin typeface="时尚中黑简体" panose="01010104010101010101" pitchFamily="2" charset="-122"/>
                  <a:ea typeface="时尚中黑简体" panose="01010104010101010101" pitchFamily="2" charset="-122"/>
                </a:rPr>
                <a:t>在此添加标题</a:t>
              </a:r>
            </a:p>
          </p:txBody>
        </p:sp>
        <p:sp>
          <p:nvSpPr>
            <p:cNvPr id="31" name="文本框 19"/>
            <p:cNvSpPr txBox="1"/>
            <p:nvPr/>
          </p:nvSpPr>
          <p:spPr>
            <a:xfrm>
              <a:off x="1438395" y="3993811"/>
              <a:ext cx="1915200" cy="492329"/>
            </a:xfrm>
            <a:prstGeom prst="rect">
              <a:avLst/>
            </a:prstGeom>
            <a:noFill/>
          </p:spPr>
          <p:txBody>
            <a:bodyPr wrap="square" rtlCol="0">
              <a:spAutoFit/>
            </a:bodyPr>
            <a:lstStyle/>
            <a:p>
              <a:pPr algn="just"/>
              <a:r>
                <a:rPr lang="zh-CN" altLang="en-US" sz="1300" dirty="0">
                  <a:solidFill>
                    <a:schemeClr val="bg1">
                      <a:lumMod val="50000"/>
                    </a:schemeClr>
                  </a:solidFill>
                  <a:latin typeface="微软雅黑" panose="020B0503020204020204" pitchFamily="34" charset="-122"/>
                  <a:ea typeface="微软雅黑" panose="020B0503020204020204" pitchFamily="34" charset="-122"/>
                </a:rPr>
                <a:t>点击添加文字说明或复制文本黏贴自此内容要言简意赅</a:t>
              </a:r>
            </a:p>
          </p:txBody>
        </p:sp>
      </p:grpSp>
      <p:grpSp>
        <p:nvGrpSpPr>
          <p:cNvPr id="32" name="组合 31"/>
          <p:cNvGrpSpPr/>
          <p:nvPr/>
        </p:nvGrpSpPr>
        <p:grpSpPr>
          <a:xfrm>
            <a:off x="8114868" y="4711110"/>
            <a:ext cx="2455040" cy="892771"/>
            <a:chOff x="1258030" y="3593783"/>
            <a:chExt cx="2139699" cy="892357"/>
          </a:xfrm>
        </p:grpSpPr>
        <p:sp>
          <p:nvSpPr>
            <p:cNvPr id="33" name="文本框 21"/>
            <p:cNvSpPr txBox="1"/>
            <p:nvPr/>
          </p:nvSpPr>
          <p:spPr>
            <a:xfrm>
              <a:off x="1258030" y="3593783"/>
              <a:ext cx="870789" cy="569255"/>
            </a:xfrm>
            <a:prstGeom prst="rect">
              <a:avLst/>
            </a:prstGeom>
            <a:noFill/>
          </p:spPr>
          <p:txBody>
            <a:bodyPr wrap="square" rtlCol="0">
              <a:spAutoFit/>
            </a:bodyPr>
            <a:lstStyle/>
            <a:p>
              <a:pPr algn="ctr"/>
              <a:r>
                <a:rPr lang="en-US" altLang="zh-CN" sz="3100" dirty="0">
                  <a:solidFill>
                    <a:schemeClr val="tx1">
                      <a:lumMod val="50000"/>
                      <a:lumOff val="50000"/>
                    </a:schemeClr>
                  </a:solidFill>
                  <a:latin typeface="Impact" panose="020B0806030902050204" pitchFamily="34" charset="0"/>
                </a:rPr>
                <a:t>03</a:t>
              </a:r>
              <a:endParaRPr lang="zh-CN" altLang="en-US" sz="3100" dirty="0">
                <a:solidFill>
                  <a:schemeClr val="tx1">
                    <a:lumMod val="50000"/>
                    <a:lumOff val="50000"/>
                  </a:schemeClr>
                </a:solidFill>
                <a:latin typeface="Impact" panose="020B0806030902050204" pitchFamily="34" charset="0"/>
              </a:endParaRPr>
            </a:p>
          </p:txBody>
        </p:sp>
        <p:sp>
          <p:nvSpPr>
            <p:cNvPr id="34" name="文本框 22"/>
            <p:cNvSpPr txBox="1"/>
            <p:nvPr/>
          </p:nvSpPr>
          <p:spPr>
            <a:xfrm>
              <a:off x="1799069" y="3696239"/>
              <a:ext cx="1598660" cy="323090"/>
            </a:xfrm>
            <a:prstGeom prst="rect">
              <a:avLst/>
            </a:prstGeom>
            <a:noFill/>
          </p:spPr>
          <p:txBody>
            <a:bodyPr wrap="square" rtlCol="0">
              <a:spAutoFit/>
            </a:bodyPr>
            <a:lstStyle/>
            <a:p>
              <a:r>
                <a:rPr lang="zh-CN" altLang="en-US" sz="1500" dirty="0">
                  <a:solidFill>
                    <a:schemeClr val="tx1">
                      <a:lumMod val="50000"/>
                      <a:lumOff val="50000"/>
                    </a:schemeClr>
                  </a:solidFill>
                  <a:latin typeface="时尚中黑简体" panose="01010104010101010101" pitchFamily="2" charset="-122"/>
                  <a:ea typeface="时尚中黑简体" panose="01010104010101010101" pitchFamily="2" charset="-122"/>
                </a:rPr>
                <a:t>在此添加标题</a:t>
              </a:r>
            </a:p>
          </p:txBody>
        </p:sp>
        <p:sp>
          <p:nvSpPr>
            <p:cNvPr id="35" name="文本框 23"/>
            <p:cNvSpPr txBox="1"/>
            <p:nvPr/>
          </p:nvSpPr>
          <p:spPr>
            <a:xfrm>
              <a:off x="1438395" y="3993811"/>
              <a:ext cx="1915200" cy="492329"/>
            </a:xfrm>
            <a:prstGeom prst="rect">
              <a:avLst/>
            </a:prstGeom>
            <a:noFill/>
          </p:spPr>
          <p:txBody>
            <a:bodyPr wrap="square" rtlCol="0">
              <a:spAutoFit/>
            </a:bodyPr>
            <a:lstStyle/>
            <a:p>
              <a:pPr algn="just"/>
              <a:r>
                <a:rPr lang="zh-CN" altLang="en-US" sz="1300" dirty="0">
                  <a:solidFill>
                    <a:schemeClr val="bg1">
                      <a:lumMod val="50000"/>
                    </a:schemeClr>
                  </a:solidFill>
                  <a:latin typeface="微软雅黑" panose="020B0503020204020204" pitchFamily="34" charset="-122"/>
                  <a:ea typeface="微软雅黑" panose="020B0503020204020204" pitchFamily="34" charset="-122"/>
                </a:rPr>
                <a:t>点击添加文字说明或复制文本黏贴自此内容要言简意赅</a:t>
              </a:r>
            </a:p>
          </p:txBody>
        </p:sp>
      </p:grpSp>
      <p:grpSp>
        <p:nvGrpSpPr>
          <p:cNvPr id="36" name="组合 35"/>
          <p:cNvGrpSpPr/>
          <p:nvPr/>
        </p:nvGrpSpPr>
        <p:grpSpPr>
          <a:xfrm>
            <a:off x="4871944" y="4982375"/>
            <a:ext cx="451705" cy="480087"/>
            <a:chOff x="3683997" y="856343"/>
            <a:chExt cx="576394" cy="702571"/>
          </a:xfrm>
          <a:solidFill>
            <a:schemeClr val="tx1">
              <a:lumMod val="50000"/>
              <a:lumOff val="50000"/>
            </a:schemeClr>
          </a:solidFill>
          <a:effectLst/>
        </p:grpSpPr>
        <p:sp>
          <p:nvSpPr>
            <p:cNvPr id="37" name="Freeform 34"/>
            <p:cNvSpPr>
              <a:spLocks noEditPoints="1"/>
            </p:cNvSpPr>
            <p:nvPr/>
          </p:nvSpPr>
          <p:spPr bwMode="auto">
            <a:xfrm>
              <a:off x="3683997" y="856343"/>
              <a:ext cx="576394" cy="702571"/>
            </a:xfrm>
            <a:custGeom>
              <a:avLst/>
              <a:gdLst>
                <a:gd name="T0" fmla="*/ 16 w 667"/>
                <a:gd name="T1" fmla="*/ 176 h 813"/>
                <a:gd name="T2" fmla="*/ 175 w 667"/>
                <a:gd name="T3" fmla="*/ 16 h 813"/>
                <a:gd name="T4" fmla="*/ 214 w 667"/>
                <a:gd name="T5" fmla="*/ 0 h 813"/>
                <a:gd name="T6" fmla="*/ 613 w 667"/>
                <a:gd name="T7" fmla="*/ 0 h 813"/>
                <a:gd name="T8" fmla="*/ 667 w 667"/>
                <a:gd name="T9" fmla="*/ 54 h 813"/>
                <a:gd name="T10" fmla="*/ 667 w 667"/>
                <a:gd name="T11" fmla="*/ 759 h 813"/>
                <a:gd name="T12" fmla="*/ 613 w 667"/>
                <a:gd name="T13" fmla="*/ 813 h 813"/>
                <a:gd name="T14" fmla="*/ 54 w 667"/>
                <a:gd name="T15" fmla="*/ 813 h 813"/>
                <a:gd name="T16" fmla="*/ 0 w 667"/>
                <a:gd name="T17" fmla="*/ 759 h 813"/>
                <a:gd name="T18" fmla="*/ 0 w 667"/>
                <a:gd name="T19" fmla="*/ 214 h 813"/>
                <a:gd name="T20" fmla="*/ 16 w 667"/>
                <a:gd name="T21" fmla="*/ 176 h 813"/>
                <a:gd name="T22" fmla="*/ 194 w 667"/>
                <a:gd name="T23" fmla="*/ 229 h 813"/>
                <a:gd name="T24" fmla="*/ 57 w 667"/>
                <a:gd name="T25" fmla="*/ 229 h 813"/>
                <a:gd name="T26" fmla="*/ 57 w 667"/>
                <a:gd name="T27" fmla="*/ 756 h 813"/>
                <a:gd name="T28" fmla="*/ 610 w 667"/>
                <a:gd name="T29" fmla="*/ 756 h 813"/>
                <a:gd name="T30" fmla="*/ 610 w 667"/>
                <a:gd name="T31" fmla="*/ 57 h 813"/>
                <a:gd name="T32" fmla="*/ 238 w 667"/>
                <a:gd name="T33" fmla="*/ 57 h 813"/>
                <a:gd name="T34" fmla="*/ 238 w 667"/>
                <a:gd name="T35" fmla="*/ 185 h 813"/>
                <a:gd name="T36" fmla="*/ 194 w 667"/>
                <a:gd name="T37" fmla="*/ 229 h 813"/>
                <a:gd name="T38" fmla="*/ 82 w 667"/>
                <a:gd name="T39" fmla="*/ 191 h 813"/>
                <a:gd name="T40" fmla="*/ 194 w 667"/>
                <a:gd name="T41" fmla="*/ 191 h 813"/>
                <a:gd name="T42" fmla="*/ 200 w 667"/>
                <a:gd name="T43" fmla="*/ 185 h 813"/>
                <a:gd name="T44" fmla="*/ 200 w 667"/>
                <a:gd name="T45" fmla="*/ 72 h 813"/>
                <a:gd name="T46" fmla="*/ 82 w 667"/>
                <a:gd name="T47" fmla="*/ 191 h 8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667" h="813">
                  <a:moveTo>
                    <a:pt x="16" y="176"/>
                  </a:moveTo>
                  <a:cubicBezTo>
                    <a:pt x="175" y="16"/>
                    <a:pt x="175" y="16"/>
                    <a:pt x="175" y="16"/>
                  </a:cubicBezTo>
                  <a:cubicBezTo>
                    <a:pt x="186" y="6"/>
                    <a:pt x="199" y="0"/>
                    <a:pt x="214" y="0"/>
                  </a:cubicBezTo>
                  <a:cubicBezTo>
                    <a:pt x="613" y="0"/>
                    <a:pt x="613" y="0"/>
                    <a:pt x="613" y="0"/>
                  </a:cubicBezTo>
                  <a:cubicBezTo>
                    <a:pt x="643" y="0"/>
                    <a:pt x="667" y="24"/>
                    <a:pt x="667" y="54"/>
                  </a:cubicBezTo>
                  <a:cubicBezTo>
                    <a:pt x="667" y="759"/>
                    <a:pt x="667" y="759"/>
                    <a:pt x="667" y="759"/>
                  </a:cubicBezTo>
                  <a:cubicBezTo>
                    <a:pt x="667" y="789"/>
                    <a:pt x="643" y="813"/>
                    <a:pt x="613" y="813"/>
                  </a:cubicBezTo>
                  <a:cubicBezTo>
                    <a:pt x="54" y="813"/>
                    <a:pt x="54" y="813"/>
                    <a:pt x="54" y="813"/>
                  </a:cubicBezTo>
                  <a:cubicBezTo>
                    <a:pt x="24" y="813"/>
                    <a:pt x="0" y="789"/>
                    <a:pt x="0" y="759"/>
                  </a:cubicBezTo>
                  <a:cubicBezTo>
                    <a:pt x="0" y="214"/>
                    <a:pt x="0" y="214"/>
                    <a:pt x="0" y="214"/>
                  </a:cubicBezTo>
                  <a:cubicBezTo>
                    <a:pt x="0" y="200"/>
                    <a:pt x="5" y="186"/>
                    <a:pt x="16" y="176"/>
                  </a:cubicBezTo>
                  <a:close/>
                  <a:moveTo>
                    <a:pt x="194" y="229"/>
                  </a:moveTo>
                  <a:cubicBezTo>
                    <a:pt x="57" y="229"/>
                    <a:pt x="57" y="229"/>
                    <a:pt x="57" y="229"/>
                  </a:cubicBezTo>
                  <a:cubicBezTo>
                    <a:pt x="57" y="756"/>
                    <a:pt x="57" y="756"/>
                    <a:pt x="57" y="756"/>
                  </a:cubicBezTo>
                  <a:cubicBezTo>
                    <a:pt x="610" y="756"/>
                    <a:pt x="610" y="756"/>
                    <a:pt x="610" y="756"/>
                  </a:cubicBezTo>
                  <a:cubicBezTo>
                    <a:pt x="610" y="57"/>
                    <a:pt x="610" y="57"/>
                    <a:pt x="610" y="57"/>
                  </a:cubicBezTo>
                  <a:cubicBezTo>
                    <a:pt x="238" y="57"/>
                    <a:pt x="238" y="57"/>
                    <a:pt x="238" y="57"/>
                  </a:cubicBezTo>
                  <a:cubicBezTo>
                    <a:pt x="238" y="185"/>
                    <a:pt x="238" y="185"/>
                    <a:pt x="238" y="185"/>
                  </a:cubicBezTo>
                  <a:cubicBezTo>
                    <a:pt x="238" y="210"/>
                    <a:pt x="218" y="229"/>
                    <a:pt x="194" y="229"/>
                  </a:cubicBezTo>
                  <a:close/>
                  <a:moveTo>
                    <a:pt x="82" y="191"/>
                  </a:moveTo>
                  <a:cubicBezTo>
                    <a:pt x="194" y="191"/>
                    <a:pt x="194" y="191"/>
                    <a:pt x="194" y="191"/>
                  </a:cubicBezTo>
                  <a:cubicBezTo>
                    <a:pt x="197" y="191"/>
                    <a:pt x="200" y="188"/>
                    <a:pt x="200" y="185"/>
                  </a:cubicBezTo>
                  <a:cubicBezTo>
                    <a:pt x="200" y="72"/>
                    <a:pt x="200" y="72"/>
                    <a:pt x="200" y="72"/>
                  </a:cubicBezTo>
                  <a:cubicBezTo>
                    <a:pt x="82" y="191"/>
                    <a:pt x="82" y="191"/>
                    <a:pt x="82" y="19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500"/>
            </a:p>
          </p:txBody>
        </p:sp>
        <p:sp>
          <p:nvSpPr>
            <p:cNvPr id="38" name="Freeform 35"/>
            <p:cNvSpPr>
              <a:spLocks noEditPoints="1"/>
            </p:cNvSpPr>
            <p:nvPr/>
          </p:nvSpPr>
          <p:spPr bwMode="auto">
            <a:xfrm>
              <a:off x="3765921" y="1015436"/>
              <a:ext cx="412546" cy="433758"/>
            </a:xfrm>
            <a:custGeom>
              <a:avLst/>
              <a:gdLst>
                <a:gd name="T0" fmla="*/ 170 w 477"/>
                <a:gd name="T1" fmla="*/ 429 h 502"/>
                <a:gd name="T2" fmla="*/ 86 w 477"/>
                <a:gd name="T3" fmla="*/ 502 h 502"/>
                <a:gd name="T4" fmla="*/ 0 w 477"/>
                <a:gd name="T5" fmla="*/ 416 h 502"/>
                <a:gd name="T6" fmla="*/ 72 w 477"/>
                <a:gd name="T7" fmla="*/ 330 h 502"/>
                <a:gd name="T8" fmla="*/ 63 w 477"/>
                <a:gd name="T9" fmla="*/ 258 h 502"/>
                <a:gd name="T10" fmla="*/ 144 w 477"/>
                <a:gd name="T11" fmla="*/ 143 h 502"/>
                <a:gd name="T12" fmla="*/ 254 w 477"/>
                <a:gd name="T13" fmla="*/ 20 h 502"/>
                <a:gd name="T14" fmla="*/ 458 w 477"/>
                <a:gd name="T15" fmla="*/ 0 h 502"/>
                <a:gd name="T16" fmla="*/ 477 w 477"/>
                <a:gd name="T17" fmla="*/ 153 h 502"/>
                <a:gd name="T18" fmla="*/ 398 w 477"/>
                <a:gd name="T19" fmla="*/ 172 h 502"/>
                <a:gd name="T20" fmla="*/ 438 w 477"/>
                <a:gd name="T21" fmla="*/ 223 h 502"/>
                <a:gd name="T22" fmla="*/ 404 w 477"/>
                <a:gd name="T23" fmla="*/ 245 h 502"/>
                <a:gd name="T24" fmla="*/ 452 w 477"/>
                <a:gd name="T25" fmla="*/ 355 h 502"/>
                <a:gd name="T26" fmla="*/ 452 w 477"/>
                <a:gd name="T27" fmla="*/ 477 h 502"/>
                <a:gd name="T28" fmla="*/ 330 w 477"/>
                <a:gd name="T29" fmla="*/ 477 h 502"/>
                <a:gd name="T30" fmla="*/ 256 w 477"/>
                <a:gd name="T31" fmla="*/ 464 h 502"/>
                <a:gd name="T32" fmla="*/ 235 w 477"/>
                <a:gd name="T33" fmla="*/ 429 h 502"/>
                <a:gd name="T34" fmla="*/ 162 w 477"/>
                <a:gd name="T35" fmla="*/ 160 h 502"/>
                <a:gd name="T36" fmla="*/ 135 w 477"/>
                <a:gd name="T37" fmla="*/ 275 h 502"/>
                <a:gd name="T38" fmla="*/ 101 w 477"/>
                <a:gd name="T39" fmla="*/ 331 h 502"/>
                <a:gd name="T40" fmla="*/ 171 w 477"/>
                <a:gd name="T41" fmla="*/ 404 h 502"/>
                <a:gd name="T42" fmla="*/ 235 w 477"/>
                <a:gd name="T43" fmla="*/ 378 h 502"/>
                <a:gd name="T44" fmla="*/ 306 w 477"/>
                <a:gd name="T45" fmla="*/ 408 h 502"/>
                <a:gd name="T46" fmla="*/ 378 w 477"/>
                <a:gd name="T47" fmla="*/ 330 h 502"/>
                <a:gd name="T48" fmla="*/ 353 w 477"/>
                <a:gd name="T49" fmla="*/ 245 h 502"/>
                <a:gd name="T50" fmla="*/ 382 w 477"/>
                <a:gd name="T51" fmla="*/ 174 h 502"/>
                <a:gd name="T52" fmla="*/ 273 w 477"/>
                <a:gd name="T53" fmla="*/ 172 h 502"/>
                <a:gd name="T54" fmla="*/ 254 w 477"/>
                <a:gd name="T55" fmla="*/ 101 h 502"/>
                <a:gd name="T56" fmla="*/ 292 w 477"/>
                <a:gd name="T57" fmla="*/ 38 h 502"/>
                <a:gd name="T58" fmla="*/ 439 w 477"/>
                <a:gd name="T59" fmla="*/ 134 h 502"/>
                <a:gd name="T60" fmla="*/ 425 w 477"/>
                <a:gd name="T61" fmla="*/ 382 h 502"/>
                <a:gd name="T62" fmla="*/ 357 w 477"/>
                <a:gd name="T63" fmla="*/ 382 h 502"/>
                <a:gd name="T64" fmla="*/ 357 w 477"/>
                <a:gd name="T65" fmla="*/ 450 h 502"/>
                <a:gd name="T66" fmla="*/ 425 w 477"/>
                <a:gd name="T67" fmla="*/ 450 h 502"/>
                <a:gd name="T68" fmla="*/ 425 w 477"/>
                <a:gd name="T69" fmla="*/ 382 h 502"/>
                <a:gd name="T70" fmla="*/ 86 w 477"/>
                <a:gd name="T71" fmla="*/ 367 h 502"/>
                <a:gd name="T72" fmla="*/ 38 w 477"/>
                <a:gd name="T73" fmla="*/ 416 h 502"/>
                <a:gd name="T74" fmla="*/ 86 w 477"/>
                <a:gd name="T75" fmla="*/ 464 h 502"/>
                <a:gd name="T76" fmla="*/ 134 w 477"/>
                <a:gd name="T77" fmla="*/ 416 h 5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477" h="502">
                  <a:moveTo>
                    <a:pt x="235" y="429"/>
                  </a:moveTo>
                  <a:cubicBezTo>
                    <a:pt x="170" y="429"/>
                    <a:pt x="170" y="429"/>
                    <a:pt x="170" y="429"/>
                  </a:cubicBezTo>
                  <a:cubicBezTo>
                    <a:pt x="168" y="448"/>
                    <a:pt x="159" y="464"/>
                    <a:pt x="146" y="477"/>
                  </a:cubicBezTo>
                  <a:cubicBezTo>
                    <a:pt x="131" y="493"/>
                    <a:pt x="109" y="502"/>
                    <a:pt x="86" y="502"/>
                  </a:cubicBezTo>
                  <a:cubicBezTo>
                    <a:pt x="62" y="502"/>
                    <a:pt x="41" y="493"/>
                    <a:pt x="25" y="477"/>
                  </a:cubicBezTo>
                  <a:cubicBezTo>
                    <a:pt x="10" y="461"/>
                    <a:pt x="0" y="440"/>
                    <a:pt x="0" y="416"/>
                  </a:cubicBezTo>
                  <a:cubicBezTo>
                    <a:pt x="0" y="392"/>
                    <a:pt x="10" y="370"/>
                    <a:pt x="25" y="355"/>
                  </a:cubicBezTo>
                  <a:cubicBezTo>
                    <a:pt x="38" y="342"/>
                    <a:pt x="54" y="333"/>
                    <a:pt x="72" y="330"/>
                  </a:cubicBezTo>
                  <a:cubicBezTo>
                    <a:pt x="48" y="277"/>
                    <a:pt x="48" y="277"/>
                    <a:pt x="48" y="277"/>
                  </a:cubicBezTo>
                  <a:cubicBezTo>
                    <a:pt x="43" y="269"/>
                    <a:pt x="48" y="255"/>
                    <a:pt x="63" y="258"/>
                  </a:cubicBezTo>
                  <a:cubicBezTo>
                    <a:pt x="84" y="263"/>
                    <a:pt x="84" y="263"/>
                    <a:pt x="84" y="263"/>
                  </a:cubicBezTo>
                  <a:cubicBezTo>
                    <a:pt x="94" y="216"/>
                    <a:pt x="115" y="175"/>
                    <a:pt x="144" y="143"/>
                  </a:cubicBezTo>
                  <a:cubicBezTo>
                    <a:pt x="174" y="108"/>
                    <a:pt x="212" y="84"/>
                    <a:pt x="254" y="75"/>
                  </a:cubicBezTo>
                  <a:cubicBezTo>
                    <a:pt x="254" y="20"/>
                    <a:pt x="254" y="20"/>
                    <a:pt x="254" y="20"/>
                  </a:cubicBezTo>
                  <a:cubicBezTo>
                    <a:pt x="254" y="9"/>
                    <a:pt x="264" y="0"/>
                    <a:pt x="275" y="0"/>
                  </a:cubicBezTo>
                  <a:cubicBezTo>
                    <a:pt x="458" y="0"/>
                    <a:pt x="458" y="0"/>
                    <a:pt x="458" y="0"/>
                  </a:cubicBezTo>
                  <a:cubicBezTo>
                    <a:pt x="468" y="0"/>
                    <a:pt x="477" y="9"/>
                    <a:pt x="477" y="19"/>
                  </a:cubicBezTo>
                  <a:cubicBezTo>
                    <a:pt x="477" y="153"/>
                    <a:pt x="477" y="153"/>
                    <a:pt x="477" y="153"/>
                  </a:cubicBezTo>
                  <a:cubicBezTo>
                    <a:pt x="477" y="163"/>
                    <a:pt x="468" y="172"/>
                    <a:pt x="458" y="172"/>
                  </a:cubicBezTo>
                  <a:cubicBezTo>
                    <a:pt x="398" y="172"/>
                    <a:pt x="398" y="172"/>
                    <a:pt x="398" y="172"/>
                  </a:cubicBezTo>
                  <a:cubicBezTo>
                    <a:pt x="398" y="172"/>
                    <a:pt x="399" y="173"/>
                    <a:pt x="399" y="174"/>
                  </a:cubicBezTo>
                  <a:cubicBezTo>
                    <a:pt x="438" y="223"/>
                    <a:pt x="438" y="223"/>
                    <a:pt x="438" y="223"/>
                  </a:cubicBezTo>
                  <a:cubicBezTo>
                    <a:pt x="444" y="229"/>
                    <a:pt x="443" y="245"/>
                    <a:pt x="428" y="245"/>
                  </a:cubicBezTo>
                  <a:cubicBezTo>
                    <a:pt x="404" y="245"/>
                    <a:pt x="404" y="245"/>
                    <a:pt x="404" y="245"/>
                  </a:cubicBezTo>
                  <a:cubicBezTo>
                    <a:pt x="404" y="330"/>
                    <a:pt x="404" y="330"/>
                    <a:pt x="404" y="330"/>
                  </a:cubicBezTo>
                  <a:cubicBezTo>
                    <a:pt x="422" y="333"/>
                    <a:pt x="439" y="342"/>
                    <a:pt x="452" y="355"/>
                  </a:cubicBezTo>
                  <a:cubicBezTo>
                    <a:pt x="467" y="370"/>
                    <a:pt x="477" y="392"/>
                    <a:pt x="477" y="416"/>
                  </a:cubicBezTo>
                  <a:cubicBezTo>
                    <a:pt x="477" y="440"/>
                    <a:pt x="467" y="461"/>
                    <a:pt x="452" y="477"/>
                  </a:cubicBezTo>
                  <a:cubicBezTo>
                    <a:pt x="436" y="493"/>
                    <a:pt x="415" y="502"/>
                    <a:pt x="391" y="502"/>
                  </a:cubicBezTo>
                  <a:cubicBezTo>
                    <a:pt x="367" y="502"/>
                    <a:pt x="346" y="493"/>
                    <a:pt x="330" y="477"/>
                  </a:cubicBezTo>
                  <a:cubicBezTo>
                    <a:pt x="317" y="463"/>
                    <a:pt x="308" y="445"/>
                    <a:pt x="306" y="425"/>
                  </a:cubicBezTo>
                  <a:cubicBezTo>
                    <a:pt x="256" y="464"/>
                    <a:pt x="256" y="464"/>
                    <a:pt x="256" y="464"/>
                  </a:cubicBezTo>
                  <a:cubicBezTo>
                    <a:pt x="249" y="470"/>
                    <a:pt x="235" y="469"/>
                    <a:pt x="235" y="453"/>
                  </a:cubicBezTo>
                  <a:cubicBezTo>
                    <a:pt x="235" y="429"/>
                    <a:pt x="235" y="429"/>
                    <a:pt x="235" y="429"/>
                  </a:cubicBezTo>
                  <a:close/>
                  <a:moveTo>
                    <a:pt x="254" y="101"/>
                  </a:moveTo>
                  <a:cubicBezTo>
                    <a:pt x="219" y="110"/>
                    <a:pt x="188" y="131"/>
                    <a:pt x="162" y="160"/>
                  </a:cubicBezTo>
                  <a:cubicBezTo>
                    <a:pt x="137" y="189"/>
                    <a:pt x="118" y="226"/>
                    <a:pt x="109" y="269"/>
                  </a:cubicBezTo>
                  <a:cubicBezTo>
                    <a:pt x="135" y="275"/>
                    <a:pt x="135" y="275"/>
                    <a:pt x="135" y="275"/>
                  </a:cubicBezTo>
                  <a:cubicBezTo>
                    <a:pt x="148" y="278"/>
                    <a:pt x="147" y="292"/>
                    <a:pt x="140" y="298"/>
                  </a:cubicBezTo>
                  <a:cubicBezTo>
                    <a:pt x="101" y="331"/>
                    <a:pt x="101" y="331"/>
                    <a:pt x="101" y="331"/>
                  </a:cubicBezTo>
                  <a:cubicBezTo>
                    <a:pt x="118" y="334"/>
                    <a:pt x="134" y="342"/>
                    <a:pt x="146" y="355"/>
                  </a:cubicBezTo>
                  <a:cubicBezTo>
                    <a:pt x="159" y="368"/>
                    <a:pt x="168" y="385"/>
                    <a:pt x="171" y="404"/>
                  </a:cubicBezTo>
                  <a:cubicBezTo>
                    <a:pt x="235" y="404"/>
                    <a:pt x="235" y="404"/>
                    <a:pt x="235" y="404"/>
                  </a:cubicBezTo>
                  <a:cubicBezTo>
                    <a:pt x="235" y="378"/>
                    <a:pt x="235" y="378"/>
                    <a:pt x="235" y="378"/>
                  </a:cubicBezTo>
                  <a:cubicBezTo>
                    <a:pt x="235" y="365"/>
                    <a:pt x="248" y="363"/>
                    <a:pt x="256" y="369"/>
                  </a:cubicBezTo>
                  <a:cubicBezTo>
                    <a:pt x="306" y="408"/>
                    <a:pt x="306" y="408"/>
                    <a:pt x="306" y="408"/>
                  </a:cubicBezTo>
                  <a:cubicBezTo>
                    <a:pt x="308" y="387"/>
                    <a:pt x="317" y="368"/>
                    <a:pt x="330" y="355"/>
                  </a:cubicBezTo>
                  <a:cubicBezTo>
                    <a:pt x="343" y="342"/>
                    <a:pt x="360" y="333"/>
                    <a:pt x="378" y="330"/>
                  </a:cubicBezTo>
                  <a:cubicBezTo>
                    <a:pt x="378" y="245"/>
                    <a:pt x="378" y="245"/>
                    <a:pt x="378" y="245"/>
                  </a:cubicBezTo>
                  <a:cubicBezTo>
                    <a:pt x="353" y="245"/>
                    <a:pt x="353" y="245"/>
                    <a:pt x="353" y="245"/>
                  </a:cubicBezTo>
                  <a:cubicBezTo>
                    <a:pt x="340" y="245"/>
                    <a:pt x="338" y="230"/>
                    <a:pt x="344" y="223"/>
                  </a:cubicBezTo>
                  <a:cubicBezTo>
                    <a:pt x="382" y="174"/>
                    <a:pt x="382" y="174"/>
                    <a:pt x="382" y="174"/>
                  </a:cubicBezTo>
                  <a:cubicBezTo>
                    <a:pt x="383" y="173"/>
                    <a:pt x="383" y="172"/>
                    <a:pt x="384" y="172"/>
                  </a:cubicBezTo>
                  <a:cubicBezTo>
                    <a:pt x="273" y="172"/>
                    <a:pt x="273" y="172"/>
                    <a:pt x="273" y="172"/>
                  </a:cubicBezTo>
                  <a:cubicBezTo>
                    <a:pt x="263" y="172"/>
                    <a:pt x="254" y="164"/>
                    <a:pt x="254" y="153"/>
                  </a:cubicBezTo>
                  <a:cubicBezTo>
                    <a:pt x="254" y="101"/>
                    <a:pt x="254" y="101"/>
                    <a:pt x="254" y="101"/>
                  </a:cubicBezTo>
                  <a:close/>
                  <a:moveTo>
                    <a:pt x="439" y="38"/>
                  </a:moveTo>
                  <a:cubicBezTo>
                    <a:pt x="292" y="38"/>
                    <a:pt x="292" y="38"/>
                    <a:pt x="292" y="38"/>
                  </a:cubicBezTo>
                  <a:cubicBezTo>
                    <a:pt x="292" y="134"/>
                    <a:pt x="292" y="134"/>
                    <a:pt x="292" y="134"/>
                  </a:cubicBezTo>
                  <a:cubicBezTo>
                    <a:pt x="439" y="134"/>
                    <a:pt x="439" y="134"/>
                    <a:pt x="439" y="134"/>
                  </a:cubicBezTo>
                  <a:cubicBezTo>
                    <a:pt x="439" y="38"/>
                    <a:pt x="439" y="38"/>
                    <a:pt x="439" y="38"/>
                  </a:cubicBezTo>
                  <a:close/>
                  <a:moveTo>
                    <a:pt x="425" y="382"/>
                  </a:moveTo>
                  <a:cubicBezTo>
                    <a:pt x="416" y="373"/>
                    <a:pt x="404" y="367"/>
                    <a:pt x="391" y="367"/>
                  </a:cubicBezTo>
                  <a:cubicBezTo>
                    <a:pt x="378" y="367"/>
                    <a:pt x="366" y="373"/>
                    <a:pt x="357" y="382"/>
                  </a:cubicBezTo>
                  <a:cubicBezTo>
                    <a:pt x="349" y="390"/>
                    <a:pt x="343" y="402"/>
                    <a:pt x="343" y="416"/>
                  </a:cubicBezTo>
                  <a:cubicBezTo>
                    <a:pt x="343" y="429"/>
                    <a:pt x="349" y="441"/>
                    <a:pt x="357" y="450"/>
                  </a:cubicBezTo>
                  <a:cubicBezTo>
                    <a:pt x="366" y="459"/>
                    <a:pt x="378" y="464"/>
                    <a:pt x="391" y="464"/>
                  </a:cubicBezTo>
                  <a:cubicBezTo>
                    <a:pt x="404" y="464"/>
                    <a:pt x="416" y="459"/>
                    <a:pt x="425" y="450"/>
                  </a:cubicBezTo>
                  <a:cubicBezTo>
                    <a:pt x="434" y="441"/>
                    <a:pt x="439" y="429"/>
                    <a:pt x="439" y="416"/>
                  </a:cubicBezTo>
                  <a:cubicBezTo>
                    <a:pt x="439" y="402"/>
                    <a:pt x="434" y="390"/>
                    <a:pt x="425" y="382"/>
                  </a:cubicBezTo>
                  <a:close/>
                  <a:moveTo>
                    <a:pt x="120" y="382"/>
                  </a:moveTo>
                  <a:cubicBezTo>
                    <a:pt x="111" y="373"/>
                    <a:pt x="99" y="367"/>
                    <a:pt x="86" y="367"/>
                  </a:cubicBezTo>
                  <a:cubicBezTo>
                    <a:pt x="73" y="367"/>
                    <a:pt x="61" y="373"/>
                    <a:pt x="52" y="382"/>
                  </a:cubicBezTo>
                  <a:cubicBezTo>
                    <a:pt x="43" y="390"/>
                    <a:pt x="38" y="402"/>
                    <a:pt x="38" y="416"/>
                  </a:cubicBezTo>
                  <a:cubicBezTo>
                    <a:pt x="38" y="429"/>
                    <a:pt x="43" y="441"/>
                    <a:pt x="52" y="450"/>
                  </a:cubicBezTo>
                  <a:cubicBezTo>
                    <a:pt x="61" y="459"/>
                    <a:pt x="73" y="464"/>
                    <a:pt x="86" y="464"/>
                  </a:cubicBezTo>
                  <a:cubicBezTo>
                    <a:pt x="99" y="464"/>
                    <a:pt x="111" y="459"/>
                    <a:pt x="120" y="450"/>
                  </a:cubicBezTo>
                  <a:cubicBezTo>
                    <a:pt x="128" y="441"/>
                    <a:pt x="134" y="429"/>
                    <a:pt x="134" y="416"/>
                  </a:cubicBezTo>
                  <a:cubicBezTo>
                    <a:pt x="134" y="402"/>
                    <a:pt x="128" y="390"/>
                    <a:pt x="120" y="38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500"/>
            </a:p>
          </p:txBody>
        </p:sp>
      </p:grpSp>
      <p:grpSp>
        <p:nvGrpSpPr>
          <p:cNvPr id="39" name="组合 38"/>
          <p:cNvGrpSpPr/>
          <p:nvPr/>
        </p:nvGrpSpPr>
        <p:grpSpPr>
          <a:xfrm>
            <a:off x="7021596" y="3207651"/>
            <a:ext cx="529090" cy="428105"/>
            <a:chOff x="7903081" y="894379"/>
            <a:chExt cx="675141" cy="626498"/>
          </a:xfrm>
          <a:solidFill>
            <a:schemeClr val="tx1">
              <a:lumMod val="50000"/>
              <a:lumOff val="50000"/>
            </a:schemeClr>
          </a:solidFill>
          <a:effectLst/>
        </p:grpSpPr>
        <p:sp>
          <p:nvSpPr>
            <p:cNvPr id="40" name="Freeform 36"/>
            <p:cNvSpPr>
              <a:spLocks noEditPoints="1"/>
            </p:cNvSpPr>
            <p:nvPr/>
          </p:nvSpPr>
          <p:spPr bwMode="auto">
            <a:xfrm>
              <a:off x="7990491" y="894379"/>
              <a:ext cx="321479" cy="213587"/>
            </a:xfrm>
            <a:custGeom>
              <a:avLst/>
              <a:gdLst>
                <a:gd name="T0" fmla="*/ 133 w 372"/>
                <a:gd name="T1" fmla="*/ 185 h 247"/>
                <a:gd name="T2" fmla="*/ 118 w 372"/>
                <a:gd name="T3" fmla="*/ 152 h 247"/>
                <a:gd name="T4" fmla="*/ 136 w 372"/>
                <a:gd name="T5" fmla="*/ 115 h 247"/>
                <a:gd name="T6" fmla="*/ 180 w 372"/>
                <a:gd name="T7" fmla="*/ 100 h 247"/>
                <a:gd name="T8" fmla="*/ 180 w 372"/>
                <a:gd name="T9" fmla="*/ 84 h 247"/>
                <a:gd name="T10" fmla="*/ 205 w 372"/>
                <a:gd name="T11" fmla="*/ 84 h 247"/>
                <a:gd name="T12" fmla="*/ 205 w 372"/>
                <a:gd name="T13" fmla="*/ 99 h 247"/>
                <a:gd name="T14" fmla="*/ 246 w 372"/>
                <a:gd name="T15" fmla="*/ 114 h 247"/>
                <a:gd name="T16" fmla="*/ 263 w 372"/>
                <a:gd name="T17" fmla="*/ 152 h 247"/>
                <a:gd name="T18" fmla="*/ 221 w 372"/>
                <a:gd name="T19" fmla="*/ 152 h 247"/>
                <a:gd name="T20" fmla="*/ 215 w 372"/>
                <a:gd name="T21" fmla="*/ 136 h 247"/>
                <a:gd name="T22" fmla="*/ 167 w 372"/>
                <a:gd name="T23" fmla="*/ 134 h 247"/>
                <a:gd name="T24" fmla="*/ 167 w 372"/>
                <a:gd name="T25" fmla="*/ 156 h 247"/>
                <a:gd name="T26" fmla="*/ 217 w 372"/>
                <a:gd name="T27" fmla="*/ 171 h 247"/>
                <a:gd name="T28" fmla="*/ 251 w 372"/>
                <a:gd name="T29" fmla="*/ 188 h 247"/>
                <a:gd name="T30" fmla="*/ 266 w 372"/>
                <a:gd name="T31" fmla="*/ 223 h 247"/>
                <a:gd name="T32" fmla="*/ 265 w 372"/>
                <a:gd name="T33" fmla="*/ 234 h 247"/>
                <a:gd name="T34" fmla="*/ 259 w 372"/>
                <a:gd name="T35" fmla="*/ 246 h 247"/>
                <a:gd name="T36" fmla="*/ 222 w 372"/>
                <a:gd name="T37" fmla="*/ 230 h 247"/>
                <a:gd name="T38" fmla="*/ 217 w 372"/>
                <a:gd name="T39" fmla="*/ 217 h 247"/>
                <a:gd name="T40" fmla="*/ 133 w 372"/>
                <a:gd name="T41" fmla="*/ 185 h 247"/>
                <a:gd name="T42" fmla="*/ 191 w 372"/>
                <a:gd name="T43" fmla="*/ 39 h 247"/>
                <a:gd name="T44" fmla="*/ 83 w 372"/>
                <a:gd name="T45" fmla="*/ 83 h 247"/>
                <a:gd name="T46" fmla="*/ 39 w 372"/>
                <a:gd name="T47" fmla="*/ 191 h 247"/>
                <a:gd name="T48" fmla="*/ 44 w 372"/>
                <a:gd name="T49" fmla="*/ 231 h 247"/>
                <a:gd name="T50" fmla="*/ 9 w 372"/>
                <a:gd name="T51" fmla="*/ 247 h 247"/>
                <a:gd name="T52" fmla="*/ 0 w 372"/>
                <a:gd name="T53" fmla="*/ 191 h 247"/>
                <a:gd name="T54" fmla="*/ 56 w 372"/>
                <a:gd name="T55" fmla="*/ 56 h 247"/>
                <a:gd name="T56" fmla="*/ 191 w 372"/>
                <a:gd name="T57" fmla="*/ 0 h 247"/>
                <a:gd name="T58" fmla="*/ 326 w 372"/>
                <a:gd name="T59" fmla="*/ 56 h 247"/>
                <a:gd name="T60" fmla="*/ 372 w 372"/>
                <a:gd name="T61" fmla="*/ 132 h 247"/>
                <a:gd name="T62" fmla="*/ 339 w 372"/>
                <a:gd name="T63" fmla="*/ 152 h 247"/>
                <a:gd name="T64" fmla="*/ 299 w 372"/>
                <a:gd name="T65" fmla="*/ 83 h 247"/>
                <a:gd name="T66" fmla="*/ 191 w 372"/>
                <a:gd name="T67" fmla="*/ 39 h 2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72" h="247">
                  <a:moveTo>
                    <a:pt x="133" y="185"/>
                  </a:moveTo>
                  <a:cubicBezTo>
                    <a:pt x="123" y="177"/>
                    <a:pt x="118" y="166"/>
                    <a:pt x="118" y="152"/>
                  </a:cubicBezTo>
                  <a:cubicBezTo>
                    <a:pt x="118" y="136"/>
                    <a:pt x="124" y="124"/>
                    <a:pt x="136" y="115"/>
                  </a:cubicBezTo>
                  <a:cubicBezTo>
                    <a:pt x="147" y="105"/>
                    <a:pt x="160" y="100"/>
                    <a:pt x="180" y="100"/>
                  </a:cubicBezTo>
                  <a:cubicBezTo>
                    <a:pt x="180" y="84"/>
                    <a:pt x="180" y="84"/>
                    <a:pt x="180" y="84"/>
                  </a:cubicBezTo>
                  <a:cubicBezTo>
                    <a:pt x="205" y="84"/>
                    <a:pt x="205" y="84"/>
                    <a:pt x="205" y="84"/>
                  </a:cubicBezTo>
                  <a:cubicBezTo>
                    <a:pt x="205" y="99"/>
                    <a:pt x="205" y="99"/>
                    <a:pt x="205" y="99"/>
                  </a:cubicBezTo>
                  <a:cubicBezTo>
                    <a:pt x="224" y="100"/>
                    <a:pt x="235" y="104"/>
                    <a:pt x="246" y="114"/>
                  </a:cubicBezTo>
                  <a:cubicBezTo>
                    <a:pt x="257" y="123"/>
                    <a:pt x="262" y="136"/>
                    <a:pt x="263" y="152"/>
                  </a:cubicBezTo>
                  <a:cubicBezTo>
                    <a:pt x="221" y="152"/>
                    <a:pt x="221" y="152"/>
                    <a:pt x="221" y="152"/>
                  </a:cubicBezTo>
                  <a:cubicBezTo>
                    <a:pt x="220" y="145"/>
                    <a:pt x="218" y="140"/>
                    <a:pt x="215" y="136"/>
                  </a:cubicBezTo>
                  <a:cubicBezTo>
                    <a:pt x="208" y="128"/>
                    <a:pt x="176" y="128"/>
                    <a:pt x="167" y="134"/>
                  </a:cubicBezTo>
                  <a:cubicBezTo>
                    <a:pt x="161" y="139"/>
                    <a:pt x="160" y="151"/>
                    <a:pt x="167" y="156"/>
                  </a:cubicBezTo>
                  <a:cubicBezTo>
                    <a:pt x="175" y="162"/>
                    <a:pt x="205" y="167"/>
                    <a:pt x="217" y="171"/>
                  </a:cubicBezTo>
                  <a:cubicBezTo>
                    <a:pt x="232" y="176"/>
                    <a:pt x="244" y="181"/>
                    <a:pt x="251" y="188"/>
                  </a:cubicBezTo>
                  <a:cubicBezTo>
                    <a:pt x="261" y="197"/>
                    <a:pt x="266" y="208"/>
                    <a:pt x="266" y="223"/>
                  </a:cubicBezTo>
                  <a:cubicBezTo>
                    <a:pt x="266" y="227"/>
                    <a:pt x="266" y="231"/>
                    <a:pt x="265" y="234"/>
                  </a:cubicBezTo>
                  <a:cubicBezTo>
                    <a:pt x="263" y="238"/>
                    <a:pt x="261" y="242"/>
                    <a:pt x="259" y="246"/>
                  </a:cubicBezTo>
                  <a:cubicBezTo>
                    <a:pt x="247" y="240"/>
                    <a:pt x="235" y="235"/>
                    <a:pt x="222" y="230"/>
                  </a:cubicBezTo>
                  <a:cubicBezTo>
                    <a:pt x="223" y="225"/>
                    <a:pt x="221" y="220"/>
                    <a:pt x="217" y="217"/>
                  </a:cubicBezTo>
                  <a:cubicBezTo>
                    <a:pt x="200" y="204"/>
                    <a:pt x="158" y="207"/>
                    <a:pt x="133" y="185"/>
                  </a:cubicBezTo>
                  <a:close/>
                  <a:moveTo>
                    <a:pt x="191" y="39"/>
                  </a:moveTo>
                  <a:cubicBezTo>
                    <a:pt x="149" y="39"/>
                    <a:pt x="111" y="56"/>
                    <a:pt x="83" y="83"/>
                  </a:cubicBezTo>
                  <a:cubicBezTo>
                    <a:pt x="56" y="111"/>
                    <a:pt x="39" y="149"/>
                    <a:pt x="39" y="191"/>
                  </a:cubicBezTo>
                  <a:cubicBezTo>
                    <a:pt x="39" y="205"/>
                    <a:pt x="40" y="219"/>
                    <a:pt x="44" y="231"/>
                  </a:cubicBezTo>
                  <a:cubicBezTo>
                    <a:pt x="32" y="236"/>
                    <a:pt x="20" y="241"/>
                    <a:pt x="9" y="247"/>
                  </a:cubicBezTo>
                  <a:cubicBezTo>
                    <a:pt x="3" y="229"/>
                    <a:pt x="0" y="210"/>
                    <a:pt x="0" y="191"/>
                  </a:cubicBezTo>
                  <a:cubicBezTo>
                    <a:pt x="0" y="138"/>
                    <a:pt x="22" y="91"/>
                    <a:pt x="56" y="56"/>
                  </a:cubicBezTo>
                  <a:cubicBezTo>
                    <a:pt x="91" y="22"/>
                    <a:pt x="138" y="0"/>
                    <a:pt x="191" y="0"/>
                  </a:cubicBezTo>
                  <a:cubicBezTo>
                    <a:pt x="244" y="0"/>
                    <a:pt x="291" y="22"/>
                    <a:pt x="326" y="56"/>
                  </a:cubicBezTo>
                  <a:cubicBezTo>
                    <a:pt x="347" y="77"/>
                    <a:pt x="363" y="103"/>
                    <a:pt x="372" y="132"/>
                  </a:cubicBezTo>
                  <a:cubicBezTo>
                    <a:pt x="361" y="138"/>
                    <a:pt x="349" y="145"/>
                    <a:pt x="339" y="152"/>
                  </a:cubicBezTo>
                  <a:cubicBezTo>
                    <a:pt x="332" y="126"/>
                    <a:pt x="318" y="102"/>
                    <a:pt x="299" y="83"/>
                  </a:cubicBezTo>
                  <a:cubicBezTo>
                    <a:pt x="271" y="56"/>
                    <a:pt x="233" y="39"/>
                    <a:pt x="191" y="3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500"/>
            </a:p>
          </p:txBody>
        </p:sp>
        <p:sp>
          <p:nvSpPr>
            <p:cNvPr id="41" name="Freeform 37"/>
            <p:cNvSpPr>
              <a:spLocks noEditPoints="1"/>
            </p:cNvSpPr>
            <p:nvPr/>
          </p:nvSpPr>
          <p:spPr bwMode="auto">
            <a:xfrm>
              <a:off x="8242846" y="1021288"/>
              <a:ext cx="335376" cy="351103"/>
            </a:xfrm>
            <a:custGeom>
              <a:avLst/>
              <a:gdLst>
                <a:gd name="T0" fmla="*/ 41 w 388"/>
                <a:gd name="T1" fmla="*/ 59 h 406"/>
                <a:gd name="T2" fmla="*/ 185 w 388"/>
                <a:gd name="T3" fmla="*/ 0 h 406"/>
                <a:gd name="T4" fmla="*/ 329 w 388"/>
                <a:gd name="T5" fmla="*/ 59 h 406"/>
                <a:gd name="T6" fmla="*/ 388 w 388"/>
                <a:gd name="T7" fmla="*/ 203 h 406"/>
                <a:gd name="T8" fmla="*/ 329 w 388"/>
                <a:gd name="T9" fmla="*/ 347 h 406"/>
                <a:gd name="T10" fmla="*/ 185 w 388"/>
                <a:gd name="T11" fmla="*/ 406 h 406"/>
                <a:gd name="T12" fmla="*/ 111 w 388"/>
                <a:gd name="T13" fmla="*/ 393 h 406"/>
                <a:gd name="T14" fmla="*/ 116 w 388"/>
                <a:gd name="T15" fmla="*/ 342 h 406"/>
                <a:gd name="T16" fmla="*/ 36 w 388"/>
                <a:gd name="T17" fmla="*/ 149 h 406"/>
                <a:gd name="T18" fmla="*/ 0 w 388"/>
                <a:gd name="T19" fmla="*/ 119 h 406"/>
                <a:gd name="T20" fmla="*/ 41 w 388"/>
                <a:gd name="T21" fmla="*/ 59 h 406"/>
                <a:gd name="T22" fmla="*/ 123 w 388"/>
                <a:gd name="T23" fmla="*/ 197 h 406"/>
                <a:gd name="T24" fmla="*/ 107 w 388"/>
                <a:gd name="T25" fmla="*/ 161 h 406"/>
                <a:gd name="T26" fmla="*/ 126 w 388"/>
                <a:gd name="T27" fmla="*/ 121 h 406"/>
                <a:gd name="T28" fmla="*/ 173 w 388"/>
                <a:gd name="T29" fmla="*/ 105 h 406"/>
                <a:gd name="T30" fmla="*/ 173 w 388"/>
                <a:gd name="T31" fmla="*/ 88 h 406"/>
                <a:gd name="T32" fmla="*/ 200 w 388"/>
                <a:gd name="T33" fmla="*/ 88 h 406"/>
                <a:gd name="T34" fmla="*/ 200 w 388"/>
                <a:gd name="T35" fmla="*/ 104 h 406"/>
                <a:gd name="T36" fmla="*/ 244 w 388"/>
                <a:gd name="T37" fmla="*/ 120 h 406"/>
                <a:gd name="T38" fmla="*/ 262 w 388"/>
                <a:gd name="T39" fmla="*/ 161 h 406"/>
                <a:gd name="T40" fmla="*/ 217 w 388"/>
                <a:gd name="T41" fmla="*/ 161 h 406"/>
                <a:gd name="T42" fmla="*/ 211 w 388"/>
                <a:gd name="T43" fmla="*/ 144 h 406"/>
                <a:gd name="T44" fmla="*/ 160 w 388"/>
                <a:gd name="T45" fmla="*/ 142 h 406"/>
                <a:gd name="T46" fmla="*/ 159 w 388"/>
                <a:gd name="T47" fmla="*/ 165 h 406"/>
                <a:gd name="T48" fmla="*/ 213 w 388"/>
                <a:gd name="T49" fmla="*/ 181 h 406"/>
                <a:gd name="T50" fmla="*/ 250 w 388"/>
                <a:gd name="T51" fmla="*/ 200 h 406"/>
                <a:gd name="T52" fmla="*/ 265 w 388"/>
                <a:gd name="T53" fmla="*/ 237 h 406"/>
                <a:gd name="T54" fmla="*/ 248 w 388"/>
                <a:gd name="T55" fmla="*/ 279 h 406"/>
                <a:gd name="T56" fmla="*/ 198 w 388"/>
                <a:gd name="T57" fmla="*/ 296 h 406"/>
                <a:gd name="T58" fmla="*/ 198 w 388"/>
                <a:gd name="T59" fmla="*/ 318 h 406"/>
                <a:gd name="T60" fmla="*/ 172 w 388"/>
                <a:gd name="T61" fmla="*/ 318 h 406"/>
                <a:gd name="T62" fmla="*/ 172 w 388"/>
                <a:gd name="T63" fmla="*/ 296 h 406"/>
                <a:gd name="T64" fmla="*/ 123 w 388"/>
                <a:gd name="T65" fmla="*/ 279 h 406"/>
                <a:gd name="T66" fmla="*/ 105 w 388"/>
                <a:gd name="T67" fmla="*/ 233 h 406"/>
                <a:gd name="T68" fmla="*/ 152 w 388"/>
                <a:gd name="T69" fmla="*/ 233 h 406"/>
                <a:gd name="T70" fmla="*/ 158 w 388"/>
                <a:gd name="T71" fmla="*/ 254 h 406"/>
                <a:gd name="T72" fmla="*/ 212 w 388"/>
                <a:gd name="T73" fmla="*/ 256 h 406"/>
                <a:gd name="T74" fmla="*/ 213 w 388"/>
                <a:gd name="T75" fmla="*/ 231 h 406"/>
                <a:gd name="T76" fmla="*/ 123 w 388"/>
                <a:gd name="T77" fmla="*/ 197 h 4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388" h="406">
                  <a:moveTo>
                    <a:pt x="41" y="59"/>
                  </a:moveTo>
                  <a:cubicBezTo>
                    <a:pt x="78" y="22"/>
                    <a:pt x="129" y="0"/>
                    <a:pt x="185" y="0"/>
                  </a:cubicBezTo>
                  <a:cubicBezTo>
                    <a:pt x="241" y="0"/>
                    <a:pt x="292" y="22"/>
                    <a:pt x="329" y="59"/>
                  </a:cubicBezTo>
                  <a:cubicBezTo>
                    <a:pt x="366" y="96"/>
                    <a:pt x="388" y="147"/>
                    <a:pt x="388" y="203"/>
                  </a:cubicBezTo>
                  <a:cubicBezTo>
                    <a:pt x="388" y="259"/>
                    <a:pt x="366" y="310"/>
                    <a:pt x="329" y="347"/>
                  </a:cubicBezTo>
                  <a:cubicBezTo>
                    <a:pt x="292" y="384"/>
                    <a:pt x="241" y="406"/>
                    <a:pt x="185" y="406"/>
                  </a:cubicBezTo>
                  <a:cubicBezTo>
                    <a:pt x="159" y="406"/>
                    <a:pt x="134" y="401"/>
                    <a:pt x="111" y="393"/>
                  </a:cubicBezTo>
                  <a:cubicBezTo>
                    <a:pt x="114" y="376"/>
                    <a:pt x="116" y="359"/>
                    <a:pt x="116" y="342"/>
                  </a:cubicBezTo>
                  <a:cubicBezTo>
                    <a:pt x="116" y="270"/>
                    <a:pt x="87" y="200"/>
                    <a:pt x="36" y="149"/>
                  </a:cubicBezTo>
                  <a:cubicBezTo>
                    <a:pt x="25" y="138"/>
                    <a:pt x="13" y="128"/>
                    <a:pt x="0" y="119"/>
                  </a:cubicBezTo>
                  <a:cubicBezTo>
                    <a:pt x="10" y="96"/>
                    <a:pt x="24" y="76"/>
                    <a:pt x="41" y="59"/>
                  </a:cubicBezTo>
                  <a:close/>
                  <a:moveTo>
                    <a:pt x="123" y="197"/>
                  </a:moveTo>
                  <a:cubicBezTo>
                    <a:pt x="112" y="188"/>
                    <a:pt x="107" y="176"/>
                    <a:pt x="107" y="161"/>
                  </a:cubicBezTo>
                  <a:cubicBezTo>
                    <a:pt x="107" y="144"/>
                    <a:pt x="113" y="131"/>
                    <a:pt x="126" y="121"/>
                  </a:cubicBezTo>
                  <a:cubicBezTo>
                    <a:pt x="138" y="111"/>
                    <a:pt x="152" y="105"/>
                    <a:pt x="173" y="105"/>
                  </a:cubicBezTo>
                  <a:cubicBezTo>
                    <a:pt x="173" y="88"/>
                    <a:pt x="173" y="88"/>
                    <a:pt x="173" y="88"/>
                  </a:cubicBezTo>
                  <a:cubicBezTo>
                    <a:pt x="200" y="88"/>
                    <a:pt x="200" y="88"/>
                    <a:pt x="200" y="88"/>
                  </a:cubicBezTo>
                  <a:cubicBezTo>
                    <a:pt x="200" y="104"/>
                    <a:pt x="200" y="104"/>
                    <a:pt x="200" y="104"/>
                  </a:cubicBezTo>
                  <a:cubicBezTo>
                    <a:pt x="220" y="105"/>
                    <a:pt x="233" y="110"/>
                    <a:pt x="244" y="120"/>
                  </a:cubicBezTo>
                  <a:cubicBezTo>
                    <a:pt x="255" y="130"/>
                    <a:pt x="261" y="143"/>
                    <a:pt x="262" y="161"/>
                  </a:cubicBezTo>
                  <a:cubicBezTo>
                    <a:pt x="217" y="161"/>
                    <a:pt x="217" y="161"/>
                    <a:pt x="217" y="161"/>
                  </a:cubicBezTo>
                  <a:cubicBezTo>
                    <a:pt x="216" y="154"/>
                    <a:pt x="214" y="148"/>
                    <a:pt x="211" y="144"/>
                  </a:cubicBezTo>
                  <a:cubicBezTo>
                    <a:pt x="203" y="135"/>
                    <a:pt x="168" y="135"/>
                    <a:pt x="160" y="142"/>
                  </a:cubicBezTo>
                  <a:cubicBezTo>
                    <a:pt x="152" y="147"/>
                    <a:pt x="152" y="160"/>
                    <a:pt x="159" y="165"/>
                  </a:cubicBezTo>
                  <a:cubicBezTo>
                    <a:pt x="168" y="172"/>
                    <a:pt x="200" y="177"/>
                    <a:pt x="213" y="181"/>
                  </a:cubicBezTo>
                  <a:cubicBezTo>
                    <a:pt x="229" y="186"/>
                    <a:pt x="242" y="193"/>
                    <a:pt x="250" y="200"/>
                  </a:cubicBezTo>
                  <a:cubicBezTo>
                    <a:pt x="260" y="209"/>
                    <a:pt x="265" y="221"/>
                    <a:pt x="265" y="237"/>
                  </a:cubicBezTo>
                  <a:cubicBezTo>
                    <a:pt x="265" y="256"/>
                    <a:pt x="260" y="270"/>
                    <a:pt x="248" y="279"/>
                  </a:cubicBezTo>
                  <a:cubicBezTo>
                    <a:pt x="236" y="289"/>
                    <a:pt x="222" y="295"/>
                    <a:pt x="198" y="296"/>
                  </a:cubicBezTo>
                  <a:cubicBezTo>
                    <a:pt x="198" y="318"/>
                    <a:pt x="198" y="318"/>
                    <a:pt x="198" y="318"/>
                  </a:cubicBezTo>
                  <a:cubicBezTo>
                    <a:pt x="172" y="318"/>
                    <a:pt x="172" y="318"/>
                    <a:pt x="172" y="318"/>
                  </a:cubicBezTo>
                  <a:cubicBezTo>
                    <a:pt x="172" y="296"/>
                    <a:pt x="172" y="296"/>
                    <a:pt x="172" y="296"/>
                  </a:cubicBezTo>
                  <a:cubicBezTo>
                    <a:pt x="150" y="295"/>
                    <a:pt x="136" y="290"/>
                    <a:pt x="123" y="279"/>
                  </a:cubicBezTo>
                  <a:cubicBezTo>
                    <a:pt x="111" y="268"/>
                    <a:pt x="105" y="252"/>
                    <a:pt x="105" y="233"/>
                  </a:cubicBezTo>
                  <a:cubicBezTo>
                    <a:pt x="152" y="233"/>
                    <a:pt x="152" y="233"/>
                    <a:pt x="152" y="233"/>
                  </a:cubicBezTo>
                  <a:cubicBezTo>
                    <a:pt x="153" y="243"/>
                    <a:pt x="155" y="250"/>
                    <a:pt x="158" y="254"/>
                  </a:cubicBezTo>
                  <a:cubicBezTo>
                    <a:pt x="167" y="265"/>
                    <a:pt x="203" y="263"/>
                    <a:pt x="212" y="256"/>
                  </a:cubicBezTo>
                  <a:cubicBezTo>
                    <a:pt x="220" y="251"/>
                    <a:pt x="221" y="237"/>
                    <a:pt x="213" y="231"/>
                  </a:cubicBezTo>
                  <a:cubicBezTo>
                    <a:pt x="195" y="216"/>
                    <a:pt x="150" y="220"/>
                    <a:pt x="123" y="19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500"/>
            </a:p>
          </p:txBody>
        </p:sp>
        <p:sp>
          <p:nvSpPr>
            <p:cNvPr id="42" name="Freeform 38"/>
            <p:cNvSpPr>
              <a:spLocks noEditPoints="1"/>
            </p:cNvSpPr>
            <p:nvPr/>
          </p:nvSpPr>
          <p:spPr bwMode="auto">
            <a:xfrm>
              <a:off x="7903081" y="1114915"/>
              <a:ext cx="406328" cy="405962"/>
            </a:xfrm>
            <a:custGeom>
              <a:avLst/>
              <a:gdLst>
                <a:gd name="T0" fmla="*/ 235 w 470"/>
                <a:gd name="T1" fmla="*/ 57 h 470"/>
                <a:gd name="T2" fmla="*/ 109 w 470"/>
                <a:gd name="T3" fmla="*/ 109 h 470"/>
                <a:gd name="T4" fmla="*/ 57 w 470"/>
                <a:gd name="T5" fmla="*/ 235 h 470"/>
                <a:gd name="T6" fmla="*/ 109 w 470"/>
                <a:gd name="T7" fmla="*/ 361 h 470"/>
                <a:gd name="T8" fmla="*/ 235 w 470"/>
                <a:gd name="T9" fmla="*/ 413 h 470"/>
                <a:gd name="T10" fmla="*/ 361 w 470"/>
                <a:gd name="T11" fmla="*/ 361 h 470"/>
                <a:gd name="T12" fmla="*/ 413 w 470"/>
                <a:gd name="T13" fmla="*/ 235 h 470"/>
                <a:gd name="T14" fmla="*/ 361 w 470"/>
                <a:gd name="T15" fmla="*/ 109 h 470"/>
                <a:gd name="T16" fmla="*/ 235 w 470"/>
                <a:gd name="T17" fmla="*/ 57 h 470"/>
                <a:gd name="T18" fmla="*/ 170 w 470"/>
                <a:gd name="T19" fmla="*/ 228 h 470"/>
                <a:gd name="T20" fmla="*/ 154 w 470"/>
                <a:gd name="T21" fmla="*/ 191 h 470"/>
                <a:gd name="T22" fmla="*/ 173 w 470"/>
                <a:gd name="T23" fmla="*/ 149 h 470"/>
                <a:gd name="T24" fmla="*/ 222 w 470"/>
                <a:gd name="T25" fmla="*/ 132 h 470"/>
                <a:gd name="T26" fmla="*/ 222 w 470"/>
                <a:gd name="T27" fmla="*/ 114 h 470"/>
                <a:gd name="T28" fmla="*/ 251 w 470"/>
                <a:gd name="T29" fmla="*/ 114 h 470"/>
                <a:gd name="T30" fmla="*/ 251 w 470"/>
                <a:gd name="T31" fmla="*/ 132 h 470"/>
                <a:gd name="T32" fmla="*/ 296 w 470"/>
                <a:gd name="T33" fmla="*/ 148 h 470"/>
                <a:gd name="T34" fmla="*/ 314 w 470"/>
                <a:gd name="T35" fmla="*/ 190 h 470"/>
                <a:gd name="T36" fmla="*/ 267 w 470"/>
                <a:gd name="T37" fmla="*/ 190 h 470"/>
                <a:gd name="T38" fmla="*/ 262 w 470"/>
                <a:gd name="T39" fmla="*/ 173 h 470"/>
                <a:gd name="T40" fmla="*/ 208 w 470"/>
                <a:gd name="T41" fmla="*/ 171 h 470"/>
                <a:gd name="T42" fmla="*/ 208 w 470"/>
                <a:gd name="T43" fmla="*/ 196 h 470"/>
                <a:gd name="T44" fmla="*/ 264 w 470"/>
                <a:gd name="T45" fmla="*/ 212 h 470"/>
                <a:gd name="T46" fmla="*/ 302 w 470"/>
                <a:gd name="T47" fmla="*/ 231 h 470"/>
                <a:gd name="T48" fmla="*/ 318 w 470"/>
                <a:gd name="T49" fmla="*/ 271 h 470"/>
                <a:gd name="T50" fmla="*/ 300 w 470"/>
                <a:gd name="T51" fmla="*/ 314 h 470"/>
                <a:gd name="T52" fmla="*/ 248 w 470"/>
                <a:gd name="T53" fmla="*/ 333 h 470"/>
                <a:gd name="T54" fmla="*/ 248 w 470"/>
                <a:gd name="T55" fmla="*/ 355 h 470"/>
                <a:gd name="T56" fmla="*/ 219 w 470"/>
                <a:gd name="T57" fmla="*/ 355 h 470"/>
                <a:gd name="T58" fmla="*/ 219 w 470"/>
                <a:gd name="T59" fmla="*/ 333 h 470"/>
                <a:gd name="T60" fmla="*/ 171 w 470"/>
                <a:gd name="T61" fmla="*/ 313 h 470"/>
                <a:gd name="T62" fmla="*/ 151 w 470"/>
                <a:gd name="T63" fmla="*/ 266 h 470"/>
                <a:gd name="T64" fmla="*/ 201 w 470"/>
                <a:gd name="T65" fmla="*/ 266 h 470"/>
                <a:gd name="T66" fmla="*/ 207 w 470"/>
                <a:gd name="T67" fmla="*/ 288 h 470"/>
                <a:gd name="T68" fmla="*/ 263 w 470"/>
                <a:gd name="T69" fmla="*/ 290 h 470"/>
                <a:gd name="T70" fmla="*/ 264 w 470"/>
                <a:gd name="T71" fmla="*/ 264 h 470"/>
                <a:gd name="T72" fmla="*/ 170 w 470"/>
                <a:gd name="T73" fmla="*/ 228 h 470"/>
                <a:gd name="T74" fmla="*/ 69 w 470"/>
                <a:gd name="T75" fmla="*/ 69 h 470"/>
                <a:gd name="T76" fmla="*/ 235 w 470"/>
                <a:gd name="T77" fmla="*/ 0 h 470"/>
                <a:gd name="T78" fmla="*/ 401 w 470"/>
                <a:gd name="T79" fmla="*/ 69 h 470"/>
                <a:gd name="T80" fmla="*/ 470 w 470"/>
                <a:gd name="T81" fmla="*/ 235 h 470"/>
                <a:gd name="T82" fmla="*/ 401 w 470"/>
                <a:gd name="T83" fmla="*/ 401 h 470"/>
                <a:gd name="T84" fmla="*/ 235 w 470"/>
                <a:gd name="T85" fmla="*/ 470 h 470"/>
                <a:gd name="T86" fmla="*/ 69 w 470"/>
                <a:gd name="T87" fmla="*/ 401 h 470"/>
                <a:gd name="T88" fmla="*/ 0 w 470"/>
                <a:gd name="T89" fmla="*/ 235 h 470"/>
                <a:gd name="T90" fmla="*/ 69 w 470"/>
                <a:gd name="T91" fmla="*/ 69 h 4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470" h="470">
                  <a:moveTo>
                    <a:pt x="235" y="57"/>
                  </a:moveTo>
                  <a:cubicBezTo>
                    <a:pt x="186" y="57"/>
                    <a:pt x="141" y="77"/>
                    <a:pt x="109" y="109"/>
                  </a:cubicBezTo>
                  <a:cubicBezTo>
                    <a:pt x="77" y="141"/>
                    <a:pt x="57" y="186"/>
                    <a:pt x="57" y="235"/>
                  </a:cubicBezTo>
                  <a:cubicBezTo>
                    <a:pt x="57" y="284"/>
                    <a:pt x="77" y="328"/>
                    <a:pt x="109" y="361"/>
                  </a:cubicBezTo>
                  <a:cubicBezTo>
                    <a:pt x="141" y="393"/>
                    <a:pt x="186" y="413"/>
                    <a:pt x="235" y="413"/>
                  </a:cubicBezTo>
                  <a:cubicBezTo>
                    <a:pt x="284" y="413"/>
                    <a:pt x="328" y="393"/>
                    <a:pt x="361" y="361"/>
                  </a:cubicBezTo>
                  <a:cubicBezTo>
                    <a:pt x="393" y="328"/>
                    <a:pt x="413" y="284"/>
                    <a:pt x="413" y="235"/>
                  </a:cubicBezTo>
                  <a:cubicBezTo>
                    <a:pt x="413" y="186"/>
                    <a:pt x="393" y="141"/>
                    <a:pt x="361" y="109"/>
                  </a:cubicBezTo>
                  <a:cubicBezTo>
                    <a:pt x="328" y="77"/>
                    <a:pt x="284" y="57"/>
                    <a:pt x="235" y="57"/>
                  </a:cubicBezTo>
                  <a:close/>
                  <a:moveTo>
                    <a:pt x="170" y="228"/>
                  </a:moveTo>
                  <a:cubicBezTo>
                    <a:pt x="159" y="219"/>
                    <a:pt x="154" y="207"/>
                    <a:pt x="154" y="191"/>
                  </a:cubicBezTo>
                  <a:cubicBezTo>
                    <a:pt x="154" y="174"/>
                    <a:pt x="160" y="160"/>
                    <a:pt x="173" y="149"/>
                  </a:cubicBezTo>
                  <a:cubicBezTo>
                    <a:pt x="186" y="139"/>
                    <a:pt x="200" y="133"/>
                    <a:pt x="222" y="132"/>
                  </a:cubicBezTo>
                  <a:cubicBezTo>
                    <a:pt x="222" y="114"/>
                    <a:pt x="222" y="114"/>
                    <a:pt x="222" y="114"/>
                  </a:cubicBezTo>
                  <a:cubicBezTo>
                    <a:pt x="251" y="114"/>
                    <a:pt x="251" y="114"/>
                    <a:pt x="251" y="114"/>
                  </a:cubicBezTo>
                  <a:cubicBezTo>
                    <a:pt x="251" y="132"/>
                    <a:pt x="251" y="132"/>
                    <a:pt x="251" y="132"/>
                  </a:cubicBezTo>
                  <a:cubicBezTo>
                    <a:pt x="272" y="133"/>
                    <a:pt x="284" y="138"/>
                    <a:pt x="296" y="148"/>
                  </a:cubicBezTo>
                  <a:cubicBezTo>
                    <a:pt x="308" y="158"/>
                    <a:pt x="313" y="172"/>
                    <a:pt x="314" y="190"/>
                  </a:cubicBezTo>
                  <a:cubicBezTo>
                    <a:pt x="267" y="190"/>
                    <a:pt x="267" y="190"/>
                    <a:pt x="267" y="190"/>
                  </a:cubicBezTo>
                  <a:cubicBezTo>
                    <a:pt x="266" y="182"/>
                    <a:pt x="265" y="177"/>
                    <a:pt x="262" y="173"/>
                  </a:cubicBezTo>
                  <a:cubicBezTo>
                    <a:pt x="254" y="164"/>
                    <a:pt x="218" y="164"/>
                    <a:pt x="208" y="171"/>
                  </a:cubicBezTo>
                  <a:cubicBezTo>
                    <a:pt x="201" y="177"/>
                    <a:pt x="200" y="190"/>
                    <a:pt x="208" y="196"/>
                  </a:cubicBezTo>
                  <a:cubicBezTo>
                    <a:pt x="217" y="203"/>
                    <a:pt x="250" y="208"/>
                    <a:pt x="264" y="212"/>
                  </a:cubicBezTo>
                  <a:cubicBezTo>
                    <a:pt x="281" y="218"/>
                    <a:pt x="294" y="224"/>
                    <a:pt x="302" y="231"/>
                  </a:cubicBezTo>
                  <a:cubicBezTo>
                    <a:pt x="313" y="241"/>
                    <a:pt x="318" y="254"/>
                    <a:pt x="318" y="271"/>
                  </a:cubicBezTo>
                  <a:cubicBezTo>
                    <a:pt x="319" y="290"/>
                    <a:pt x="312" y="304"/>
                    <a:pt x="300" y="314"/>
                  </a:cubicBezTo>
                  <a:cubicBezTo>
                    <a:pt x="288" y="325"/>
                    <a:pt x="272" y="332"/>
                    <a:pt x="248" y="333"/>
                  </a:cubicBezTo>
                  <a:cubicBezTo>
                    <a:pt x="248" y="355"/>
                    <a:pt x="248" y="355"/>
                    <a:pt x="248" y="355"/>
                  </a:cubicBezTo>
                  <a:cubicBezTo>
                    <a:pt x="219" y="355"/>
                    <a:pt x="219" y="355"/>
                    <a:pt x="219" y="355"/>
                  </a:cubicBezTo>
                  <a:cubicBezTo>
                    <a:pt x="219" y="333"/>
                    <a:pt x="219" y="333"/>
                    <a:pt x="219" y="333"/>
                  </a:cubicBezTo>
                  <a:cubicBezTo>
                    <a:pt x="196" y="333"/>
                    <a:pt x="183" y="325"/>
                    <a:pt x="171" y="313"/>
                  </a:cubicBezTo>
                  <a:cubicBezTo>
                    <a:pt x="158" y="302"/>
                    <a:pt x="151" y="286"/>
                    <a:pt x="151" y="266"/>
                  </a:cubicBezTo>
                  <a:cubicBezTo>
                    <a:pt x="201" y="266"/>
                    <a:pt x="201" y="266"/>
                    <a:pt x="201" y="266"/>
                  </a:cubicBezTo>
                  <a:cubicBezTo>
                    <a:pt x="202" y="276"/>
                    <a:pt x="204" y="283"/>
                    <a:pt x="207" y="288"/>
                  </a:cubicBezTo>
                  <a:cubicBezTo>
                    <a:pt x="216" y="299"/>
                    <a:pt x="254" y="297"/>
                    <a:pt x="263" y="290"/>
                  </a:cubicBezTo>
                  <a:cubicBezTo>
                    <a:pt x="272" y="284"/>
                    <a:pt x="272" y="271"/>
                    <a:pt x="264" y="264"/>
                  </a:cubicBezTo>
                  <a:cubicBezTo>
                    <a:pt x="245" y="249"/>
                    <a:pt x="198" y="252"/>
                    <a:pt x="170" y="228"/>
                  </a:cubicBezTo>
                  <a:close/>
                  <a:moveTo>
                    <a:pt x="69" y="69"/>
                  </a:moveTo>
                  <a:cubicBezTo>
                    <a:pt x="111" y="26"/>
                    <a:pt x="170" y="0"/>
                    <a:pt x="235" y="0"/>
                  </a:cubicBezTo>
                  <a:cubicBezTo>
                    <a:pt x="300" y="0"/>
                    <a:pt x="359" y="26"/>
                    <a:pt x="401" y="69"/>
                  </a:cubicBezTo>
                  <a:cubicBezTo>
                    <a:pt x="444" y="111"/>
                    <a:pt x="470" y="170"/>
                    <a:pt x="470" y="235"/>
                  </a:cubicBezTo>
                  <a:cubicBezTo>
                    <a:pt x="470" y="300"/>
                    <a:pt x="444" y="359"/>
                    <a:pt x="401" y="401"/>
                  </a:cubicBezTo>
                  <a:cubicBezTo>
                    <a:pt x="359" y="444"/>
                    <a:pt x="300" y="470"/>
                    <a:pt x="235" y="470"/>
                  </a:cubicBezTo>
                  <a:cubicBezTo>
                    <a:pt x="170" y="470"/>
                    <a:pt x="111" y="444"/>
                    <a:pt x="69" y="401"/>
                  </a:cubicBezTo>
                  <a:cubicBezTo>
                    <a:pt x="26" y="359"/>
                    <a:pt x="0" y="300"/>
                    <a:pt x="0" y="235"/>
                  </a:cubicBezTo>
                  <a:cubicBezTo>
                    <a:pt x="0" y="170"/>
                    <a:pt x="26" y="111"/>
                    <a:pt x="69" y="6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500"/>
            </a:p>
          </p:txBody>
        </p:sp>
      </p:grpSp>
      <p:grpSp>
        <p:nvGrpSpPr>
          <p:cNvPr id="43" name="组合 42"/>
          <p:cNvGrpSpPr/>
          <p:nvPr/>
        </p:nvGrpSpPr>
        <p:grpSpPr>
          <a:xfrm>
            <a:off x="4830895" y="3174370"/>
            <a:ext cx="560331" cy="480087"/>
            <a:chOff x="5037571" y="856343"/>
            <a:chExt cx="715006" cy="702571"/>
          </a:xfrm>
          <a:solidFill>
            <a:srgbClr val="E94E60"/>
          </a:solidFill>
          <a:effectLst/>
        </p:grpSpPr>
        <p:sp>
          <p:nvSpPr>
            <p:cNvPr id="44" name="Freeform 39"/>
            <p:cNvSpPr>
              <a:spLocks/>
            </p:cNvSpPr>
            <p:nvPr/>
          </p:nvSpPr>
          <p:spPr bwMode="auto">
            <a:xfrm>
              <a:off x="5468769" y="856343"/>
              <a:ext cx="244675" cy="244675"/>
            </a:xfrm>
            <a:custGeom>
              <a:avLst/>
              <a:gdLst>
                <a:gd name="T0" fmla="*/ 19 w 283"/>
                <a:gd name="T1" fmla="*/ 0 h 283"/>
                <a:gd name="T2" fmla="*/ 264 w 283"/>
                <a:gd name="T3" fmla="*/ 0 h 283"/>
                <a:gd name="T4" fmla="*/ 276 w 283"/>
                <a:gd name="T5" fmla="*/ 4 h 283"/>
                <a:gd name="T6" fmla="*/ 224 w 283"/>
                <a:gd name="T7" fmla="*/ 38 h 283"/>
                <a:gd name="T8" fmla="*/ 97 w 283"/>
                <a:gd name="T9" fmla="*/ 38 h 283"/>
                <a:gd name="T10" fmla="*/ 90 w 283"/>
                <a:gd name="T11" fmla="*/ 38 h 283"/>
                <a:gd name="T12" fmla="*/ 38 w 283"/>
                <a:gd name="T13" fmla="*/ 38 h 283"/>
                <a:gd name="T14" fmla="*/ 38 w 283"/>
                <a:gd name="T15" fmla="*/ 245 h 283"/>
                <a:gd name="T16" fmla="*/ 103 w 283"/>
                <a:gd name="T17" fmla="*/ 245 h 283"/>
                <a:gd name="T18" fmla="*/ 127 w 283"/>
                <a:gd name="T19" fmla="*/ 245 h 283"/>
                <a:gd name="T20" fmla="*/ 245 w 283"/>
                <a:gd name="T21" fmla="*/ 245 h 283"/>
                <a:gd name="T22" fmla="*/ 245 w 283"/>
                <a:gd name="T23" fmla="*/ 152 h 283"/>
                <a:gd name="T24" fmla="*/ 283 w 283"/>
                <a:gd name="T25" fmla="*/ 115 h 283"/>
                <a:gd name="T26" fmla="*/ 283 w 283"/>
                <a:gd name="T27" fmla="*/ 264 h 283"/>
                <a:gd name="T28" fmla="*/ 264 w 283"/>
                <a:gd name="T29" fmla="*/ 283 h 283"/>
                <a:gd name="T30" fmla="*/ 19 w 283"/>
                <a:gd name="T31" fmla="*/ 283 h 283"/>
                <a:gd name="T32" fmla="*/ 0 w 283"/>
                <a:gd name="T33" fmla="*/ 264 h 283"/>
                <a:gd name="T34" fmla="*/ 0 w 283"/>
                <a:gd name="T35" fmla="*/ 19 h 283"/>
                <a:gd name="T36" fmla="*/ 19 w 283"/>
                <a:gd name="T37" fmla="*/ 0 h 2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83" h="283">
                  <a:moveTo>
                    <a:pt x="19" y="0"/>
                  </a:moveTo>
                  <a:cubicBezTo>
                    <a:pt x="264" y="0"/>
                    <a:pt x="264" y="0"/>
                    <a:pt x="264" y="0"/>
                  </a:cubicBezTo>
                  <a:cubicBezTo>
                    <a:pt x="269" y="0"/>
                    <a:pt x="273" y="2"/>
                    <a:pt x="276" y="4"/>
                  </a:cubicBezTo>
                  <a:cubicBezTo>
                    <a:pt x="259" y="16"/>
                    <a:pt x="242" y="27"/>
                    <a:pt x="224" y="38"/>
                  </a:cubicBezTo>
                  <a:cubicBezTo>
                    <a:pt x="97" y="38"/>
                    <a:pt x="97" y="38"/>
                    <a:pt x="97" y="38"/>
                  </a:cubicBezTo>
                  <a:cubicBezTo>
                    <a:pt x="95" y="38"/>
                    <a:pt x="92" y="38"/>
                    <a:pt x="90" y="38"/>
                  </a:cubicBezTo>
                  <a:cubicBezTo>
                    <a:pt x="38" y="38"/>
                    <a:pt x="38" y="38"/>
                    <a:pt x="38" y="38"/>
                  </a:cubicBezTo>
                  <a:cubicBezTo>
                    <a:pt x="38" y="245"/>
                    <a:pt x="38" y="245"/>
                    <a:pt x="38" y="245"/>
                  </a:cubicBezTo>
                  <a:cubicBezTo>
                    <a:pt x="103" y="245"/>
                    <a:pt x="103" y="245"/>
                    <a:pt x="103" y="245"/>
                  </a:cubicBezTo>
                  <a:cubicBezTo>
                    <a:pt x="111" y="247"/>
                    <a:pt x="119" y="247"/>
                    <a:pt x="127" y="245"/>
                  </a:cubicBezTo>
                  <a:cubicBezTo>
                    <a:pt x="245" y="245"/>
                    <a:pt x="245" y="245"/>
                    <a:pt x="245" y="245"/>
                  </a:cubicBezTo>
                  <a:cubicBezTo>
                    <a:pt x="245" y="152"/>
                    <a:pt x="245" y="152"/>
                    <a:pt x="245" y="152"/>
                  </a:cubicBezTo>
                  <a:cubicBezTo>
                    <a:pt x="258" y="140"/>
                    <a:pt x="270" y="128"/>
                    <a:pt x="283" y="115"/>
                  </a:cubicBezTo>
                  <a:cubicBezTo>
                    <a:pt x="283" y="264"/>
                    <a:pt x="283" y="264"/>
                    <a:pt x="283" y="264"/>
                  </a:cubicBezTo>
                  <a:cubicBezTo>
                    <a:pt x="283" y="274"/>
                    <a:pt x="275" y="283"/>
                    <a:pt x="264" y="283"/>
                  </a:cubicBezTo>
                  <a:cubicBezTo>
                    <a:pt x="19" y="283"/>
                    <a:pt x="19" y="283"/>
                    <a:pt x="19" y="283"/>
                  </a:cubicBezTo>
                  <a:cubicBezTo>
                    <a:pt x="9" y="283"/>
                    <a:pt x="0" y="274"/>
                    <a:pt x="0" y="264"/>
                  </a:cubicBezTo>
                  <a:cubicBezTo>
                    <a:pt x="0" y="19"/>
                    <a:pt x="0" y="19"/>
                    <a:pt x="0" y="19"/>
                  </a:cubicBezTo>
                  <a:cubicBezTo>
                    <a:pt x="0" y="9"/>
                    <a:pt x="9" y="0"/>
                    <a:pt x="1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500"/>
            </a:p>
          </p:txBody>
        </p:sp>
        <p:sp>
          <p:nvSpPr>
            <p:cNvPr id="45" name="Freeform 40"/>
            <p:cNvSpPr>
              <a:spLocks noEditPoints="1"/>
            </p:cNvSpPr>
            <p:nvPr/>
          </p:nvSpPr>
          <p:spPr bwMode="auto">
            <a:xfrm>
              <a:off x="5037571" y="889259"/>
              <a:ext cx="423518" cy="669655"/>
            </a:xfrm>
            <a:custGeom>
              <a:avLst/>
              <a:gdLst>
                <a:gd name="T0" fmla="*/ 253 w 490"/>
                <a:gd name="T1" fmla="*/ 737 h 775"/>
                <a:gd name="T2" fmla="*/ 211 w 490"/>
                <a:gd name="T3" fmla="*/ 775 h 775"/>
                <a:gd name="T4" fmla="*/ 175 w 490"/>
                <a:gd name="T5" fmla="*/ 762 h 775"/>
                <a:gd name="T6" fmla="*/ 161 w 490"/>
                <a:gd name="T7" fmla="*/ 762 h 775"/>
                <a:gd name="T8" fmla="*/ 125 w 490"/>
                <a:gd name="T9" fmla="*/ 775 h 775"/>
                <a:gd name="T10" fmla="*/ 84 w 490"/>
                <a:gd name="T11" fmla="*/ 737 h 775"/>
                <a:gd name="T12" fmla="*/ 76 w 490"/>
                <a:gd name="T13" fmla="*/ 475 h 775"/>
                <a:gd name="T14" fmla="*/ 65 w 490"/>
                <a:gd name="T15" fmla="*/ 474 h 775"/>
                <a:gd name="T16" fmla="*/ 21 w 490"/>
                <a:gd name="T17" fmla="*/ 441 h 775"/>
                <a:gd name="T18" fmla="*/ 19 w 490"/>
                <a:gd name="T19" fmla="*/ 217 h 775"/>
                <a:gd name="T20" fmla="*/ 48 w 490"/>
                <a:gd name="T21" fmla="*/ 192 h 775"/>
                <a:gd name="T22" fmla="*/ 121 w 490"/>
                <a:gd name="T23" fmla="*/ 183 h 775"/>
                <a:gd name="T24" fmla="*/ 132 w 490"/>
                <a:gd name="T25" fmla="*/ 189 h 775"/>
                <a:gd name="T26" fmla="*/ 168 w 490"/>
                <a:gd name="T27" fmla="*/ 243 h 775"/>
                <a:gd name="T28" fmla="*/ 204 w 490"/>
                <a:gd name="T29" fmla="*/ 189 h 775"/>
                <a:gd name="T30" fmla="*/ 216 w 490"/>
                <a:gd name="T31" fmla="*/ 183 h 775"/>
                <a:gd name="T32" fmla="*/ 257 w 490"/>
                <a:gd name="T33" fmla="*/ 188 h 775"/>
                <a:gd name="T34" fmla="*/ 293 w 490"/>
                <a:gd name="T35" fmla="*/ 205 h 775"/>
                <a:gd name="T36" fmla="*/ 331 w 490"/>
                <a:gd name="T37" fmla="*/ 251 h 775"/>
                <a:gd name="T38" fmla="*/ 339 w 490"/>
                <a:gd name="T39" fmla="*/ 259 h 775"/>
                <a:gd name="T40" fmla="*/ 355 w 490"/>
                <a:gd name="T41" fmla="*/ 261 h 775"/>
                <a:gd name="T42" fmla="*/ 362 w 490"/>
                <a:gd name="T43" fmla="*/ 256 h 775"/>
                <a:gd name="T44" fmla="*/ 406 w 490"/>
                <a:gd name="T45" fmla="*/ 223 h 775"/>
                <a:gd name="T46" fmla="*/ 452 w 490"/>
                <a:gd name="T47" fmla="*/ 284 h 775"/>
                <a:gd name="T48" fmla="*/ 405 w 490"/>
                <a:gd name="T49" fmla="*/ 318 h 775"/>
                <a:gd name="T50" fmla="*/ 357 w 490"/>
                <a:gd name="T51" fmla="*/ 346 h 775"/>
                <a:gd name="T52" fmla="*/ 321 w 490"/>
                <a:gd name="T53" fmla="*/ 343 h 775"/>
                <a:gd name="T54" fmla="*/ 275 w 490"/>
                <a:gd name="T55" fmla="*/ 302 h 775"/>
                <a:gd name="T56" fmla="*/ 265 w 490"/>
                <a:gd name="T57" fmla="*/ 291 h 775"/>
                <a:gd name="T58" fmla="*/ 253 w 490"/>
                <a:gd name="T59" fmla="*/ 737 h 775"/>
                <a:gd name="T60" fmla="*/ 170 w 490"/>
                <a:gd name="T61" fmla="*/ 1 h 775"/>
                <a:gd name="T62" fmla="*/ 236 w 490"/>
                <a:gd name="T63" fmla="*/ 74 h 775"/>
                <a:gd name="T64" fmla="*/ 167 w 490"/>
                <a:gd name="T65" fmla="*/ 159 h 775"/>
                <a:gd name="T66" fmla="*/ 100 w 490"/>
                <a:gd name="T67" fmla="*/ 71 h 775"/>
                <a:gd name="T68" fmla="*/ 170 w 490"/>
                <a:gd name="T69" fmla="*/ 1 h 7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90" h="775">
                  <a:moveTo>
                    <a:pt x="253" y="737"/>
                  </a:moveTo>
                  <a:cubicBezTo>
                    <a:pt x="252" y="758"/>
                    <a:pt x="230" y="775"/>
                    <a:pt x="211" y="775"/>
                  </a:cubicBezTo>
                  <a:cubicBezTo>
                    <a:pt x="198" y="775"/>
                    <a:pt x="182" y="770"/>
                    <a:pt x="175" y="762"/>
                  </a:cubicBezTo>
                  <a:cubicBezTo>
                    <a:pt x="172" y="757"/>
                    <a:pt x="165" y="757"/>
                    <a:pt x="161" y="762"/>
                  </a:cubicBezTo>
                  <a:cubicBezTo>
                    <a:pt x="155" y="770"/>
                    <a:pt x="138" y="775"/>
                    <a:pt x="125" y="775"/>
                  </a:cubicBezTo>
                  <a:cubicBezTo>
                    <a:pt x="106" y="775"/>
                    <a:pt x="85" y="758"/>
                    <a:pt x="84" y="737"/>
                  </a:cubicBezTo>
                  <a:cubicBezTo>
                    <a:pt x="76" y="475"/>
                    <a:pt x="76" y="475"/>
                    <a:pt x="76" y="475"/>
                  </a:cubicBezTo>
                  <a:cubicBezTo>
                    <a:pt x="65" y="474"/>
                    <a:pt x="65" y="474"/>
                    <a:pt x="65" y="474"/>
                  </a:cubicBezTo>
                  <a:cubicBezTo>
                    <a:pt x="47" y="472"/>
                    <a:pt x="24" y="459"/>
                    <a:pt x="21" y="441"/>
                  </a:cubicBezTo>
                  <a:cubicBezTo>
                    <a:pt x="0" y="331"/>
                    <a:pt x="4" y="332"/>
                    <a:pt x="19" y="217"/>
                  </a:cubicBezTo>
                  <a:cubicBezTo>
                    <a:pt x="21" y="209"/>
                    <a:pt x="31" y="194"/>
                    <a:pt x="48" y="192"/>
                  </a:cubicBezTo>
                  <a:cubicBezTo>
                    <a:pt x="121" y="183"/>
                    <a:pt x="121" y="183"/>
                    <a:pt x="121" y="183"/>
                  </a:cubicBezTo>
                  <a:cubicBezTo>
                    <a:pt x="125" y="183"/>
                    <a:pt x="130" y="185"/>
                    <a:pt x="132" y="189"/>
                  </a:cubicBezTo>
                  <a:cubicBezTo>
                    <a:pt x="168" y="243"/>
                    <a:pt x="168" y="243"/>
                    <a:pt x="168" y="243"/>
                  </a:cubicBezTo>
                  <a:cubicBezTo>
                    <a:pt x="204" y="189"/>
                    <a:pt x="204" y="189"/>
                    <a:pt x="204" y="189"/>
                  </a:cubicBezTo>
                  <a:cubicBezTo>
                    <a:pt x="207" y="185"/>
                    <a:pt x="211" y="183"/>
                    <a:pt x="216" y="183"/>
                  </a:cubicBezTo>
                  <a:cubicBezTo>
                    <a:pt x="257" y="188"/>
                    <a:pt x="257" y="188"/>
                    <a:pt x="257" y="188"/>
                  </a:cubicBezTo>
                  <a:cubicBezTo>
                    <a:pt x="278" y="191"/>
                    <a:pt x="285" y="196"/>
                    <a:pt x="293" y="205"/>
                  </a:cubicBezTo>
                  <a:cubicBezTo>
                    <a:pt x="307" y="223"/>
                    <a:pt x="320" y="239"/>
                    <a:pt x="331" y="251"/>
                  </a:cubicBezTo>
                  <a:cubicBezTo>
                    <a:pt x="334" y="254"/>
                    <a:pt x="336" y="257"/>
                    <a:pt x="339" y="259"/>
                  </a:cubicBezTo>
                  <a:cubicBezTo>
                    <a:pt x="343" y="264"/>
                    <a:pt x="350" y="264"/>
                    <a:pt x="355" y="261"/>
                  </a:cubicBezTo>
                  <a:cubicBezTo>
                    <a:pt x="357" y="259"/>
                    <a:pt x="360" y="258"/>
                    <a:pt x="362" y="256"/>
                  </a:cubicBezTo>
                  <a:cubicBezTo>
                    <a:pt x="373" y="248"/>
                    <a:pt x="393" y="233"/>
                    <a:pt x="406" y="223"/>
                  </a:cubicBezTo>
                  <a:cubicBezTo>
                    <a:pt x="442" y="195"/>
                    <a:pt x="490" y="255"/>
                    <a:pt x="452" y="284"/>
                  </a:cubicBezTo>
                  <a:cubicBezTo>
                    <a:pt x="438" y="294"/>
                    <a:pt x="418" y="310"/>
                    <a:pt x="405" y="318"/>
                  </a:cubicBezTo>
                  <a:cubicBezTo>
                    <a:pt x="386" y="332"/>
                    <a:pt x="369" y="342"/>
                    <a:pt x="357" y="346"/>
                  </a:cubicBezTo>
                  <a:cubicBezTo>
                    <a:pt x="346" y="351"/>
                    <a:pt x="332" y="351"/>
                    <a:pt x="321" y="343"/>
                  </a:cubicBezTo>
                  <a:cubicBezTo>
                    <a:pt x="305" y="333"/>
                    <a:pt x="291" y="320"/>
                    <a:pt x="275" y="302"/>
                  </a:cubicBezTo>
                  <a:cubicBezTo>
                    <a:pt x="272" y="299"/>
                    <a:pt x="269" y="295"/>
                    <a:pt x="265" y="291"/>
                  </a:cubicBezTo>
                  <a:cubicBezTo>
                    <a:pt x="253" y="737"/>
                    <a:pt x="253" y="737"/>
                    <a:pt x="253" y="737"/>
                  </a:cubicBezTo>
                  <a:close/>
                  <a:moveTo>
                    <a:pt x="170" y="1"/>
                  </a:moveTo>
                  <a:cubicBezTo>
                    <a:pt x="207" y="2"/>
                    <a:pt x="237" y="34"/>
                    <a:pt x="236" y="74"/>
                  </a:cubicBezTo>
                  <a:cubicBezTo>
                    <a:pt x="235" y="113"/>
                    <a:pt x="204" y="160"/>
                    <a:pt x="167" y="159"/>
                  </a:cubicBezTo>
                  <a:cubicBezTo>
                    <a:pt x="129" y="159"/>
                    <a:pt x="100" y="110"/>
                    <a:pt x="100" y="71"/>
                  </a:cubicBezTo>
                  <a:cubicBezTo>
                    <a:pt x="101" y="32"/>
                    <a:pt x="132" y="0"/>
                    <a:pt x="170"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500"/>
            </a:p>
          </p:txBody>
        </p:sp>
        <p:sp>
          <p:nvSpPr>
            <p:cNvPr id="46" name="Freeform 41"/>
            <p:cNvSpPr>
              <a:spLocks/>
            </p:cNvSpPr>
            <p:nvPr/>
          </p:nvSpPr>
          <p:spPr bwMode="auto">
            <a:xfrm>
              <a:off x="5532772" y="870972"/>
              <a:ext cx="219805" cy="176283"/>
            </a:xfrm>
            <a:custGeom>
              <a:avLst/>
              <a:gdLst>
                <a:gd name="T0" fmla="*/ 35 w 254"/>
                <a:gd name="T1" fmla="*/ 62 h 204"/>
                <a:gd name="T2" fmla="*/ 0 w 254"/>
                <a:gd name="T3" fmla="*/ 66 h 204"/>
                <a:gd name="T4" fmla="*/ 11 w 254"/>
                <a:gd name="T5" fmla="*/ 171 h 204"/>
                <a:gd name="T6" fmla="*/ 48 w 254"/>
                <a:gd name="T7" fmla="*/ 195 h 204"/>
                <a:gd name="T8" fmla="*/ 243 w 254"/>
                <a:gd name="T9" fmla="*/ 20 h 204"/>
                <a:gd name="T10" fmla="*/ 230 w 254"/>
                <a:gd name="T11" fmla="*/ 7 h 204"/>
                <a:gd name="T12" fmla="*/ 53 w 254"/>
                <a:gd name="T13" fmla="*/ 116 h 204"/>
                <a:gd name="T14" fmla="*/ 35 w 254"/>
                <a:gd name="T15" fmla="*/ 62 h 20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4" h="204">
                  <a:moveTo>
                    <a:pt x="35" y="62"/>
                  </a:moveTo>
                  <a:cubicBezTo>
                    <a:pt x="31" y="48"/>
                    <a:pt x="0" y="51"/>
                    <a:pt x="0" y="66"/>
                  </a:cubicBezTo>
                  <a:cubicBezTo>
                    <a:pt x="0" y="113"/>
                    <a:pt x="4" y="130"/>
                    <a:pt x="11" y="171"/>
                  </a:cubicBezTo>
                  <a:cubicBezTo>
                    <a:pt x="14" y="186"/>
                    <a:pt x="36" y="204"/>
                    <a:pt x="48" y="195"/>
                  </a:cubicBezTo>
                  <a:cubicBezTo>
                    <a:pt x="133" y="135"/>
                    <a:pt x="169" y="92"/>
                    <a:pt x="243" y="20"/>
                  </a:cubicBezTo>
                  <a:cubicBezTo>
                    <a:pt x="254" y="9"/>
                    <a:pt x="240" y="0"/>
                    <a:pt x="230" y="7"/>
                  </a:cubicBezTo>
                  <a:cubicBezTo>
                    <a:pt x="158" y="56"/>
                    <a:pt x="123" y="73"/>
                    <a:pt x="53" y="116"/>
                  </a:cubicBezTo>
                  <a:cubicBezTo>
                    <a:pt x="42" y="95"/>
                    <a:pt x="40" y="80"/>
                    <a:pt x="35" y="6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500"/>
            </a:p>
          </p:txBody>
        </p:sp>
      </p:grpSp>
      <p:grpSp>
        <p:nvGrpSpPr>
          <p:cNvPr id="47" name="组合 46"/>
          <p:cNvGrpSpPr/>
          <p:nvPr/>
        </p:nvGrpSpPr>
        <p:grpSpPr>
          <a:xfrm>
            <a:off x="7021596" y="4988837"/>
            <a:ext cx="555745" cy="457596"/>
            <a:chOff x="6460269" y="872801"/>
            <a:chExt cx="709154" cy="669655"/>
          </a:xfrm>
          <a:solidFill>
            <a:srgbClr val="E94E60"/>
          </a:solidFill>
          <a:effectLst/>
        </p:grpSpPr>
        <p:sp>
          <p:nvSpPr>
            <p:cNvPr id="48" name="Freeform 42"/>
            <p:cNvSpPr>
              <a:spLocks noEditPoints="1"/>
            </p:cNvSpPr>
            <p:nvPr/>
          </p:nvSpPr>
          <p:spPr bwMode="auto">
            <a:xfrm>
              <a:off x="6460269" y="872801"/>
              <a:ext cx="442902" cy="669655"/>
            </a:xfrm>
            <a:custGeom>
              <a:avLst/>
              <a:gdLst>
                <a:gd name="T0" fmla="*/ 250 w 512"/>
                <a:gd name="T1" fmla="*/ 737 h 775"/>
                <a:gd name="T2" fmla="*/ 209 w 512"/>
                <a:gd name="T3" fmla="*/ 775 h 775"/>
                <a:gd name="T4" fmla="*/ 173 w 512"/>
                <a:gd name="T5" fmla="*/ 762 h 775"/>
                <a:gd name="T6" fmla="*/ 159 w 512"/>
                <a:gd name="T7" fmla="*/ 762 h 775"/>
                <a:gd name="T8" fmla="*/ 124 w 512"/>
                <a:gd name="T9" fmla="*/ 775 h 775"/>
                <a:gd name="T10" fmla="*/ 83 w 512"/>
                <a:gd name="T11" fmla="*/ 737 h 775"/>
                <a:gd name="T12" fmla="*/ 75 w 512"/>
                <a:gd name="T13" fmla="*/ 475 h 775"/>
                <a:gd name="T14" fmla="*/ 65 w 512"/>
                <a:gd name="T15" fmla="*/ 474 h 775"/>
                <a:gd name="T16" fmla="*/ 21 w 512"/>
                <a:gd name="T17" fmla="*/ 441 h 775"/>
                <a:gd name="T18" fmla="*/ 19 w 512"/>
                <a:gd name="T19" fmla="*/ 214 h 775"/>
                <a:gd name="T20" fmla="*/ 48 w 512"/>
                <a:gd name="T21" fmla="*/ 189 h 775"/>
                <a:gd name="T22" fmla="*/ 119 w 512"/>
                <a:gd name="T23" fmla="*/ 181 h 775"/>
                <a:gd name="T24" fmla="*/ 131 w 512"/>
                <a:gd name="T25" fmla="*/ 186 h 775"/>
                <a:gd name="T26" fmla="*/ 166 w 512"/>
                <a:gd name="T27" fmla="*/ 239 h 775"/>
                <a:gd name="T28" fmla="*/ 202 w 512"/>
                <a:gd name="T29" fmla="*/ 186 h 775"/>
                <a:gd name="T30" fmla="*/ 213 w 512"/>
                <a:gd name="T31" fmla="*/ 181 h 775"/>
                <a:gd name="T32" fmla="*/ 269 w 512"/>
                <a:gd name="T33" fmla="*/ 184 h 775"/>
                <a:gd name="T34" fmla="*/ 286 w 512"/>
                <a:gd name="T35" fmla="*/ 190 h 775"/>
                <a:gd name="T36" fmla="*/ 361 w 512"/>
                <a:gd name="T37" fmla="*/ 220 h 775"/>
                <a:gd name="T38" fmla="*/ 454 w 512"/>
                <a:gd name="T39" fmla="*/ 179 h 775"/>
                <a:gd name="T40" fmla="*/ 503 w 512"/>
                <a:gd name="T41" fmla="*/ 193 h 775"/>
                <a:gd name="T42" fmla="*/ 488 w 512"/>
                <a:gd name="T43" fmla="*/ 243 h 775"/>
                <a:gd name="T44" fmla="*/ 382 w 512"/>
                <a:gd name="T45" fmla="*/ 290 h 775"/>
                <a:gd name="T46" fmla="*/ 359 w 512"/>
                <a:gd name="T47" fmla="*/ 294 h 775"/>
                <a:gd name="T48" fmla="*/ 266 w 512"/>
                <a:gd name="T49" fmla="*/ 263 h 775"/>
                <a:gd name="T50" fmla="*/ 261 w 512"/>
                <a:gd name="T51" fmla="*/ 265 h 775"/>
                <a:gd name="T52" fmla="*/ 250 w 512"/>
                <a:gd name="T53" fmla="*/ 737 h 775"/>
                <a:gd name="T54" fmla="*/ 168 w 512"/>
                <a:gd name="T55" fmla="*/ 1 h 775"/>
                <a:gd name="T56" fmla="*/ 233 w 512"/>
                <a:gd name="T57" fmla="*/ 72 h 775"/>
                <a:gd name="T58" fmla="*/ 165 w 512"/>
                <a:gd name="T59" fmla="*/ 157 h 775"/>
                <a:gd name="T60" fmla="*/ 99 w 512"/>
                <a:gd name="T61" fmla="*/ 70 h 775"/>
                <a:gd name="T62" fmla="*/ 168 w 512"/>
                <a:gd name="T63" fmla="*/ 1 h 7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512" h="775">
                  <a:moveTo>
                    <a:pt x="250" y="737"/>
                  </a:moveTo>
                  <a:cubicBezTo>
                    <a:pt x="249" y="758"/>
                    <a:pt x="228" y="775"/>
                    <a:pt x="209" y="775"/>
                  </a:cubicBezTo>
                  <a:cubicBezTo>
                    <a:pt x="196" y="775"/>
                    <a:pt x="180" y="770"/>
                    <a:pt x="173" y="762"/>
                  </a:cubicBezTo>
                  <a:cubicBezTo>
                    <a:pt x="170" y="757"/>
                    <a:pt x="163" y="757"/>
                    <a:pt x="159" y="762"/>
                  </a:cubicBezTo>
                  <a:cubicBezTo>
                    <a:pt x="153" y="770"/>
                    <a:pt x="137" y="775"/>
                    <a:pt x="124" y="775"/>
                  </a:cubicBezTo>
                  <a:cubicBezTo>
                    <a:pt x="105" y="775"/>
                    <a:pt x="84" y="758"/>
                    <a:pt x="83" y="737"/>
                  </a:cubicBezTo>
                  <a:cubicBezTo>
                    <a:pt x="75" y="475"/>
                    <a:pt x="75" y="475"/>
                    <a:pt x="75" y="475"/>
                  </a:cubicBezTo>
                  <a:cubicBezTo>
                    <a:pt x="65" y="474"/>
                    <a:pt x="65" y="474"/>
                    <a:pt x="65" y="474"/>
                  </a:cubicBezTo>
                  <a:cubicBezTo>
                    <a:pt x="46" y="472"/>
                    <a:pt x="24" y="460"/>
                    <a:pt x="21" y="441"/>
                  </a:cubicBezTo>
                  <a:cubicBezTo>
                    <a:pt x="0" y="333"/>
                    <a:pt x="4" y="328"/>
                    <a:pt x="19" y="214"/>
                  </a:cubicBezTo>
                  <a:cubicBezTo>
                    <a:pt x="21" y="206"/>
                    <a:pt x="30" y="191"/>
                    <a:pt x="48" y="189"/>
                  </a:cubicBezTo>
                  <a:cubicBezTo>
                    <a:pt x="119" y="181"/>
                    <a:pt x="119" y="181"/>
                    <a:pt x="119" y="181"/>
                  </a:cubicBezTo>
                  <a:cubicBezTo>
                    <a:pt x="124" y="180"/>
                    <a:pt x="128" y="182"/>
                    <a:pt x="131" y="186"/>
                  </a:cubicBezTo>
                  <a:cubicBezTo>
                    <a:pt x="166" y="239"/>
                    <a:pt x="166" y="239"/>
                    <a:pt x="166" y="239"/>
                  </a:cubicBezTo>
                  <a:cubicBezTo>
                    <a:pt x="202" y="186"/>
                    <a:pt x="202" y="186"/>
                    <a:pt x="202" y="186"/>
                  </a:cubicBezTo>
                  <a:cubicBezTo>
                    <a:pt x="204" y="182"/>
                    <a:pt x="209" y="180"/>
                    <a:pt x="213" y="181"/>
                  </a:cubicBezTo>
                  <a:cubicBezTo>
                    <a:pt x="219" y="181"/>
                    <a:pt x="248" y="183"/>
                    <a:pt x="269" y="184"/>
                  </a:cubicBezTo>
                  <a:cubicBezTo>
                    <a:pt x="275" y="185"/>
                    <a:pt x="281" y="186"/>
                    <a:pt x="286" y="190"/>
                  </a:cubicBezTo>
                  <a:cubicBezTo>
                    <a:pt x="309" y="204"/>
                    <a:pt x="334" y="215"/>
                    <a:pt x="361" y="220"/>
                  </a:cubicBezTo>
                  <a:cubicBezTo>
                    <a:pt x="393" y="209"/>
                    <a:pt x="424" y="195"/>
                    <a:pt x="454" y="179"/>
                  </a:cubicBezTo>
                  <a:cubicBezTo>
                    <a:pt x="471" y="169"/>
                    <a:pt x="493" y="176"/>
                    <a:pt x="503" y="193"/>
                  </a:cubicBezTo>
                  <a:cubicBezTo>
                    <a:pt x="512" y="211"/>
                    <a:pt x="506" y="233"/>
                    <a:pt x="488" y="243"/>
                  </a:cubicBezTo>
                  <a:cubicBezTo>
                    <a:pt x="452" y="262"/>
                    <a:pt x="420" y="274"/>
                    <a:pt x="382" y="290"/>
                  </a:cubicBezTo>
                  <a:cubicBezTo>
                    <a:pt x="375" y="293"/>
                    <a:pt x="367" y="295"/>
                    <a:pt x="359" y="294"/>
                  </a:cubicBezTo>
                  <a:cubicBezTo>
                    <a:pt x="326" y="288"/>
                    <a:pt x="296" y="279"/>
                    <a:pt x="266" y="263"/>
                  </a:cubicBezTo>
                  <a:cubicBezTo>
                    <a:pt x="261" y="265"/>
                    <a:pt x="261" y="265"/>
                    <a:pt x="261" y="265"/>
                  </a:cubicBezTo>
                  <a:cubicBezTo>
                    <a:pt x="250" y="737"/>
                    <a:pt x="250" y="737"/>
                    <a:pt x="250" y="737"/>
                  </a:cubicBezTo>
                  <a:close/>
                  <a:moveTo>
                    <a:pt x="168" y="1"/>
                  </a:moveTo>
                  <a:cubicBezTo>
                    <a:pt x="205" y="1"/>
                    <a:pt x="234" y="33"/>
                    <a:pt x="233" y="72"/>
                  </a:cubicBezTo>
                  <a:cubicBezTo>
                    <a:pt x="233" y="111"/>
                    <a:pt x="202" y="158"/>
                    <a:pt x="165" y="157"/>
                  </a:cubicBezTo>
                  <a:cubicBezTo>
                    <a:pt x="128" y="156"/>
                    <a:pt x="99" y="109"/>
                    <a:pt x="99" y="70"/>
                  </a:cubicBezTo>
                  <a:cubicBezTo>
                    <a:pt x="100" y="31"/>
                    <a:pt x="131" y="0"/>
                    <a:pt x="168"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500"/>
            </a:p>
          </p:txBody>
        </p:sp>
        <p:sp>
          <p:nvSpPr>
            <p:cNvPr id="49" name="Freeform 43"/>
            <p:cNvSpPr>
              <a:spLocks noEditPoints="1"/>
            </p:cNvSpPr>
            <p:nvPr/>
          </p:nvSpPr>
          <p:spPr bwMode="auto">
            <a:xfrm>
              <a:off x="6735299" y="1108698"/>
              <a:ext cx="434124" cy="433758"/>
            </a:xfrm>
            <a:custGeom>
              <a:avLst/>
              <a:gdLst>
                <a:gd name="T0" fmla="*/ 388 w 502"/>
                <a:gd name="T1" fmla="*/ 388 h 502"/>
                <a:gd name="T2" fmla="*/ 383 w 502"/>
                <a:gd name="T3" fmla="*/ 335 h 502"/>
                <a:gd name="T4" fmla="*/ 334 w 502"/>
                <a:gd name="T5" fmla="*/ 426 h 502"/>
                <a:gd name="T6" fmla="*/ 445 w 502"/>
                <a:gd name="T7" fmla="*/ 251 h 502"/>
                <a:gd name="T8" fmla="*/ 393 w 502"/>
                <a:gd name="T9" fmla="*/ 214 h 502"/>
                <a:gd name="T10" fmla="*/ 392 w 502"/>
                <a:gd name="T11" fmla="*/ 297 h 502"/>
                <a:gd name="T12" fmla="*/ 430 w 502"/>
                <a:gd name="T13" fmla="*/ 176 h 502"/>
                <a:gd name="T14" fmla="*/ 332 w 502"/>
                <a:gd name="T15" fmla="*/ 75 h 502"/>
                <a:gd name="T16" fmla="*/ 385 w 502"/>
                <a:gd name="T17" fmla="*/ 176 h 502"/>
                <a:gd name="T18" fmla="*/ 72 w 502"/>
                <a:gd name="T19" fmla="*/ 176 h 502"/>
                <a:gd name="T20" fmla="*/ 150 w 502"/>
                <a:gd name="T21" fmla="*/ 117 h 502"/>
                <a:gd name="T22" fmla="*/ 114 w 502"/>
                <a:gd name="T23" fmla="*/ 114 h 502"/>
                <a:gd name="T24" fmla="*/ 165 w 502"/>
                <a:gd name="T25" fmla="*/ 176 h 502"/>
                <a:gd name="T26" fmla="*/ 236 w 502"/>
                <a:gd name="T27" fmla="*/ 71 h 502"/>
                <a:gd name="T28" fmla="*/ 165 w 502"/>
                <a:gd name="T29" fmla="*/ 176 h 502"/>
                <a:gd name="T30" fmla="*/ 345 w 502"/>
                <a:gd name="T31" fmla="*/ 176 h 502"/>
                <a:gd name="T32" fmla="*/ 274 w 502"/>
                <a:gd name="T33" fmla="*/ 71 h 502"/>
                <a:gd name="T34" fmla="*/ 354 w 502"/>
                <a:gd name="T35" fmla="*/ 214 h 502"/>
                <a:gd name="T36" fmla="*/ 274 w 502"/>
                <a:gd name="T37" fmla="*/ 297 h 502"/>
                <a:gd name="T38" fmla="*/ 357 w 502"/>
                <a:gd name="T39" fmla="*/ 252 h 502"/>
                <a:gd name="T40" fmla="*/ 236 w 502"/>
                <a:gd name="T41" fmla="*/ 214 h 502"/>
                <a:gd name="T42" fmla="*/ 153 w 502"/>
                <a:gd name="T43" fmla="*/ 252 h 502"/>
                <a:gd name="T44" fmla="*/ 236 w 502"/>
                <a:gd name="T45" fmla="*/ 297 h 502"/>
                <a:gd name="T46" fmla="*/ 118 w 502"/>
                <a:gd name="T47" fmla="*/ 214 h 502"/>
                <a:gd name="T48" fmla="*/ 57 w 502"/>
                <a:gd name="T49" fmla="*/ 251 h 502"/>
                <a:gd name="T50" fmla="*/ 119 w 502"/>
                <a:gd name="T51" fmla="*/ 297 h 502"/>
                <a:gd name="T52" fmla="*/ 118 w 502"/>
                <a:gd name="T53" fmla="*/ 214 h 502"/>
                <a:gd name="T54" fmla="*/ 274 w 502"/>
                <a:gd name="T55" fmla="*/ 335 h 502"/>
                <a:gd name="T56" fmla="*/ 328 w 502"/>
                <a:gd name="T57" fmla="*/ 367 h 502"/>
                <a:gd name="T58" fmla="*/ 236 w 502"/>
                <a:gd name="T59" fmla="*/ 335 h 502"/>
                <a:gd name="T60" fmla="*/ 182 w 502"/>
                <a:gd name="T61" fmla="*/ 367 h 502"/>
                <a:gd name="T62" fmla="*/ 236 w 502"/>
                <a:gd name="T63" fmla="*/ 335 h 502"/>
                <a:gd name="T64" fmla="*/ 77 w 502"/>
                <a:gd name="T65" fmla="*/ 335 h 502"/>
                <a:gd name="T66" fmla="*/ 181 w 502"/>
                <a:gd name="T67" fmla="*/ 431 h 502"/>
                <a:gd name="T68" fmla="*/ 128 w 502"/>
                <a:gd name="T69" fmla="*/ 335 h 502"/>
                <a:gd name="T70" fmla="*/ 251 w 502"/>
                <a:gd name="T71" fmla="*/ 502 h 502"/>
                <a:gd name="T72" fmla="*/ 0 w 502"/>
                <a:gd name="T73" fmla="*/ 251 h 502"/>
                <a:gd name="T74" fmla="*/ 251 w 502"/>
                <a:gd name="T75" fmla="*/ 0 h 502"/>
                <a:gd name="T76" fmla="*/ 502 w 502"/>
                <a:gd name="T77" fmla="*/ 251 h 5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502" h="502">
                  <a:moveTo>
                    <a:pt x="334" y="426"/>
                  </a:moveTo>
                  <a:cubicBezTo>
                    <a:pt x="355" y="416"/>
                    <a:pt x="373" y="403"/>
                    <a:pt x="388" y="388"/>
                  </a:cubicBezTo>
                  <a:cubicBezTo>
                    <a:pt x="403" y="373"/>
                    <a:pt x="416" y="354"/>
                    <a:pt x="425" y="335"/>
                  </a:cubicBezTo>
                  <a:cubicBezTo>
                    <a:pt x="383" y="335"/>
                    <a:pt x="383" y="335"/>
                    <a:pt x="383" y="335"/>
                  </a:cubicBezTo>
                  <a:cubicBezTo>
                    <a:pt x="377" y="352"/>
                    <a:pt x="370" y="370"/>
                    <a:pt x="362" y="385"/>
                  </a:cubicBezTo>
                  <a:cubicBezTo>
                    <a:pt x="354" y="400"/>
                    <a:pt x="345" y="413"/>
                    <a:pt x="334" y="426"/>
                  </a:cubicBezTo>
                  <a:close/>
                  <a:moveTo>
                    <a:pt x="439" y="297"/>
                  </a:moveTo>
                  <a:cubicBezTo>
                    <a:pt x="443" y="282"/>
                    <a:pt x="445" y="267"/>
                    <a:pt x="445" y="251"/>
                  </a:cubicBezTo>
                  <a:cubicBezTo>
                    <a:pt x="445" y="238"/>
                    <a:pt x="444" y="226"/>
                    <a:pt x="442" y="214"/>
                  </a:cubicBezTo>
                  <a:cubicBezTo>
                    <a:pt x="393" y="214"/>
                    <a:pt x="393" y="214"/>
                    <a:pt x="393" y="214"/>
                  </a:cubicBezTo>
                  <a:cubicBezTo>
                    <a:pt x="395" y="227"/>
                    <a:pt x="395" y="239"/>
                    <a:pt x="395" y="252"/>
                  </a:cubicBezTo>
                  <a:cubicBezTo>
                    <a:pt x="395" y="267"/>
                    <a:pt x="394" y="282"/>
                    <a:pt x="392" y="297"/>
                  </a:cubicBezTo>
                  <a:cubicBezTo>
                    <a:pt x="439" y="297"/>
                    <a:pt x="439" y="297"/>
                    <a:pt x="439" y="297"/>
                  </a:cubicBezTo>
                  <a:close/>
                  <a:moveTo>
                    <a:pt x="430" y="176"/>
                  </a:moveTo>
                  <a:cubicBezTo>
                    <a:pt x="420" y="153"/>
                    <a:pt x="406" y="132"/>
                    <a:pt x="388" y="114"/>
                  </a:cubicBezTo>
                  <a:cubicBezTo>
                    <a:pt x="372" y="98"/>
                    <a:pt x="353" y="84"/>
                    <a:pt x="332" y="75"/>
                  </a:cubicBezTo>
                  <a:cubicBezTo>
                    <a:pt x="343" y="88"/>
                    <a:pt x="353" y="102"/>
                    <a:pt x="361" y="117"/>
                  </a:cubicBezTo>
                  <a:cubicBezTo>
                    <a:pt x="371" y="135"/>
                    <a:pt x="379" y="155"/>
                    <a:pt x="385" y="176"/>
                  </a:cubicBezTo>
                  <a:cubicBezTo>
                    <a:pt x="430" y="176"/>
                    <a:pt x="430" y="176"/>
                    <a:pt x="430" y="176"/>
                  </a:cubicBezTo>
                  <a:close/>
                  <a:moveTo>
                    <a:pt x="72" y="176"/>
                  </a:moveTo>
                  <a:cubicBezTo>
                    <a:pt x="125" y="176"/>
                    <a:pt x="125" y="176"/>
                    <a:pt x="125" y="176"/>
                  </a:cubicBezTo>
                  <a:cubicBezTo>
                    <a:pt x="131" y="155"/>
                    <a:pt x="139" y="135"/>
                    <a:pt x="150" y="117"/>
                  </a:cubicBezTo>
                  <a:cubicBezTo>
                    <a:pt x="159" y="100"/>
                    <a:pt x="170" y="84"/>
                    <a:pt x="183" y="69"/>
                  </a:cubicBezTo>
                  <a:cubicBezTo>
                    <a:pt x="157" y="79"/>
                    <a:pt x="133" y="94"/>
                    <a:pt x="114" y="114"/>
                  </a:cubicBezTo>
                  <a:cubicBezTo>
                    <a:pt x="96" y="132"/>
                    <a:pt x="82" y="153"/>
                    <a:pt x="72" y="176"/>
                  </a:cubicBezTo>
                  <a:close/>
                  <a:moveTo>
                    <a:pt x="165" y="176"/>
                  </a:moveTo>
                  <a:cubicBezTo>
                    <a:pt x="236" y="176"/>
                    <a:pt x="236" y="176"/>
                    <a:pt x="236" y="176"/>
                  </a:cubicBezTo>
                  <a:cubicBezTo>
                    <a:pt x="236" y="71"/>
                    <a:pt x="236" y="71"/>
                    <a:pt x="236" y="71"/>
                  </a:cubicBezTo>
                  <a:cubicBezTo>
                    <a:pt x="215" y="88"/>
                    <a:pt x="197" y="110"/>
                    <a:pt x="183" y="135"/>
                  </a:cubicBezTo>
                  <a:cubicBezTo>
                    <a:pt x="176" y="148"/>
                    <a:pt x="170" y="162"/>
                    <a:pt x="165" y="176"/>
                  </a:cubicBezTo>
                  <a:close/>
                  <a:moveTo>
                    <a:pt x="274" y="176"/>
                  </a:moveTo>
                  <a:cubicBezTo>
                    <a:pt x="345" y="176"/>
                    <a:pt x="345" y="176"/>
                    <a:pt x="345" y="176"/>
                  </a:cubicBezTo>
                  <a:cubicBezTo>
                    <a:pt x="341" y="162"/>
                    <a:pt x="335" y="148"/>
                    <a:pt x="327" y="135"/>
                  </a:cubicBezTo>
                  <a:cubicBezTo>
                    <a:pt x="314" y="110"/>
                    <a:pt x="296" y="88"/>
                    <a:pt x="274" y="71"/>
                  </a:cubicBezTo>
                  <a:cubicBezTo>
                    <a:pt x="274" y="176"/>
                    <a:pt x="274" y="176"/>
                    <a:pt x="274" y="176"/>
                  </a:cubicBezTo>
                  <a:close/>
                  <a:moveTo>
                    <a:pt x="354" y="214"/>
                  </a:moveTo>
                  <a:cubicBezTo>
                    <a:pt x="274" y="214"/>
                    <a:pt x="274" y="214"/>
                    <a:pt x="274" y="214"/>
                  </a:cubicBezTo>
                  <a:cubicBezTo>
                    <a:pt x="274" y="297"/>
                    <a:pt x="274" y="297"/>
                    <a:pt x="274" y="297"/>
                  </a:cubicBezTo>
                  <a:cubicBezTo>
                    <a:pt x="353" y="297"/>
                    <a:pt x="353" y="297"/>
                    <a:pt x="353" y="297"/>
                  </a:cubicBezTo>
                  <a:cubicBezTo>
                    <a:pt x="356" y="282"/>
                    <a:pt x="357" y="267"/>
                    <a:pt x="357" y="252"/>
                  </a:cubicBezTo>
                  <a:cubicBezTo>
                    <a:pt x="357" y="239"/>
                    <a:pt x="356" y="227"/>
                    <a:pt x="354" y="214"/>
                  </a:cubicBezTo>
                  <a:close/>
                  <a:moveTo>
                    <a:pt x="236" y="214"/>
                  </a:moveTo>
                  <a:cubicBezTo>
                    <a:pt x="156" y="214"/>
                    <a:pt x="156" y="214"/>
                    <a:pt x="156" y="214"/>
                  </a:cubicBezTo>
                  <a:cubicBezTo>
                    <a:pt x="154" y="227"/>
                    <a:pt x="153" y="239"/>
                    <a:pt x="153" y="252"/>
                  </a:cubicBezTo>
                  <a:cubicBezTo>
                    <a:pt x="153" y="267"/>
                    <a:pt x="155" y="282"/>
                    <a:pt x="158" y="297"/>
                  </a:cubicBezTo>
                  <a:cubicBezTo>
                    <a:pt x="236" y="297"/>
                    <a:pt x="236" y="297"/>
                    <a:pt x="236" y="297"/>
                  </a:cubicBezTo>
                  <a:cubicBezTo>
                    <a:pt x="236" y="214"/>
                    <a:pt x="236" y="214"/>
                    <a:pt x="236" y="214"/>
                  </a:cubicBezTo>
                  <a:close/>
                  <a:moveTo>
                    <a:pt x="118" y="214"/>
                  </a:moveTo>
                  <a:cubicBezTo>
                    <a:pt x="61" y="214"/>
                    <a:pt x="61" y="214"/>
                    <a:pt x="61" y="214"/>
                  </a:cubicBezTo>
                  <a:cubicBezTo>
                    <a:pt x="59" y="226"/>
                    <a:pt x="57" y="238"/>
                    <a:pt x="57" y="251"/>
                  </a:cubicBezTo>
                  <a:cubicBezTo>
                    <a:pt x="57" y="267"/>
                    <a:pt x="59" y="282"/>
                    <a:pt x="63" y="297"/>
                  </a:cubicBezTo>
                  <a:cubicBezTo>
                    <a:pt x="119" y="297"/>
                    <a:pt x="119" y="297"/>
                    <a:pt x="119" y="297"/>
                  </a:cubicBezTo>
                  <a:cubicBezTo>
                    <a:pt x="116" y="282"/>
                    <a:pt x="115" y="267"/>
                    <a:pt x="115" y="252"/>
                  </a:cubicBezTo>
                  <a:cubicBezTo>
                    <a:pt x="115" y="239"/>
                    <a:pt x="116" y="227"/>
                    <a:pt x="118" y="214"/>
                  </a:cubicBezTo>
                  <a:close/>
                  <a:moveTo>
                    <a:pt x="342" y="335"/>
                  </a:moveTo>
                  <a:cubicBezTo>
                    <a:pt x="274" y="335"/>
                    <a:pt x="274" y="335"/>
                    <a:pt x="274" y="335"/>
                  </a:cubicBezTo>
                  <a:cubicBezTo>
                    <a:pt x="274" y="433"/>
                    <a:pt x="274" y="433"/>
                    <a:pt x="274" y="433"/>
                  </a:cubicBezTo>
                  <a:cubicBezTo>
                    <a:pt x="296" y="415"/>
                    <a:pt x="315" y="392"/>
                    <a:pt x="328" y="367"/>
                  </a:cubicBezTo>
                  <a:cubicBezTo>
                    <a:pt x="334" y="357"/>
                    <a:pt x="338" y="346"/>
                    <a:pt x="342" y="335"/>
                  </a:cubicBezTo>
                  <a:close/>
                  <a:moveTo>
                    <a:pt x="236" y="335"/>
                  </a:moveTo>
                  <a:cubicBezTo>
                    <a:pt x="168" y="335"/>
                    <a:pt x="168" y="335"/>
                    <a:pt x="168" y="335"/>
                  </a:cubicBezTo>
                  <a:cubicBezTo>
                    <a:pt x="172" y="346"/>
                    <a:pt x="177" y="357"/>
                    <a:pt x="182" y="367"/>
                  </a:cubicBezTo>
                  <a:cubicBezTo>
                    <a:pt x="196" y="392"/>
                    <a:pt x="214" y="415"/>
                    <a:pt x="236" y="433"/>
                  </a:cubicBezTo>
                  <a:cubicBezTo>
                    <a:pt x="236" y="335"/>
                    <a:pt x="236" y="335"/>
                    <a:pt x="236" y="335"/>
                  </a:cubicBezTo>
                  <a:close/>
                  <a:moveTo>
                    <a:pt x="128" y="335"/>
                  </a:moveTo>
                  <a:cubicBezTo>
                    <a:pt x="77" y="335"/>
                    <a:pt x="77" y="335"/>
                    <a:pt x="77" y="335"/>
                  </a:cubicBezTo>
                  <a:cubicBezTo>
                    <a:pt x="86" y="354"/>
                    <a:pt x="99" y="373"/>
                    <a:pt x="114" y="388"/>
                  </a:cubicBezTo>
                  <a:cubicBezTo>
                    <a:pt x="133" y="407"/>
                    <a:pt x="155" y="422"/>
                    <a:pt x="181" y="431"/>
                  </a:cubicBezTo>
                  <a:cubicBezTo>
                    <a:pt x="168" y="417"/>
                    <a:pt x="158" y="402"/>
                    <a:pt x="149" y="385"/>
                  </a:cubicBezTo>
                  <a:cubicBezTo>
                    <a:pt x="140" y="370"/>
                    <a:pt x="133" y="352"/>
                    <a:pt x="128" y="335"/>
                  </a:cubicBezTo>
                  <a:close/>
                  <a:moveTo>
                    <a:pt x="429" y="428"/>
                  </a:moveTo>
                  <a:cubicBezTo>
                    <a:pt x="383" y="474"/>
                    <a:pt x="321" y="502"/>
                    <a:pt x="251" y="502"/>
                  </a:cubicBezTo>
                  <a:cubicBezTo>
                    <a:pt x="182" y="502"/>
                    <a:pt x="119" y="474"/>
                    <a:pt x="74" y="428"/>
                  </a:cubicBezTo>
                  <a:cubicBezTo>
                    <a:pt x="28" y="383"/>
                    <a:pt x="0" y="320"/>
                    <a:pt x="0" y="251"/>
                  </a:cubicBezTo>
                  <a:cubicBezTo>
                    <a:pt x="0" y="182"/>
                    <a:pt x="28" y="119"/>
                    <a:pt x="74" y="73"/>
                  </a:cubicBezTo>
                  <a:cubicBezTo>
                    <a:pt x="119" y="28"/>
                    <a:pt x="182" y="0"/>
                    <a:pt x="251" y="0"/>
                  </a:cubicBezTo>
                  <a:cubicBezTo>
                    <a:pt x="321" y="0"/>
                    <a:pt x="383" y="28"/>
                    <a:pt x="429" y="73"/>
                  </a:cubicBezTo>
                  <a:cubicBezTo>
                    <a:pt x="474" y="119"/>
                    <a:pt x="502" y="182"/>
                    <a:pt x="502" y="251"/>
                  </a:cubicBezTo>
                  <a:cubicBezTo>
                    <a:pt x="502" y="320"/>
                    <a:pt x="474" y="383"/>
                    <a:pt x="429" y="42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500"/>
            </a:p>
          </p:txBody>
        </p:sp>
      </p:grpSp>
    </p:spTree>
    <p:extLst>
      <p:ext uri="{BB962C8B-B14F-4D97-AF65-F5344CB8AC3E}">
        <p14:creationId xmlns:p14="http://schemas.microsoft.com/office/powerpoint/2010/main" val="2399273835"/>
      </p:ext>
    </p:extLst>
  </p:cSld>
  <p:clrMapOvr>
    <a:masterClrMapping/>
  </p:clrMapOvr>
  <mc:AlternateContent xmlns:mc="http://schemas.openxmlformats.org/markup-compatibility/2006" xmlns:p14="http://schemas.microsoft.com/office/powerpoint/2010/main">
    <mc:Choice Requires="p14">
      <p:transition spd="slow" p14:dur="2000" advTm="1000"/>
    </mc:Choice>
    <mc:Fallback xmlns="">
      <p:transition spd="slow" advTm="1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3"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3)">
                                      <p:cBhvr>
                                        <p:cTn id="7" dur="750"/>
                                        <p:tgtEl>
                                          <p:spTgt spid="4"/>
                                        </p:tgtEl>
                                      </p:cBhvr>
                                    </p:animEffect>
                                  </p:childTnLst>
                                </p:cTn>
                              </p:par>
                              <p:par>
                                <p:cTn id="8" presetID="21" presetClass="entr" presetSubtype="3"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wheel(3)">
                                      <p:cBhvr>
                                        <p:cTn id="10" dur="750"/>
                                        <p:tgtEl>
                                          <p:spTgt spid="5"/>
                                        </p:tgtEl>
                                      </p:cBhvr>
                                    </p:animEffect>
                                  </p:childTnLst>
                                </p:cTn>
                              </p:par>
                            </p:childTnLst>
                          </p:cTn>
                        </p:par>
                        <p:par>
                          <p:cTn id="11" fill="hold">
                            <p:stCondLst>
                              <p:cond delay="750"/>
                            </p:stCondLst>
                            <p:childTnLst>
                              <p:par>
                                <p:cTn id="12" presetID="22" presetClass="entr" presetSubtype="8" fill="hold" nodeType="afterEffect">
                                  <p:stCondLst>
                                    <p:cond delay="0"/>
                                  </p:stCondLst>
                                  <p:childTnLst>
                                    <p:set>
                                      <p:cBhvr>
                                        <p:cTn id="13" dur="1" fill="hold">
                                          <p:stCondLst>
                                            <p:cond delay="0"/>
                                          </p:stCondLst>
                                        </p:cTn>
                                        <p:tgtEl>
                                          <p:spTgt spid="10"/>
                                        </p:tgtEl>
                                        <p:attrNameLst>
                                          <p:attrName>style.visibility</p:attrName>
                                        </p:attrNameLst>
                                      </p:cBhvr>
                                      <p:to>
                                        <p:strVal val="visible"/>
                                      </p:to>
                                    </p:set>
                                    <p:animEffect transition="in" filter="wipe(left)">
                                      <p:cBhvr>
                                        <p:cTn id="14" dur="1000"/>
                                        <p:tgtEl>
                                          <p:spTgt spid="10"/>
                                        </p:tgtEl>
                                      </p:cBhvr>
                                    </p:animEffect>
                                  </p:childTnLst>
                                </p:cTn>
                              </p:par>
                              <p:par>
                                <p:cTn id="15" presetID="10" presetClass="entr" presetSubtype="0" fill="hold" nodeType="withEffect">
                                  <p:stCondLst>
                                    <p:cond delay="25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750"/>
                                        <p:tgtEl>
                                          <p:spTgt spid="6"/>
                                        </p:tgtEl>
                                      </p:cBhvr>
                                    </p:animEffect>
                                  </p:childTnLst>
                                </p:cTn>
                              </p:par>
                            </p:childTnLst>
                          </p:cTn>
                        </p:par>
                        <p:par>
                          <p:cTn id="18" fill="hold">
                            <p:stCondLst>
                              <p:cond delay="1750"/>
                            </p:stCondLst>
                            <p:childTnLst>
                              <p:par>
                                <p:cTn id="19" presetID="53" presetClass="entr" presetSubtype="16" fill="hold" grpId="0" nodeType="afterEffect">
                                  <p:stCondLst>
                                    <p:cond delay="0"/>
                                  </p:stCondLst>
                                  <p:childTnLst>
                                    <p:set>
                                      <p:cBhvr>
                                        <p:cTn id="20" dur="1" fill="hold">
                                          <p:stCondLst>
                                            <p:cond delay="0"/>
                                          </p:stCondLst>
                                        </p:cTn>
                                        <p:tgtEl>
                                          <p:spTgt spid="16"/>
                                        </p:tgtEl>
                                        <p:attrNameLst>
                                          <p:attrName>style.visibility</p:attrName>
                                        </p:attrNameLst>
                                      </p:cBhvr>
                                      <p:to>
                                        <p:strVal val="visible"/>
                                      </p:to>
                                    </p:set>
                                    <p:anim calcmode="lin" valueType="num">
                                      <p:cBhvr>
                                        <p:cTn id="21" dur="100" fill="hold"/>
                                        <p:tgtEl>
                                          <p:spTgt spid="16"/>
                                        </p:tgtEl>
                                        <p:attrNameLst>
                                          <p:attrName>ppt_w</p:attrName>
                                        </p:attrNameLst>
                                      </p:cBhvr>
                                      <p:tavLst>
                                        <p:tav tm="0">
                                          <p:val>
                                            <p:fltVal val="0"/>
                                          </p:val>
                                        </p:tav>
                                        <p:tav tm="100000">
                                          <p:val>
                                            <p:strVal val="#ppt_w"/>
                                          </p:val>
                                        </p:tav>
                                      </p:tavLst>
                                    </p:anim>
                                    <p:anim calcmode="lin" valueType="num">
                                      <p:cBhvr>
                                        <p:cTn id="22" dur="100" fill="hold"/>
                                        <p:tgtEl>
                                          <p:spTgt spid="16"/>
                                        </p:tgtEl>
                                        <p:attrNameLst>
                                          <p:attrName>ppt_h</p:attrName>
                                        </p:attrNameLst>
                                      </p:cBhvr>
                                      <p:tavLst>
                                        <p:tav tm="0">
                                          <p:val>
                                            <p:fltVal val="0"/>
                                          </p:val>
                                        </p:tav>
                                        <p:tav tm="100000">
                                          <p:val>
                                            <p:strVal val="#ppt_h"/>
                                          </p:val>
                                        </p:tav>
                                      </p:tavLst>
                                    </p:anim>
                                    <p:animEffect transition="in" filter="fade">
                                      <p:cBhvr>
                                        <p:cTn id="23" dur="100"/>
                                        <p:tgtEl>
                                          <p:spTgt spid="16"/>
                                        </p:tgtEl>
                                      </p:cBhvr>
                                    </p:animEffect>
                                  </p:childTnLst>
                                </p:cTn>
                              </p:par>
                              <p:par>
                                <p:cTn id="24" presetID="6" presetClass="emph" presetSubtype="0" fill="hold" grpId="1" nodeType="withEffect">
                                  <p:stCondLst>
                                    <p:cond delay="100"/>
                                  </p:stCondLst>
                                  <p:childTnLst>
                                    <p:animScale>
                                      <p:cBhvr>
                                        <p:cTn id="25" dur="100" fill="hold"/>
                                        <p:tgtEl>
                                          <p:spTgt spid="16"/>
                                        </p:tgtEl>
                                      </p:cBhvr>
                                      <p:by x="110000" y="110000"/>
                                    </p:animScale>
                                  </p:childTnLst>
                                </p:cTn>
                              </p:par>
                              <p:par>
                                <p:cTn id="26" presetID="6" presetClass="emph" presetSubtype="0" fill="hold" grpId="2" nodeType="withEffect">
                                  <p:stCondLst>
                                    <p:cond delay="200"/>
                                  </p:stCondLst>
                                  <p:childTnLst>
                                    <p:animScale>
                                      <p:cBhvr>
                                        <p:cTn id="27" dur="200" fill="hold"/>
                                        <p:tgtEl>
                                          <p:spTgt spid="16"/>
                                        </p:tgtEl>
                                      </p:cBhvr>
                                      <p:by x="90000" y="90000"/>
                                    </p:animScale>
                                  </p:childTnLst>
                                </p:cTn>
                              </p:par>
                              <p:par>
                                <p:cTn id="28" presetID="6" presetClass="emph" presetSubtype="0" fill="hold" grpId="3" nodeType="withEffect">
                                  <p:stCondLst>
                                    <p:cond delay="400"/>
                                  </p:stCondLst>
                                  <p:childTnLst>
                                    <p:animScale>
                                      <p:cBhvr>
                                        <p:cTn id="29" dur="100" fill="hold"/>
                                        <p:tgtEl>
                                          <p:spTgt spid="16"/>
                                        </p:tgtEl>
                                      </p:cBhvr>
                                      <p:by x="105000" y="105000"/>
                                    </p:animScale>
                                  </p:childTnLst>
                                </p:cTn>
                              </p:par>
                              <p:par>
                                <p:cTn id="30" presetID="6" presetClass="emph" presetSubtype="0" fill="hold" grpId="4" nodeType="withEffect">
                                  <p:stCondLst>
                                    <p:cond delay="500"/>
                                  </p:stCondLst>
                                  <p:childTnLst>
                                    <p:animScale>
                                      <p:cBhvr>
                                        <p:cTn id="31" dur="200" fill="hold"/>
                                        <p:tgtEl>
                                          <p:spTgt spid="16"/>
                                        </p:tgtEl>
                                      </p:cBhvr>
                                      <p:by x="95000" y="95000"/>
                                    </p:animScale>
                                  </p:childTnLst>
                                </p:cTn>
                              </p:par>
                            </p:childTnLst>
                          </p:cTn>
                        </p:par>
                        <p:par>
                          <p:cTn id="32" fill="hold">
                            <p:stCondLst>
                              <p:cond delay="2450"/>
                            </p:stCondLst>
                            <p:childTnLst>
                              <p:par>
                                <p:cTn id="33" presetID="53" presetClass="entr" presetSubtype="16" fill="hold" grpId="0" nodeType="afterEffect">
                                  <p:stCondLst>
                                    <p:cond delay="0"/>
                                  </p:stCondLst>
                                  <p:childTnLst>
                                    <p:set>
                                      <p:cBhvr>
                                        <p:cTn id="34" dur="1" fill="hold">
                                          <p:stCondLst>
                                            <p:cond delay="0"/>
                                          </p:stCondLst>
                                        </p:cTn>
                                        <p:tgtEl>
                                          <p:spTgt spid="17"/>
                                        </p:tgtEl>
                                        <p:attrNameLst>
                                          <p:attrName>style.visibility</p:attrName>
                                        </p:attrNameLst>
                                      </p:cBhvr>
                                      <p:to>
                                        <p:strVal val="visible"/>
                                      </p:to>
                                    </p:set>
                                    <p:anim calcmode="lin" valueType="num">
                                      <p:cBhvr>
                                        <p:cTn id="35" dur="100" fill="hold"/>
                                        <p:tgtEl>
                                          <p:spTgt spid="17"/>
                                        </p:tgtEl>
                                        <p:attrNameLst>
                                          <p:attrName>ppt_w</p:attrName>
                                        </p:attrNameLst>
                                      </p:cBhvr>
                                      <p:tavLst>
                                        <p:tav tm="0">
                                          <p:val>
                                            <p:fltVal val="0"/>
                                          </p:val>
                                        </p:tav>
                                        <p:tav tm="100000">
                                          <p:val>
                                            <p:strVal val="#ppt_w"/>
                                          </p:val>
                                        </p:tav>
                                      </p:tavLst>
                                    </p:anim>
                                    <p:anim calcmode="lin" valueType="num">
                                      <p:cBhvr>
                                        <p:cTn id="36" dur="100" fill="hold"/>
                                        <p:tgtEl>
                                          <p:spTgt spid="17"/>
                                        </p:tgtEl>
                                        <p:attrNameLst>
                                          <p:attrName>ppt_h</p:attrName>
                                        </p:attrNameLst>
                                      </p:cBhvr>
                                      <p:tavLst>
                                        <p:tav tm="0">
                                          <p:val>
                                            <p:fltVal val="0"/>
                                          </p:val>
                                        </p:tav>
                                        <p:tav tm="100000">
                                          <p:val>
                                            <p:strVal val="#ppt_h"/>
                                          </p:val>
                                        </p:tav>
                                      </p:tavLst>
                                    </p:anim>
                                    <p:animEffect transition="in" filter="fade">
                                      <p:cBhvr>
                                        <p:cTn id="37" dur="100"/>
                                        <p:tgtEl>
                                          <p:spTgt spid="17"/>
                                        </p:tgtEl>
                                      </p:cBhvr>
                                    </p:animEffect>
                                  </p:childTnLst>
                                </p:cTn>
                              </p:par>
                              <p:par>
                                <p:cTn id="38" presetID="6" presetClass="emph" presetSubtype="0" fill="hold" grpId="1" nodeType="withEffect">
                                  <p:stCondLst>
                                    <p:cond delay="100"/>
                                  </p:stCondLst>
                                  <p:childTnLst>
                                    <p:animScale>
                                      <p:cBhvr>
                                        <p:cTn id="39" dur="100" fill="hold"/>
                                        <p:tgtEl>
                                          <p:spTgt spid="17"/>
                                        </p:tgtEl>
                                      </p:cBhvr>
                                      <p:by x="110000" y="110000"/>
                                    </p:animScale>
                                  </p:childTnLst>
                                </p:cTn>
                              </p:par>
                              <p:par>
                                <p:cTn id="40" presetID="6" presetClass="emph" presetSubtype="0" fill="hold" grpId="2" nodeType="withEffect">
                                  <p:stCondLst>
                                    <p:cond delay="200"/>
                                  </p:stCondLst>
                                  <p:childTnLst>
                                    <p:animScale>
                                      <p:cBhvr>
                                        <p:cTn id="41" dur="200" fill="hold"/>
                                        <p:tgtEl>
                                          <p:spTgt spid="17"/>
                                        </p:tgtEl>
                                      </p:cBhvr>
                                      <p:by x="90000" y="90000"/>
                                    </p:animScale>
                                  </p:childTnLst>
                                </p:cTn>
                              </p:par>
                              <p:par>
                                <p:cTn id="42" presetID="6" presetClass="emph" presetSubtype="0" fill="hold" grpId="3" nodeType="withEffect">
                                  <p:stCondLst>
                                    <p:cond delay="400"/>
                                  </p:stCondLst>
                                  <p:childTnLst>
                                    <p:animScale>
                                      <p:cBhvr>
                                        <p:cTn id="43" dur="100" fill="hold"/>
                                        <p:tgtEl>
                                          <p:spTgt spid="17"/>
                                        </p:tgtEl>
                                      </p:cBhvr>
                                      <p:by x="105000" y="105000"/>
                                    </p:animScale>
                                  </p:childTnLst>
                                </p:cTn>
                              </p:par>
                              <p:par>
                                <p:cTn id="44" presetID="6" presetClass="emph" presetSubtype="0" fill="hold" grpId="4" nodeType="withEffect">
                                  <p:stCondLst>
                                    <p:cond delay="500"/>
                                  </p:stCondLst>
                                  <p:childTnLst>
                                    <p:animScale>
                                      <p:cBhvr>
                                        <p:cTn id="45" dur="200" fill="hold"/>
                                        <p:tgtEl>
                                          <p:spTgt spid="17"/>
                                        </p:tgtEl>
                                      </p:cBhvr>
                                      <p:by x="95000" y="95000"/>
                                    </p:animScale>
                                  </p:childTnLst>
                                </p:cTn>
                              </p:par>
                            </p:childTnLst>
                          </p:cTn>
                        </p:par>
                        <p:par>
                          <p:cTn id="46" fill="hold">
                            <p:stCondLst>
                              <p:cond delay="3150"/>
                            </p:stCondLst>
                            <p:childTnLst>
                              <p:par>
                                <p:cTn id="47" presetID="53" presetClass="entr" presetSubtype="16" fill="hold" grpId="0" nodeType="afterEffect">
                                  <p:stCondLst>
                                    <p:cond delay="0"/>
                                  </p:stCondLst>
                                  <p:childTnLst>
                                    <p:set>
                                      <p:cBhvr>
                                        <p:cTn id="48" dur="1" fill="hold">
                                          <p:stCondLst>
                                            <p:cond delay="0"/>
                                          </p:stCondLst>
                                        </p:cTn>
                                        <p:tgtEl>
                                          <p:spTgt spid="18"/>
                                        </p:tgtEl>
                                        <p:attrNameLst>
                                          <p:attrName>style.visibility</p:attrName>
                                        </p:attrNameLst>
                                      </p:cBhvr>
                                      <p:to>
                                        <p:strVal val="visible"/>
                                      </p:to>
                                    </p:set>
                                    <p:anim calcmode="lin" valueType="num">
                                      <p:cBhvr>
                                        <p:cTn id="49" dur="100" fill="hold"/>
                                        <p:tgtEl>
                                          <p:spTgt spid="18"/>
                                        </p:tgtEl>
                                        <p:attrNameLst>
                                          <p:attrName>ppt_w</p:attrName>
                                        </p:attrNameLst>
                                      </p:cBhvr>
                                      <p:tavLst>
                                        <p:tav tm="0">
                                          <p:val>
                                            <p:fltVal val="0"/>
                                          </p:val>
                                        </p:tav>
                                        <p:tav tm="100000">
                                          <p:val>
                                            <p:strVal val="#ppt_w"/>
                                          </p:val>
                                        </p:tav>
                                      </p:tavLst>
                                    </p:anim>
                                    <p:anim calcmode="lin" valueType="num">
                                      <p:cBhvr>
                                        <p:cTn id="50" dur="100" fill="hold"/>
                                        <p:tgtEl>
                                          <p:spTgt spid="18"/>
                                        </p:tgtEl>
                                        <p:attrNameLst>
                                          <p:attrName>ppt_h</p:attrName>
                                        </p:attrNameLst>
                                      </p:cBhvr>
                                      <p:tavLst>
                                        <p:tav tm="0">
                                          <p:val>
                                            <p:fltVal val="0"/>
                                          </p:val>
                                        </p:tav>
                                        <p:tav tm="100000">
                                          <p:val>
                                            <p:strVal val="#ppt_h"/>
                                          </p:val>
                                        </p:tav>
                                      </p:tavLst>
                                    </p:anim>
                                    <p:animEffect transition="in" filter="fade">
                                      <p:cBhvr>
                                        <p:cTn id="51" dur="100"/>
                                        <p:tgtEl>
                                          <p:spTgt spid="18"/>
                                        </p:tgtEl>
                                      </p:cBhvr>
                                    </p:animEffect>
                                  </p:childTnLst>
                                </p:cTn>
                              </p:par>
                              <p:par>
                                <p:cTn id="52" presetID="6" presetClass="emph" presetSubtype="0" fill="hold" grpId="1" nodeType="withEffect">
                                  <p:stCondLst>
                                    <p:cond delay="100"/>
                                  </p:stCondLst>
                                  <p:childTnLst>
                                    <p:animScale>
                                      <p:cBhvr>
                                        <p:cTn id="53" dur="100" fill="hold"/>
                                        <p:tgtEl>
                                          <p:spTgt spid="18"/>
                                        </p:tgtEl>
                                      </p:cBhvr>
                                      <p:by x="110000" y="110000"/>
                                    </p:animScale>
                                  </p:childTnLst>
                                </p:cTn>
                              </p:par>
                              <p:par>
                                <p:cTn id="54" presetID="6" presetClass="emph" presetSubtype="0" fill="hold" grpId="2" nodeType="withEffect">
                                  <p:stCondLst>
                                    <p:cond delay="200"/>
                                  </p:stCondLst>
                                  <p:childTnLst>
                                    <p:animScale>
                                      <p:cBhvr>
                                        <p:cTn id="55" dur="200" fill="hold"/>
                                        <p:tgtEl>
                                          <p:spTgt spid="18"/>
                                        </p:tgtEl>
                                      </p:cBhvr>
                                      <p:by x="90000" y="90000"/>
                                    </p:animScale>
                                  </p:childTnLst>
                                </p:cTn>
                              </p:par>
                              <p:par>
                                <p:cTn id="56" presetID="6" presetClass="emph" presetSubtype="0" fill="hold" grpId="3" nodeType="withEffect">
                                  <p:stCondLst>
                                    <p:cond delay="400"/>
                                  </p:stCondLst>
                                  <p:childTnLst>
                                    <p:animScale>
                                      <p:cBhvr>
                                        <p:cTn id="57" dur="100" fill="hold"/>
                                        <p:tgtEl>
                                          <p:spTgt spid="18"/>
                                        </p:tgtEl>
                                      </p:cBhvr>
                                      <p:by x="105000" y="105000"/>
                                    </p:animScale>
                                  </p:childTnLst>
                                </p:cTn>
                              </p:par>
                              <p:par>
                                <p:cTn id="58" presetID="6" presetClass="emph" presetSubtype="0" fill="hold" grpId="4" nodeType="withEffect">
                                  <p:stCondLst>
                                    <p:cond delay="500"/>
                                  </p:stCondLst>
                                  <p:childTnLst>
                                    <p:animScale>
                                      <p:cBhvr>
                                        <p:cTn id="59" dur="200" fill="hold"/>
                                        <p:tgtEl>
                                          <p:spTgt spid="18"/>
                                        </p:tgtEl>
                                      </p:cBhvr>
                                      <p:by x="95000" y="95000"/>
                                    </p:animScale>
                                  </p:childTnLst>
                                </p:cTn>
                              </p:par>
                            </p:childTnLst>
                          </p:cTn>
                        </p:par>
                        <p:par>
                          <p:cTn id="60" fill="hold">
                            <p:stCondLst>
                              <p:cond delay="3850"/>
                            </p:stCondLst>
                            <p:childTnLst>
                              <p:par>
                                <p:cTn id="61" presetID="53" presetClass="entr" presetSubtype="16" fill="hold" grpId="0" nodeType="afterEffect">
                                  <p:stCondLst>
                                    <p:cond delay="0"/>
                                  </p:stCondLst>
                                  <p:childTnLst>
                                    <p:set>
                                      <p:cBhvr>
                                        <p:cTn id="62" dur="1" fill="hold">
                                          <p:stCondLst>
                                            <p:cond delay="0"/>
                                          </p:stCondLst>
                                        </p:cTn>
                                        <p:tgtEl>
                                          <p:spTgt spid="19"/>
                                        </p:tgtEl>
                                        <p:attrNameLst>
                                          <p:attrName>style.visibility</p:attrName>
                                        </p:attrNameLst>
                                      </p:cBhvr>
                                      <p:to>
                                        <p:strVal val="visible"/>
                                      </p:to>
                                    </p:set>
                                    <p:anim calcmode="lin" valueType="num">
                                      <p:cBhvr>
                                        <p:cTn id="63" dur="100" fill="hold"/>
                                        <p:tgtEl>
                                          <p:spTgt spid="19"/>
                                        </p:tgtEl>
                                        <p:attrNameLst>
                                          <p:attrName>ppt_w</p:attrName>
                                        </p:attrNameLst>
                                      </p:cBhvr>
                                      <p:tavLst>
                                        <p:tav tm="0">
                                          <p:val>
                                            <p:fltVal val="0"/>
                                          </p:val>
                                        </p:tav>
                                        <p:tav tm="100000">
                                          <p:val>
                                            <p:strVal val="#ppt_w"/>
                                          </p:val>
                                        </p:tav>
                                      </p:tavLst>
                                    </p:anim>
                                    <p:anim calcmode="lin" valueType="num">
                                      <p:cBhvr>
                                        <p:cTn id="64" dur="100" fill="hold"/>
                                        <p:tgtEl>
                                          <p:spTgt spid="19"/>
                                        </p:tgtEl>
                                        <p:attrNameLst>
                                          <p:attrName>ppt_h</p:attrName>
                                        </p:attrNameLst>
                                      </p:cBhvr>
                                      <p:tavLst>
                                        <p:tav tm="0">
                                          <p:val>
                                            <p:fltVal val="0"/>
                                          </p:val>
                                        </p:tav>
                                        <p:tav tm="100000">
                                          <p:val>
                                            <p:strVal val="#ppt_h"/>
                                          </p:val>
                                        </p:tav>
                                      </p:tavLst>
                                    </p:anim>
                                    <p:animEffect transition="in" filter="fade">
                                      <p:cBhvr>
                                        <p:cTn id="65" dur="100"/>
                                        <p:tgtEl>
                                          <p:spTgt spid="19"/>
                                        </p:tgtEl>
                                      </p:cBhvr>
                                    </p:animEffect>
                                  </p:childTnLst>
                                </p:cTn>
                              </p:par>
                              <p:par>
                                <p:cTn id="66" presetID="6" presetClass="emph" presetSubtype="0" fill="hold" grpId="1" nodeType="withEffect">
                                  <p:stCondLst>
                                    <p:cond delay="100"/>
                                  </p:stCondLst>
                                  <p:childTnLst>
                                    <p:animScale>
                                      <p:cBhvr>
                                        <p:cTn id="67" dur="100" fill="hold"/>
                                        <p:tgtEl>
                                          <p:spTgt spid="19"/>
                                        </p:tgtEl>
                                      </p:cBhvr>
                                      <p:by x="110000" y="110000"/>
                                    </p:animScale>
                                  </p:childTnLst>
                                </p:cTn>
                              </p:par>
                              <p:par>
                                <p:cTn id="68" presetID="6" presetClass="emph" presetSubtype="0" fill="hold" grpId="2" nodeType="withEffect">
                                  <p:stCondLst>
                                    <p:cond delay="200"/>
                                  </p:stCondLst>
                                  <p:childTnLst>
                                    <p:animScale>
                                      <p:cBhvr>
                                        <p:cTn id="69" dur="200" fill="hold"/>
                                        <p:tgtEl>
                                          <p:spTgt spid="19"/>
                                        </p:tgtEl>
                                      </p:cBhvr>
                                      <p:by x="90000" y="90000"/>
                                    </p:animScale>
                                  </p:childTnLst>
                                </p:cTn>
                              </p:par>
                              <p:par>
                                <p:cTn id="70" presetID="6" presetClass="emph" presetSubtype="0" fill="hold" grpId="3" nodeType="withEffect">
                                  <p:stCondLst>
                                    <p:cond delay="400"/>
                                  </p:stCondLst>
                                  <p:childTnLst>
                                    <p:animScale>
                                      <p:cBhvr>
                                        <p:cTn id="71" dur="100" fill="hold"/>
                                        <p:tgtEl>
                                          <p:spTgt spid="19"/>
                                        </p:tgtEl>
                                      </p:cBhvr>
                                      <p:by x="105000" y="105000"/>
                                    </p:animScale>
                                  </p:childTnLst>
                                </p:cTn>
                              </p:par>
                              <p:par>
                                <p:cTn id="72" presetID="6" presetClass="emph" presetSubtype="0" fill="hold" grpId="4" nodeType="withEffect">
                                  <p:stCondLst>
                                    <p:cond delay="500"/>
                                  </p:stCondLst>
                                  <p:childTnLst>
                                    <p:animScale>
                                      <p:cBhvr>
                                        <p:cTn id="73" dur="200" fill="hold"/>
                                        <p:tgtEl>
                                          <p:spTgt spid="19"/>
                                        </p:tgtEl>
                                      </p:cBhvr>
                                      <p:by x="95000" y="95000"/>
                                    </p:animScale>
                                  </p:childTnLst>
                                </p:cTn>
                              </p:par>
                            </p:childTnLst>
                          </p:cTn>
                        </p:par>
                        <p:par>
                          <p:cTn id="74" fill="hold">
                            <p:stCondLst>
                              <p:cond delay="4550"/>
                            </p:stCondLst>
                            <p:childTnLst>
                              <p:par>
                                <p:cTn id="75" presetID="21" presetClass="entr" presetSubtype="1" fill="hold" nodeType="afterEffect">
                                  <p:stCondLst>
                                    <p:cond delay="0"/>
                                  </p:stCondLst>
                                  <p:childTnLst>
                                    <p:set>
                                      <p:cBhvr>
                                        <p:cTn id="76" dur="1" fill="hold">
                                          <p:stCondLst>
                                            <p:cond delay="0"/>
                                          </p:stCondLst>
                                        </p:cTn>
                                        <p:tgtEl>
                                          <p:spTgt spid="43"/>
                                        </p:tgtEl>
                                        <p:attrNameLst>
                                          <p:attrName>style.visibility</p:attrName>
                                        </p:attrNameLst>
                                      </p:cBhvr>
                                      <p:to>
                                        <p:strVal val="visible"/>
                                      </p:to>
                                    </p:set>
                                    <p:animEffect transition="in" filter="wheel(1)">
                                      <p:cBhvr>
                                        <p:cTn id="77" dur="750"/>
                                        <p:tgtEl>
                                          <p:spTgt spid="43"/>
                                        </p:tgtEl>
                                      </p:cBhvr>
                                    </p:animEffect>
                                  </p:childTnLst>
                                </p:cTn>
                              </p:par>
                              <p:par>
                                <p:cTn id="78" presetID="21" presetClass="entr" presetSubtype="1" fill="hold" nodeType="withEffect">
                                  <p:stCondLst>
                                    <p:cond delay="250"/>
                                  </p:stCondLst>
                                  <p:childTnLst>
                                    <p:set>
                                      <p:cBhvr>
                                        <p:cTn id="79" dur="1" fill="hold">
                                          <p:stCondLst>
                                            <p:cond delay="0"/>
                                          </p:stCondLst>
                                        </p:cTn>
                                        <p:tgtEl>
                                          <p:spTgt spid="39"/>
                                        </p:tgtEl>
                                        <p:attrNameLst>
                                          <p:attrName>style.visibility</p:attrName>
                                        </p:attrNameLst>
                                      </p:cBhvr>
                                      <p:to>
                                        <p:strVal val="visible"/>
                                      </p:to>
                                    </p:set>
                                    <p:animEffect transition="in" filter="wheel(1)">
                                      <p:cBhvr>
                                        <p:cTn id="80" dur="750"/>
                                        <p:tgtEl>
                                          <p:spTgt spid="39"/>
                                        </p:tgtEl>
                                      </p:cBhvr>
                                    </p:animEffect>
                                  </p:childTnLst>
                                </p:cTn>
                              </p:par>
                              <p:par>
                                <p:cTn id="81" presetID="21" presetClass="entr" presetSubtype="1" fill="hold" nodeType="withEffect">
                                  <p:stCondLst>
                                    <p:cond delay="500"/>
                                  </p:stCondLst>
                                  <p:childTnLst>
                                    <p:set>
                                      <p:cBhvr>
                                        <p:cTn id="82" dur="1" fill="hold">
                                          <p:stCondLst>
                                            <p:cond delay="0"/>
                                          </p:stCondLst>
                                        </p:cTn>
                                        <p:tgtEl>
                                          <p:spTgt spid="36"/>
                                        </p:tgtEl>
                                        <p:attrNameLst>
                                          <p:attrName>style.visibility</p:attrName>
                                        </p:attrNameLst>
                                      </p:cBhvr>
                                      <p:to>
                                        <p:strVal val="visible"/>
                                      </p:to>
                                    </p:set>
                                    <p:animEffect transition="in" filter="wheel(1)">
                                      <p:cBhvr>
                                        <p:cTn id="83" dur="750"/>
                                        <p:tgtEl>
                                          <p:spTgt spid="36"/>
                                        </p:tgtEl>
                                      </p:cBhvr>
                                    </p:animEffect>
                                  </p:childTnLst>
                                </p:cTn>
                              </p:par>
                              <p:par>
                                <p:cTn id="84" presetID="21" presetClass="entr" presetSubtype="1" fill="hold" nodeType="withEffect">
                                  <p:stCondLst>
                                    <p:cond delay="750"/>
                                  </p:stCondLst>
                                  <p:childTnLst>
                                    <p:set>
                                      <p:cBhvr>
                                        <p:cTn id="85" dur="1" fill="hold">
                                          <p:stCondLst>
                                            <p:cond delay="0"/>
                                          </p:stCondLst>
                                        </p:cTn>
                                        <p:tgtEl>
                                          <p:spTgt spid="47"/>
                                        </p:tgtEl>
                                        <p:attrNameLst>
                                          <p:attrName>style.visibility</p:attrName>
                                        </p:attrNameLst>
                                      </p:cBhvr>
                                      <p:to>
                                        <p:strVal val="visible"/>
                                      </p:to>
                                    </p:set>
                                    <p:animEffect transition="in" filter="wheel(1)">
                                      <p:cBhvr>
                                        <p:cTn id="86" dur="750"/>
                                        <p:tgtEl>
                                          <p:spTgt spid="47"/>
                                        </p:tgtEl>
                                      </p:cBhvr>
                                    </p:animEffect>
                                  </p:childTnLst>
                                </p:cTn>
                              </p:par>
                            </p:childTnLst>
                          </p:cTn>
                        </p:par>
                        <p:par>
                          <p:cTn id="87" fill="hold">
                            <p:stCondLst>
                              <p:cond delay="6050"/>
                            </p:stCondLst>
                            <p:childTnLst>
                              <p:par>
                                <p:cTn id="88" presetID="37" presetClass="entr" presetSubtype="0" fill="hold" nodeType="afterEffect">
                                  <p:stCondLst>
                                    <p:cond delay="0"/>
                                  </p:stCondLst>
                                  <p:childTnLst>
                                    <p:set>
                                      <p:cBhvr>
                                        <p:cTn id="89" dur="1" fill="hold">
                                          <p:stCondLst>
                                            <p:cond delay="0"/>
                                          </p:stCondLst>
                                        </p:cTn>
                                        <p:tgtEl>
                                          <p:spTgt spid="20"/>
                                        </p:tgtEl>
                                        <p:attrNameLst>
                                          <p:attrName>style.visibility</p:attrName>
                                        </p:attrNameLst>
                                      </p:cBhvr>
                                      <p:to>
                                        <p:strVal val="visible"/>
                                      </p:to>
                                    </p:set>
                                    <p:animEffect transition="in" filter="fade">
                                      <p:cBhvr>
                                        <p:cTn id="90" dur="1000"/>
                                        <p:tgtEl>
                                          <p:spTgt spid="20"/>
                                        </p:tgtEl>
                                      </p:cBhvr>
                                    </p:animEffect>
                                    <p:anim calcmode="lin" valueType="num">
                                      <p:cBhvr>
                                        <p:cTn id="91" dur="1000" fill="hold"/>
                                        <p:tgtEl>
                                          <p:spTgt spid="20"/>
                                        </p:tgtEl>
                                        <p:attrNameLst>
                                          <p:attrName>ppt_x</p:attrName>
                                        </p:attrNameLst>
                                      </p:cBhvr>
                                      <p:tavLst>
                                        <p:tav tm="0">
                                          <p:val>
                                            <p:strVal val="#ppt_x"/>
                                          </p:val>
                                        </p:tav>
                                        <p:tav tm="100000">
                                          <p:val>
                                            <p:strVal val="#ppt_x"/>
                                          </p:val>
                                        </p:tav>
                                      </p:tavLst>
                                    </p:anim>
                                    <p:anim calcmode="lin" valueType="num">
                                      <p:cBhvr>
                                        <p:cTn id="92" dur="900" decel="100000" fill="hold"/>
                                        <p:tgtEl>
                                          <p:spTgt spid="20"/>
                                        </p:tgtEl>
                                        <p:attrNameLst>
                                          <p:attrName>ppt_y</p:attrName>
                                        </p:attrNameLst>
                                      </p:cBhvr>
                                      <p:tavLst>
                                        <p:tav tm="0">
                                          <p:val>
                                            <p:strVal val="#ppt_y+1"/>
                                          </p:val>
                                        </p:tav>
                                        <p:tav tm="100000">
                                          <p:val>
                                            <p:strVal val="#ppt_y-.03"/>
                                          </p:val>
                                        </p:tav>
                                      </p:tavLst>
                                    </p:anim>
                                    <p:anim calcmode="lin" valueType="num">
                                      <p:cBhvr>
                                        <p:cTn id="93" dur="100" accel="100000" fill="hold">
                                          <p:stCondLst>
                                            <p:cond delay="900"/>
                                          </p:stCondLst>
                                        </p:cTn>
                                        <p:tgtEl>
                                          <p:spTgt spid="20"/>
                                        </p:tgtEl>
                                        <p:attrNameLst>
                                          <p:attrName>ppt_y</p:attrName>
                                        </p:attrNameLst>
                                      </p:cBhvr>
                                      <p:tavLst>
                                        <p:tav tm="0">
                                          <p:val>
                                            <p:strVal val="#ppt_y-.03"/>
                                          </p:val>
                                        </p:tav>
                                        <p:tav tm="100000">
                                          <p:val>
                                            <p:strVal val="#ppt_y"/>
                                          </p:val>
                                        </p:tav>
                                      </p:tavLst>
                                    </p:anim>
                                  </p:childTnLst>
                                </p:cTn>
                              </p:par>
                              <p:par>
                                <p:cTn id="94" presetID="37" presetClass="entr" presetSubtype="0" fill="hold" nodeType="withEffect">
                                  <p:stCondLst>
                                    <p:cond delay="250"/>
                                  </p:stCondLst>
                                  <p:childTnLst>
                                    <p:set>
                                      <p:cBhvr>
                                        <p:cTn id="95" dur="1" fill="hold">
                                          <p:stCondLst>
                                            <p:cond delay="0"/>
                                          </p:stCondLst>
                                        </p:cTn>
                                        <p:tgtEl>
                                          <p:spTgt spid="24"/>
                                        </p:tgtEl>
                                        <p:attrNameLst>
                                          <p:attrName>style.visibility</p:attrName>
                                        </p:attrNameLst>
                                      </p:cBhvr>
                                      <p:to>
                                        <p:strVal val="visible"/>
                                      </p:to>
                                    </p:set>
                                    <p:animEffect transition="in" filter="fade">
                                      <p:cBhvr>
                                        <p:cTn id="96" dur="1000"/>
                                        <p:tgtEl>
                                          <p:spTgt spid="24"/>
                                        </p:tgtEl>
                                      </p:cBhvr>
                                    </p:animEffect>
                                    <p:anim calcmode="lin" valueType="num">
                                      <p:cBhvr>
                                        <p:cTn id="97" dur="1000" fill="hold"/>
                                        <p:tgtEl>
                                          <p:spTgt spid="24"/>
                                        </p:tgtEl>
                                        <p:attrNameLst>
                                          <p:attrName>ppt_x</p:attrName>
                                        </p:attrNameLst>
                                      </p:cBhvr>
                                      <p:tavLst>
                                        <p:tav tm="0">
                                          <p:val>
                                            <p:strVal val="#ppt_x"/>
                                          </p:val>
                                        </p:tav>
                                        <p:tav tm="100000">
                                          <p:val>
                                            <p:strVal val="#ppt_x"/>
                                          </p:val>
                                        </p:tav>
                                      </p:tavLst>
                                    </p:anim>
                                    <p:anim calcmode="lin" valueType="num">
                                      <p:cBhvr>
                                        <p:cTn id="98" dur="900" decel="100000" fill="hold"/>
                                        <p:tgtEl>
                                          <p:spTgt spid="24"/>
                                        </p:tgtEl>
                                        <p:attrNameLst>
                                          <p:attrName>ppt_y</p:attrName>
                                        </p:attrNameLst>
                                      </p:cBhvr>
                                      <p:tavLst>
                                        <p:tav tm="0">
                                          <p:val>
                                            <p:strVal val="#ppt_y+1"/>
                                          </p:val>
                                        </p:tav>
                                        <p:tav tm="100000">
                                          <p:val>
                                            <p:strVal val="#ppt_y-.03"/>
                                          </p:val>
                                        </p:tav>
                                      </p:tavLst>
                                    </p:anim>
                                    <p:anim calcmode="lin" valueType="num">
                                      <p:cBhvr>
                                        <p:cTn id="99" dur="100" accel="100000" fill="hold">
                                          <p:stCondLst>
                                            <p:cond delay="900"/>
                                          </p:stCondLst>
                                        </p:cTn>
                                        <p:tgtEl>
                                          <p:spTgt spid="24"/>
                                        </p:tgtEl>
                                        <p:attrNameLst>
                                          <p:attrName>ppt_y</p:attrName>
                                        </p:attrNameLst>
                                      </p:cBhvr>
                                      <p:tavLst>
                                        <p:tav tm="0">
                                          <p:val>
                                            <p:strVal val="#ppt_y-.03"/>
                                          </p:val>
                                        </p:tav>
                                        <p:tav tm="100000">
                                          <p:val>
                                            <p:strVal val="#ppt_y"/>
                                          </p:val>
                                        </p:tav>
                                      </p:tavLst>
                                    </p:anim>
                                  </p:childTnLst>
                                </p:cTn>
                              </p:par>
                              <p:par>
                                <p:cTn id="100" presetID="37" presetClass="entr" presetSubtype="0" fill="hold" nodeType="withEffect">
                                  <p:stCondLst>
                                    <p:cond delay="500"/>
                                  </p:stCondLst>
                                  <p:childTnLst>
                                    <p:set>
                                      <p:cBhvr>
                                        <p:cTn id="101" dur="1" fill="hold">
                                          <p:stCondLst>
                                            <p:cond delay="0"/>
                                          </p:stCondLst>
                                        </p:cTn>
                                        <p:tgtEl>
                                          <p:spTgt spid="28"/>
                                        </p:tgtEl>
                                        <p:attrNameLst>
                                          <p:attrName>style.visibility</p:attrName>
                                        </p:attrNameLst>
                                      </p:cBhvr>
                                      <p:to>
                                        <p:strVal val="visible"/>
                                      </p:to>
                                    </p:set>
                                    <p:animEffect transition="in" filter="fade">
                                      <p:cBhvr>
                                        <p:cTn id="102" dur="1000"/>
                                        <p:tgtEl>
                                          <p:spTgt spid="28"/>
                                        </p:tgtEl>
                                      </p:cBhvr>
                                    </p:animEffect>
                                    <p:anim calcmode="lin" valueType="num">
                                      <p:cBhvr>
                                        <p:cTn id="103" dur="1000" fill="hold"/>
                                        <p:tgtEl>
                                          <p:spTgt spid="28"/>
                                        </p:tgtEl>
                                        <p:attrNameLst>
                                          <p:attrName>ppt_x</p:attrName>
                                        </p:attrNameLst>
                                      </p:cBhvr>
                                      <p:tavLst>
                                        <p:tav tm="0">
                                          <p:val>
                                            <p:strVal val="#ppt_x"/>
                                          </p:val>
                                        </p:tav>
                                        <p:tav tm="100000">
                                          <p:val>
                                            <p:strVal val="#ppt_x"/>
                                          </p:val>
                                        </p:tav>
                                      </p:tavLst>
                                    </p:anim>
                                    <p:anim calcmode="lin" valueType="num">
                                      <p:cBhvr>
                                        <p:cTn id="104" dur="900" decel="100000" fill="hold"/>
                                        <p:tgtEl>
                                          <p:spTgt spid="28"/>
                                        </p:tgtEl>
                                        <p:attrNameLst>
                                          <p:attrName>ppt_y</p:attrName>
                                        </p:attrNameLst>
                                      </p:cBhvr>
                                      <p:tavLst>
                                        <p:tav tm="0">
                                          <p:val>
                                            <p:strVal val="#ppt_y+1"/>
                                          </p:val>
                                        </p:tav>
                                        <p:tav tm="100000">
                                          <p:val>
                                            <p:strVal val="#ppt_y-.03"/>
                                          </p:val>
                                        </p:tav>
                                      </p:tavLst>
                                    </p:anim>
                                    <p:anim calcmode="lin" valueType="num">
                                      <p:cBhvr>
                                        <p:cTn id="105" dur="100" accel="100000" fill="hold">
                                          <p:stCondLst>
                                            <p:cond delay="900"/>
                                          </p:stCondLst>
                                        </p:cTn>
                                        <p:tgtEl>
                                          <p:spTgt spid="28"/>
                                        </p:tgtEl>
                                        <p:attrNameLst>
                                          <p:attrName>ppt_y</p:attrName>
                                        </p:attrNameLst>
                                      </p:cBhvr>
                                      <p:tavLst>
                                        <p:tav tm="0">
                                          <p:val>
                                            <p:strVal val="#ppt_y-.03"/>
                                          </p:val>
                                        </p:tav>
                                        <p:tav tm="100000">
                                          <p:val>
                                            <p:strVal val="#ppt_y"/>
                                          </p:val>
                                        </p:tav>
                                      </p:tavLst>
                                    </p:anim>
                                  </p:childTnLst>
                                </p:cTn>
                              </p:par>
                              <p:par>
                                <p:cTn id="106" presetID="37" presetClass="entr" presetSubtype="0" fill="hold" nodeType="withEffect">
                                  <p:stCondLst>
                                    <p:cond delay="750"/>
                                  </p:stCondLst>
                                  <p:childTnLst>
                                    <p:set>
                                      <p:cBhvr>
                                        <p:cTn id="107" dur="1" fill="hold">
                                          <p:stCondLst>
                                            <p:cond delay="0"/>
                                          </p:stCondLst>
                                        </p:cTn>
                                        <p:tgtEl>
                                          <p:spTgt spid="32"/>
                                        </p:tgtEl>
                                        <p:attrNameLst>
                                          <p:attrName>style.visibility</p:attrName>
                                        </p:attrNameLst>
                                      </p:cBhvr>
                                      <p:to>
                                        <p:strVal val="visible"/>
                                      </p:to>
                                    </p:set>
                                    <p:animEffect transition="in" filter="fade">
                                      <p:cBhvr>
                                        <p:cTn id="108" dur="1000"/>
                                        <p:tgtEl>
                                          <p:spTgt spid="32"/>
                                        </p:tgtEl>
                                      </p:cBhvr>
                                    </p:animEffect>
                                    <p:anim calcmode="lin" valueType="num">
                                      <p:cBhvr>
                                        <p:cTn id="109" dur="1000" fill="hold"/>
                                        <p:tgtEl>
                                          <p:spTgt spid="32"/>
                                        </p:tgtEl>
                                        <p:attrNameLst>
                                          <p:attrName>ppt_x</p:attrName>
                                        </p:attrNameLst>
                                      </p:cBhvr>
                                      <p:tavLst>
                                        <p:tav tm="0">
                                          <p:val>
                                            <p:strVal val="#ppt_x"/>
                                          </p:val>
                                        </p:tav>
                                        <p:tav tm="100000">
                                          <p:val>
                                            <p:strVal val="#ppt_x"/>
                                          </p:val>
                                        </p:tav>
                                      </p:tavLst>
                                    </p:anim>
                                    <p:anim calcmode="lin" valueType="num">
                                      <p:cBhvr>
                                        <p:cTn id="110" dur="900" decel="100000" fill="hold"/>
                                        <p:tgtEl>
                                          <p:spTgt spid="32"/>
                                        </p:tgtEl>
                                        <p:attrNameLst>
                                          <p:attrName>ppt_y</p:attrName>
                                        </p:attrNameLst>
                                      </p:cBhvr>
                                      <p:tavLst>
                                        <p:tav tm="0">
                                          <p:val>
                                            <p:strVal val="#ppt_y+1"/>
                                          </p:val>
                                        </p:tav>
                                        <p:tav tm="100000">
                                          <p:val>
                                            <p:strVal val="#ppt_y-.03"/>
                                          </p:val>
                                        </p:tav>
                                      </p:tavLst>
                                    </p:anim>
                                    <p:anim calcmode="lin" valueType="num">
                                      <p:cBhvr>
                                        <p:cTn id="111" dur="100" accel="100000" fill="hold">
                                          <p:stCondLst>
                                            <p:cond delay="900"/>
                                          </p:stCondLst>
                                        </p:cTn>
                                        <p:tgtEl>
                                          <p:spTgt spid="32"/>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P spid="18" grpId="1" animBg="1"/>
      <p:bldP spid="18" grpId="2" animBg="1"/>
      <p:bldP spid="18" grpId="3" animBg="1"/>
      <p:bldP spid="18" grpId="4" animBg="1"/>
      <p:bldP spid="19" grpId="0" animBg="1"/>
      <p:bldP spid="19" grpId="1" animBg="1"/>
      <p:bldP spid="19" grpId="2" animBg="1"/>
      <p:bldP spid="19" grpId="3" animBg="1"/>
      <p:bldP spid="19" grpId="4"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6" descr="F:\Temp\400页超强PPT模板\花PNG\65789.png"/>
          <p:cNvPicPr>
            <a:picLocks noChangeAspect="1" noChangeArrowheads="1"/>
          </p:cNvPicPr>
          <p:nvPr/>
        </p:nvPicPr>
        <p:blipFill rotWithShape="1">
          <a:blip r:embed="rId3" cstate="screen">
            <a:extLst>
              <a:ext uri="{28A0092B-C50C-407E-A947-70E740481C1C}">
                <a14:useLocalDpi xmlns:a14="http://schemas.microsoft.com/office/drawing/2010/main"/>
              </a:ext>
            </a:extLst>
          </a:blip>
          <a:srcRect/>
          <a:stretch/>
        </p:blipFill>
        <p:spPr bwMode="auto">
          <a:xfrm rot="4036017" flipH="1" flipV="1">
            <a:off x="-1777203" y="-2206329"/>
            <a:ext cx="3110810" cy="6929676"/>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6" descr="F:\Temp\400页超强PPT模板\花PNG\65789.png"/>
          <p:cNvPicPr>
            <a:picLocks noChangeAspect="1" noChangeArrowheads="1"/>
          </p:cNvPicPr>
          <p:nvPr/>
        </p:nvPicPr>
        <p:blipFill rotWithShape="1">
          <a:blip r:embed="rId3" cstate="screen">
            <a:extLst>
              <a:ext uri="{28A0092B-C50C-407E-A947-70E740481C1C}">
                <a14:useLocalDpi xmlns:a14="http://schemas.microsoft.com/office/drawing/2010/main"/>
              </a:ext>
            </a:extLst>
          </a:blip>
          <a:srcRect/>
          <a:stretch/>
        </p:blipFill>
        <p:spPr bwMode="auto">
          <a:xfrm rot="17563983" flipV="1">
            <a:off x="10867236" y="-2206330"/>
            <a:ext cx="3110810" cy="6929676"/>
          </a:xfrm>
          <a:prstGeom prst="rect">
            <a:avLst/>
          </a:prstGeom>
          <a:noFill/>
          <a:extLst>
            <a:ext uri="{909E8E84-426E-40DD-AFC4-6F175D3DCCD1}">
              <a14:hiddenFill xmlns:a14="http://schemas.microsoft.com/office/drawing/2010/main">
                <a:solidFill>
                  <a:srgbClr val="FFFFFF"/>
                </a:solidFill>
              </a14:hiddenFill>
            </a:ext>
          </a:extLst>
        </p:spPr>
      </p:pic>
      <p:grpSp>
        <p:nvGrpSpPr>
          <p:cNvPr id="6" name="组合 5"/>
          <p:cNvGrpSpPr/>
          <p:nvPr/>
        </p:nvGrpSpPr>
        <p:grpSpPr>
          <a:xfrm>
            <a:off x="4103839" y="399268"/>
            <a:ext cx="3818270" cy="729094"/>
            <a:chOff x="3929028" y="495853"/>
            <a:chExt cx="3818270" cy="729094"/>
          </a:xfrm>
        </p:grpSpPr>
        <p:sp>
          <p:nvSpPr>
            <p:cNvPr id="7" name="椭圆 6"/>
            <p:cNvSpPr/>
            <p:nvPr/>
          </p:nvSpPr>
          <p:spPr>
            <a:xfrm>
              <a:off x="3929028" y="534171"/>
              <a:ext cx="611036" cy="611036"/>
            </a:xfrm>
            <a:prstGeom prst="ellipse">
              <a:avLst/>
            </a:prstGeom>
            <a:solidFill>
              <a:srgbClr val="E94E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600" b="1" dirty="0" smtClean="0">
                  <a:solidFill>
                    <a:schemeClr val="bg1"/>
                  </a:solidFill>
                  <a:latin typeface="微软雅黑" pitchFamily="34" charset="-122"/>
                  <a:ea typeface="微软雅黑" pitchFamily="34" charset="-122"/>
                </a:rPr>
                <a:t>4</a:t>
              </a:r>
              <a:endParaRPr lang="zh-CN" altLang="en-US" sz="3600" b="1" dirty="0">
                <a:solidFill>
                  <a:schemeClr val="bg1"/>
                </a:solidFill>
                <a:latin typeface="微软雅黑" pitchFamily="34" charset="-122"/>
                <a:ea typeface="微软雅黑" pitchFamily="34" charset="-122"/>
              </a:endParaRPr>
            </a:p>
          </p:txBody>
        </p:sp>
        <p:sp>
          <p:nvSpPr>
            <p:cNvPr id="8" name="Copyright Notice"/>
            <p:cNvSpPr>
              <a:spLocks/>
            </p:cNvSpPr>
            <p:nvPr/>
          </p:nvSpPr>
          <p:spPr bwMode="auto">
            <a:xfrm>
              <a:off x="4678301" y="495853"/>
              <a:ext cx="2628900" cy="434765"/>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r>
                <a:rPr lang="zh-CN" altLang="en-US" sz="2400" b="1" cap="small" dirty="0" smtClean="0">
                  <a:solidFill>
                    <a:schemeClr val="tx1">
                      <a:lumMod val="50000"/>
                      <a:lumOff val="50000"/>
                    </a:schemeClr>
                  </a:solidFill>
                  <a:latin typeface="微软雅黑" panose="020B0503020204020204" pitchFamily="34" charset="-122"/>
                  <a:ea typeface="微软雅黑" panose="020B0503020204020204" pitchFamily="34" charset="-122"/>
                </a:rPr>
                <a:t>点击加入标题文字</a:t>
              </a:r>
              <a:endParaRPr lang="en-US" sz="2400" b="1" cap="small"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9" name="文本框 12"/>
            <p:cNvSpPr txBox="1"/>
            <p:nvPr/>
          </p:nvSpPr>
          <p:spPr>
            <a:xfrm>
              <a:off x="4678301" y="855615"/>
              <a:ext cx="3068997" cy="369332"/>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zh-CN" dirty="0">
                  <a:solidFill>
                    <a:schemeClr val="tx1">
                      <a:lumMod val="50000"/>
                      <a:lumOff val="50000"/>
                    </a:schemeClr>
                  </a:solidFill>
                </a:rPr>
                <a:t>Click add title text description</a:t>
              </a:r>
              <a:endParaRPr lang="zh-CN" altLang="en-US" dirty="0">
                <a:solidFill>
                  <a:schemeClr val="tx1">
                    <a:lumMod val="50000"/>
                    <a:lumOff val="50000"/>
                  </a:schemeClr>
                </a:solidFill>
              </a:endParaRPr>
            </a:p>
          </p:txBody>
        </p:sp>
      </p:grpSp>
      <p:grpSp>
        <p:nvGrpSpPr>
          <p:cNvPr id="10" name="组合 9"/>
          <p:cNvGrpSpPr/>
          <p:nvPr/>
        </p:nvGrpSpPr>
        <p:grpSpPr>
          <a:xfrm flipV="1">
            <a:off x="-17617" y="1272756"/>
            <a:ext cx="12222544" cy="64698"/>
            <a:chOff x="2424953" y="1238297"/>
            <a:chExt cx="7305796" cy="76200"/>
          </a:xfrm>
          <a:solidFill>
            <a:srgbClr val="E94E60"/>
          </a:solidFill>
        </p:grpSpPr>
        <p:sp>
          <p:nvSpPr>
            <p:cNvPr id="11" name="Rectangle 13"/>
            <p:cNvSpPr/>
            <p:nvPr/>
          </p:nvSpPr>
          <p:spPr>
            <a:xfrm>
              <a:off x="2424953" y="1238297"/>
              <a:ext cx="1463040" cy="762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E94E60"/>
                </a:solidFill>
                <a:effectLst/>
                <a:uLnTx/>
                <a:uFillTx/>
                <a:latin typeface="Rockwell"/>
                <a:ea typeface="+mn-ea"/>
                <a:cs typeface="+mn-cs"/>
              </a:endParaRPr>
            </a:p>
          </p:txBody>
        </p:sp>
        <p:sp>
          <p:nvSpPr>
            <p:cNvPr id="12" name="Rectangle 14"/>
            <p:cNvSpPr/>
            <p:nvPr/>
          </p:nvSpPr>
          <p:spPr>
            <a:xfrm>
              <a:off x="8267708" y="1238297"/>
              <a:ext cx="1463041" cy="762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E94E60"/>
                </a:solidFill>
                <a:effectLst/>
                <a:uLnTx/>
                <a:uFillTx/>
                <a:latin typeface="Rockwell"/>
                <a:ea typeface="+mn-ea"/>
                <a:cs typeface="+mn-cs"/>
              </a:endParaRPr>
            </a:p>
          </p:txBody>
        </p:sp>
        <p:sp>
          <p:nvSpPr>
            <p:cNvPr id="13" name="Rectangle 15"/>
            <p:cNvSpPr/>
            <p:nvPr/>
          </p:nvSpPr>
          <p:spPr>
            <a:xfrm>
              <a:off x="5351033" y="1238297"/>
              <a:ext cx="1463040" cy="762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E94E60"/>
                </a:solidFill>
                <a:effectLst/>
                <a:uLnTx/>
                <a:uFillTx/>
                <a:latin typeface="Rockwell"/>
                <a:ea typeface="+mn-ea"/>
                <a:cs typeface="+mn-cs"/>
              </a:endParaRPr>
            </a:p>
          </p:txBody>
        </p:sp>
        <p:sp>
          <p:nvSpPr>
            <p:cNvPr id="14" name="Rectangle 16"/>
            <p:cNvSpPr/>
            <p:nvPr/>
          </p:nvSpPr>
          <p:spPr>
            <a:xfrm>
              <a:off x="6814073" y="1238297"/>
              <a:ext cx="1463040" cy="762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E94E60"/>
                </a:solidFill>
                <a:effectLst/>
                <a:uLnTx/>
                <a:uFillTx/>
                <a:latin typeface="Rockwell"/>
                <a:ea typeface="+mn-ea"/>
                <a:cs typeface="+mn-cs"/>
              </a:endParaRPr>
            </a:p>
          </p:txBody>
        </p:sp>
        <p:sp>
          <p:nvSpPr>
            <p:cNvPr id="15" name="Rectangle 17"/>
            <p:cNvSpPr/>
            <p:nvPr/>
          </p:nvSpPr>
          <p:spPr>
            <a:xfrm>
              <a:off x="3887993" y="1238297"/>
              <a:ext cx="1463040" cy="762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E94E60"/>
                </a:solidFill>
                <a:effectLst/>
                <a:uLnTx/>
                <a:uFillTx/>
                <a:latin typeface="Rockwell"/>
                <a:ea typeface="+mn-ea"/>
                <a:cs typeface="+mn-cs"/>
              </a:endParaRPr>
            </a:p>
          </p:txBody>
        </p:sp>
      </p:grpSp>
      <p:grpSp>
        <p:nvGrpSpPr>
          <p:cNvPr id="16" name="组合 15"/>
          <p:cNvGrpSpPr/>
          <p:nvPr/>
        </p:nvGrpSpPr>
        <p:grpSpPr>
          <a:xfrm>
            <a:off x="795139" y="2238338"/>
            <a:ext cx="2981325" cy="2300696"/>
            <a:chOff x="346759" y="1963484"/>
            <a:chExt cx="2981325" cy="2300696"/>
          </a:xfrm>
        </p:grpSpPr>
        <p:pic>
          <p:nvPicPr>
            <p:cNvPr id="17" name="图片 16"/>
            <p:cNvPicPr>
              <a:picLocks/>
            </p:cNvPicPr>
            <p:nvPr/>
          </p:nvPicPr>
          <p:blipFill rotWithShape="1">
            <a:blip r:embed="rId4" cstate="screen">
              <a:grayscl/>
              <a:extLst>
                <a:ext uri="{28A0092B-C50C-407E-A947-70E740481C1C}">
                  <a14:useLocalDpi xmlns:a14="http://schemas.microsoft.com/office/drawing/2010/main"/>
                </a:ext>
              </a:extLst>
            </a:blip>
            <a:srcRect/>
            <a:stretch/>
          </p:blipFill>
          <p:spPr>
            <a:xfrm>
              <a:off x="439193" y="2059760"/>
              <a:ext cx="2796456" cy="1864304"/>
            </a:xfrm>
            <a:prstGeom prst="rect">
              <a:avLst/>
            </a:prstGeom>
          </p:spPr>
        </p:pic>
        <p:sp>
          <p:nvSpPr>
            <p:cNvPr id="18" name="图文框 17"/>
            <p:cNvSpPr/>
            <p:nvPr/>
          </p:nvSpPr>
          <p:spPr>
            <a:xfrm>
              <a:off x="346759" y="1963484"/>
              <a:ext cx="2981325" cy="2056857"/>
            </a:xfrm>
            <a:prstGeom prst="frame">
              <a:avLst>
                <a:gd name="adj1" fmla="val 1359"/>
              </a:avLst>
            </a:prstGeom>
            <a:solidFill>
              <a:srgbClr val="E94E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9" name="等腰三角形 18"/>
            <p:cNvSpPr/>
            <p:nvPr/>
          </p:nvSpPr>
          <p:spPr>
            <a:xfrm rot="10800000">
              <a:off x="1695994" y="4020340"/>
              <a:ext cx="282854" cy="243840"/>
            </a:xfrm>
            <a:prstGeom prst="triangle">
              <a:avLst/>
            </a:prstGeom>
            <a:solidFill>
              <a:srgbClr val="E94E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0" name="组合 19"/>
          <p:cNvGrpSpPr/>
          <p:nvPr/>
        </p:nvGrpSpPr>
        <p:grpSpPr>
          <a:xfrm>
            <a:off x="4619852" y="2238338"/>
            <a:ext cx="2981325" cy="2300696"/>
            <a:chOff x="4605337" y="1963484"/>
            <a:chExt cx="2981325" cy="2300696"/>
          </a:xfrm>
        </p:grpSpPr>
        <p:pic>
          <p:nvPicPr>
            <p:cNvPr id="21" name="图片 20"/>
            <p:cNvPicPr>
              <a:picLocks/>
            </p:cNvPicPr>
            <p:nvPr/>
          </p:nvPicPr>
          <p:blipFill>
            <a:blip r:embed="rId5" cstate="screen">
              <a:grayscl/>
              <a:extLst>
                <a:ext uri="{28A0092B-C50C-407E-A947-70E740481C1C}">
                  <a14:useLocalDpi xmlns:a14="http://schemas.microsoft.com/office/drawing/2010/main"/>
                </a:ext>
              </a:extLst>
            </a:blip>
            <a:stretch>
              <a:fillRect/>
            </a:stretch>
          </p:blipFill>
          <p:spPr>
            <a:xfrm>
              <a:off x="4697771" y="2059760"/>
              <a:ext cx="2796456" cy="1864304"/>
            </a:xfrm>
            <a:prstGeom prst="rect">
              <a:avLst/>
            </a:prstGeom>
          </p:spPr>
        </p:pic>
        <p:sp>
          <p:nvSpPr>
            <p:cNvPr id="22" name="图文框 21"/>
            <p:cNvSpPr/>
            <p:nvPr/>
          </p:nvSpPr>
          <p:spPr>
            <a:xfrm>
              <a:off x="4605337" y="1963484"/>
              <a:ext cx="2981325" cy="2056857"/>
            </a:xfrm>
            <a:prstGeom prst="frame">
              <a:avLst>
                <a:gd name="adj1" fmla="val 1359"/>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3" name="等腰三角形 22"/>
            <p:cNvSpPr/>
            <p:nvPr/>
          </p:nvSpPr>
          <p:spPr>
            <a:xfrm rot="10800000">
              <a:off x="5954573" y="4020340"/>
              <a:ext cx="282854" cy="243840"/>
            </a:xfrm>
            <a:prstGeom prst="triangl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4" name="组合 23"/>
          <p:cNvGrpSpPr/>
          <p:nvPr/>
        </p:nvGrpSpPr>
        <p:grpSpPr>
          <a:xfrm>
            <a:off x="8444565" y="2238338"/>
            <a:ext cx="2981325" cy="2300696"/>
            <a:chOff x="8382277" y="1963484"/>
            <a:chExt cx="2981325" cy="2300696"/>
          </a:xfrm>
        </p:grpSpPr>
        <p:pic>
          <p:nvPicPr>
            <p:cNvPr id="25" name="图片 24"/>
            <p:cNvPicPr>
              <a:picLocks/>
            </p:cNvPicPr>
            <p:nvPr/>
          </p:nvPicPr>
          <p:blipFill rotWithShape="1">
            <a:blip r:embed="rId6" cstate="screen">
              <a:grayscl/>
              <a:extLst>
                <a:ext uri="{28A0092B-C50C-407E-A947-70E740481C1C}">
                  <a14:useLocalDpi xmlns:a14="http://schemas.microsoft.com/office/drawing/2010/main"/>
                </a:ext>
              </a:extLst>
            </a:blip>
            <a:srcRect/>
            <a:stretch/>
          </p:blipFill>
          <p:spPr>
            <a:xfrm>
              <a:off x="8474711" y="2059760"/>
              <a:ext cx="2796456" cy="1864304"/>
            </a:xfrm>
            <a:prstGeom prst="rect">
              <a:avLst/>
            </a:prstGeom>
          </p:spPr>
        </p:pic>
        <p:sp>
          <p:nvSpPr>
            <p:cNvPr id="26" name="图文框 25"/>
            <p:cNvSpPr/>
            <p:nvPr/>
          </p:nvSpPr>
          <p:spPr>
            <a:xfrm>
              <a:off x="8382277" y="1963484"/>
              <a:ext cx="2981325" cy="2056857"/>
            </a:xfrm>
            <a:prstGeom prst="frame">
              <a:avLst>
                <a:gd name="adj1" fmla="val 1359"/>
              </a:avLst>
            </a:prstGeom>
            <a:solidFill>
              <a:srgbClr val="E94E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7" name="等腰三角形 26"/>
            <p:cNvSpPr/>
            <p:nvPr/>
          </p:nvSpPr>
          <p:spPr>
            <a:xfrm rot="10800000">
              <a:off x="9731512" y="4020340"/>
              <a:ext cx="282854" cy="243840"/>
            </a:xfrm>
            <a:prstGeom prst="triangle">
              <a:avLst/>
            </a:prstGeom>
            <a:solidFill>
              <a:srgbClr val="E94E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8" name="组合 27"/>
          <p:cNvGrpSpPr/>
          <p:nvPr/>
        </p:nvGrpSpPr>
        <p:grpSpPr>
          <a:xfrm>
            <a:off x="1088165" y="4776527"/>
            <a:ext cx="2395272" cy="1631029"/>
            <a:chOff x="1073651" y="4254023"/>
            <a:chExt cx="2395272" cy="1631029"/>
          </a:xfrm>
        </p:grpSpPr>
        <p:sp>
          <p:nvSpPr>
            <p:cNvPr id="29" name="圆角矩形 28"/>
            <p:cNvSpPr/>
            <p:nvPr/>
          </p:nvSpPr>
          <p:spPr>
            <a:xfrm>
              <a:off x="1442612" y="4254023"/>
              <a:ext cx="1657350" cy="457200"/>
            </a:xfrm>
            <a:prstGeom prst="roundRect">
              <a:avLst>
                <a:gd name="adj" fmla="val 50000"/>
              </a:avLst>
            </a:prstGeom>
            <a:solidFill>
              <a:srgbClr val="E94E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矩形 29"/>
            <p:cNvSpPr/>
            <p:nvPr/>
          </p:nvSpPr>
          <p:spPr>
            <a:xfrm>
              <a:off x="1073651" y="4823223"/>
              <a:ext cx="2395272" cy="1061829"/>
            </a:xfrm>
            <a:prstGeom prst="rect">
              <a:avLst/>
            </a:prstGeom>
          </p:spPr>
          <p:txBody>
            <a:bodyPr wrap="square">
              <a:spAutoFit/>
            </a:bodyPr>
            <a:lstStyle/>
            <a:p>
              <a:pPr algn="ctr">
                <a:lnSpc>
                  <a:spcPct val="150000"/>
                </a:lnSpc>
              </a:pPr>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Segoe UI" panose="020B0502040204020203" pitchFamily="34" charset="0"/>
                </a:rPr>
                <a:t>此处添加详细文本描述，建议与标题相关并符合整体语言风格，语言描述尽量</a:t>
              </a:r>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cs typeface="Segoe UI" panose="020B0502040204020203" pitchFamily="34" charset="0"/>
                </a:rPr>
                <a:t>简。</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Segoe UI" panose="020B0502040204020203" pitchFamily="34" charset="0"/>
              </a:endParaRPr>
            </a:p>
          </p:txBody>
        </p:sp>
        <p:sp>
          <p:nvSpPr>
            <p:cNvPr id="31" name="文本框 67"/>
            <p:cNvSpPr txBox="1"/>
            <p:nvPr/>
          </p:nvSpPr>
          <p:spPr>
            <a:xfrm>
              <a:off x="1717288" y="4303791"/>
              <a:ext cx="1107996" cy="369332"/>
            </a:xfrm>
            <a:prstGeom prst="rect">
              <a:avLst/>
            </a:prstGeom>
            <a:noFill/>
          </p:spPr>
          <p:txBody>
            <a:bodyPr wrap="none" rtlCol="0">
              <a:spAutoFit/>
            </a:bodyPr>
            <a:lstStyle/>
            <a:p>
              <a:pPr algn="ctr"/>
              <a:r>
                <a:rPr lang="zh-CN" altLang="en-US" dirty="0" smtClean="0">
                  <a:solidFill>
                    <a:schemeClr val="bg1"/>
                  </a:solidFill>
                  <a:latin typeface="微软雅黑 Light" panose="020B0502040204020203" pitchFamily="34" charset="-122"/>
                  <a:ea typeface="微软雅黑 Light" panose="020B0502040204020203" pitchFamily="34" charset="-122"/>
                </a:rPr>
                <a:t>文本内容</a:t>
              </a:r>
              <a:endParaRPr lang="zh-CN" altLang="en-US" dirty="0">
                <a:solidFill>
                  <a:schemeClr val="bg1"/>
                </a:solidFill>
                <a:latin typeface="微软雅黑 Light" panose="020B0502040204020203" pitchFamily="34" charset="-122"/>
                <a:ea typeface="微软雅黑 Light" panose="020B0502040204020203" pitchFamily="34" charset="-122"/>
              </a:endParaRPr>
            </a:p>
          </p:txBody>
        </p:sp>
      </p:grpSp>
      <p:grpSp>
        <p:nvGrpSpPr>
          <p:cNvPr id="32" name="组合 31"/>
          <p:cNvGrpSpPr/>
          <p:nvPr/>
        </p:nvGrpSpPr>
        <p:grpSpPr>
          <a:xfrm>
            <a:off x="4912878" y="4776527"/>
            <a:ext cx="2395272" cy="1631029"/>
            <a:chOff x="4898364" y="4254023"/>
            <a:chExt cx="2395272" cy="1631029"/>
          </a:xfrm>
        </p:grpSpPr>
        <p:sp>
          <p:nvSpPr>
            <p:cNvPr id="33" name="圆角矩形 32"/>
            <p:cNvSpPr/>
            <p:nvPr/>
          </p:nvSpPr>
          <p:spPr>
            <a:xfrm>
              <a:off x="5267325" y="4254023"/>
              <a:ext cx="1657350" cy="457200"/>
            </a:xfrm>
            <a:prstGeom prst="roundRect">
              <a:avLst>
                <a:gd name="adj" fmla="val 50000"/>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矩形 33"/>
            <p:cNvSpPr/>
            <p:nvPr/>
          </p:nvSpPr>
          <p:spPr>
            <a:xfrm>
              <a:off x="4898364" y="4823223"/>
              <a:ext cx="2395272" cy="1061829"/>
            </a:xfrm>
            <a:prstGeom prst="rect">
              <a:avLst/>
            </a:prstGeom>
          </p:spPr>
          <p:txBody>
            <a:bodyPr wrap="square">
              <a:spAutoFit/>
            </a:bodyPr>
            <a:lstStyle/>
            <a:p>
              <a:pPr algn="ctr">
                <a:lnSpc>
                  <a:spcPct val="150000"/>
                </a:lnSpc>
              </a:pPr>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Segoe UI" panose="020B0502040204020203" pitchFamily="34" charset="0"/>
                </a:rPr>
                <a:t>此处添加详细文本描述，建议与标题相关并符合整体语言风格，语言描述尽量</a:t>
              </a:r>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cs typeface="Segoe UI" panose="020B0502040204020203" pitchFamily="34" charset="0"/>
                </a:rPr>
                <a:t>简。</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Segoe UI" panose="020B0502040204020203" pitchFamily="34" charset="0"/>
              </a:endParaRPr>
            </a:p>
          </p:txBody>
        </p:sp>
        <p:sp>
          <p:nvSpPr>
            <p:cNvPr id="35" name="文本框 71"/>
            <p:cNvSpPr txBox="1"/>
            <p:nvPr/>
          </p:nvSpPr>
          <p:spPr>
            <a:xfrm>
              <a:off x="5542001" y="4303791"/>
              <a:ext cx="1107996" cy="369332"/>
            </a:xfrm>
            <a:prstGeom prst="rect">
              <a:avLst/>
            </a:prstGeom>
            <a:noFill/>
          </p:spPr>
          <p:txBody>
            <a:bodyPr wrap="none" rtlCol="0">
              <a:spAutoFit/>
            </a:bodyPr>
            <a:lstStyle/>
            <a:p>
              <a:pPr algn="ctr"/>
              <a:r>
                <a:rPr lang="zh-CN" altLang="en-US" dirty="0">
                  <a:solidFill>
                    <a:schemeClr val="bg1"/>
                  </a:solidFill>
                  <a:latin typeface="微软雅黑 Light" panose="020B0502040204020203" pitchFamily="34" charset="-122"/>
                  <a:ea typeface="微软雅黑 Light" panose="020B0502040204020203" pitchFamily="34" charset="-122"/>
                </a:rPr>
                <a:t>文本内容</a:t>
              </a:r>
            </a:p>
          </p:txBody>
        </p:sp>
      </p:grpSp>
      <p:grpSp>
        <p:nvGrpSpPr>
          <p:cNvPr id="36" name="组合 35"/>
          <p:cNvGrpSpPr/>
          <p:nvPr/>
        </p:nvGrpSpPr>
        <p:grpSpPr>
          <a:xfrm>
            <a:off x="8737591" y="4776527"/>
            <a:ext cx="2395272" cy="1631029"/>
            <a:chOff x="8723077" y="4254023"/>
            <a:chExt cx="2395272" cy="1631029"/>
          </a:xfrm>
        </p:grpSpPr>
        <p:sp>
          <p:nvSpPr>
            <p:cNvPr id="37" name="圆角矩形 36"/>
            <p:cNvSpPr/>
            <p:nvPr/>
          </p:nvSpPr>
          <p:spPr>
            <a:xfrm>
              <a:off x="9092038" y="4254023"/>
              <a:ext cx="1657350" cy="457200"/>
            </a:xfrm>
            <a:prstGeom prst="roundRect">
              <a:avLst>
                <a:gd name="adj" fmla="val 50000"/>
              </a:avLst>
            </a:prstGeom>
            <a:solidFill>
              <a:srgbClr val="E94E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矩形 37"/>
            <p:cNvSpPr/>
            <p:nvPr/>
          </p:nvSpPr>
          <p:spPr>
            <a:xfrm>
              <a:off x="8723077" y="4823223"/>
              <a:ext cx="2395272" cy="1061829"/>
            </a:xfrm>
            <a:prstGeom prst="rect">
              <a:avLst/>
            </a:prstGeom>
            <a:solidFill>
              <a:srgbClr val="F1F1F1">
                <a:alpha val="52000"/>
              </a:srgbClr>
            </a:solidFill>
          </p:spPr>
          <p:txBody>
            <a:bodyPr wrap="square" rtlCol="0">
              <a:spAutoFit/>
            </a:bodyPr>
            <a:lstStyle/>
            <a:p>
              <a:pPr algn="ctr">
                <a:lnSpc>
                  <a:spcPct val="150000"/>
                </a:lnSpc>
              </a:pPr>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Segoe UI" panose="020B0502040204020203" pitchFamily="34" charset="0"/>
                </a:rPr>
                <a:t>此处添加详细文本描述，建议与标题相关并符合整体语言风格，语言描述尽量</a:t>
              </a:r>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cs typeface="Segoe UI" panose="020B0502040204020203" pitchFamily="34" charset="0"/>
                </a:rPr>
                <a:t>简。</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Segoe UI" panose="020B0502040204020203" pitchFamily="34" charset="0"/>
              </a:endParaRPr>
            </a:p>
          </p:txBody>
        </p:sp>
        <p:sp>
          <p:nvSpPr>
            <p:cNvPr id="39" name="文本框 75"/>
            <p:cNvSpPr txBox="1"/>
            <p:nvPr/>
          </p:nvSpPr>
          <p:spPr>
            <a:xfrm>
              <a:off x="9366714" y="4303791"/>
              <a:ext cx="1107996" cy="369332"/>
            </a:xfrm>
            <a:prstGeom prst="rect">
              <a:avLst/>
            </a:prstGeom>
            <a:noFill/>
          </p:spPr>
          <p:txBody>
            <a:bodyPr wrap="none" rtlCol="0">
              <a:spAutoFit/>
            </a:bodyPr>
            <a:lstStyle/>
            <a:p>
              <a:pPr algn="ctr"/>
              <a:r>
                <a:rPr lang="zh-CN" altLang="en-US" dirty="0">
                  <a:solidFill>
                    <a:schemeClr val="bg1"/>
                  </a:solidFill>
                  <a:latin typeface="微软雅黑 Light" panose="020B0502040204020203" pitchFamily="34" charset="-122"/>
                  <a:ea typeface="微软雅黑 Light" panose="020B0502040204020203" pitchFamily="34" charset="-122"/>
                </a:rPr>
                <a:t>文本内容</a:t>
              </a:r>
            </a:p>
          </p:txBody>
        </p:sp>
      </p:grpSp>
    </p:spTree>
    <p:extLst>
      <p:ext uri="{BB962C8B-B14F-4D97-AF65-F5344CB8AC3E}">
        <p14:creationId xmlns:p14="http://schemas.microsoft.com/office/powerpoint/2010/main" val="1124882529"/>
      </p:ext>
    </p:extLst>
  </p:cSld>
  <p:clrMapOvr>
    <a:masterClrMapping/>
  </p:clrMapOvr>
  <mc:AlternateContent xmlns:mc="http://schemas.openxmlformats.org/markup-compatibility/2006" xmlns:p14="http://schemas.microsoft.com/office/powerpoint/2010/main">
    <mc:Choice Requires="p14">
      <p:transition spd="slow" p14:dur="2000" advTm="1000"/>
    </mc:Choice>
    <mc:Fallback xmlns="">
      <p:transition spd="slow" advTm="1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3"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3)">
                                      <p:cBhvr>
                                        <p:cTn id="7" dur="750"/>
                                        <p:tgtEl>
                                          <p:spTgt spid="4"/>
                                        </p:tgtEl>
                                      </p:cBhvr>
                                    </p:animEffect>
                                  </p:childTnLst>
                                </p:cTn>
                              </p:par>
                              <p:par>
                                <p:cTn id="8" presetID="21" presetClass="entr" presetSubtype="3"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wheel(3)">
                                      <p:cBhvr>
                                        <p:cTn id="10" dur="750"/>
                                        <p:tgtEl>
                                          <p:spTgt spid="5"/>
                                        </p:tgtEl>
                                      </p:cBhvr>
                                    </p:animEffect>
                                  </p:childTnLst>
                                </p:cTn>
                              </p:par>
                            </p:childTnLst>
                          </p:cTn>
                        </p:par>
                        <p:par>
                          <p:cTn id="11" fill="hold">
                            <p:stCondLst>
                              <p:cond delay="750"/>
                            </p:stCondLst>
                            <p:childTnLst>
                              <p:par>
                                <p:cTn id="12" presetID="22" presetClass="entr" presetSubtype="8" fill="hold" nodeType="afterEffect">
                                  <p:stCondLst>
                                    <p:cond delay="0"/>
                                  </p:stCondLst>
                                  <p:childTnLst>
                                    <p:set>
                                      <p:cBhvr>
                                        <p:cTn id="13" dur="1" fill="hold">
                                          <p:stCondLst>
                                            <p:cond delay="0"/>
                                          </p:stCondLst>
                                        </p:cTn>
                                        <p:tgtEl>
                                          <p:spTgt spid="10"/>
                                        </p:tgtEl>
                                        <p:attrNameLst>
                                          <p:attrName>style.visibility</p:attrName>
                                        </p:attrNameLst>
                                      </p:cBhvr>
                                      <p:to>
                                        <p:strVal val="visible"/>
                                      </p:to>
                                    </p:set>
                                    <p:animEffect transition="in" filter="wipe(left)">
                                      <p:cBhvr>
                                        <p:cTn id="14" dur="1000"/>
                                        <p:tgtEl>
                                          <p:spTgt spid="10"/>
                                        </p:tgtEl>
                                      </p:cBhvr>
                                    </p:animEffect>
                                  </p:childTnLst>
                                </p:cTn>
                              </p:par>
                              <p:par>
                                <p:cTn id="15" presetID="10" presetClass="entr" presetSubtype="0" fill="hold" nodeType="withEffect">
                                  <p:stCondLst>
                                    <p:cond delay="25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750"/>
                                        <p:tgtEl>
                                          <p:spTgt spid="6"/>
                                        </p:tgtEl>
                                      </p:cBhvr>
                                    </p:animEffect>
                                  </p:childTnLst>
                                </p:cTn>
                              </p:par>
                            </p:childTnLst>
                          </p:cTn>
                        </p:par>
                        <p:par>
                          <p:cTn id="18" fill="hold">
                            <p:stCondLst>
                              <p:cond delay="1750"/>
                            </p:stCondLst>
                            <p:childTnLst>
                              <p:par>
                                <p:cTn id="19" presetID="45" presetClass="entr" presetSubtype="0" fill="hold" nodeType="afterEffect">
                                  <p:stCondLst>
                                    <p:cond delay="0"/>
                                  </p:stCondLst>
                                  <p:childTnLst>
                                    <p:set>
                                      <p:cBhvr>
                                        <p:cTn id="20" dur="1" fill="hold">
                                          <p:stCondLst>
                                            <p:cond delay="0"/>
                                          </p:stCondLst>
                                        </p:cTn>
                                        <p:tgtEl>
                                          <p:spTgt spid="16"/>
                                        </p:tgtEl>
                                        <p:attrNameLst>
                                          <p:attrName>style.visibility</p:attrName>
                                        </p:attrNameLst>
                                      </p:cBhvr>
                                      <p:to>
                                        <p:strVal val="visible"/>
                                      </p:to>
                                    </p:set>
                                    <p:animEffect transition="in" filter="fade">
                                      <p:cBhvr>
                                        <p:cTn id="21" dur="500"/>
                                        <p:tgtEl>
                                          <p:spTgt spid="16"/>
                                        </p:tgtEl>
                                      </p:cBhvr>
                                    </p:animEffect>
                                    <p:anim calcmode="lin" valueType="num">
                                      <p:cBhvr>
                                        <p:cTn id="22" dur="500" fill="hold"/>
                                        <p:tgtEl>
                                          <p:spTgt spid="16"/>
                                        </p:tgtEl>
                                        <p:attrNameLst>
                                          <p:attrName>ppt_w</p:attrName>
                                        </p:attrNameLst>
                                      </p:cBhvr>
                                      <p:tavLst>
                                        <p:tav tm="0" fmla="#ppt_w*sin(2.5*pi*$)">
                                          <p:val>
                                            <p:fltVal val="0"/>
                                          </p:val>
                                        </p:tav>
                                        <p:tav tm="100000">
                                          <p:val>
                                            <p:fltVal val="1"/>
                                          </p:val>
                                        </p:tav>
                                      </p:tavLst>
                                    </p:anim>
                                    <p:anim calcmode="lin" valueType="num">
                                      <p:cBhvr>
                                        <p:cTn id="23" dur="500" fill="hold"/>
                                        <p:tgtEl>
                                          <p:spTgt spid="16"/>
                                        </p:tgtEl>
                                        <p:attrNameLst>
                                          <p:attrName>ppt_h</p:attrName>
                                        </p:attrNameLst>
                                      </p:cBhvr>
                                      <p:tavLst>
                                        <p:tav tm="0">
                                          <p:val>
                                            <p:strVal val="#ppt_h"/>
                                          </p:val>
                                        </p:tav>
                                        <p:tav tm="100000">
                                          <p:val>
                                            <p:strVal val="#ppt_h"/>
                                          </p:val>
                                        </p:tav>
                                      </p:tavLst>
                                    </p:anim>
                                  </p:childTnLst>
                                </p:cTn>
                              </p:par>
                              <p:par>
                                <p:cTn id="24" presetID="45" presetClass="entr" presetSubtype="0" fill="hold" nodeType="withEffect">
                                  <p:stCondLst>
                                    <p:cond delay="200"/>
                                  </p:stCondLst>
                                  <p:childTnLst>
                                    <p:set>
                                      <p:cBhvr>
                                        <p:cTn id="25" dur="1" fill="hold">
                                          <p:stCondLst>
                                            <p:cond delay="0"/>
                                          </p:stCondLst>
                                        </p:cTn>
                                        <p:tgtEl>
                                          <p:spTgt spid="20"/>
                                        </p:tgtEl>
                                        <p:attrNameLst>
                                          <p:attrName>style.visibility</p:attrName>
                                        </p:attrNameLst>
                                      </p:cBhvr>
                                      <p:to>
                                        <p:strVal val="visible"/>
                                      </p:to>
                                    </p:set>
                                    <p:animEffect transition="in" filter="fade">
                                      <p:cBhvr>
                                        <p:cTn id="26" dur="500"/>
                                        <p:tgtEl>
                                          <p:spTgt spid="20"/>
                                        </p:tgtEl>
                                      </p:cBhvr>
                                    </p:animEffect>
                                    <p:anim calcmode="lin" valueType="num">
                                      <p:cBhvr>
                                        <p:cTn id="27" dur="500" fill="hold"/>
                                        <p:tgtEl>
                                          <p:spTgt spid="20"/>
                                        </p:tgtEl>
                                        <p:attrNameLst>
                                          <p:attrName>ppt_w</p:attrName>
                                        </p:attrNameLst>
                                      </p:cBhvr>
                                      <p:tavLst>
                                        <p:tav tm="0" fmla="#ppt_w*sin(2.5*pi*$)">
                                          <p:val>
                                            <p:fltVal val="0"/>
                                          </p:val>
                                        </p:tav>
                                        <p:tav tm="100000">
                                          <p:val>
                                            <p:fltVal val="1"/>
                                          </p:val>
                                        </p:tav>
                                      </p:tavLst>
                                    </p:anim>
                                    <p:anim calcmode="lin" valueType="num">
                                      <p:cBhvr>
                                        <p:cTn id="28" dur="500" fill="hold"/>
                                        <p:tgtEl>
                                          <p:spTgt spid="20"/>
                                        </p:tgtEl>
                                        <p:attrNameLst>
                                          <p:attrName>ppt_h</p:attrName>
                                        </p:attrNameLst>
                                      </p:cBhvr>
                                      <p:tavLst>
                                        <p:tav tm="0">
                                          <p:val>
                                            <p:strVal val="#ppt_h"/>
                                          </p:val>
                                        </p:tav>
                                        <p:tav tm="100000">
                                          <p:val>
                                            <p:strVal val="#ppt_h"/>
                                          </p:val>
                                        </p:tav>
                                      </p:tavLst>
                                    </p:anim>
                                  </p:childTnLst>
                                </p:cTn>
                              </p:par>
                              <p:par>
                                <p:cTn id="29" presetID="45" presetClass="entr" presetSubtype="0" fill="hold" nodeType="withEffect">
                                  <p:stCondLst>
                                    <p:cond delay="400"/>
                                  </p:stCondLst>
                                  <p:childTnLst>
                                    <p:set>
                                      <p:cBhvr>
                                        <p:cTn id="30" dur="1" fill="hold">
                                          <p:stCondLst>
                                            <p:cond delay="0"/>
                                          </p:stCondLst>
                                        </p:cTn>
                                        <p:tgtEl>
                                          <p:spTgt spid="24"/>
                                        </p:tgtEl>
                                        <p:attrNameLst>
                                          <p:attrName>style.visibility</p:attrName>
                                        </p:attrNameLst>
                                      </p:cBhvr>
                                      <p:to>
                                        <p:strVal val="visible"/>
                                      </p:to>
                                    </p:set>
                                    <p:animEffect transition="in" filter="fade">
                                      <p:cBhvr>
                                        <p:cTn id="31" dur="500"/>
                                        <p:tgtEl>
                                          <p:spTgt spid="24"/>
                                        </p:tgtEl>
                                      </p:cBhvr>
                                    </p:animEffect>
                                    <p:anim calcmode="lin" valueType="num">
                                      <p:cBhvr>
                                        <p:cTn id="32" dur="500" fill="hold"/>
                                        <p:tgtEl>
                                          <p:spTgt spid="24"/>
                                        </p:tgtEl>
                                        <p:attrNameLst>
                                          <p:attrName>ppt_w</p:attrName>
                                        </p:attrNameLst>
                                      </p:cBhvr>
                                      <p:tavLst>
                                        <p:tav tm="0" fmla="#ppt_w*sin(2.5*pi*$)">
                                          <p:val>
                                            <p:fltVal val="0"/>
                                          </p:val>
                                        </p:tav>
                                        <p:tav tm="100000">
                                          <p:val>
                                            <p:fltVal val="1"/>
                                          </p:val>
                                        </p:tav>
                                      </p:tavLst>
                                    </p:anim>
                                    <p:anim calcmode="lin" valueType="num">
                                      <p:cBhvr>
                                        <p:cTn id="33" dur="500" fill="hold"/>
                                        <p:tgtEl>
                                          <p:spTgt spid="24"/>
                                        </p:tgtEl>
                                        <p:attrNameLst>
                                          <p:attrName>ppt_h</p:attrName>
                                        </p:attrNameLst>
                                      </p:cBhvr>
                                      <p:tavLst>
                                        <p:tav tm="0">
                                          <p:val>
                                            <p:strVal val="#ppt_h"/>
                                          </p:val>
                                        </p:tav>
                                        <p:tav tm="100000">
                                          <p:val>
                                            <p:strVal val="#ppt_h"/>
                                          </p:val>
                                        </p:tav>
                                      </p:tavLst>
                                    </p:anim>
                                  </p:childTnLst>
                                </p:cTn>
                              </p:par>
                            </p:childTnLst>
                          </p:cTn>
                        </p:par>
                        <p:par>
                          <p:cTn id="34" fill="hold">
                            <p:stCondLst>
                              <p:cond delay="2650"/>
                            </p:stCondLst>
                            <p:childTnLst>
                              <p:par>
                                <p:cTn id="35" presetID="22" presetClass="entr" presetSubtype="1" fill="hold" nodeType="afterEffect">
                                  <p:stCondLst>
                                    <p:cond delay="0"/>
                                  </p:stCondLst>
                                  <p:childTnLst>
                                    <p:set>
                                      <p:cBhvr>
                                        <p:cTn id="36" dur="1" fill="hold">
                                          <p:stCondLst>
                                            <p:cond delay="0"/>
                                          </p:stCondLst>
                                        </p:cTn>
                                        <p:tgtEl>
                                          <p:spTgt spid="28"/>
                                        </p:tgtEl>
                                        <p:attrNameLst>
                                          <p:attrName>style.visibility</p:attrName>
                                        </p:attrNameLst>
                                      </p:cBhvr>
                                      <p:to>
                                        <p:strVal val="visible"/>
                                      </p:to>
                                    </p:set>
                                    <p:animEffect transition="in" filter="wipe(up)">
                                      <p:cBhvr>
                                        <p:cTn id="37" dur="500"/>
                                        <p:tgtEl>
                                          <p:spTgt spid="28"/>
                                        </p:tgtEl>
                                      </p:cBhvr>
                                    </p:animEffect>
                                  </p:childTnLst>
                                </p:cTn>
                              </p:par>
                              <p:par>
                                <p:cTn id="38" presetID="22" presetClass="entr" presetSubtype="1" fill="hold" nodeType="withEffect">
                                  <p:stCondLst>
                                    <p:cond delay="200"/>
                                  </p:stCondLst>
                                  <p:childTnLst>
                                    <p:set>
                                      <p:cBhvr>
                                        <p:cTn id="39" dur="1" fill="hold">
                                          <p:stCondLst>
                                            <p:cond delay="0"/>
                                          </p:stCondLst>
                                        </p:cTn>
                                        <p:tgtEl>
                                          <p:spTgt spid="32"/>
                                        </p:tgtEl>
                                        <p:attrNameLst>
                                          <p:attrName>style.visibility</p:attrName>
                                        </p:attrNameLst>
                                      </p:cBhvr>
                                      <p:to>
                                        <p:strVal val="visible"/>
                                      </p:to>
                                    </p:set>
                                    <p:animEffect transition="in" filter="wipe(up)">
                                      <p:cBhvr>
                                        <p:cTn id="40" dur="500"/>
                                        <p:tgtEl>
                                          <p:spTgt spid="32"/>
                                        </p:tgtEl>
                                      </p:cBhvr>
                                    </p:animEffect>
                                  </p:childTnLst>
                                </p:cTn>
                              </p:par>
                              <p:par>
                                <p:cTn id="41" presetID="22" presetClass="entr" presetSubtype="1" fill="hold" nodeType="withEffect">
                                  <p:stCondLst>
                                    <p:cond delay="400"/>
                                  </p:stCondLst>
                                  <p:childTnLst>
                                    <p:set>
                                      <p:cBhvr>
                                        <p:cTn id="42" dur="1" fill="hold">
                                          <p:stCondLst>
                                            <p:cond delay="0"/>
                                          </p:stCondLst>
                                        </p:cTn>
                                        <p:tgtEl>
                                          <p:spTgt spid="36"/>
                                        </p:tgtEl>
                                        <p:attrNameLst>
                                          <p:attrName>style.visibility</p:attrName>
                                        </p:attrNameLst>
                                      </p:cBhvr>
                                      <p:to>
                                        <p:strVal val="visible"/>
                                      </p:to>
                                    </p:set>
                                    <p:animEffect transition="in" filter="wipe(up)">
                                      <p:cBhvr>
                                        <p:cTn id="43"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6" descr="F:\Temp\400页超强PPT模板\花PNG\65789.png"/>
          <p:cNvPicPr>
            <a:picLocks noChangeAspect="1" noChangeArrowheads="1"/>
          </p:cNvPicPr>
          <p:nvPr/>
        </p:nvPicPr>
        <p:blipFill rotWithShape="1">
          <a:blip r:embed="rId3" cstate="screen">
            <a:extLst>
              <a:ext uri="{28A0092B-C50C-407E-A947-70E740481C1C}">
                <a14:useLocalDpi xmlns:a14="http://schemas.microsoft.com/office/drawing/2010/main"/>
              </a:ext>
            </a:extLst>
          </a:blip>
          <a:srcRect/>
          <a:stretch/>
        </p:blipFill>
        <p:spPr bwMode="auto">
          <a:xfrm rot="4036017" flipH="1" flipV="1">
            <a:off x="-1777203" y="-2206329"/>
            <a:ext cx="3110810" cy="6929676"/>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6" descr="F:\Temp\400页超强PPT模板\花PNG\65789.png"/>
          <p:cNvPicPr>
            <a:picLocks noChangeAspect="1" noChangeArrowheads="1"/>
          </p:cNvPicPr>
          <p:nvPr/>
        </p:nvPicPr>
        <p:blipFill rotWithShape="1">
          <a:blip r:embed="rId3" cstate="screen">
            <a:extLst>
              <a:ext uri="{28A0092B-C50C-407E-A947-70E740481C1C}">
                <a14:useLocalDpi xmlns:a14="http://schemas.microsoft.com/office/drawing/2010/main"/>
              </a:ext>
            </a:extLst>
          </a:blip>
          <a:srcRect/>
          <a:stretch/>
        </p:blipFill>
        <p:spPr bwMode="auto">
          <a:xfrm rot="17563983" flipV="1">
            <a:off x="10867236" y="-2206330"/>
            <a:ext cx="3110810" cy="6929676"/>
          </a:xfrm>
          <a:prstGeom prst="rect">
            <a:avLst/>
          </a:prstGeom>
          <a:noFill/>
          <a:extLst>
            <a:ext uri="{909E8E84-426E-40DD-AFC4-6F175D3DCCD1}">
              <a14:hiddenFill xmlns:a14="http://schemas.microsoft.com/office/drawing/2010/main">
                <a:solidFill>
                  <a:srgbClr val="FFFFFF"/>
                </a:solidFill>
              </a14:hiddenFill>
            </a:ext>
          </a:extLst>
        </p:spPr>
      </p:pic>
      <p:grpSp>
        <p:nvGrpSpPr>
          <p:cNvPr id="6" name="组合 5"/>
          <p:cNvGrpSpPr/>
          <p:nvPr/>
        </p:nvGrpSpPr>
        <p:grpSpPr>
          <a:xfrm>
            <a:off x="4103839" y="399268"/>
            <a:ext cx="3818270" cy="729094"/>
            <a:chOff x="3929028" y="495853"/>
            <a:chExt cx="3818270" cy="729094"/>
          </a:xfrm>
        </p:grpSpPr>
        <p:sp>
          <p:nvSpPr>
            <p:cNvPr id="7" name="椭圆 6"/>
            <p:cNvSpPr/>
            <p:nvPr/>
          </p:nvSpPr>
          <p:spPr>
            <a:xfrm>
              <a:off x="3929028" y="534171"/>
              <a:ext cx="611036" cy="611036"/>
            </a:xfrm>
            <a:prstGeom prst="ellipse">
              <a:avLst/>
            </a:prstGeom>
            <a:solidFill>
              <a:srgbClr val="E94E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600" b="1" dirty="0" smtClean="0">
                  <a:solidFill>
                    <a:schemeClr val="bg1"/>
                  </a:solidFill>
                  <a:latin typeface="微软雅黑" pitchFamily="34" charset="-122"/>
                  <a:ea typeface="微软雅黑" pitchFamily="34" charset="-122"/>
                </a:rPr>
                <a:t>5</a:t>
              </a:r>
              <a:endParaRPr lang="zh-CN" altLang="en-US" sz="3600" b="1" dirty="0">
                <a:solidFill>
                  <a:schemeClr val="bg1"/>
                </a:solidFill>
                <a:latin typeface="微软雅黑" pitchFamily="34" charset="-122"/>
                <a:ea typeface="微软雅黑" pitchFamily="34" charset="-122"/>
              </a:endParaRPr>
            </a:p>
          </p:txBody>
        </p:sp>
        <p:sp>
          <p:nvSpPr>
            <p:cNvPr id="8" name="Copyright Notice"/>
            <p:cNvSpPr>
              <a:spLocks/>
            </p:cNvSpPr>
            <p:nvPr/>
          </p:nvSpPr>
          <p:spPr bwMode="auto">
            <a:xfrm>
              <a:off x="4678301" y="495853"/>
              <a:ext cx="2628900" cy="434765"/>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r>
                <a:rPr lang="zh-CN" altLang="en-US" sz="2400" b="1" cap="small" dirty="0" smtClean="0">
                  <a:solidFill>
                    <a:schemeClr val="tx1">
                      <a:lumMod val="50000"/>
                      <a:lumOff val="50000"/>
                    </a:schemeClr>
                  </a:solidFill>
                  <a:latin typeface="微软雅黑" panose="020B0503020204020204" pitchFamily="34" charset="-122"/>
                  <a:ea typeface="微软雅黑" panose="020B0503020204020204" pitchFamily="34" charset="-122"/>
                </a:rPr>
                <a:t>点击加入标题文字</a:t>
              </a:r>
              <a:endParaRPr lang="en-US" sz="2400" b="1" cap="small"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9" name="文本框 12"/>
            <p:cNvSpPr txBox="1"/>
            <p:nvPr/>
          </p:nvSpPr>
          <p:spPr>
            <a:xfrm>
              <a:off x="4678301" y="855615"/>
              <a:ext cx="3068997" cy="369332"/>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zh-CN" dirty="0">
                  <a:solidFill>
                    <a:schemeClr val="tx1">
                      <a:lumMod val="50000"/>
                      <a:lumOff val="50000"/>
                    </a:schemeClr>
                  </a:solidFill>
                </a:rPr>
                <a:t>Click add title text description</a:t>
              </a:r>
              <a:endParaRPr lang="zh-CN" altLang="en-US" dirty="0">
                <a:solidFill>
                  <a:schemeClr val="tx1">
                    <a:lumMod val="50000"/>
                    <a:lumOff val="50000"/>
                  </a:schemeClr>
                </a:solidFill>
              </a:endParaRPr>
            </a:p>
          </p:txBody>
        </p:sp>
      </p:grpSp>
      <p:grpSp>
        <p:nvGrpSpPr>
          <p:cNvPr id="10" name="组合 9"/>
          <p:cNvGrpSpPr/>
          <p:nvPr/>
        </p:nvGrpSpPr>
        <p:grpSpPr>
          <a:xfrm flipV="1">
            <a:off x="-17617" y="1272756"/>
            <a:ext cx="12222544" cy="64698"/>
            <a:chOff x="2424953" y="1238297"/>
            <a:chExt cx="7305796" cy="76200"/>
          </a:xfrm>
          <a:solidFill>
            <a:srgbClr val="E94E60"/>
          </a:solidFill>
        </p:grpSpPr>
        <p:sp>
          <p:nvSpPr>
            <p:cNvPr id="11" name="Rectangle 13"/>
            <p:cNvSpPr/>
            <p:nvPr/>
          </p:nvSpPr>
          <p:spPr>
            <a:xfrm>
              <a:off x="2424953" y="1238297"/>
              <a:ext cx="1463040" cy="762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E94E60"/>
                </a:solidFill>
                <a:effectLst/>
                <a:uLnTx/>
                <a:uFillTx/>
                <a:latin typeface="Rockwell"/>
                <a:ea typeface="+mn-ea"/>
                <a:cs typeface="+mn-cs"/>
              </a:endParaRPr>
            </a:p>
          </p:txBody>
        </p:sp>
        <p:sp>
          <p:nvSpPr>
            <p:cNvPr id="12" name="Rectangle 14"/>
            <p:cNvSpPr/>
            <p:nvPr/>
          </p:nvSpPr>
          <p:spPr>
            <a:xfrm>
              <a:off x="8267708" y="1238297"/>
              <a:ext cx="1463041" cy="762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E94E60"/>
                </a:solidFill>
                <a:effectLst/>
                <a:uLnTx/>
                <a:uFillTx/>
                <a:latin typeface="Rockwell"/>
                <a:ea typeface="+mn-ea"/>
                <a:cs typeface="+mn-cs"/>
              </a:endParaRPr>
            </a:p>
          </p:txBody>
        </p:sp>
        <p:sp>
          <p:nvSpPr>
            <p:cNvPr id="13" name="Rectangle 15"/>
            <p:cNvSpPr/>
            <p:nvPr/>
          </p:nvSpPr>
          <p:spPr>
            <a:xfrm>
              <a:off x="5351033" y="1238297"/>
              <a:ext cx="1463040" cy="762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E94E60"/>
                </a:solidFill>
                <a:effectLst/>
                <a:uLnTx/>
                <a:uFillTx/>
                <a:latin typeface="Rockwell"/>
                <a:ea typeface="+mn-ea"/>
                <a:cs typeface="+mn-cs"/>
              </a:endParaRPr>
            </a:p>
          </p:txBody>
        </p:sp>
        <p:sp>
          <p:nvSpPr>
            <p:cNvPr id="14" name="Rectangle 16"/>
            <p:cNvSpPr/>
            <p:nvPr/>
          </p:nvSpPr>
          <p:spPr>
            <a:xfrm>
              <a:off x="6814073" y="1238297"/>
              <a:ext cx="1463040" cy="762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E94E60"/>
                </a:solidFill>
                <a:effectLst/>
                <a:uLnTx/>
                <a:uFillTx/>
                <a:latin typeface="Rockwell"/>
                <a:ea typeface="+mn-ea"/>
                <a:cs typeface="+mn-cs"/>
              </a:endParaRPr>
            </a:p>
          </p:txBody>
        </p:sp>
        <p:sp>
          <p:nvSpPr>
            <p:cNvPr id="15" name="Rectangle 17"/>
            <p:cNvSpPr/>
            <p:nvPr/>
          </p:nvSpPr>
          <p:spPr>
            <a:xfrm>
              <a:off x="3887993" y="1238297"/>
              <a:ext cx="1463040" cy="762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E94E60"/>
                </a:solidFill>
                <a:effectLst/>
                <a:uLnTx/>
                <a:uFillTx/>
                <a:latin typeface="Rockwell"/>
                <a:ea typeface="+mn-ea"/>
                <a:cs typeface="+mn-cs"/>
              </a:endParaRPr>
            </a:p>
          </p:txBody>
        </p:sp>
      </p:grpSp>
      <p:sp>
        <p:nvSpPr>
          <p:cNvPr id="16" name="圆角矩形 15"/>
          <p:cNvSpPr/>
          <p:nvPr/>
        </p:nvSpPr>
        <p:spPr bwMode="auto">
          <a:xfrm>
            <a:off x="2288063" y="4342816"/>
            <a:ext cx="1565135" cy="1524123"/>
          </a:xfrm>
          <a:prstGeom prst="roundRect">
            <a:avLst>
              <a:gd name="adj" fmla="val 6712"/>
            </a:avLst>
          </a:prstGeom>
          <a:solidFill>
            <a:srgbClr val="E94E60"/>
          </a:solidFill>
          <a:ln w="9525" cap="flat" cmpd="sng" algn="ctr">
            <a:noFill/>
            <a:prstDash val="solid"/>
            <a:round/>
            <a:headEnd type="none" w="med" len="med"/>
            <a:tailEnd type="none" w="med" len="med"/>
          </a:ln>
          <a:effectLst>
            <a:outerShdw blurRad="50800" dist="50800" dir="5400000" sx="102000" sy="102000" algn="ctr" rotWithShape="0">
              <a:prstClr val="black">
                <a:alpha val="0"/>
              </a:prstClr>
            </a:outerShdw>
          </a:effectLst>
        </p:spPr>
        <p:txBody>
          <a:bodyPr vert="horz" wrap="square" lIns="79200" tIns="39600" rIns="79200" bIns="39600" numCol="1" rtlCol="0" anchor="ctr" anchorCtr="0" compatLnSpc="1">
            <a:prstTxWarp prst="textNoShape">
              <a:avLst/>
            </a:prstTxWarp>
            <a:noAutofit/>
          </a:bodyPr>
          <a:lstStyle/>
          <a:p>
            <a:pPr marL="0" marR="0" indent="0" algn="ctr" defTabSz="801688" rtl="0" eaLnBrk="1" fontAlgn="base" latinLnBrk="0" hangingPunct="1">
              <a:lnSpc>
                <a:spcPct val="100000"/>
              </a:lnSpc>
              <a:spcBef>
                <a:spcPct val="0"/>
              </a:spcBef>
              <a:spcAft>
                <a:spcPct val="0"/>
              </a:spcAft>
              <a:buClrTx/>
              <a:buSzTx/>
              <a:buFontTx/>
              <a:buNone/>
              <a:tabLst/>
            </a:pPr>
            <a:endParaRPr kumimoji="0" lang="zh-CN" altLang="en-US" sz="2400" b="1" i="0" u="none" strike="noStrike" cap="none" normalizeH="0" baseline="0" dirty="0" smtClean="0">
              <a:ln>
                <a:noFill/>
              </a:ln>
              <a:solidFill>
                <a:schemeClr val="bg1"/>
              </a:solidFill>
              <a:effectLst/>
              <a:latin typeface="+mj-ea"/>
              <a:ea typeface="+mj-ea"/>
            </a:endParaRPr>
          </a:p>
        </p:txBody>
      </p:sp>
      <p:sp>
        <p:nvSpPr>
          <p:cNvPr id="17" name="圆角矩形 16"/>
          <p:cNvSpPr/>
          <p:nvPr/>
        </p:nvSpPr>
        <p:spPr bwMode="auto">
          <a:xfrm>
            <a:off x="4273477" y="2677028"/>
            <a:ext cx="1549085" cy="1549085"/>
          </a:xfrm>
          <a:prstGeom prst="roundRect">
            <a:avLst>
              <a:gd name="adj" fmla="val 6712"/>
            </a:avLst>
          </a:prstGeom>
          <a:solidFill>
            <a:schemeClr val="tx1">
              <a:lumMod val="50000"/>
              <a:lumOff val="50000"/>
            </a:schemeClr>
          </a:solidFill>
          <a:ln w="9525" cap="flat" cmpd="sng" algn="ctr">
            <a:noFill/>
            <a:prstDash val="solid"/>
            <a:round/>
            <a:headEnd type="none" w="med" len="med"/>
            <a:tailEnd type="none" w="med" len="med"/>
          </a:ln>
          <a:effectLst>
            <a:outerShdw blurRad="50800" dist="50800" dir="5400000" sx="102000" sy="102000" algn="ctr" rotWithShape="0">
              <a:prstClr val="black">
                <a:alpha val="0"/>
              </a:prstClr>
            </a:outerShdw>
          </a:effectLst>
        </p:spPr>
        <p:txBody>
          <a:bodyPr vert="horz" wrap="square" lIns="79200" tIns="39600" rIns="79200" bIns="39600" numCol="1" rtlCol="0" anchor="ctr" anchorCtr="0" compatLnSpc="1">
            <a:prstTxWarp prst="textNoShape">
              <a:avLst/>
            </a:prstTxWarp>
            <a:noAutofit/>
          </a:bodyPr>
          <a:lstStyle/>
          <a:p>
            <a:pPr marL="0" marR="0" indent="0" algn="ctr" defTabSz="801688" rtl="0" eaLnBrk="1" fontAlgn="base" latinLnBrk="0" hangingPunct="1">
              <a:lnSpc>
                <a:spcPct val="100000"/>
              </a:lnSpc>
              <a:spcBef>
                <a:spcPct val="0"/>
              </a:spcBef>
              <a:spcAft>
                <a:spcPct val="0"/>
              </a:spcAft>
              <a:buClrTx/>
              <a:buSzTx/>
              <a:buFontTx/>
              <a:buNone/>
              <a:tabLst/>
            </a:pPr>
            <a:endParaRPr kumimoji="0" lang="zh-CN" altLang="en-US" sz="2400" b="1" i="0" u="none" strike="noStrike" cap="none" normalizeH="0" baseline="0" dirty="0" smtClean="0">
              <a:ln>
                <a:noFill/>
              </a:ln>
              <a:solidFill>
                <a:schemeClr val="bg1"/>
              </a:solidFill>
              <a:effectLst/>
              <a:latin typeface="+mj-ea"/>
              <a:ea typeface="+mj-ea"/>
            </a:endParaRPr>
          </a:p>
        </p:txBody>
      </p:sp>
      <p:sp>
        <p:nvSpPr>
          <p:cNvPr id="18" name="圆角矩形 17"/>
          <p:cNvSpPr/>
          <p:nvPr/>
        </p:nvSpPr>
        <p:spPr bwMode="auto">
          <a:xfrm>
            <a:off x="6338691" y="3881181"/>
            <a:ext cx="1598337" cy="1598337"/>
          </a:xfrm>
          <a:prstGeom prst="roundRect">
            <a:avLst>
              <a:gd name="adj" fmla="val 6712"/>
            </a:avLst>
          </a:prstGeom>
          <a:solidFill>
            <a:srgbClr val="E94E60"/>
          </a:solidFill>
          <a:ln w="9525" cap="flat" cmpd="sng" algn="ctr">
            <a:noFill/>
            <a:prstDash val="solid"/>
            <a:round/>
            <a:headEnd type="none" w="med" len="med"/>
            <a:tailEnd type="none" w="med" len="med"/>
          </a:ln>
          <a:effectLst>
            <a:outerShdw blurRad="50800" dist="50800" dir="5400000" algn="ctr" rotWithShape="0">
              <a:prstClr val="black">
                <a:alpha val="0"/>
              </a:prstClr>
            </a:outerShdw>
          </a:effectLst>
        </p:spPr>
        <p:txBody>
          <a:bodyPr vert="horz" wrap="square" lIns="79200" tIns="39600" rIns="79200" bIns="39600" numCol="1" rtlCol="0" anchor="ctr" anchorCtr="0" compatLnSpc="1">
            <a:prstTxWarp prst="textNoShape">
              <a:avLst/>
            </a:prstTxWarp>
            <a:noAutofit/>
          </a:bodyPr>
          <a:lstStyle/>
          <a:p>
            <a:pPr marL="0" marR="0" indent="0" algn="ctr" defTabSz="801688" rtl="0" eaLnBrk="1" fontAlgn="base" latinLnBrk="0" hangingPunct="1">
              <a:lnSpc>
                <a:spcPct val="100000"/>
              </a:lnSpc>
              <a:spcBef>
                <a:spcPct val="0"/>
              </a:spcBef>
              <a:spcAft>
                <a:spcPct val="0"/>
              </a:spcAft>
              <a:buClrTx/>
              <a:buSzTx/>
              <a:buFontTx/>
              <a:buNone/>
              <a:tabLst/>
            </a:pPr>
            <a:endParaRPr kumimoji="0" lang="zh-CN" altLang="en-US" sz="2400" b="1" i="0" u="none" strike="noStrike" cap="none" normalizeH="0" baseline="0" dirty="0" smtClean="0">
              <a:ln>
                <a:noFill/>
              </a:ln>
              <a:solidFill>
                <a:schemeClr val="bg1"/>
              </a:solidFill>
              <a:effectLst/>
              <a:latin typeface="+mj-ea"/>
              <a:ea typeface="+mj-ea"/>
            </a:endParaRPr>
          </a:p>
        </p:txBody>
      </p:sp>
      <p:sp>
        <p:nvSpPr>
          <p:cNvPr id="19" name="圆角矩形 18"/>
          <p:cNvSpPr/>
          <p:nvPr/>
        </p:nvSpPr>
        <p:spPr bwMode="auto">
          <a:xfrm>
            <a:off x="8354611" y="3068559"/>
            <a:ext cx="1535867" cy="1535867"/>
          </a:xfrm>
          <a:prstGeom prst="roundRect">
            <a:avLst>
              <a:gd name="adj" fmla="val 6712"/>
            </a:avLst>
          </a:prstGeom>
          <a:solidFill>
            <a:schemeClr val="tx1">
              <a:lumMod val="50000"/>
              <a:lumOff val="50000"/>
            </a:schemeClr>
          </a:solidFill>
          <a:ln w="9525" cap="flat" cmpd="sng" algn="ctr">
            <a:noFill/>
            <a:prstDash val="solid"/>
            <a:round/>
            <a:headEnd type="none" w="med" len="med"/>
            <a:tailEnd type="none" w="med" len="med"/>
          </a:ln>
          <a:effectLst>
            <a:outerShdw blurRad="50800" dist="50800" dir="5400000" sx="101000" sy="101000" algn="ctr" rotWithShape="0">
              <a:prstClr val="black">
                <a:alpha val="0"/>
              </a:prstClr>
            </a:outerShdw>
          </a:effectLst>
        </p:spPr>
        <p:txBody>
          <a:bodyPr vert="horz" wrap="square" lIns="79200" tIns="39600" rIns="79200" bIns="39600" numCol="1" rtlCol="0" anchor="ctr" anchorCtr="0" compatLnSpc="1">
            <a:prstTxWarp prst="textNoShape">
              <a:avLst/>
            </a:prstTxWarp>
            <a:noAutofit/>
          </a:bodyPr>
          <a:lstStyle/>
          <a:p>
            <a:pPr marL="0" marR="0" indent="0" algn="ctr" defTabSz="801688" rtl="0" eaLnBrk="1" fontAlgn="base" latinLnBrk="0" hangingPunct="1">
              <a:lnSpc>
                <a:spcPct val="100000"/>
              </a:lnSpc>
              <a:spcBef>
                <a:spcPct val="0"/>
              </a:spcBef>
              <a:spcAft>
                <a:spcPct val="0"/>
              </a:spcAft>
              <a:buClrTx/>
              <a:buSzTx/>
              <a:buFontTx/>
              <a:buNone/>
              <a:tabLst/>
            </a:pPr>
            <a:endParaRPr kumimoji="0" lang="zh-CN" altLang="en-US" sz="2400" b="1" i="0" u="none" strike="noStrike" cap="none" normalizeH="0" baseline="0" dirty="0" smtClean="0">
              <a:ln>
                <a:noFill/>
              </a:ln>
              <a:solidFill>
                <a:schemeClr val="bg1"/>
              </a:solidFill>
              <a:effectLst/>
              <a:latin typeface="+mj-ea"/>
              <a:ea typeface="+mj-ea"/>
            </a:endParaRPr>
          </a:p>
        </p:txBody>
      </p:sp>
      <p:sp>
        <p:nvSpPr>
          <p:cNvPr id="20" name="文本框 27"/>
          <p:cNvSpPr txBox="1"/>
          <p:nvPr/>
        </p:nvSpPr>
        <p:spPr>
          <a:xfrm>
            <a:off x="2582700" y="4604426"/>
            <a:ext cx="902811" cy="954107"/>
          </a:xfrm>
          <a:prstGeom prst="rect">
            <a:avLst/>
          </a:prstGeom>
          <a:noFill/>
        </p:spPr>
        <p:txBody>
          <a:bodyPr wrap="none" rtlCol="0">
            <a:spAutoFit/>
          </a:bodyPr>
          <a:lstStyle/>
          <a:p>
            <a:r>
              <a:rPr lang="zh-CN" altLang="en-US" sz="2800" b="1" dirty="0" smtClean="0">
                <a:solidFill>
                  <a:schemeClr val="bg1"/>
                </a:solidFill>
                <a:latin typeface="微软雅黑" pitchFamily="34" charset="-122"/>
                <a:ea typeface="微软雅黑" pitchFamily="34" charset="-122"/>
              </a:rPr>
              <a:t>本地</a:t>
            </a:r>
            <a:endParaRPr lang="en-US" altLang="zh-CN" sz="2800" b="1" dirty="0" smtClean="0">
              <a:solidFill>
                <a:schemeClr val="bg1"/>
              </a:solidFill>
              <a:latin typeface="微软雅黑" pitchFamily="34" charset="-122"/>
              <a:ea typeface="微软雅黑" pitchFamily="34" charset="-122"/>
            </a:endParaRPr>
          </a:p>
          <a:p>
            <a:r>
              <a:rPr lang="zh-CN" altLang="en-US" sz="2800" b="1" dirty="0" smtClean="0">
                <a:solidFill>
                  <a:schemeClr val="bg1"/>
                </a:solidFill>
                <a:latin typeface="微软雅黑" pitchFamily="34" charset="-122"/>
                <a:ea typeface="微软雅黑" pitchFamily="34" charset="-122"/>
              </a:rPr>
              <a:t>市场</a:t>
            </a:r>
            <a:endParaRPr lang="zh-CN" altLang="en-US" sz="2800" b="1" dirty="0">
              <a:solidFill>
                <a:schemeClr val="bg1"/>
              </a:solidFill>
              <a:latin typeface="微软雅黑" pitchFamily="34" charset="-122"/>
              <a:ea typeface="微软雅黑" pitchFamily="34" charset="-122"/>
            </a:endParaRPr>
          </a:p>
        </p:txBody>
      </p:sp>
      <p:sp>
        <p:nvSpPr>
          <p:cNvPr id="21" name="TextBox 20"/>
          <p:cNvSpPr txBox="1"/>
          <p:nvPr/>
        </p:nvSpPr>
        <p:spPr>
          <a:xfrm>
            <a:off x="1951663" y="2618630"/>
            <a:ext cx="2018771" cy="1600438"/>
          </a:xfrm>
          <a:prstGeom prst="rect">
            <a:avLst/>
          </a:prstGeom>
          <a:noFill/>
        </p:spPr>
        <p:txBody>
          <a:bodyPr wrap="square" rtlCol="0">
            <a:spAutoFit/>
          </a:bodyPr>
          <a:lstStyle/>
          <a:p>
            <a:pPr>
              <a:lnSpc>
                <a:spcPct val="150000"/>
              </a:lnSpc>
            </a:pPr>
            <a:r>
              <a:rPr lang="zh-CN" altLang="en-US" sz="1400" dirty="0" smtClean="0">
                <a:solidFill>
                  <a:schemeClr val="bg1">
                    <a:lumMod val="50000"/>
                  </a:schemeClr>
                </a:solidFill>
                <a:latin typeface="微软雅黑" pitchFamily="34" charset="-122"/>
                <a:ea typeface="微软雅黑" pitchFamily="34" charset="-122"/>
              </a:rPr>
              <a:t>公司</a:t>
            </a:r>
            <a:r>
              <a:rPr lang="zh-CN" altLang="zh-CN" sz="1400" dirty="0" smtClean="0">
                <a:solidFill>
                  <a:schemeClr val="bg1">
                    <a:lumMod val="50000"/>
                  </a:schemeClr>
                </a:solidFill>
                <a:latin typeface="微软雅黑" pitchFamily="34" charset="-122"/>
                <a:ea typeface="微软雅黑" pitchFamily="34" charset="-122"/>
              </a:rPr>
              <a:t>必须清醒地看到前进中的困难与挑战，为集团公司提供强有力的金融服务与支持。</a:t>
            </a:r>
            <a:endParaRPr lang="zh-CN" altLang="en-US" sz="1400" dirty="0" smtClean="0">
              <a:solidFill>
                <a:schemeClr val="bg1">
                  <a:lumMod val="50000"/>
                </a:schemeClr>
              </a:solidFill>
              <a:latin typeface="微软雅黑" pitchFamily="34" charset="-122"/>
              <a:ea typeface="微软雅黑" pitchFamily="34" charset="-122"/>
            </a:endParaRPr>
          </a:p>
          <a:p>
            <a:endParaRPr lang="zh-CN" altLang="en-US" sz="1400" dirty="0">
              <a:solidFill>
                <a:schemeClr val="bg1">
                  <a:lumMod val="50000"/>
                </a:schemeClr>
              </a:solidFill>
              <a:latin typeface="微软雅黑" pitchFamily="34" charset="-122"/>
              <a:ea typeface="微软雅黑" pitchFamily="34" charset="-122"/>
            </a:endParaRPr>
          </a:p>
        </p:txBody>
      </p:sp>
      <p:sp>
        <p:nvSpPr>
          <p:cNvPr id="22" name="TextBox 21"/>
          <p:cNvSpPr txBox="1"/>
          <p:nvPr/>
        </p:nvSpPr>
        <p:spPr>
          <a:xfrm>
            <a:off x="4150878" y="4567922"/>
            <a:ext cx="2018771" cy="1600438"/>
          </a:xfrm>
          <a:prstGeom prst="rect">
            <a:avLst/>
          </a:prstGeom>
          <a:noFill/>
        </p:spPr>
        <p:txBody>
          <a:bodyPr wrap="square" rtlCol="0">
            <a:spAutoFit/>
          </a:bodyPr>
          <a:lstStyle/>
          <a:p>
            <a:pPr>
              <a:lnSpc>
                <a:spcPct val="150000"/>
              </a:lnSpc>
            </a:pPr>
            <a:r>
              <a:rPr lang="zh-CN" altLang="en-US" sz="1400" dirty="0" smtClean="0">
                <a:solidFill>
                  <a:schemeClr val="bg1">
                    <a:lumMod val="50000"/>
                  </a:schemeClr>
                </a:solidFill>
                <a:latin typeface="微软雅黑" pitchFamily="34" charset="-122"/>
                <a:ea typeface="微软雅黑" pitchFamily="34" charset="-122"/>
              </a:rPr>
              <a:t>公司</a:t>
            </a:r>
            <a:r>
              <a:rPr lang="zh-CN" altLang="zh-CN" sz="1400" dirty="0" smtClean="0">
                <a:solidFill>
                  <a:schemeClr val="bg1">
                    <a:lumMod val="50000"/>
                  </a:schemeClr>
                </a:solidFill>
                <a:latin typeface="微软雅黑" pitchFamily="34" charset="-122"/>
                <a:ea typeface="微软雅黑" pitchFamily="34" charset="-122"/>
              </a:rPr>
              <a:t>必须清醒地看到前进中的困难与挑战，为集团公司提供强有力的金融服务与支持。</a:t>
            </a:r>
            <a:endParaRPr lang="zh-CN" altLang="en-US" sz="1400" dirty="0" smtClean="0">
              <a:solidFill>
                <a:schemeClr val="bg1">
                  <a:lumMod val="50000"/>
                </a:schemeClr>
              </a:solidFill>
              <a:latin typeface="微软雅黑" pitchFamily="34" charset="-122"/>
              <a:ea typeface="微软雅黑" pitchFamily="34" charset="-122"/>
            </a:endParaRPr>
          </a:p>
          <a:p>
            <a:endParaRPr lang="zh-CN" altLang="en-US" sz="1400" dirty="0">
              <a:solidFill>
                <a:schemeClr val="bg1">
                  <a:lumMod val="50000"/>
                </a:schemeClr>
              </a:solidFill>
              <a:latin typeface="微软雅黑" pitchFamily="34" charset="-122"/>
              <a:ea typeface="微软雅黑" pitchFamily="34" charset="-122"/>
            </a:endParaRPr>
          </a:p>
        </p:txBody>
      </p:sp>
      <p:sp>
        <p:nvSpPr>
          <p:cNvPr id="23" name="TextBox 22"/>
          <p:cNvSpPr txBox="1"/>
          <p:nvPr/>
        </p:nvSpPr>
        <p:spPr>
          <a:xfrm>
            <a:off x="6252220" y="2208939"/>
            <a:ext cx="2018771" cy="1600438"/>
          </a:xfrm>
          <a:prstGeom prst="rect">
            <a:avLst/>
          </a:prstGeom>
          <a:noFill/>
        </p:spPr>
        <p:txBody>
          <a:bodyPr wrap="square" rtlCol="0">
            <a:spAutoFit/>
          </a:bodyPr>
          <a:lstStyle/>
          <a:p>
            <a:pPr>
              <a:lnSpc>
                <a:spcPct val="150000"/>
              </a:lnSpc>
            </a:pPr>
            <a:r>
              <a:rPr lang="zh-CN" altLang="en-US" sz="1400" dirty="0" smtClean="0">
                <a:solidFill>
                  <a:schemeClr val="bg1">
                    <a:lumMod val="50000"/>
                  </a:schemeClr>
                </a:solidFill>
                <a:latin typeface="微软雅黑" pitchFamily="34" charset="-122"/>
                <a:ea typeface="微软雅黑" pitchFamily="34" charset="-122"/>
              </a:rPr>
              <a:t>公司</a:t>
            </a:r>
            <a:r>
              <a:rPr lang="zh-CN" altLang="zh-CN" sz="1400" dirty="0" smtClean="0">
                <a:solidFill>
                  <a:schemeClr val="bg1">
                    <a:lumMod val="50000"/>
                  </a:schemeClr>
                </a:solidFill>
                <a:latin typeface="微软雅黑" pitchFamily="34" charset="-122"/>
                <a:ea typeface="微软雅黑" pitchFamily="34" charset="-122"/>
              </a:rPr>
              <a:t>必须清醒地看到前进中的困难与挑战，为集团公司提供强有力的金融服务与支持。</a:t>
            </a:r>
            <a:endParaRPr lang="zh-CN" altLang="en-US" sz="1400" dirty="0" smtClean="0">
              <a:solidFill>
                <a:schemeClr val="bg1">
                  <a:lumMod val="50000"/>
                </a:schemeClr>
              </a:solidFill>
              <a:latin typeface="微软雅黑" pitchFamily="34" charset="-122"/>
              <a:ea typeface="微软雅黑" pitchFamily="34" charset="-122"/>
            </a:endParaRPr>
          </a:p>
          <a:p>
            <a:endParaRPr lang="zh-CN" altLang="en-US" sz="1400" dirty="0">
              <a:solidFill>
                <a:schemeClr val="bg1">
                  <a:lumMod val="50000"/>
                </a:schemeClr>
              </a:solidFill>
              <a:latin typeface="微软雅黑" pitchFamily="34" charset="-122"/>
              <a:ea typeface="微软雅黑" pitchFamily="34" charset="-122"/>
            </a:endParaRPr>
          </a:p>
        </p:txBody>
      </p:sp>
      <p:sp>
        <p:nvSpPr>
          <p:cNvPr id="24" name="TextBox 23"/>
          <p:cNvSpPr txBox="1"/>
          <p:nvPr/>
        </p:nvSpPr>
        <p:spPr>
          <a:xfrm>
            <a:off x="8378968" y="5064302"/>
            <a:ext cx="2018771" cy="1600438"/>
          </a:xfrm>
          <a:prstGeom prst="rect">
            <a:avLst/>
          </a:prstGeom>
          <a:noFill/>
        </p:spPr>
        <p:txBody>
          <a:bodyPr wrap="square" rtlCol="0">
            <a:spAutoFit/>
          </a:bodyPr>
          <a:lstStyle/>
          <a:p>
            <a:pPr>
              <a:lnSpc>
                <a:spcPct val="150000"/>
              </a:lnSpc>
            </a:pPr>
            <a:r>
              <a:rPr lang="zh-CN" altLang="en-US" sz="1400" dirty="0" smtClean="0">
                <a:solidFill>
                  <a:schemeClr val="bg1">
                    <a:lumMod val="50000"/>
                  </a:schemeClr>
                </a:solidFill>
                <a:latin typeface="微软雅黑" pitchFamily="34" charset="-122"/>
                <a:ea typeface="微软雅黑" pitchFamily="34" charset="-122"/>
              </a:rPr>
              <a:t>公司</a:t>
            </a:r>
            <a:r>
              <a:rPr lang="zh-CN" altLang="zh-CN" sz="1400" dirty="0" smtClean="0">
                <a:solidFill>
                  <a:schemeClr val="bg1">
                    <a:lumMod val="50000"/>
                  </a:schemeClr>
                </a:solidFill>
                <a:latin typeface="微软雅黑" pitchFamily="34" charset="-122"/>
                <a:ea typeface="微软雅黑" pitchFamily="34" charset="-122"/>
              </a:rPr>
              <a:t>必须清醒地看到前进中的困难与挑战，为集团公司提供强有力的金融服务与支持。</a:t>
            </a:r>
            <a:endParaRPr lang="zh-CN" altLang="en-US" sz="1400" dirty="0" smtClean="0">
              <a:solidFill>
                <a:schemeClr val="bg1">
                  <a:lumMod val="50000"/>
                </a:schemeClr>
              </a:solidFill>
              <a:latin typeface="微软雅黑" pitchFamily="34" charset="-122"/>
              <a:ea typeface="微软雅黑" pitchFamily="34" charset="-122"/>
            </a:endParaRPr>
          </a:p>
          <a:p>
            <a:endParaRPr lang="zh-CN" altLang="en-US" sz="1400" dirty="0">
              <a:solidFill>
                <a:schemeClr val="bg1">
                  <a:lumMod val="50000"/>
                </a:schemeClr>
              </a:solidFill>
              <a:latin typeface="微软雅黑" pitchFamily="34" charset="-122"/>
              <a:ea typeface="微软雅黑" pitchFamily="34" charset="-122"/>
            </a:endParaRPr>
          </a:p>
        </p:txBody>
      </p:sp>
      <p:sp>
        <p:nvSpPr>
          <p:cNvPr id="25" name="文本框 27"/>
          <p:cNvSpPr txBox="1"/>
          <p:nvPr/>
        </p:nvSpPr>
        <p:spPr>
          <a:xfrm>
            <a:off x="4596613" y="3009158"/>
            <a:ext cx="902811" cy="954107"/>
          </a:xfrm>
          <a:prstGeom prst="rect">
            <a:avLst/>
          </a:prstGeom>
          <a:noFill/>
        </p:spPr>
        <p:txBody>
          <a:bodyPr wrap="none" rtlCol="0">
            <a:spAutoFit/>
          </a:bodyPr>
          <a:lstStyle/>
          <a:p>
            <a:r>
              <a:rPr lang="zh-CN" altLang="en-US" sz="2800" b="1" dirty="0" smtClean="0">
                <a:solidFill>
                  <a:schemeClr val="bg1"/>
                </a:solidFill>
                <a:latin typeface="微软雅黑" pitchFamily="34" charset="-122"/>
                <a:ea typeface="微软雅黑" pitchFamily="34" charset="-122"/>
              </a:rPr>
              <a:t>周边</a:t>
            </a:r>
            <a:endParaRPr lang="en-US" altLang="zh-CN" sz="2800" b="1" dirty="0" smtClean="0">
              <a:solidFill>
                <a:schemeClr val="bg1"/>
              </a:solidFill>
              <a:latin typeface="微软雅黑" pitchFamily="34" charset="-122"/>
              <a:ea typeface="微软雅黑" pitchFamily="34" charset="-122"/>
            </a:endParaRPr>
          </a:p>
          <a:p>
            <a:r>
              <a:rPr lang="zh-CN" altLang="en-US" sz="2800" b="1" dirty="0" smtClean="0">
                <a:solidFill>
                  <a:schemeClr val="bg1"/>
                </a:solidFill>
                <a:latin typeface="微软雅黑" pitchFamily="34" charset="-122"/>
                <a:ea typeface="微软雅黑" pitchFamily="34" charset="-122"/>
              </a:rPr>
              <a:t>市场</a:t>
            </a:r>
            <a:endParaRPr lang="zh-CN" altLang="en-US" sz="2800" b="1" dirty="0">
              <a:solidFill>
                <a:schemeClr val="bg1"/>
              </a:solidFill>
              <a:latin typeface="微软雅黑" pitchFamily="34" charset="-122"/>
              <a:ea typeface="微软雅黑" pitchFamily="34" charset="-122"/>
            </a:endParaRPr>
          </a:p>
        </p:txBody>
      </p:sp>
      <p:sp>
        <p:nvSpPr>
          <p:cNvPr id="26" name="文本框 27"/>
          <p:cNvSpPr txBox="1"/>
          <p:nvPr/>
        </p:nvSpPr>
        <p:spPr>
          <a:xfrm>
            <a:off x="6686453" y="4206755"/>
            <a:ext cx="902811" cy="954107"/>
          </a:xfrm>
          <a:prstGeom prst="rect">
            <a:avLst/>
          </a:prstGeom>
          <a:noFill/>
        </p:spPr>
        <p:txBody>
          <a:bodyPr wrap="none" rtlCol="0">
            <a:spAutoFit/>
          </a:bodyPr>
          <a:lstStyle/>
          <a:p>
            <a:r>
              <a:rPr lang="zh-CN" altLang="en-US" sz="2800" b="1" dirty="0" smtClean="0">
                <a:solidFill>
                  <a:schemeClr val="bg1"/>
                </a:solidFill>
                <a:latin typeface="微软雅黑" pitchFamily="34" charset="-122"/>
                <a:ea typeface="微软雅黑" pitchFamily="34" charset="-122"/>
              </a:rPr>
              <a:t>细分</a:t>
            </a:r>
            <a:endParaRPr lang="en-US" altLang="zh-CN" sz="2800" b="1" dirty="0" smtClean="0">
              <a:solidFill>
                <a:schemeClr val="bg1"/>
              </a:solidFill>
              <a:latin typeface="微软雅黑" pitchFamily="34" charset="-122"/>
              <a:ea typeface="微软雅黑" pitchFamily="34" charset="-122"/>
            </a:endParaRPr>
          </a:p>
          <a:p>
            <a:r>
              <a:rPr lang="zh-CN" altLang="en-US" sz="2800" b="1" dirty="0" smtClean="0">
                <a:solidFill>
                  <a:schemeClr val="bg1"/>
                </a:solidFill>
                <a:latin typeface="微软雅黑" pitchFamily="34" charset="-122"/>
                <a:ea typeface="微软雅黑" pitchFamily="34" charset="-122"/>
              </a:rPr>
              <a:t>市场</a:t>
            </a:r>
            <a:endParaRPr lang="zh-CN" altLang="en-US" sz="2800" b="1" dirty="0">
              <a:solidFill>
                <a:schemeClr val="bg1"/>
              </a:solidFill>
              <a:latin typeface="微软雅黑" pitchFamily="34" charset="-122"/>
              <a:ea typeface="微软雅黑" pitchFamily="34" charset="-122"/>
            </a:endParaRPr>
          </a:p>
        </p:txBody>
      </p:sp>
      <p:sp>
        <p:nvSpPr>
          <p:cNvPr id="27" name="文本框 27"/>
          <p:cNvSpPr txBox="1"/>
          <p:nvPr/>
        </p:nvSpPr>
        <p:spPr>
          <a:xfrm>
            <a:off x="8671138" y="3370423"/>
            <a:ext cx="902811" cy="954107"/>
          </a:xfrm>
          <a:prstGeom prst="rect">
            <a:avLst/>
          </a:prstGeom>
          <a:noFill/>
        </p:spPr>
        <p:txBody>
          <a:bodyPr wrap="none" rtlCol="0">
            <a:spAutoFit/>
          </a:bodyPr>
          <a:lstStyle/>
          <a:p>
            <a:r>
              <a:rPr lang="zh-CN" altLang="en-US" sz="2800" b="1" dirty="0" smtClean="0">
                <a:solidFill>
                  <a:schemeClr val="bg1"/>
                </a:solidFill>
                <a:latin typeface="微软雅黑" pitchFamily="34" charset="-122"/>
                <a:ea typeface="微软雅黑" pitchFamily="34" charset="-122"/>
              </a:rPr>
              <a:t>高端</a:t>
            </a:r>
            <a:endParaRPr lang="en-US" altLang="zh-CN" sz="2800" b="1" dirty="0" smtClean="0">
              <a:solidFill>
                <a:schemeClr val="bg1"/>
              </a:solidFill>
              <a:latin typeface="微软雅黑" pitchFamily="34" charset="-122"/>
              <a:ea typeface="微软雅黑" pitchFamily="34" charset="-122"/>
            </a:endParaRPr>
          </a:p>
          <a:p>
            <a:r>
              <a:rPr lang="zh-CN" altLang="en-US" sz="2800" b="1" dirty="0" smtClean="0">
                <a:solidFill>
                  <a:schemeClr val="bg1"/>
                </a:solidFill>
                <a:latin typeface="微软雅黑" pitchFamily="34" charset="-122"/>
                <a:ea typeface="微软雅黑" pitchFamily="34" charset="-122"/>
              </a:rPr>
              <a:t>市场</a:t>
            </a:r>
            <a:endParaRPr lang="zh-CN" altLang="en-US" sz="2800" b="1" dirty="0">
              <a:solidFill>
                <a:schemeClr val="bg1"/>
              </a:solidFill>
              <a:latin typeface="微软雅黑" pitchFamily="34" charset="-122"/>
              <a:ea typeface="微软雅黑" pitchFamily="34" charset="-122"/>
            </a:endParaRPr>
          </a:p>
        </p:txBody>
      </p:sp>
    </p:spTree>
    <p:extLst>
      <p:ext uri="{BB962C8B-B14F-4D97-AF65-F5344CB8AC3E}">
        <p14:creationId xmlns:p14="http://schemas.microsoft.com/office/powerpoint/2010/main" val="1418900176"/>
      </p:ext>
    </p:extLst>
  </p:cSld>
  <p:clrMapOvr>
    <a:masterClrMapping/>
  </p:clrMapOvr>
  <mc:AlternateContent xmlns:mc="http://schemas.openxmlformats.org/markup-compatibility/2006" xmlns:p14="http://schemas.microsoft.com/office/powerpoint/2010/main">
    <mc:Choice Requires="p14">
      <p:transition spd="slow" p14:dur="2000" advTm="1000"/>
    </mc:Choice>
    <mc:Fallback xmlns="">
      <p:transition spd="slow" advTm="1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3"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3)">
                                      <p:cBhvr>
                                        <p:cTn id="7" dur="750"/>
                                        <p:tgtEl>
                                          <p:spTgt spid="4"/>
                                        </p:tgtEl>
                                      </p:cBhvr>
                                    </p:animEffect>
                                  </p:childTnLst>
                                </p:cTn>
                              </p:par>
                              <p:par>
                                <p:cTn id="8" presetID="21" presetClass="entr" presetSubtype="3"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wheel(3)">
                                      <p:cBhvr>
                                        <p:cTn id="10" dur="750"/>
                                        <p:tgtEl>
                                          <p:spTgt spid="5"/>
                                        </p:tgtEl>
                                      </p:cBhvr>
                                    </p:animEffect>
                                  </p:childTnLst>
                                </p:cTn>
                              </p:par>
                            </p:childTnLst>
                          </p:cTn>
                        </p:par>
                        <p:par>
                          <p:cTn id="11" fill="hold">
                            <p:stCondLst>
                              <p:cond delay="750"/>
                            </p:stCondLst>
                            <p:childTnLst>
                              <p:par>
                                <p:cTn id="12" presetID="22" presetClass="entr" presetSubtype="8" fill="hold" nodeType="afterEffect">
                                  <p:stCondLst>
                                    <p:cond delay="0"/>
                                  </p:stCondLst>
                                  <p:childTnLst>
                                    <p:set>
                                      <p:cBhvr>
                                        <p:cTn id="13" dur="1" fill="hold">
                                          <p:stCondLst>
                                            <p:cond delay="0"/>
                                          </p:stCondLst>
                                        </p:cTn>
                                        <p:tgtEl>
                                          <p:spTgt spid="10"/>
                                        </p:tgtEl>
                                        <p:attrNameLst>
                                          <p:attrName>style.visibility</p:attrName>
                                        </p:attrNameLst>
                                      </p:cBhvr>
                                      <p:to>
                                        <p:strVal val="visible"/>
                                      </p:to>
                                    </p:set>
                                    <p:animEffect transition="in" filter="wipe(left)">
                                      <p:cBhvr>
                                        <p:cTn id="14" dur="1000"/>
                                        <p:tgtEl>
                                          <p:spTgt spid="10"/>
                                        </p:tgtEl>
                                      </p:cBhvr>
                                    </p:animEffect>
                                  </p:childTnLst>
                                </p:cTn>
                              </p:par>
                              <p:par>
                                <p:cTn id="15" presetID="10" presetClass="entr" presetSubtype="0" fill="hold" nodeType="withEffect">
                                  <p:stCondLst>
                                    <p:cond delay="25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750"/>
                                        <p:tgtEl>
                                          <p:spTgt spid="6"/>
                                        </p:tgtEl>
                                      </p:cBhvr>
                                    </p:animEffect>
                                  </p:childTnLst>
                                </p:cTn>
                              </p:par>
                            </p:childTnLst>
                          </p:cTn>
                        </p:par>
                        <p:par>
                          <p:cTn id="18" fill="hold">
                            <p:stCondLst>
                              <p:cond delay="1750"/>
                            </p:stCondLst>
                            <p:childTnLst>
                              <p:par>
                                <p:cTn id="19" presetID="53" presetClass="entr" presetSubtype="16" fill="hold" grpId="0" nodeType="afterEffect">
                                  <p:stCondLst>
                                    <p:cond delay="0"/>
                                  </p:stCondLst>
                                  <p:childTnLst>
                                    <p:set>
                                      <p:cBhvr>
                                        <p:cTn id="20" dur="1" fill="hold">
                                          <p:stCondLst>
                                            <p:cond delay="0"/>
                                          </p:stCondLst>
                                        </p:cTn>
                                        <p:tgtEl>
                                          <p:spTgt spid="16"/>
                                        </p:tgtEl>
                                        <p:attrNameLst>
                                          <p:attrName>style.visibility</p:attrName>
                                        </p:attrNameLst>
                                      </p:cBhvr>
                                      <p:to>
                                        <p:strVal val="visible"/>
                                      </p:to>
                                    </p:set>
                                    <p:anim calcmode="lin" valueType="num">
                                      <p:cBhvr>
                                        <p:cTn id="21" dur="400" fill="hold"/>
                                        <p:tgtEl>
                                          <p:spTgt spid="16"/>
                                        </p:tgtEl>
                                        <p:attrNameLst>
                                          <p:attrName>ppt_w</p:attrName>
                                        </p:attrNameLst>
                                      </p:cBhvr>
                                      <p:tavLst>
                                        <p:tav tm="0">
                                          <p:val>
                                            <p:fltVal val="0"/>
                                          </p:val>
                                        </p:tav>
                                        <p:tav tm="100000">
                                          <p:val>
                                            <p:strVal val="#ppt_w"/>
                                          </p:val>
                                        </p:tav>
                                      </p:tavLst>
                                    </p:anim>
                                    <p:anim calcmode="lin" valueType="num">
                                      <p:cBhvr>
                                        <p:cTn id="22" dur="400" fill="hold"/>
                                        <p:tgtEl>
                                          <p:spTgt spid="16"/>
                                        </p:tgtEl>
                                        <p:attrNameLst>
                                          <p:attrName>ppt_h</p:attrName>
                                        </p:attrNameLst>
                                      </p:cBhvr>
                                      <p:tavLst>
                                        <p:tav tm="0">
                                          <p:val>
                                            <p:fltVal val="0"/>
                                          </p:val>
                                        </p:tav>
                                        <p:tav tm="100000">
                                          <p:val>
                                            <p:strVal val="#ppt_h"/>
                                          </p:val>
                                        </p:tav>
                                      </p:tavLst>
                                    </p:anim>
                                    <p:animEffect transition="in" filter="fade">
                                      <p:cBhvr>
                                        <p:cTn id="23" dur="400"/>
                                        <p:tgtEl>
                                          <p:spTgt spid="16"/>
                                        </p:tgtEl>
                                      </p:cBhvr>
                                    </p:animEffect>
                                  </p:childTnLst>
                                </p:cTn>
                              </p:par>
                            </p:childTnLst>
                          </p:cTn>
                        </p:par>
                        <p:par>
                          <p:cTn id="24" fill="hold">
                            <p:stCondLst>
                              <p:cond delay="2150"/>
                            </p:stCondLst>
                            <p:childTnLst>
                              <p:par>
                                <p:cTn id="25" presetID="53" presetClass="entr" presetSubtype="16" fill="hold" grpId="0" nodeType="afterEffect">
                                  <p:stCondLst>
                                    <p:cond delay="0"/>
                                  </p:stCondLst>
                                  <p:iterate type="lt">
                                    <p:tmPct val="0"/>
                                  </p:iterate>
                                  <p:childTnLst>
                                    <p:set>
                                      <p:cBhvr>
                                        <p:cTn id="26" dur="1" fill="hold">
                                          <p:stCondLst>
                                            <p:cond delay="0"/>
                                          </p:stCondLst>
                                        </p:cTn>
                                        <p:tgtEl>
                                          <p:spTgt spid="20"/>
                                        </p:tgtEl>
                                        <p:attrNameLst>
                                          <p:attrName>style.visibility</p:attrName>
                                        </p:attrNameLst>
                                      </p:cBhvr>
                                      <p:to>
                                        <p:strVal val="visible"/>
                                      </p:to>
                                    </p:set>
                                    <p:anim calcmode="lin" valueType="num">
                                      <p:cBhvr>
                                        <p:cTn id="27" dur="500" fill="hold"/>
                                        <p:tgtEl>
                                          <p:spTgt spid="20"/>
                                        </p:tgtEl>
                                        <p:attrNameLst>
                                          <p:attrName>ppt_w</p:attrName>
                                        </p:attrNameLst>
                                      </p:cBhvr>
                                      <p:tavLst>
                                        <p:tav tm="0">
                                          <p:val>
                                            <p:fltVal val="0"/>
                                          </p:val>
                                        </p:tav>
                                        <p:tav tm="100000">
                                          <p:val>
                                            <p:strVal val="#ppt_w"/>
                                          </p:val>
                                        </p:tav>
                                      </p:tavLst>
                                    </p:anim>
                                    <p:anim calcmode="lin" valueType="num">
                                      <p:cBhvr>
                                        <p:cTn id="28" dur="500" fill="hold"/>
                                        <p:tgtEl>
                                          <p:spTgt spid="20"/>
                                        </p:tgtEl>
                                        <p:attrNameLst>
                                          <p:attrName>ppt_h</p:attrName>
                                        </p:attrNameLst>
                                      </p:cBhvr>
                                      <p:tavLst>
                                        <p:tav tm="0">
                                          <p:val>
                                            <p:fltVal val="0"/>
                                          </p:val>
                                        </p:tav>
                                        <p:tav tm="100000">
                                          <p:val>
                                            <p:strVal val="#ppt_h"/>
                                          </p:val>
                                        </p:tav>
                                      </p:tavLst>
                                    </p:anim>
                                    <p:animEffect transition="in" filter="fade">
                                      <p:cBhvr>
                                        <p:cTn id="29" dur="500"/>
                                        <p:tgtEl>
                                          <p:spTgt spid="20"/>
                                        </p:tgtEl>
                                      </p:cBhvr>
                                    </p:animEffect>
                                  </p:childTnLst>
                                </p:cTn>
                              </p:par>
                            </p:childTnLst>
                          </p:cTn>
                        </p:par>
                        <p:par>
                          <p:cTn id="30" fill="hold">
                            <p:stCondLst>
                              <p:cond delay="2650"/>
                            </p:stCondLst>
                            <p:childTnLst>
                              <p:par>
                                <p:cTn id="31" presetID="26" presetClass="emph" presetSubtype="0" fill="hold" grpId="1" nodeType="afterEffect">
                                  <p:stCondLst>
                                    <p:cond delay="0"/>
                                  </p:stCondLst>
                                  <p:iterate type="lt">
                                    <p:tmPct val="0"/>
                                  </p:iterate>
                                  <p:childTnLst>
                                    <p:animEffect transition="out" filter="fade">
                                      <p:cBhvr>
                                        <p:cTn id="32" dur="500" tmFilter="0, 0; .2, .5; .8, .5; 1, 0"/>
                                        <p:tgtEl>
                                          <p:spTgt spid="20"/>
                                        </p:tgtEl>
                                      </p:cBhvr>
                                    </p:animEffect>
                                    <p:animScale>
                                      <p:cBhvr>
                                        <p:cTn id="33" dur="250" autoRev="1" fill="hold"/>
                                        <p:tgtEl>
                                          <p:spTgt spid="20"/>
                                        </p:tgtEl>
                                      </p:cBhvr>
                                      <p:by x="105000" y="105000"/>
                                    </p:animScale>
                                  </p:childTnLst>
                                </p:cTn>
                              </p:par>
                              <p:par>
                                <p:cTn id="34" presetID="41" presetClass="entr" presetSubtype="0" fill="hold" grpId="0" nodeType="withEffect">
                                  <p:stCondLst>
                                    <p:cond delay="0"/>
                                  </p:stCondLst>
                                  <p:iterate type="lt">
                                    <p:tmPct val="2811"/>
                                  </p:iterate>
                                  <p:childTnLst>
                                    <p:set>
                                      <p:cBhvr>
                                        <p:cTn id="35" dur="1" fill="hold">
                                          <p:stCondLst>
                                            <p:cond delay="0"/>
                                          </p:stCondLst>
                                        </p:cTn>
                                        <p:tgtEl>
                                          <p:spTgt spid="21"/>
                                        </p:tgtEl>
                                        <p:attrNameLst>
                                          <p:attrName>style.visibility</p:attrName>
                                        </p:attrNameLst>
                                      </p:cBhvr>
                                      <p:to>
                                        <p:strVal val="visible"/>
                                      </p:to>
                                    </p:set>
                                    <p:anim calcmode="lin" valueType="num">
                                      <p:cBhvr>
                                        <p:cTn id="36" dur="500" fill="hold"/>
                                        <p:tgtEl>
                                          <p:spTgt spid="21"/>
                                        </p:tgtEl>
                                        <p:attrNameLst>
                                          <p:attrName>ppt_x</p:attrName>
                                        </p:attrNameLst>
                                      </p:cBhvr>
                                      <p:tavLst>
                                        <p:tav tm="0">
                                          <p:val>
                                            <p:strVal val="#ppt_x"/>
                                          </p:val>
                                        </p:tav>
                                        <p:tav tm="50000">
                                          <p:val>
                                            <p:strVal val="#ppt_x+.1"/>
                                          </p:val>
                                        </p:tav>
                                        <p:tav tm="100000">
                                          <p:val>
                                            <p:strVal val="#ppt_x"/>
                                          </p:val>
                                        </p:tav>
                                      </p:tavLst>
                                    </p:anim>
                                    <p:anim calcmode="lin" valueType="num">
                                      <p:cBhvr>
                                        <p:cTn id="37" dur="500" fill="hold"/>
                                        <p:tgtEl>
                                          <p:spTgt spid="21"/>
                                        </p:tgtEl>
                                        <p:attrNameLst>
                                          <p:attrName>ppt_y</p:attrName>
                                        </p:attrNameLst>
                                      </p:cBhvr>
                                      <p:tavLst>
                                        <p:tav tm="0">
                                          <p:val>
                                            <p:strVal val="#ppt_y"/>
                                          </p:val>
                                        </p:tav>
                                        <p:tav tm="100000">
                                          <p:val>
                                            <p:strVal val="#ppt_y"/>
                                          </p:val>
                                        </p:tav>
                                      </p:tavLst>
                                    </p:anim>
                                    <p:anim calcmode="lin" valueType="num">
                                      <p:cBhvr>
                                        <p:cTn id="38" dur="500" fill="hold"/>
                                        <p:tgtEl>
                                          <p:spTgt spid="21"/>
                                        </p:tgtEl>
                                        <p:attrNameLst>
                                          <p:attrName>ppt_h</p:attrName>
                                        </p:attrNameLst>
                                      </p:cBhvr>
                                      <p:tavLst>
                                        <p:tav tm="0">
                                          <p:val>
                                            <p:strVal val="#ppt_h/10"/>
                                          </p:val>
                                        </p:tav>
                                        <p:tav tm="50000">
                                          <p:val>
                                            <p:strVal val="#ppt_h+.01"/>
                                          </p:val>
                                        </p:tav>
                                        <p:tav tm="100000">
                                          <p:val>
                                            <p:strVal val="#ppt_h"/>
                                          </p:val>
                                        </p:tav>
                                      </p:tavLst>
                                    </p:anim>
                                    <p:anim calcmode="lin" valueType="num">
                                      <p:cBhvr>
                                        <p:cTn id="39" dur="500" fill="hold"/>
                                        <p:tgtEl>
                                          <p:spTgt spid="21"/>
                                        </p:tgtEl>
                                        <p:attrNameLst>
                                          <p:attrName>ppt_w</p:attrName>
                                        </p:attrNameLst>
                                      </p:cBhvr>
                                      <p:tavLst>
                                        <p:tav tm="0">
                                          <p:val>
                                            <p:strVal val="#ppt_w/10"/>
                                          </p:val>
                                        </p:tav>
                                        <p:tav tm="50000">
                                          <p:val>
                                            <p:strVal val="#ppt_w+.01"/>
                                          </p:val>
                                        </p:tav>
                                        <p:tav tm="100000">
                                          <p:val>
                                            <p:strVal val="#ppt_w"/>
                                          </p:val>
                                        </p:tav>
                                      </p:tavLst>
                                    </p:anim>
                                    <p:animEffect transition="in" filter="fade">
                                      <p:cBhvr>
                                        <p:cTn id="40" dur="500" tmFilter="0,0; .5, 1; 1, 1"/>
                                        <p:tgtEl>
                                          <p:spTgt spid="21"/>
                                        </p:tgtEl>
                                      </p:cBhvr>
                                    </p:animEffect>
                                  </p:childTnLst>
                                </p:cTn>
                              </p:par>
                            </p:childTnLst>
                          </p:cTn>
                        </p:par>
                        <p:par>
                          <p:cTn id="41" fill="hold">
                            <p:stCondLst>
                              <p:cond delay="3670"/>
                            </p:stCondLst>
                            <p:childTnLst>
                              <p:par>
                                <p:cTn id="42" presetID="53" presetClass="entr" presetSubtype="16" fill="hold" grpId="0" nodeType="afterEffect">
                                  <p:stCondLst>
                                    <p:cond delay="0"/>
                                  </p:stCondLst>
                                  <p:childTnLst>
                                    <p:set>
                                      <p:cBhvr>
                                        <p:cTn id="43" dur="1" fill="hold">
                                          <p:stCondLst>
                                            <p:cond delay="0"/>
                                          </p:stCondLst>
                                        </p:cTn>
                                        <p:tgtEl>
                                          <p:spTgt spid="17"/>
                                        </p:tgtEl>
                                        <p:attrNameLst>
                                          <p:attrName>style.visibility</p:attrName>
                                        </p:attrNameLst>
                                      </p:cBhvr>
                                      <p:to>
                                        <p:strVal val="visible"/>
                                      </p:to>
                                    </p:set>
                                    <p:anim calcmode="lin" valueType="num">
                                      <p:cBhvr>
                                        <p:cTn id="44" dur="400" fill="hold"/>
                                        <p:tgtEl>
                                          <p:spTgt spid="17"/>
                                        </p:tgtEl>
                                        <p:attrNameLst>
                                          <p:attrName>ppt_w</p:attrName>
                                        </p:attrNameLst>
                                      </p:cBhvr>
                                      <p:tavLst>
                                        <p:tav tm="0">
                                          <p:val>
                                            <p:fltVal val="0"/>
                                          </p:val>
                                        </p:tav>
                                        <p:tav tm="100000">
                                          <p:val>
                                            <p:strVal val="#ppt_w"/>
                                          </p:val>
                                        </p:tav>
                                      </p:tavLst>
                                    </p:anim>
                                    <p:anim calcmode="lin" valueType="num">
                                      <p:cBhvr>
                                        <p:cTn id="45" dur="400" fill="hold"/>
                                        <p:tgtEl>
                                          <p:spTgt spid="17"/>
                                        </p:tgtEl>
                                        <p:attrNameLst>
                                          <p:attrName>ppt_h</p:attrName>
                                        </p:attrNameLst>
                                      </p:cBhvr>
                                      <p:tavLst>
                                        <p:tav tm="0">
                                          <p:val>
                                            <p:fltVal val="0"/>
                                          </p:val>
                                        </p:tav>
                                        <p:tav tm="100000">
                                          <p:val>
                                            <p:strVal val="#ppt_h"/>
                                          </p:val>
                                        </p:tav>
                                      </p:tavLst>
                                    </p:anim>
                                    <p:animEffect transition="in" filter="fade">
                                      <p:cBhvr>
                                        <p:cTn id="46" dur="400"/>
                                        <p:tgtEl>
                                          <p:spTgt spid="17"/>
                                        </p:tgtEl>
                                      </p:cBhvr>
                                    </p:animEffect>
                                  </p:childTnLst>
                                </p:cTn>
                              </p:par>
                            </p:childTnLst>
                          </p:cTn>
                        </p:par>
                        <p:par>
                          <p:cTn id="47" fill="hold">
                            <p:stCondLst>
                              <p:cond delay="4070"/>
                            </p:stCondLst>
                            <p:childTnLst>
                              <p:par>
                                <p:cTn id="48" presetID="53" presetClass="entr" presetSubtype="16" fill="hold" grpId="0" nodeType="afterEffect">
                                  <p:stCondLst>
                                    <p:cond delay="0"/>
                                  </p:stCondLst>
                                  <p:iterate type="lt">
                                    <p:tmPct val="0"/>
                                  </p:iterate>
                                  <p:childTnLst>
                                    <p:set>
                                      <p:cBhvr>
                                        <p:cTn id="49" dur="1" fill="hold">
                                          <p:stCondLst>
                                            <p:cond delay="0"/>
                                          </p:stCondLst>
                                        </p:cTn>
                                        <p:tgtEl>
                                          <p:spTgt spid="25"/>
                                        </p:tgtEl>
                                        <p:attrNameLst>
                                          <p:attrName>style.visibility</p:attrName>
                                        </p:attrNameLst>
                                      </p:cBhvr>
                                      <p:to>
                                        <p:strVal val="visible"/>
                                      </p:to>
                                    </p:set>
                                    <p:anim calcmode="lin" valueType="num">
                                      <p:cBhvr>
                                        <p:cTn id="50" dur="500" fill="hold"/>
                                        <p:tgtEl>
                                          <p:spTgt spid="25"/>
                                        </p:tgtEl>
                                        <p:attrNameLst>
                                          <p:attrName>ppt_w</p:attrName>
                                        </p:attrNameLst>
                                      </p:cBhvr>
                                      <p:tavLst>
                                        <p:tav tm="0">
                                          <p:val>
                                            <p:fltVal val="0"/>
                                          </p:val>
                                        </p:tav>
                                        <p:tav tm="100000">
                                          <p:val>
                                            <p:strVal val="#ppt_w"/>
                                          </p:val>
                                        </p:tav>
                                      </p:tavLst>
                                    </p:anim>
                                    <p:anim calcmode="lin" valueType="num">
                                      <p:cBhvr>
                                        <p:cTn id="51" dur="500" fill="hold"/>
                                        <p:tgtEl>
                                          <p:spTgt spid="25"/>
                                        </p:tgtEl>
                                        <p:attrNameLst>
                                          <p:attrName>ppt_h</p:attrName>
                                        </p:attrNameLst>
                                      </p:cBhvr>
                                      <p:tavLst>
                                        <p:tav tm="0">
                                          <p:val>
                                            <p:fltVal val="0"/>
                                          </p:val>
                                        </p:tav>
                                        <p:tav tm="100000">
                                          <p:val>
                                            <p:strVal val="#ppt_h"/>
                                          </p:val>
                                        </p:tav>
                                      </p:tavLst>
                                    </p:anim>
                                    <p:animEffect transition="in" filter="fade">
                                      <p:cBhvr>
                                        <p:cTn id="52" dur="500"/>
                                        <p:tgtEl>
                                          <p:spTgt spid="25"/>
                                        </p:tgtEl>
                                      </p:cBhvr>
                                    </p:animEffect>
                                  </p:childTnLst>
                                </p:cTn>
                              </p:par>
                            </p:childTnLst>
                          </p:cTn>
                        </p:par>
                        <p:par>
                          <p:cTn id="53" fill="hold">
                            <p:stCondLst>
                              <p:cond delay="4570"/>
                            </p:stCondLst>
                            <p:childTnLst>
                              <p:par>
                                <p:cTn id="54" presetID="26" presetClass="emph" presetSubtype="0" fill="hold" grpId="1" nodeType="afterEffect">
                                  <p:stCondLst>
                                    <p:cond delay="0"/>
                                  </p:stCondLst>
                                  <p:iterate type="lt">
                                    <p:tmPct val="0"/>
                                  </p:iterate>
                                  <p:childTnLst>
                                    <p:animEffect transition="out" filter="fade">
                                      <p:cBhvr>
                                        <p:cTn id="55" dur="500" tmFilter="0, 0; .2, .5; .8, .5; 1, 0"/>
                                        <p:tgtEl>
                                          <p:spTgt spid="25"/>
                                        </p:tgtEl>
                                      </p:cBhvr>
                                    </p:animEffect>
                                    <p:animScale>
                                      <p:cBhvr>
                                        <p:cTn id="56" dur="250" autoRev="1" fill="hold"/>
                                        <p:tgtEl>
                                          <p:spTgt spid="25"/>
                                        </p:tgtEl>
                                      </p:cBhvr>
                                      <p:by x="105000" y="105000"/>
                                    </p:animScale>
                                  </p:childTnLst>
                                </p:cTn>
                              </p:par>
                            </p:childTnLst>
                          </p:cTn>
                        </p:par>
                        <p:par>
                          <p:cTn id="57" fill="hold">
                            <p:stCondLst>
                              <p:cond delay="5070"/>
                            </p:stCondLst>
                            <p:childTnLst>
                              <p:par>
                                <p:cTn id="58" presetID="53" presetClass="entr" presetSubtype="16" fill="hold" grpId="0" nodeType="afterEffect">
                                  <p:stCondLst>
                                    <p:cond delay="0"/>
                                  </p:stCondLst>
                                  <p:childTnLst>
                                    <p:set>
                                      <p:cBhvr>
                                        <p:cTn id="59" dur="1" fill="hold">
                                          <p:stCondLst>
                                            <p:cond delay="0"/>
                                          </p:stCondLst>
                                        </p:cTn>
                                        <p:tgtEl>
                                          <p:spTgt spid="18"/>
                                        </p:tgtEl>
                                        <p:attrNameLst>
                                          <p:attrName>style.visibility</p:attrName>
                                        </p:attrNameLst>
                                      </p:cBhvr>
                                      <p:to>
                                        <p:strVal val="visible"/>
                                      </p:to>
                                    </p:set>
                                    <p:anim calcmode="lin" valueType="num">
                                      <p:cBhvr>
                                        <p:cTn id="60" dur="400" fill="hold"/>
                                        <p:tgtEl>
                                          <p:spTgt spid="18"/>
                                        </p:tgtEl>
                                        <p:attrNameLst>
                                          <p:attrName>ppt_w</p:attrName>
                                        </p:attrNameLst>
                                      </p:cBhvr>
                                      <p:tavLst>
                                        <p:tav tm="0">
                                          <p:val>
                                            <p:fltVal val="0"/>
                                          </p:val>
                                        </p:tav>
                                        <p:tav tm="100000">
                                          <p:val>
                                            <p:strVal val="#ppt_w"/>
                                          </p:val>
                                        </p:tav>
                                      </p:tavLst>
                                    </p:anim>
                                    <p:anim calcmode="lin" valueType="num">
                                      <p:cBhvr>
                                        <p:cTn id="61" dur="400" fill="hold"/>
                                        <p:tgtEl>
                                          <p:spTgt spid="18"/>
                                        </p:tgtEl>
                                        <p:attrNameLst>
                                          <p:attrName>ppt_h</p:attrName>
                                        </p:attrNameLst>
                                      </p:cBhvr>
                                      <p:tavLst>
                                        <p:tav tm="0">
                                          <p:val>
                                            <p:fltVal val="0"/>
                                          </p:val>
                                        </p:tav>
                                        <p:tav tm="100000">
                                          <p:val>
                                            <p:strVal val="#ppt_h"/>
                                          </p:val>
                                        </p:tav>
                                      </p:tavLst>
                                    </p:anim>
                                    <p:animEffect transition="in" filter="fade">
                                      <p:cBhvr>
                                        <p:cTn id="62" dur="400"/>
                                        <p:tgtEl>
                                          <p:spTgt spid="18"/>
                                        </p:tgtEl>
                                      </p:cBhvr>
                                    </p:animEffect>
                                  </p:childTnLst>
                                </p:cTn>
                              </p:par>
                              <p:par>
                                <p:cTn id="63" presetID="41" presetClass="entr" presetSubtype="0" fill="hold" grpId="0" nodeType="withEffect">
                                  <p:stCondLst>
                                    <p:cond delay="0"/>
                                  </p:stCondLst>
                                  <p:iterate type="lt">
                                    <p:tmPct val="2811"/>
                                  </p:iterate>
                                  <p:childTnLst>
                                    <p:set>
                                      <p:cBhvr>
                                        <p:cTn id="64" dur="1" fill="hold">
                                          <p:stCondLst>
                                            <p:cond delay="0"/>
                                          </p:stCondLst>
                                        </p:cTn>
                                        <p:tgtEl>
                                          <p:spTgt spid="22"/>
                                        </p:tgtEl>
                                        <p:attrNameLst>
                                          <p:attrName>style.visibility</p:attrName>
                                        </p:attrNameLst>
                                      </p:cBhvr>
                                      <p:to>
                                        <p:strVal val="visible"/>
                                      </p:to>
                                    </p:set>
                                    <p:anim calcmode="lin" valueType="num">
                                      <p:cBhvr>
                                        <p:cTn id="65" dur="500" fill="hold"/>
                                        <p:tgtEl>
                                          <p:spTgt spid="22"/>
                                        </p:tgtEl>
                                        <p:attrNameLst>
                                          <p:attrName>ppt_x</p:attrName>
                                        </p:attrNameLst>
                                      </p:cBhvr>
                                      <p:tavLst>
                                        <p:tav tm="0">
                                          <p:val>
                                            <p:strVal val="#ppt_x"/>
                                          </p:val>
                                        </p:tav>
                                        <p:tav tm="50000">
                                          <p:val>
                                            <p:strVal val="#ppt_x+.1"/>
                                          </p:val>
                                        </p:tav>
                                        <p:tav tm="100000">
                                          <p:val>
                                            <p:strVal val="#ppt_x"/>
                                          </p:val>
                                        </p:tav>
                                      </p:tavLst>
                                    </p:anim>
                                    <p:anim calcmode="lin" valueType="num">
                                      <p:cBhvr>
                                        <p:cTn id="66" dur="500" fill="hold"/>
                                        <p:tgtEl>
                                          <p:spTgt spid="22"/>
                                        </p:tgtEl>
                                        <p:attrNameLst>
                                          <p:attrName>ppt_y</p:attrName>
                                        </p:attrNameLst>
                                      </p:cBhvr>
                                      <p:tavLst>
                                        <p:tav tm="0">
                                          <p:val>
                                            <p:strVal val="#ppt_y"/>
                                          </p:val>
                                        </p:tav>
                                        <p:tav tm="100000">
                                          <p:val>
                                            <p:strVal val="#ppt_y"/>
                                          </p:val>
                                        </p:tav>
                                      </p:tavLst>
                                    </p:anim>
                                    <p:anim calcmode="lin" valueType="num">
                                      <p:cBhvr>
                                        <p:cTn id="67" dur="500" fill="hold"/>
                                        <p:tgtEl>
                                          <p:spTgt spid="22"/>
                                        </p:tgtEl>
                                        <p:attrNameLst>
                                          <p:attrName>ppt_h</p:attrName>
                                        </p:attrNameLst>
                                      </p:cBhvr>
                                      <p:tavLst>
                                        <p:tav tm="0">
                                          <p:val>
                                            <p:strVal val="#ppt_h/10"/>
                                          </p:val>
                                        </p:tav>
                                        <p:tav tm="50000">
                                          <p:val>
                                            <p:strVal val="#ppt_h+.01"/>
                                          </p:val>
                                        </p:tav>
                                        <p:tav tm="100000">
                                          <p:val>
                                            <p:strVal val="#ppt_h"/>
                                          </p:val>
                                        </p:tav>
                                      </p:tavLst>
                                    </p:anim>
                                    <p:anim calcmode="lin" valueType="num">
                                      <p:cBhvr>
                                        <p:cTn id="68" dur="500" fill="hold"/>
                                        <p:tgtEl>
                                          <p:spTgt spid="22"/>
                                        </p:tgtEl>
                                        <p:attrNameLst>
                                          <p:attrName>ppt_w</p:attrName>
                                        </p:attrNameLst>
                                      </p:cBhvr>
                                      <p:tavLst>
                                        <p:tav tm="0">
                                          <p:val>
                                            <p:strVal val="#ppt_w/10"/>
                                          </p:val>
                                        </p:tav>
                                        <p:tav tm="50000">
                                          <p:val>
                                            <p:strVal val="#ppt_w+.01"/>
                                          </p:val>
                                        </p:tav>
                                        <p:tav tm="100000">
                                          <p:val>
                                            <p:strVal val="#ppt_w"/>
                                          </p:val>
                                        </p:tav>
                                      </p:tavLst>
                                    </p:anim>
                                    <p:animEffect transition="in" filter="fade">
                                      <p:cBhvr>
                                        <p:cTn id="69" dur="500" tmFilter="0,0; .5, 1; 1, 1"/>
                                        <p:tgtEl>
                                          <p:spTgt spid="22"/>
                                        </p:tgtEl>
                                      </p:cBhvr>
                                    </p:animEffect>
                                  </p:childTnLst>
                                </p:cTn>
                              </p:par>
                            </p:childTnLst>
                          </p:cTn>
                        </p:par>
                        <p:par>
                          <p:cTn id="70" fill="hold">
                            <p:stCondLst>
                              <p:cond delay="6090"/>
                            </p:stCondLst>
                            <p:childTnLst>
                              <p:par>
                                <p:cTn id="71" presetID="53" presetClass="entr" presetSubtype="16" fill="hold" grpId="0" nodeType="afterEffect">
                                  <p:stCondLst>
                                    <p:cond delay="0"/>
                                  </p:stCondLst>
                                  <p:iterate type="lt">
                                    <p:tmPct val="0"/>
                                  </p:iterate>
                                  <p:childTnLst>
                                    <p:set>
                                      <p:cBhvr>
                                        <p:cTn id="72" dur="1" fill="hold">
                                          <p:stCondLst>
                                            <p:cond delay="0"/>
                                          </p:stCondLst>
                                        </p:cTn>
                                        <p:tgtEl>
                                          <p:spTgt spid="26"/>
                                        </p:tgtEl>
                                        <p:attrNameLst>
                                          <p:attrName>style.visibility</p:attrName>
                                        </p:attrNameLst>
                                      </p:cBhvr>
                                      <p:to>
                                        <p:strVal val="visible"/>
                                      </p:to>
                                    </p:set>
                                    <p:anim calcmode="lin" valueType="num">
                                      <p:cBhvr>
                                        <p:cTn id="73" dur="500" fill="hold"/>
                                        <p:tgtEl>
                                          <p:spTgt spid="26"/>
                                        </p:tgtEl>
                                        <p:attrNameLst>
                                          <p:attrName>ppt_w</p:attrName>
                                        </p:attrNameLst>
                                      </p:cBhvr>
                                      <p:tavLst>
                                        <p:tav tm="0">
                                          <p:val>
                                            <p:fltVal val="0"/>
                                          </p:val>
                                        </p:tav>
                                        <p:tav tm="100000">
                                          <p:val>
                                            <p:strVal val="#ppt_w"/>
                                          </p:val>
                                        </p:tav>
                                      </p:tavLst>
                                    </p:anim>
                                    <p:anim calcmode="lin" valueType="num">
                                      <p:cBhvr>
                                        <p:cTn id="74" dur="500" fill="hold"/>
                                        <p:tgtEl>
                                          <p:spTgt spid="26"/>
                                        </p:tgtEl>
                                        <p:attrNameLst>
                                          <p:attrName>ppt_h</p:attrName>
                                        </p:attrNameLst>
                                      </p:cBhvr>
                                      <p:tavLst>
                                        <p:tav tm="0">
                                          <p:val>
                                            <p:fltVal val="0"/>
                                          </p:val>
                                        </p:tav>
                                        <p:tav tm="100000">
                                          <p:val>
                                            <p:strVal val="#ppt_h"/>
                                          </p:val>
                                        </p:tav>
                                      </p:tavLst>
                                    </p:anim>
                                    <p:animEffect transition="in" filter="fade">
                                      <p:cBhvr>
                                        <p:cTn id="75" dur="500"/>
                                        <p:tgtEl>
                                          <p:spTgt spid="26"/>
                                        </p:tgtEl>
                                      </p:cBhvr>
                                    </p:animEffect>
                                  </p:childTnLst>
                                </p:cTn>
                              </p:par>
                            </p:childTnLst>
                          </p:cTn>
                        </p:par>
                        <p:par>
                          <p:cTn id="76" fill="hold">
                            <p:stCondLst>
                              <p:cond delay="6590"/>
                            </p:stCondLst>
                            <p:childTnLst>
                              <p:par>
                                <p:cTn id="77" presetID="26" presetClass="emph" presetSubtype="0" fill="hold" grpId="1" nodeType="afterEffect">
                                  <p:stCondLst>
                                    <p:cond delay="0"/>
                                  </p:stCondLst>
                                  <p:iterate type="lt">
                                    <p:tmPct val="0"/>
                                  </p:iterate>
                                  <p:childTnLst>
                                    <p:animEffect transition="out" filter="fade">
                                      <p:cBhvr>
                                        <p:cTn id="78" dur="500" tmFilter="0, 0; .2, .5; .8, .5; 1, 0"/>
                                        <p:tgtEl>
                                          <p:spTgt spid="26"/>
                                        </p:tgtEl>
                                      </p:cBhvr>
                                    </p:animEffect>
                                    <p:animScale>
                                      <p:cBhvr>
                                        <p:cTn id="79" dur="250" autoRev="1" fill="hold"/>
                                        <p:tgtEl>
                                          <p:spTgt spid="26"/>
                                        </p:tgtEl>
                                      </p:cBhvr>
                                      <p:by x="105000" y="105000"/>
                                    </p:animScale>
                                  </p:childTnLst>
                                </p:cTn>
                              </p:par>
                              <p:par>
                                <p:cTn id="80" presetID="41" presetClass="entr" presetSubtype="0" fill="hold" grpId="0" nodeType="withEffect">
                                  <p:stCondLst>
                                    <p:cond delay="0"/>
                                  </p:stCondLst>
                                  <p:iterate type="lt">
                                    <p:tmPct val="2811"/>
                                  </p:iterate>
                                  <p:childTnLst>
                                    <p:set>
                                      <p:cBhvr>
                                        <p:cTn id="81" dur="1" fill="hold">
                                          <p:stCondLst>
                                            <p:cond delay="0"/>
                                          </p:stCondLst>
                                        </p:cTn>
                                        <p:tgtEl>
                                          <p:spTgt spid="23"/>
                                        </p:tgtEl>
                                        <p:attrNameLst>
                                          <p:attrName>style.visibility</p:attrName>
                                        </p:attrNameLst>
                                      </p:cBhvr>
                                      <p:to>
                                        <p:strVal val="visible"/>
                                      </p:to>
                                    </p:set>
                                    <p:anim calcmode="lin" valueType="num">
                                      <p:cBhvr>
                                        <p:cTn id="82" dur="500" fill="hold"/>
                                        <p:tgtEl>
                                          <p:spTgt spid="23"/>
                                        </p:tgtEl>
                                        <p:attrNameLst>
                                          <p:attrName>ppt_x</p:attrName>
                                        </p:attrNameLst>
                                      </p:cBhvr>
                                      <p:tavLst>
                                        <p:tav tm="0">
                                          <p:val>
                                            <p:strVal val="#ppt_x"/>
                                          </p:val>
                                        </p:tav>
                                        <p:tav tm="50000">
                                          <p:val>
                                            <p:strVal val="#ppt_x+.1"/>
                                          </p:val>
                                        </p:tav>
                                        <p:tav tm="100000">
                                          <p:val>
                                            <p:strVal val="#ppt_x"/>
                                          </p:val>
                                        </p:tav>
                                      </p:tavLst>
                                    </p:anim>
                                    <p:anim calcmode="lin" valueType="num">
                                      <p:cBhvr>
                                        <p:cTn id="83" dur="500" fill="hold"/>
                                        <p:tgtEl>
                                          <p:spTgt spid="23"/>
                                        </p:tgtEl>
                                        <p:attrNameLst>
                                          <p:attrName>ppt_y</p:attrName>
                                        </p:attrNameLst>
                                      </p:cBhvr>
                                      <p:tavLst>
                                        <p:tav tm="0">
                                          <p:val>
                                            <p:strVal val="#ppt_y"/>
                                          </p:val>
                                        </p:tav>
                                        <p:tav tm="100000">
                                          <p:val>
                                            <p:strVal val="#ppt_y"/>
                                          </p:val>
                                        </p:tav>
                                      </p:tavLst>
                                    </p:anim>
                                    <p:anim calcmode="lin" valueType="num">
                                      <p:cBhvr>
                                        <p:cTn id="84" dur="500" fill="hold"/>
                                        <p:tgtEl>
                                          <p:spTgt spid="23"/>
                                        </p:tgtEl>
                                        <p:attrNameLst>
                                          <p:attrName>ppt_h</p:attrName>
                                        </p:attrNameLst>
                                      </p:cBhvr>
                                      <p:tavLst>
                                        <p:tav tm="0">
                                          <p:val>
                                            <p:strVal val="#ppt_h/10"/>
                                          </p:val>
                                        </p:tav>
                                        <p:tav tm="50000">
                                          <p:val>
                                            <p:strVal val="#ppt_h+.01"/>
                                          </p:val>
                                        </p:tav>
                                        <p:tav tm="100000">
                                          <p:val>
                                            <p:strVal val="#ppt_h"/>
                                          </p:val>
                                        </p:tav>
                                      </p:tavLst>
                                    </p:anim>
                                    <p:anim calcmode="lin" valueType="num">
                                      <p:cBhvr>
                                        <p:cTn id="85" dur="500" fill="hold"/>
                                        <p:tgtEl>
                                          <p:spTgt spid="23"/>
                                        </p:tgtEl>
                                        <p:attrNameLst>
                                          <p:attrName>ppt_w</p:attrName>
                                        </p:attrNameLst>
                                      </p:cBhvr>
                                      <p:tavLst>
                                        <p:tav tm="0">
                                          <p:val>
                                            <p:strVal val="#ppt_w/10"/>
                                          </p:val>
                                        </p:tav>
                                        <p:tav tm="50000">
                                          <p:val>
                                            <p:strVal val="#ppt_w+.01"/>
                                          </p:val>
                                        </p:tav>
                                        <p:tav tm="100000">
                                          <p:val>
                                            <p:strVal val="#ppt_w"/>
                                          </p:val>
                                        </p:tav>
                                      </p:tavLst>
                                    </p:anim>
                                    <p:animEffect transition="in" filter="fade">
                                      <p:cBhvr>
                                        <p:cTn id="86" dur="500" tmFilter="0,0; .5, 1; 1, 1"/>
                                        <p:tgtEl>
                                          <p:spTgt spid="23"/>
                                        </p:tgtEl>
                                      </p:cBhvr>
                                    </p:animEffect>
                                  </p:childTnLst>
                                </p:cTn>
                              </p:par>
                            </p:childTnLst>
                          </p:cTn>
                        </p:par>
                        <p:par>
                          <p:cTn id="87" fill="hold">
                            <p:stCondLst>
                              <p:cond delay="7610"/>
                            </p:stCondLst>
                            <p:childTnLst>
                              <p:par>
                                <p:cTn id="88" presetID="53" presetClass="entr" presetSubtype="16" fill="hold" grpId="0" nodeType="afterEffect">
                                  <p:stCondLst>
                                    <p:cond delay="0"/>
                                  </p:stCondLst>
                                  <p:childTnLst>
                                    <p:set>
                                      <p:cBhvr>
                                        <p:cTn id="89" dur="1" fill="hold">
                                          <p:stCondLst>
                                            <p:cond delay="0"/>
                                          </p:stCondLst>
                                        </p:cTn>
                                        <p:tgtEl>
                                          <p:spTgt spid="19"/>
                                        </p:tgtEl>
                                        <p:attrNameLst>
                                          <p:attrName>style.visibility</p:attrName>
                                        </p:attrNameLst>
                                      </p:cBhvr>
                                      <p:to>
                                        <p:strVal val="visible"/>
                                      </p:to>
                                    </p:set>
                                    <p:anim calcmode="lin" valueType="num">
                                      <p:cBhvr>
                                        <p:cTn id="90" dur="400" fill="hold"/>
                                        <p:tgtEl>
                                          <p:spTgt spid="19"/>
                                        </p:tgtEl>
                                        <p:attrNameLst>
                                          <p:attrName>ppt_w</p:attrName>
                                        </p:attrNameLst>
                                      </p:cBhvr>
                                      <p:tavLst>
                                        <p:tav tm="0">
                                          <p:val>
                                            <p:fltVal val="0"/>
                                          </p:val>
                                        </p:tav>
                                        <p:tav tm="100000">
                                          <p:val>
                                            <p:strVal val="#ppt_w"/>
                                          </p:val>
                                        </p:tav>
                                      </p:tavLst>
                                    </p:anim>
                                    <p:anim calcmode="lin" valueType="num">
                                      <p:cBhvr>
                                        <p:cTn id="91" dur="400" fill="hold"/>
                                        <p:tgtEl>
                                          <p:spTgt spid="19"/>
                                        </p:tgtEl>
                                        <p:attrNameLst>
                                          <p:attrName>ppt_h</p:attrName>
                                        </p:attrNameLst>
                                      </p:cBhvr>
                                      <p:tavLst>
                                        <p:tav tm="0">
                                          <p:val>
                                            <p:fltVal val="0"/>
                                          </p:val>
                                        </p:tav>
                                        <p:tav tm="100000">
                                          <p:val>
                                            <p:strVal val="#ppt_h"/>
                                          </p:val>
                                        </p:tav>
                                      </p:tavLst>
                                    </p:anim>
                                    <p:animEffect transition="in" filter="fade">
                                      <p:cBhvr>
                                        <p:cTn id="92" dur="400"/>
                                        <p:tgtEl>
                                          <p:spTgt spid="19"/>
                                        </p:tgtEl>
                                      </p:cBhvr>
                                    </p:animEffect>
                                  </p:childTnLst>
                                </p:cTn>
                              </p:par>
                            </p:childTnLst>
                          </p:cTn>
                        </p:par>
                        <p:par>
                          <p:cTn id="93" fill="hold">
                            <p:stCondLst>
                              <p:cond delay="8010"/>
                            </p:stCondLst>
                            <p:childTnLst>
                              <p:par>
                                <p:cTn id="94" presetID="53" presetClass="entr" presetSubtype="16" fill="hold" grpId="0" nodeType="afterEffect">
                                  <p:stCondLst>
                                    <p:cond delay="0"/>
                                  </p:stCondLst>
                                  <p:iterate type="lt">
                                    <p:tmPct val="0"/>
                                  </p:iterate>
                                  <p:childTnLst>
                                    <p:set>
                                      <p:cBhvr>
                                        <p:cTn id="95" dur="1" fill="hold">
                                          <p:stCondLst>
                                            <p:cond delay="0"/>
                                          </p:stCondLst>
                                        </p:cTn>
                                        <p:tgtEl>
                                          <p:spTgt spid="27"/>
                                        </p:tgtEl>
                                        <p:attrNameLst>
                                          <p:attrName>style.visibility</p:attrName>
                                        </p:attrNameLst>
                                      </p:cBhvr>
                                      <p:to>
                                        <p:strVal val="visible"/>
                                      </p:to>
                                    </p:set>
                                    <p:anim calcmode="lin" valueType="num">
                                      <p:cBhvr>
                                        <p:cTn id="96" dur="500" fill="hold"/>
                                        <p:tgtEl>
                                          <p:spTgt spid="27"/>
                                        </p:tgtEl>
                                        <p:attrNameLst>
                                          <p:attrName>ppt_w</p:attrName>
                                        </p:attrNameLst>
                                      </p:cBhvr>
                                      <p:tavLst>
                                        <p:tav tm="0">
                                          <p:val>
                                            <p:fltVal val="0"/>
                                          </p:val>
                                        </p:tav>
                                        <p:tav tm="100000">
                                          <p:val>
                                            <p:strVal val="#ppt_w"/>
                                          </p:val>
                                        </p:tav>
                                      </p:tavLst>
                                    </p:anim>
                                    <p:anim calcmode="lin" valueType="num">
                                      <p:cBhvr>
                                        <p:cTn id="97" dur="500" fill="hold"/>
                                        <p:tgtEl>
                                          <p:spTgt spid="27"/>
                                        </p:tgtEl>
                                        <p:attrNameLst>
                                          <p:attrName>ppt_h</p:attrName>
                                        </p:attrNameLst>
                                      </p:cBhvr>
                                      <p:tavLst>
                                        <p:tav tm="0">
                                          <p:val>
                                            <p:fltVal val="0"/>
                                          </p:val>
                                        </p:tav>
                                        <p:tav tm="100000">
                                          <p:val>
                                            <p:strVal val="#ppt_h"/>
                                          </p:val>
                                        </p:tav>
                                      </p:tavLst>
                                    </p:anim>
                                    <p:animEffect transition="in" filter="fade">
                                      <p:cBhvr>
                                        <p:cTn id="98" dur="500"/>
                                        <p:tgtEl>
                                          <p:spTgt spid="27"/>
                                        </p:tgtEl>
                                      </p:cBhvr>
                                    </p:animEffect>
                                  </p:childTnLst>
                                </p:cTn>
                              </p:par>
                            </p:childTnLst>
                          </p:cTn>
                        </p:par>
                        <p:par>
                          <p:cTn id="99" fill="hold">
                            <p:stCondLst>
                              <p:cond delay="8510"/>
                            </p:stCondLst>
                            <p:childTnLst>
                              <p:par>
                                <p:cTn id="100" presetID="26" presetClass="emph" presetSubtype="0" fill="hold" grpId="1" nodeType="afterEffect">
                                  <p:stCondLst>
                                    <p:cond delay="0"/>
                                  </p:stCondLst>
                                  <p:iterate type="lt">
                                    <p:tmPct val="0"/>
                                  </p:iterate>
                                  <p:childTnLst>
                                    <p:animEffect transition="out" filter="fade">
                                      <p:cBhvr>
                                        <p:cTn id="101" dur="500" tmFilter="0, 0; .2, .5; .8, .5; 1, 0"/>
                                        <p:tgtEl>
                                          <p:spTgt spid="27"/>
                                        </p:tgtEl>
                                      </p:cBhvr>
                                    </p:animEffect>
                                    <p:animScale>
                                      <p:cBhvr>
                                        <p:cTn id="102" dur="250" autoRev="1" fill="hold"/>
                                        <p:tgtEl>
                                          <p:spTgt spid="27"/>
                                        </p:tgtEl>
                                      </p:cBhvr>
                                      <p:by x="105000" y="105000"/>
                                    </p:animScale>
                                  </p:childTnLst>
                                </p:cTn>
                              </p:par>
                              <p:par>
                                <p:cTn id="103" presetID="41" presetClass="entr" presetSubtype="0" fill="hold" grpId="0" nodeType="withEffect">
                                  <p:stCondLst>
                                    <p:cond delay="0"/>
                                  </p:stCondLst>
                                  <p:iterate type="lt">
                                    <p:tmPct val="2811"/>
                                  </p:iterate>
                                  <p:childTnLst>
                                    <p:set>
                                      <p:cBhvr>
                                        <p:cTn id="104" dur="1" fill="hold">
                                          <p:stCondLst>
                                            <p:cond delay="0"/>
                                          </p:stCondLst>
                                        </p:cTn>
                                        <p:tgtEl>
                                          <p:spTgt spid="24"/>
                                        </p:tgtEl>
                                        <p:attrNameLst>
                                          <p:attrName>style.visibility</p:attrName>
                                        </p:attrNameLst>
                                      </p:cBhvr>
                                      <p:to>
                                        <p:strVal val="visible"/>
                                      </p:to>
                                    </p:set>
                                    <p:anim calcmode="lin" valueType="num">
                                      <p:cBhvr>
                                        <p:cTn id="105" dur="500" fill="hold"/>
                                        <p:tgtEl>
                                          <p:spTgt spid="24"/>
                                        </p:tgtEl>
                                        <p:attrNameLst>
                                          <p:attrName>ppt_x</p:attrName>
                                        </p:attrNameLst>
                                      </p:cBhvr>
                                      <p:tavLst>
                                        <p:tav tm="0">
                                          <p:val>
                                            <p:strVal val="#ppt_x"/>
                                          </p:val>
                                        </p:tav>
                                        <p:tav tm="50000">
                                          <p:val>
                                            <p:strVal val="#ppt_x+.1"/>
                                          </p:val>
                                        </p:tav>
                                        <p:tav tm="100000">
                                          <p:val>
                                            <p:strVal val="#ppt_x"/>
                                          </p:val>
                                        </p:tav>
                                      </p:tavLst>
                                    </p:anim>
                                    <p:anim calcmode="lin" valueType="num">
                                      <p:cBhvr>
                                        <p:cTn id="106" dur="500" fill="hold"/>
                                        <p:tgtEl>
                                          <p:spTgt spid="24"/>
                                        </p:tgtEl>
                                        <p:attrNameLst>
                                          <p:attrName>ppt_y</p:attrName>
                                        </p:attrNameLst>
                                      </p:cBhvr>
                                      <p:tavLst>
                                        <p:tav tm="0">
                                          <p:val>
                                            <p:strVal val="#ppt_y"/>
                                          </p:val>
                                        </p:tav>
                                        <p:tav tm="100000">
                                          <p:val>
                                            <p:strVal val="#ppt_y"/>
                                          </p:val>
                                        </p:tav>
                                      </p:tavLst>
                                    </p:anim>
                                    <p:anim calcmode="lin" valueType="num">
                                      <p:cBhvr>
                                        <p:cTn id="107" dur="500" fill="hold"/>
                                        <p:tgtEl>
                                          <p:spTgt spid="24"/>
                                        </p:tgtEl>
                                        <p:attrNameLst>
                                          <p:attrName>ppt_h</p:attrName>
                                        </p:attrNameLst>
                                      </p:cBhvr>
                                      <p:tavLst>
                                        <p:tav tm="0">
                                          <p:val>
                                            <p:strVal val="#ppt_h/10"/>
                                          </p:val>
                                        </p:tav>
                                        <p:tav tm="50000">
                                          <p:val>
                                            <p:strVal val="#ppt_h+.01"/>
                                          </p:val>
                                        </p:tav>
                                        <p:tav tm="100000">
                                          <p:val>
                                            <p:strVal val="#ppt_h"/>
                                          </p:val>
                                        </p:tav>
                                      </p:tavLst>
                                    </p:anim>
                                    <p:anim calcmode="lin" valueType="num">
                                      <p:cBhvr>
                                        <p:cTn id="108" dur="500" fill="hold"/>
                                        <p:tgtEl>
                                          <p:spTgt spid="24"/>
                                        </p:tgtEl>
                                        <p:attrNameLst>
                                          <p:attrName>ppt_w</p:attrName>
                                        </p:attrNameLst>
                                      </p:cBhvr>
                                      <p:tavLst>
                                        <p:tav tm="0">
                                          <p:val>
                                            <p:strVal val="#ppt_w/10"/>
                                          </p:val>
                                        </p:tav>
                                        <p:tav tm="50000">
                                          <p:val>
                                            <p:strVal val="#ppt_w+.01"/>
                                          </p:val>
                                        </p:tav>
                                        <p:tav tm="100000">
                                          <p:val>
                                            <p:strVal val="#ppt_w"/>
                                          </p:val>
                                        </p:tav>
                                      </p:tavLst>
                                    </p:anim>
                                    <p:animEffect transition="in" filter="fade">
                                      <p:cBhvr>
                                        <p:cTn id="109" dur="500" tmFilter="0,0; .5, 1; 1, 1"/>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7" grpId="0" animBg="1"/>
      <p:bldP spid="18" grpId="0" animBg="1"/>
      <p:bldP spid="19" grpId="0" animBg="1"/>
      <p:bldP spid="20" grpId="0"/>
      <p:bldP spid="20" grpId="1"/>
      <p:bldP spid="21" grpId="0"/>
      <p:bldP spid="22" grpId="0"/>
      <p:bldP spid="23" grpId="0"/>
      <p:bldP spid="24" grpId="0"/>
      <p:bldP spid="25" grpId="0"/>
      <p:bldP spid="25" grpId="1"/>
      <p:bldP spid="26" grpId="0"/>
      <p:bldP spid="26" grpId="1"/>
      <p:bldP spid="27" grpId="0"/>
      <p:bldP spid="27" grpId="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椭圆 13"/>
          <p:cNvSpPr/>
          <p:nvPr/>
        </p:nvSpPr>
        <p:spPr>
          <a:xfrm>
            <a:off x="5000987" y="1578347"/>
            <a:ext cx="1999004" cy="1999004"/>
          </a:xfrm>
          <a:prstGeom prst="ellipse">
            <a:avLst/>
          </a:prstGeom>
          <a:solidFill>
            <a:srgbClr val="E94E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3" name="组合 12"/>
          <p:cNvGrpSpPr/>
          <p:nvPr/>
        </p:nvGrpSpPr>
        <p:grpSpPr>
          <a:xfrm rot="19805853">
            <a:off x="4516435" y="1319183"/>
            <a:ext cx="2892640" cy="2550095"/>
            <a:chOff x="2254011" y="26435"/>
            <a:chExt cx="7848413" cy="6919006"/>
          </a:xfrm>
        </p:grpSpPr>
        <p:pic>
          <p:nvPicPr>
            <p:cNvPr id="10" name="Picture 6" descr="F:\Temp\400页超强PPT模板\花PNG\65789.png"/>
            <p:cNvPicPr>
              <a:picLocks noChangeAspect="1" noChangeArrowheads="1"/>
            </p:cNvPicPr>
            <p:nvPr/>
          </p:nvPicPr>
          <p:blipFill rotWithShape="1">
            <a:blip r:embed="rId4" cstate="screen">
              <a:extLst>
                <a:ext uri="{28A0092B-C50C-407E-A947-70E740481C1C}">
                  <a14:useLocalDpi xmlns:a14="http://schemas.microsoft.com/office/drawing/2010/main"/>
                </a:ext>
              </a:extLst>
            </a:blip>
            <a:srcRect/>
            <a:stretch/>
          </p:blipFill>
          <p:spPr bwMode="auto">
            <a:xfrm rot="5400000">
              <a:off x="4788797" y="2442517"/>
              <a:ext cx="2790252" cy="6215596"/>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6" descr="F:\Temp\400页超强PPT模板\花PNG\65789.png"/>
            <p:cNvPicPr>
              <a:picLocks noChangeAspect="1" noChangeArrowheads="1"/>
            </p:cNvPicPr>
            <p:nvPr/>
          </p:nvPicPr>
          <p:blipFill rotWithShape="1">
            <a:blip r:embed="rId4" cstate="screen">
              <a:extLst>
                <a:ext uri="{28A0092B-C50C-407E-A947-70E740481C1C}">
                  <a14:useLocalDpi xmlns:a14="http://schemas.microsoft.com/office/drawing/2010/main"/>
                </a:ext>
              </a:extLst>
            </a:blip>
            <a:srcRect/>
            <a:stretch/>
          </p:blipFill>
          <p:spPr bwMode="auto">
            <a:xfrm>
              <a:off x="7312172" y="630348"/>
              <a:ext cx="2790252" cy="6215598"/>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6" descr="F:\Temp\400页超强PPT模板\花PNG\65789.png"/>
            <p:cNvPicPr>
              <a:picLocks noChangeAspect="1" noChangeArrowheads="1"/>
            </p:cNvPicPr>
            <p:nvPr/>
          </p:nvPicPr>
          <p:blipFill rotWithShape="1">
            <a:blip r:embed="rId4" cstate="screen">
              <a:extLst>
                <a:ext uri="{28A0092B-C50C-407E-A947-70E740481C1C}">
                  <a14:useLocalDpi xmlns:a14="http://schemas.microsoft.com/office/drawing/2010/main"/>
                </a:ext>
              </a:extLst>
            </a:blip>
            <a:srcRect/>
            <a:stretch/>
          </p:blipFill>
          <p:spPr bwMode="auto">
            <a:xfrm flipH="1" flipV="1">
              <a:off x="2254011" y="400890"/>
              <a:ext cx="2790252" cy="6215598"/>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6" descr="F:\Temp\400页超强PPT模板\花PNG\65789.png"/>
            <p:cNvPicPr>
              <a:picLocks noChangeAspect="1" noChangeArrowheads="1"/>
            </p:cNvPicPr>
            <p:nvPr/>
          </p:nvPicPr>
          <p:blipFill rotWithShape="1">
            <a:blip r:embed="rId4" cstate="screen">
              <a:extLst>
                <a:ext uri="{28A0092B-C50C-407E-A947-70E740481C1C}">
                  <a14:useLocalDpi xmlns:a14="http://schemas.microsoft.com/office/drawing/2010/main"/>
                </a:ext>
              </a:extLst>
            </a:blip>
            <a:srcRect/>
            <a:stretch/>
          </p:blipFill>
          <p:spPr bwMode="auto">
            <a:xfrm rot="5400000" flipH="1" flipV="1">
              <a:off x="4913169" y="-1686237"/>
              <a:ext cx="2790252" cy="6215596"/>
            </a:xfrm>
            <a:prstGeom prst="rect">
              <a:avLst/>
            </a:prstGeom>
            <a:noFill/>
            <a:extLst>
              <a:ext uri="{909E8E84-426E-40DD-AFC4-6F175D3DCCD1}">
                <a14:hiddenFill xmlns:a14="http://schemas.microsoft.com/office/drawing/2010/main">
                  <a:solidFill>
                    <a:srgbClr val="FFFFFF"/>
                  </a:solidFill>
                </a14:hiddenFill>
              </a:ext>
            </a:extLst>
          </p:spPr>
        </p:pic>
      </p:grpSp>
      <p:sp>
        <p:nvSpPr>
          <p:cNvPr id="7" name="5"/>
          <p:cNvSpPr txBox="1"/>
          <p:nvPr>
            <p:custDataLst>
              <p:tags r:id="rId1"/>
            </p:custDataLst>
          </p:nvPr>
        </p:nvSpPr>
        <p:spPr>
          <a:xfrm>
            <a:off x="4352045" y="2176911"/>
            <a:ext cx="3242718" cy="769441"/>
          </a:xfrm>
          <a:prstGeom prst="rect">
            <a:avLst/>
          </a:prstGeom>
          <a:noFill/>
        </p:spPr>
        <p:txBody>
          <a:bodyPr wrap="square" rtlCol="0">
            <a:spAutoFit/>
          </a:bodyPr>
          <a:lstStyle/>
          <a:p>
            <a:pPr algn="ctr"/>
            <a:r>
              <a:rPr lang="en-US" altLang="zh-CN" sz="4400" b="1" dirty="0" smtClean="0">
                <a:solidFill>
                  <a:schemeClr val="bg1"/>
                </a:solidFill>
                <a:latin typeface="微软雅黑" pitchFamily="34" charset="-122"/>
                <a:ea typeface="微软雅黑" pitchFamily="34" charset="-122"/>
              </a:rPr>
              <a:t>04</a:t>
            </a:r>
            <a:endParaRPr lang="zh-CN" altLang="en-US" sz="4400" b="1" dirty="0">
              <a:solidFill>
                <a:schemeClr val="bg1"/>
              </a:solidFill>
              <a:latin typeface="微软雅黑" pitchFamily="34" charset="-122"/>
              <a:ea typeface="微软雅黑" pitchFamily="34" charset="-122"/>
            </a:endParaRPr>
          </a:p>
        </p:txBody>
      </p:sp>
      <p:sp>
        <p:nvSpPr>
          <p:cNvPr id="18" name="矩形 69"/>
          <p:cNvSpPr>
            <a:spLocks noChangeArrowheads="1"/>
          </p:cNvSpPr>
          <p:nvPr/>
        </p:nvSpPr>
        <p:spPr bwMode="auto">
          <a:xfrm>
            <a:off x="3534391" y="4286590"/>
            <a:ext cx="5137076"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a:buFont typeface="Arial" charset="0"/>
              <a:buNone/>
            </a:pPr>
            <a:r>
              <a:rPr lang="zh-CN" altLang="en-US" sz="4800" b="1" dirty="0">
                <a:solidFill>
                  <a:srgbClr val="E94E60"/>
                </a:solidFill>
                <a:latin typeface="微软雅黑" pitchFamily="34" charset="-122"/>
                <a:ea typeface="微软雅黑" pitchFamily="34" charset="-122"/>
                <a:sym typeface="微软雅黑" pitchFamily="34" charset="-122"/>
              </a:rPr>
              <a:t>点击添加标题</a:t>
            </a:r>
            <a:endParaRPr lang="en-US" altLang="zh-CN" sz="4800" b="1" dirty="0">
              <a:solidFill>
                <a:srgbClr val="E94E60"/>
              </a:solidFill>
              <a:latin typeface="微软雅黑" pitchFamily="34" charset="-122"/>
              <a:ea typeface="微软雅黑" pitchFamily="34" charset="-122"/>
              <a:sym typeface="微软雅黑" pitchFamily="34" charset="-122"/>
            </a:endParaRPr>
          </a:p>
        </p:txBody>
      </p:sp>
      <p:sp>
        <p:nvSpPr>
          <p:cNvPr id="19" name="矩形 70"/>
          <p:cNvSpPr>
            <a:spLocks noChangeArrowheads="1"/>
          </p:cNvSpPr>
          <p:nvPr/>
        </p:nvSpPr>
        <p:spPr bwMode="auto">
          <a:xfrm>
            <a:off x="1317717" y="5196392"/>
            <a:ext cx="9570424"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a:r>
              <a:rPr lang="zh-CN" altLang="en-US" sz="2000" dirty="0">
                <a:solidFill>
                  <a:schemeClr val="tx1">
                    <a:lumMod val="65000"/>
                    <a:lumOff val="35000"/>
                  </a:schemeClr>
                </a:solidFill>
                <a:latin typeface="微软雅黑" panose="020B0503020204020204" pitchFamily="34" charset="-122"/>
                <a:ea typeface="微软雅黑" panose="020B0503020204020204" pitchFamily="34" charset="-122"/>
              </a:rPr>
              <a:t>在此处添加文字，在此</a:t>
            </a:r>
            <a:r>
              <a:rPr lang="zh-CN" altLang="en-US" sz="2000" dirty="0" smtClean="0">
                <a:solidFill>
                  <a:schemeClr val="tx1">
                    <a:lumMod val="65000"/>
                    <a:lumOff val="35000"/>
                  </a:schemeClr>
                </a:solidFill>
                <a:latin typeface="微软雅黑" panose="020B0503020204020204" pitchFamily="34" charset="-122"/>
                <a:ea typeface="微软雅黑" panose="020B0503020204020204" pitchFamily="34" charset="-122"/>
              </a:rPr>
              <a:t>处在</a:t>
            </a:r>
            <a:r>
              <a:rPr lang="zh-CN" altLang="en-US" sz="2000" dirty="0">
                <a:solidFill>
                  <a:schemeClr val="tx1">
                    <a:lumMod val="65000"/>
                    <a:lumOff val="35000"/>
                  </a:schemeClr>
                </a:solidFill>
                <a:latin typeface="微软雅黑" panose="020B0503020204020204" pitchFamily="34" charset="-122"/>
                <a:ea typeface="微软雅黑" panose="020B0503020204020204" pitchFamily="34" charset="-122"/>
              </a:rPr>
              <a:t>此处添加文字在</a:t>
            </a:r>
            <a:r>
              <a:rPr lang="zh-CN" altLang="en-US" sz="2000" dirty="0" smtClean="0">
                <a:solidFill>
                  <a:schemeClr val="tx1">
                    <a:lumMod val="65000"/>
                    <a:lumOff val="35000"/>
                  </a:schemeClr>
                </a:solidFill>
                <a:latin typeface="微软雅黑" panose="020B0503020204020204" pitchFamily="34" charset="-122"/>
                <a:ea typeface="微软雅黑" panose="020B0503020204020204" pitchFamily="34" charset="-122"/>
              </a:rPr>
              <a:t>此处添加文字</a:t>
            </a:r>
            <a:endParaRPr lang="zh-CN" altLang="en-US" sz="20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cxnSp>
        <p:nvCxnSpPr>
          <p:cNvPr id="20" name="直接连接符 19"/>
          <p:cNvCxnSpPr/>
          <p:nvPr/>
        </p:nvCxnSpPr>
        <p:spPr>
          <a:xfrm>
            <a:off x="2369788" y="4859487"/>
            <a:ext cx="1456264" cy="1"/>
          </a:xfrm>
          <a:prstGeom prst="line">
            <a:avLst/>
          </a:prstGeom>
          <a:ln w="9525">
            <a:solidFill>
              <a:srgbClr val="E94E60"/>
            </a:solidFill>
          </a:ln>
        </p:spPr>
        <p:style>
          <a:lnRef idx="1">
            <a:schemeClr val="accent1"/>
          </a:lnRef>
          <a:fillRef idx="0">
            <a:schemeClr val="accent1"/>
          </a:fillRef>
          <a:effectRef idx="0">
            <a:schemeClr val="accent1"/>
          </a:effectRef>
          <a:fontRef idx="minor">
            <a:schemeClr val="tx1"/>
          </a:fontRef>
        </p:style>
      </p:cxnSp>
      <p:cxnSp>
        <p:nvCxnSpPr>
          <p:cNvPr id="21" name="直接连接符 20"/>
          <p:cNvCxnSpPr/>
          <p:nvPr/>
        </p:nvCxnSpPr>
        <p:spPr>
          <a:xfrm>
            <a:off x="8332888" y="4859487"/>
            <a:ext cx="1379619" cy="1"/>
          </a:xfrm>
          <a:prstGeom prst="line">
            <a:avLst/>
          </a:prstGeom>
          <a:ln w="9525">
            <a:solidFill>
              <a:srgbClr val="E94E6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318203266"/>
      </p:ext>
    </p:extLst>
  </p:cSld>
  <p:clrMapOvr>
    <a:masterClrMapping/>
  </p:clrMapOvr>
  <mc:AlternateContent xmlns:mc="http://schemas.openxmlformats.org/markup-compatibility/2006" xmlns:p14="http://schemas.microsoft.com/office/powerpoint/2010/main">
    <mc:Choice Requires="p14">
      <p:transition spd="slow" p14:dur="2000" advTm="1000"/>
    </mc:Choice>
    <mc:Fallback xmlns="">
      <p:transition spd="slow" advTm="1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p:cTn id="7" dur="1000" fill="hold"/>
                                        <p:tgtEl>
                                          <p:spTgt spid="14"/>
                                        </p:tgtEl>
                                        <p:attrNameLst>
                                          <p:attrName>ppt_w</p:attrName>
                                        </p:attrNameLst>
                                      </p:cBhvr>
                                      <p:tavLst>
                                        <p:tav tm="0">
                                          <p:val>
                                            <p:fltVal val="0"/>
                                          </p:val>
                                        </p:tav>
                                        <p:tav tm="100000">
                                          <p:val>
                                            <p:strVal val="#ppt_w"/>
                                          </p:val>
                                        </p:tav>
                                      </p:tavLst>
                                    </p:anim>
                                    <p:anim calcmode="lin" valueType="num">
                                      <p:cBhvr>
                                        <p:cTn id="8" dur="1000" fill="hold"/>
                                        <p:tgtEl>
                                          <p:spTgt spid="14"/>
                                        </p:tgtEl>
                                        <p:attrNameLst>
                                          <p:attrName>ppt_h</p:attrName>
                                        </p:attrNameLst>
                                      </p:cBhvr>
                                      <p:tavLst>
                                        <p:tav tm="0">
                                          <p:val>
                                            <p:fltVal val="0"/>
                                          </p:val>
                                        </p:tav>
                                        <p:tav tm="100000">
                                          <p:val>
                                            <p:strVal val="#ppt_h"/>
                                          </p:val>
                                        </p:tav>
                                      </p:tavLst>
                                    </p:anim>
                                    <p:anim calcmode="lin" valueType="num">
                                      <p:cBhvr>
                                        <p:cTn id="9" dur="1000" fill="hold"/>
                                        <p:tgtEl>
                                          <p:spTgt spid="14"/>
                                        </p:tgtEl>
                                        <p:attrNameLst>
                                          <p:attrName>style.rotation</p:attrName>
                                        </p:attrNameLst>
                                      </p:cBhvr>
                                      <p:tavLst>
                                        <p:tav tm="0">
                                          <p:val>
                                            <p:fltVal val="90"/>
                                          </p:val>
                                        </p:tav>
                                        <p:tav tm="100000">
                                          <p:val>
                                            <p:fltVal val="0"/>
                                          </p:val>
                                        </p:tav>
                                      </p:tavLst>
                                    </p:anim>
                                    <p:animEffect transition="in" filter="fade">
                                      <p:cBhvr>
                                        <p:cTn id="10" dur="1000"/>
                                        <p:tgtEl>
                                          <p:spTgt spid="14"/>
                                        </p:tgtEl>
                                      </p:cBhvr>
                                    </p:animEffect>
                                  </p:childTnLst>
                                </p:cTn>
                              </p:par>
                              <p:par>
                                <p:cTn id="11" presetID="31" presetClass="entr" presetSubtype="0" fill="hold" nodeType="withEffect">
                                  <p:stCondLst>
                                    <p:cond delay="0"/>
                                  </p:stCondLst>
                                  <p:childTnLst>
                                    <p:set>
                                      <p:cBhvr>
                                        <p:cTn id="12" dur="1" fill="hold">
                                          <p:stCondLst>
                                            <p:cond delay="0"/>
                                          </p:stCondLst>
                                        </p:cTn>
                                        <p:tgtEl>
                                          <p:spTgt spid="13"/>
                                        </p:tgtEl>
                                        <p:attrNameLst>
                                          <p:attrName>style.visibility</p:attrName>
                                        </p:attrNameLst>
                                      </p:cBhvr>
                                      <p:to>
                                        <p:strVal val="visible"/>
                                      </p:to>
                                    </p:set>
                                    <p:anim calcmode="lin" valueType="num">
                                      <p:cBhvr>
                                        <p:cTn id="13" dur="1000" fill="hold"/>
                                        <p:tgtEl>
                                          <p:spTgt spid="13"/>
                                        </p:tgtEl>
                                        <p:attrNameLst>
                                          <p:attrName>ppt_w</p:attrName>
                                        </p:attrNameLst>
                                      </p:cBhvr>
                                      <p:tavLst>
                                        <p:tav tm="0">
                                          <p:val>
                                            <p:fltVal val="0"/>
                                          </p:val>
                                        </p:tav>
                                        <p:tav tm="100000">
                                          <p:val>
                                            <p:strVal val="#ppt_w"/>
                                          </p:val>
                                        </p:tav>
                                      </p:tavLst>
                                    </p:anim>
                                    <p:anim calcmode="lin" valueType="num">
                                      <p:cBhvr>
                                        <p:cTn id="14" dur="1000" fill="hold"/>
                                        <p:tgtEl>
                                          <p:spTgt spid="13"/>
                                        </p:tgtEl>
                                        <p:attrNameLst>
                                          <p:attrName>ppt_h</p:attrName>
                                        </p:attrNameLst>
                                      </p:cBhvr>
                                      <p:tavLst>
                                        <p:tav tm="0">
                                          <p:val>
                                            <p:fltVal val="0"/>
                                          </p:val>
                                        </p:tav>
                                        <p:tav tm="100000">
                                          <p:val>
                                            <p:strVal val="#ppt_h"/>
                                          </p:val>
                                        </p:tav>
                                      </p:tavLst>
                                    </p:anim>
                                    <p:anim calcmode="lin" valueType="num">
                                      <p:cBhvr>
                                        <p:cTn id="15" dur="1000" fill="hold"/>
                                        <p:tgtEl>
                                          <p:spTgt spid="13"/>
                                        </p:tgtEl>
                                        <p:attrNameLst>
                                          <p:attrName>style.rotation</p:attrName>
                                        </p:attrNameLst>
                                      </p:cBhvr>
                                      <p:tavLst>
                                        <p:tav tm="0">
                                          <p:val>
                                            <p:fltVal val="90"/>
                                          </p:val>
                                        </p:tav>
                                        <p:tav tm="100000">
                                          <p:val>
                                            <p:fltVal val="0"/>
                                          </p:val>
                                        </p:tav>
                                      </p:tavLst>
                                    </p:anim>
                                    <p:animEffect transition="in" filter="fade">
                                      <p:cBhvr>
                                        <p:cTn id="16" dur="1000"/>
                                        <p:tgtEl>
                                          <p:spTgt spid="13"/>
                                        </p:tgtEl>
                                      </p:cBhvr>
                                    </p:animEffect>
                                  </p:childTnLst>
                                </p:cTn>
                              </p:par>
                              <p:par>
                                <p:cTn id="17" presetID="42" presetClass="entr" presetSubtype="0" fill="hold" grpId="0" nodeType="withEffect">
                                  <p:stCondLst>
                                    <p:cond delay="750"/>
                                  </p:stCondLst>
                                  <p:childTnLst>
                                    <p:set>
                                      <p:cBhvr>
                                        <p:cTn id="18" dur="1" fill="hold">
                                          <p:stCondLst>
                                            <p:cond delay="0"/>
                                          </p:stCondLst>
                                        </p:cTn>
                                        <p:tgtEl>
                                          <p:spTgt spid="7"/>
                                        </p:tgtEl>
                                        <p:attrNameLst>
                                          <p:attrName>style.visibility</p:attrName>
                                        </p:attrNameLst>
                                      </p:cBhvr>
                                      <p:to>
                                        <p:strVal val="visible"/>
                                      </p:to>
                                    </p:set>
                                    <p:animEffect transition="in" filter="fade">
                                      <p:cBhvr>
                                        <p:cTn id="19" dur="1000"/>
                                        <p:tgtEl>
                                          <p:spTgt spid="7"/>
                                        </p:tgtEl>
                                      </p:cBhvr>
                                    </p:animEffect>
                                    <p:anim calcmode="lin" valueType="num">
                                      <p:cBhvr>
                                        <p:cTn id="20" dur="1000" fill="hold"/>
                                        <p:tgtEl>
                                          <p:spTgt spid="7"/>
                                        </p:tgtEl>
                                        <p:attrNameLst>
                                          <p:attrName>ppt_x</p:attrName>
                                        </p:attrNameLst>
                                      </p:cBhvr>
                                      <p:tavLst>
                                        <p:tav tm="0">
                                          <p:val>
                                            <p:strVal val="#ppt_x"/>
                                          </p:val>
                                        </p:tav>
                                        <p:tav tm="100000">
                                          <p:val>
                                            <p:strVal val="#ppt_x"/>
                                          </p:val>
                                        </p:tav>
                                      </p:tavLst>
                                    </p:anim>
                                    <p:anim calcmode="lin" valueType="num">
                                      <p:cBhvr>
                                        <p:cTn id="21" dur="1000" fill="hold"/>
                                        <p:tgtEl>
                                          <p:spTgt spid="7"/>
                                        </p:tgtEl>
                                        <p:attrNameLst>
                                          <p:attrName>ppt_y</p:attrName>
                                        </p:attrNameLst>
                                      </p:cBhvr>
                                      <p:tavLst>
                                        <p:tav tm="0">
                                          <p:val>
                                            <p:strVal val="#ppt_y+.1"/>
                                          </p:val>
                                        </p:tav>
                                        <p:tav tm="100000">
                                          <p:val>
                                            <p:strVal val="#ppt_y"/>
                                          </p:val>
                                        </p:tav>
                                      </p:tavLst>
                                    </p:anim>
                                  </p:childTnLst>
                                </p:cTn>
                              </p:par>
                            </p:childTnLst>
                          </p:cTn>
                        </p:par>
                        <p:par>
                          <p:cTn id="22" fill="hold">
                            <p:stCondLst>
                              <p:cond delay="1750"/>
                            </p:stCondLst>
                            <p:childTnLst>
                              <p:par>
                                <p:cTn id="23" presetID="22" presetClass="entr" presetSubtype="8" fill="hold" nodeType="afterEffect">
                                  <p:stCondLst>
                                    <p:cond delay="0"/>
                                  </p:stCondLst>
                                  <p:childTnLst>
                                    <p:set>
                                      <p:cBhvr>
                                        <p:cTn id="24" dur="1" fill="hold">
                                          <p:stCondLst>
                                            <p:cond delay="0"/>
                                          </p:stCondLst>
                                        </p:cTn>
                                        <p:tgtEl>
                                          <p:spTgt spid="20"/>
                                        </p:tgtEl>
                                        <p:attrNameLst>
                                          <p:attrName>style.visibility</p:attrName>
                                        </p:attrNameLst>
                                      </p:cBhvr>
                                      <p:to>
                                        <p:strVal val="visible"/>
                                      </p:to>
                                    </p:set>
                                    <p:animEffect transition="in" filter="wipe(left)">
                                      <p:cBhvr>
                                        <p:cTn id="25" dur="500"/>
                                        <p:tgtEl>
                                          <p:spTgt spid="20"/>
                                        </p:tgtEl>
                                      </p:cBhvr>
                                    </p:animEffect>
                                  </p:childTnLst>
                                </p:cTn>
                              </p:par>
                              <p:par>
                                <p:cTn id="26" presetID="22" presetClass="entr" presetSubtype="2" fill="hold" nodeType="withEffect">
                                  <p:stCondLst>
                                    <p:cond delay="0"/>
                                  </p:stCondLst>
                                  <p:childTnLst>
                                    <p:set>
                                      <p:cBhvr>
                                        <p:cTn id="27" dur="1" fill="hold">
                                          <p:stCondLst>
                                            <p:cond delay="0"/>
                                          </p:stCondLst>
                                        </p:cTn>
                                        <p:tgtEl>
                                          <p:spTgt spid="21"/>
                                        </p:tgtEl>
                                        <p:attrNameLst>
                                          <p:attrName>style.visibility</p:attrName>
                                        </p:attrNameLst>
                                      </p:cBhvr>
                                      <p:to>
                                        <p:strVal val="visible"/>
                                      </p:to>
                                    </p:set>
                                    <p:animEffect transition="in" filter="wipe(right)">
                                      <p:cBhvr>
                                        <p:cTn id="28" dur="500"/>
                                        <p:tgtEl>
                                          <p:spTgt spid="21"/>
                                        </p:tgtEl>
                                      </p:cBhvr>
                                    </p:animEffect>
                                  </p:childTnLst>
                                </p:cTn>
                              </p:par>
                              <p:par>
                                <p:cTn id="29" presetID="53" presetClass="entr" presetSubtype="16" fill="hold" grpId="0" nodeType="withEffect">
                                  <p:stCondLst>
                                    <p:cond delay="0"/>
                                  </p:stCondLst>
                                  <p:childTnLst>
                                    <p:set>
                                      <p:cBhvr>
                                        <p:cTn id="30" dur="1" fill="hold">
                                          <p:stCondLst>
                                            <p:cond delay="0"/>
                                          </p:stCondLst>
                                        </p:cTn>
                                        <p:tgtEl>
                                          <p:spTgt spid="18"/>
                                        </p:tgtEl>
                                        <p:attrNameLst>
                                          <p:attrName>style.visibility</p:attrName>
                                        </p:attrNameLst>
                                      </p:cBhvr>
                                      <p:to>
                                        <p:strVal val="visible"/>
                                      </p:to>
                                    </p:set>
                                    <p:anim calcmode="lin" valueType="num">
                                      <p:cBhvr>
                                        <p:cTn id="31" dur="500" fill="hold"/>
                                        <p:tgtEl>
                                          <p:spTgt spid="18"/>
                                        </p:tgtEl>
                                        <p:attrNameLst>
                                          <p:attrName>ppt_w</p:attrName>
                                        </p:attrNameLst>
                                      </p:cBhvr>
                                      <p:tavLst>
                                        <p:tav tm="0">
                                          <p:val>
                                            <p:fltVal val="0"/>
                                          </p:val>
                                        </p:tav>
                                        <p:tav tm="100000">
                                          <p:val>
                                            <p:strVal val="#ppt_w"/>
                                          </p:val>
                                        </p:tav>
                                      </p:tavLst>
                                    </p:anim>
                                    <p:anim calcmode="lin" valueType="num">
                                      <p:cBhvr>
                                        <p:cTn id="32" dur="500" fill="hold"/>
                                        <p:tgtEl>
                                          <p:spTgt spid="18"/>
                                        </p:tgtEl>
                                        <p:attrNameLst>
                                          <p:attrName>ppt_h</p:attrName>
                                        </p:attrNameLst>
                                      </p:cBhvr>
                                      <p:tavLst>
                                        <p:tav tm="0">
                                          <p:val>
                                            <p:fltVal val="0"/>
                                          </p:val>
                                        </p:tav>
                                        <p:tav tm="100000">
                                          <p:val>
                                            <p:strVal val="#ppt_h"/>
                                          </p:val>
                                        </p:tav>
                                      </p:tavLst>
                                    </p:anim>
                                    <p:animEffect transition="in" filter="fade">
                                      <p:cBhvr>
                                        <p:cTn id="33" dur="500"/>
                                        <p:tgtEl>
                                          <p:spTgt spid="18"/>
                                        </p:tgtEl>
                                      </p:cBhvr>
                                    </p:animEffect>
                                  </p:childTnLst>
                                </p:cTn>
                              </p:par>
                            </p:childTnLst>
                          </p:cTn>
                        </p:par>
                        <p:par>
                          <p:cTn id="34" fill="hold">
                            <p:stCondLst>
                              <p:cond delay="2250"/>
                            </p:stCondLst>
                            <p:childTnLst>
                              <p:par>
                                <p:cTn id="35" presetID="31" presetClass="entr" presetSubtype="0" fill="hold" grpId="0" nodeType="afterEffect">
                                  <p:stCondLst>
                                    <p:cond delay="0"/>
                                  </p:stCondLst>
                                  <p:childTnLst>
                                    <p:set>
                                      <p:cBhvr>
                                        <p:cTn id="36" dur="1" fill="hold">
                                          <p:stCondLst>
                                            <p:cond delay="0"/>
                                          </p:stCondLst>
                                        </p:cTn>
                                        <p:tgtEl>
                                          <p:spTgt spid="19"/>
                                        </p:tgtEl>
                                        <p:attrNameLst>
                                          <p:attrName>style.visibility</p:attrName>
                                        </p:attrNameLst>
                                      </p:cBhvr>
                                      <p:to>
                                        <p:strVal val="visible"/>
                                      </p:to>
                                    </p:set>
                                    <p:anim calcmode="lin" valueType="num">
                                      <p:cBhvr>
                                        <p:cTn id="37" dur="1000" fill="hold"/>
                                        <p:tgtEl>
                                          <p:spTgt spid="19"/>
                                        </p:tgtEl>
                                        <p:attrNameLst>
                                          <p:attrName>ppt_w</p:attrName>
                                        </p:attrNameLst>
                                      </p:cBhvr>
                                      <p:tavLst>
                                        <p:tav tm="0">
                                          <p:val>
                                            <p:fltVal val="0"/>
                                          </p:val>
                                        </p:tav>
                                        <p:tav tm="100000">
                                          <p:val>
                                            <p:strVal val="#ppt_w"/>
                                          </p:val>
                                        </p:tav>
                                      </p:tavLst>
                                    </p:anim>
                                    <p:anim calcmode="lin" valueType="num">
                                      <p:cBhvr>
                                        <p:cTn id="38" dur="1000" fill="hold"/>
                                        <p:tgtEl>
                                          <p:spTgt spid="19"/>
                                        </p:tgtEl>
                                        <p:attrNameLst>
                                          <p:attrName>ppt_h</p:attrName>
                                        </p:attrNameLst>
                                      </p:cBhvr>
                                      <p:tavLst>
                                        <p:tav tm="0">
                                          <p:val>
                                            <p:fltVal val="0"/>
                                          </p:val>
                                        </p:tav>
                                        <p:tav tm="100000">
                                          <p:val>
                                            <p:strVal val="#ppt_h"/>
                                          </p:val>
                                        </p:tav>
                                      </p:tavLst>
                                    </p:anim>
                                    <p:anim calcmode="lin" valueType="num">
                                      <p:cBhvr>
                                        <p:cTn id="39" dur="1000" fill="hold"/>
                                        <p:tgtEl>
                                          <p:spTgt spid="19"/>
                                        </p:tgtEl>
                                        <p:attrNameLst>
                                          <p:attrName>style.rotation</p:attrName>
                                        </p:attrNameLst>
                                      </p:cBhvr>
                                      <p:tavLst>
                                        <p:tav tm="0">
                                          <p:val>
                                            <p:fltVal val="90"/>
                                          </p:val>
                                        </p:tav>
                                        <p:tav tm="100000">
                                          <p:val>
                                            <p:fltVal val="0"/>
                                          </p:val>
                                        </p:tav>
                                      </p:tavLst>
                                    </p:anim>
                                    <p:animEffect transition="in" filter="fade">
                                      <p:cBhvr>
                                        <p:cTn id="40" dur="10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7" grpId="0"/>
      <p:bldP spid="18" grpId="0"/>
      <p:bldP spid="19"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6" descr="F:\Temp\400页超强PPT模板\花PNG\65789.png"/>
          <p:cNvPicPr>
            <a:picLocks noChangeAspect="1" noChangeArrowheads="1"/>
          </p:cNvPicPr>
          <p:nvPr/>
        </p:nvPicPr>
        <p:blipFill rotWithShape="1">
          <a:blip r:embed="rId3" cstate="screen">
            <a:extLst>
              <a:ext uri="{28A0092B-C50C-407E-A947-70E740481C1C}">
                <a14:useLocalDpi xmlns:a14="http://schemas.microsoft.com/office/drawing/2010/main"/>
              </a:ext>
            </a:extLst>
          </a:blip>
          <a:srcRect/>
          <a:stretch/>
        </p:blipFill>
        <p:spPr bwMode="auto">
          <a:xfrm rot="4036017" flipH="1" flipV="1">
            <a:off x="-1777203" y="-2206329"/>
            <a:ext cx="3110810" cy="6929676"/>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6" descr="F:\Temp\400页超强PPT模板\花PNG\65789.png"/>
          <p:cNvPicPr>
            <a:picLocks noChangeAspect="1" noChangeArrowheads="1"/>
          </p:cNvPicPr>
          <p:nvPr/>
        </p:nvPicPr>
        <p:blipFill rotWithShape="1">
          <a:blip r:embed="rId3" cstate="screen">
            <a:extLst>
              <a:ext uri="{28A0092B-C50C-407E-A947-70E740481C1C}">
                <a14:useLocalDpi xmlns:a14="http://schemas.microsoft.com/office/drawing/2010/main"/>
              </a:ext>
            </a:extLst>
          </a:blip>
          <a:srcRect/>
          <a:stretch/>
        </p:blipFill>
        <p:spPr bwMode="auto">
          <a:xfrm rot="17563983" flipV="1">
            <a:off x="10867236" y="-2206330"/>
            <a:ext cx="3110810" cy="6929676"/>
          </a:xfrm>
          <a:prstGeom prst="rect">
            <a:avLst/>
          </a:prstGeom>
          <a:noFill/>
          <a:extLst>
            <a:ext uri="{909E8E84-426E-40DD-AFC4-6F175D3DCCD1}">
              <a14:hiddenFill xmlns:a14="http://schemas.microsoft.com/office/drawing/2010/main">
                <a:solidFill>
                  <a:srgbClr val="FFFFFF"/>
                </a:solidFill>
              </a14:hiddenFill>
            </a:ext>
          </a:extLst>
        </p:spPr>
      </p:pic>
      <p:grpSp>
        <p:nvGrpSpPr>
          <p:cNvPr id="6" name="组合 5"/>
          <p:cNvGrpSpPr/>
          <p:nvPr/>
        </p:nvGrpSpPr>
        <p:grpSpPr>
          <a:xfrm>
            <a:off x="4103839" y="399268"/>
            <a:ext cx="3818270" cy="729094"/>
            <a:chOff x="3929028" y="495853"/>
            <a:chExt cx="3818270" cy="729094"/>
          </a:xfrm>
        </p:grpSpPr>
        <p:sp>
          <p:nvSpPr>
            <p:cNvPr id="7" name="椭圆 6"/>
            <p:cNvSpPr/>
            <p:nvPr/>
          </p:nvSpPr>
          <p:spPr>
            <a:xfrm>
              <a:off x="3929028" y="534171"/>
              <a:ext cx="611036" cy="611036"/>
            </a:xfrm>
            <a:prstGeom prst="ellipse">
              <a:avLst/>
            </a:prstGeom>
            <a:solidFill>
              <a:srgbClr val="E94E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600" b="1" dirty="0" smtClean="0">
                  <a:solidFill>
                    <a:schemeClr val="bg1"/>
                  </a:solidFill>
                  <a:latin typeface="微软雅黑" pitchFamily="34" charset="-122"/>
                  <a:ea typeface="微软雅黑" pitchFamily="34" charset="-122"/>
                </a:rPr>
                <a:t>1</a:t>
              </a:r>
              <a:endParaRPr lang="zh-CN" altLang="en-US" sz="3600" b="1" dirty="0">
                <a:solidFill>
                  <a:schemeClr val="bg1"/>
                </a:solidFill>
                <a:latin typeface="微软雅黑" pitchFamily="34" charset="-122"/>
                <a:ea typeface="微软雅黑" pitchFamily="34" charset="-122"/>
              </a:endParaRPr>
            </a:p>
          </p:txBody>
        </p:sp>
        <p:sp>
          <p:nvSpPr>
            <p:cNvPr id="8" name="Copyright Notice"/>
            <p:cNvSpPr>
              <a:spLocks/>
            </p:cNvSpPr>
            <p:nvPr/>
          </p:nvSpPr>
          <p:spPr bwMode="auto">
            <a:xfrm>
              <a:off x="4678301" y="495853"/>
              <a:ext cx="2628900" cy="434765"/>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r>
                <a:rPr lang="zh-CN" altLang="en-US" sz="2400" b="1" cap="small" dirty="0" smtClean="0">
                  <a:solidFill>
                    <a:schemeClr val="tx1">
                      <a:lumMod val="50000"/>
                      <a:lumOff val="50000"/>
                    </a:schemeClr>
                  </a:solidFill>
                  <a:latin typeface="微软雅黑" panose="020B0503020204020204" pitchFamily="34" charset="-122"/>
                  <a:ea typeface="微软雅黑" panose="020B0503020204020204" pitchFamily="34" charset="-122"/>
                </a:rPr>
                <a:t>点击加入标题文字</a:t>
              </a:r>
              <a:endParaRPr lang="en-US" sz="2400" b="1" cap="small"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9" name="文本框 12"/>
            <p:cNvSpPr txBox="1"/>
            <p:nvPr/>
          </p:nvSpPr>
          <p:spPr>
            <a:xfrm>
              <a:off x="4678301" y="855615"/>
              <a:ext cx="3068997" cy="369332"/>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zh-CN" dirty="0">
                  <a:solidFill>
                    <a:schemeClr val="tx1">
                      <a:lumMod val="50000"/>
                      <a:lumOff val="50000"/>
                    </a:schemeClr>
                  </a:solidFill>
                </a:rPr>
                <a:t>Click add title text description</a:t>
              </a:r>
              <a:endParaRPr lang="zh-CN" altLang="en-US" dirty="0">
                <a:solidFill>
                  <a:schemeClr val="tx1">
                    <a:lumMod val="50000"/>
                    <a:lumOff val="50000"/>
                  </a:schemeClr>
                </a:solidFill>
              </a:endParaRPr>
            </a:p>
          </p:txBody>
        </p:sp>
      </p:grpSp>
      <p:grpSp>
        <p:nvGrpSpPr>
          <p:cNvPr id="10" name="组合 9"/>
          <p:cNvGrpSpPr/>
          <p:nvPr/>
        </p:nvGrpSpPr>
        <p:grpSpPr>
          <a:xfrm flipV="1">
            <a:off x="-17617" y="1272756"/>
            <a:ext cx="12222544" cy="64698"/>
            <a:chOff x="2424953" y="1238297"/>
            <a:chExt cx="7305796" cy="76200"/>
          </a:xfrm>
          <a:solidFill>
            <a:srgbClr val="E94E60"/>
          </a:solidFill>
        </p:grpSpPr>
        <p:sp>
          <p:nvSpPr>
            <p:cNvPr id="11" name="Rectangle 13"/>
            <p:cNvSpPr/>
            <p:nvPr/>
          </p:nvSpPr>
          <p:spPr>
            <a:xfrm>
              <a:off x="2424953" y="1238297"/>
              <a:ext cx="1463040" cy="762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E94E60"/>
                </a:solidFill>
                <a:effectLst/>
                <a:uLnTx/>
                <a:uFillTx/>
                <a:latin typeface="Rockwell"/>
                <a:ea typeface="+mn-ea"/>
                <a:cs typeface="+mn-cs"/>
              </a:endParaRPr>
            </a:p>
          </p:txBody>
        </p:sp>
        <p:sp>
          <p:nvSpPr>
            <p:cNvPr id="12" name="Rectangle 14"/>
            <p:cNvSpPr/>
            <p:nvPr/>
          </p:nvSpPr>
          <p:spPr>
            <a:xfrm>
              <a:off x="8267708" y="1238297"/>
              <a:ext cx="1463041" cy="762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E94E60"/>
                </a:solidFill>
                <a:effectLst/>
                <a:uLnTx/>
                <a:uFillTx/>
                <a:latin typeface="Rockwell"/>
                <a:ea typeface="+mn-ea"/>
                <a:cs typeface="+mn-cs"/>
              </a:endParaRPr>
            </a:p>
          </p:txBody>
        </p:sp>
        <p:sp>
          <p:nvSpPr>
            <p:cNvPr id="13" name="Rectangle 15"/>
            <p:cNvSpPr/>
            <p:nvPr/>
          </p:nvSpPr>
          <p:spPr>
            <a:xfrm>
              <a:off x="5351033" y="1238297"/>
              <a:ext cx="1463040" cy="762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E94E60"/>
                </a:solidFill>
                <a:effectLst/>
                <a:uLnTx/>
                <a:uFillTx/>
                <a:latin typeface="Rockwell"/>
                <a:ea typeface="+mn-ea"/>
                <a:cs typeface="+mn-cs"/>
              </a:endParaRPr>
            </a:p>
          </p:txBody>
        </p:sp>
        <p:sp>
          <p:nvSpPr>
            <p:cNvPr id="14" name="Rectangle 16"/>
            <p:cNvSpPr/>
            <p:nvPr/>
          </p:nvSpPr>
          <p:spPr>
            <a:xfrm>
              <a:off x="6814073" y="1238297"/>
              <a:ext cx="1463040" cy="762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E94E60"/>
                </a:solidFill>
                <a:effectLst/>
                <a:uLnTx/>
                <a:uFillTx/>
                <a:latin typeface="Rockwell"/>
                <a:ea typeface="+mn-ea"/>
                <a:cs typeface="+mn-cs"/>
              </a:endParaRPr>
            </a:p>
          </p:txBody>
        </p:sp>
        <p:sp>
          <p:nvSpPr>
            <p:cNvPr id="15" name="Rectangle 17"/>
            <p:cNvSpPr/>
            <p:nvPr/>
          </p:nvSpPr>
          <p:spPr>
            <a:xfrm>
              <a:off x="3887993" y="1238297"/>
              <a:ext cx="1463040" cy="762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E94E60"/>
                </a:solidFill>
                <a:effectLst/>
                <a:uLnTx/>
                <a:uFillTx/>
                <a:latin typeface="Rockwell"/>
                <a:ea typeface="+mn-ea"/>
                <a:cs typeface="+mn-cs"/>
              </a:endParaRPr>
            </a:p>
          </p:txBody>
        </p:sp>
      </p:grpSp>
      <p:sp>
        <p:nvSpPr>
          <p:cNvPr id="58" name="Freeform 5"/>
          <p:cNvSpPr>
            <a:spLocks/>
          </p:cNvSpPr>
          <p:nvPr/>
        </p:nvSpPr>
        <p:spPr bwMode="auto">
          <a:xfrm>
            <a:off x="2031266" y="3458500"/>
            <a:ext cx="1625425" cy="1455523"/>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rgbClr val="E94E60"/>
          </a:solidFill>
          <a:ln w="9525" cap="flat">
            <a:noFill/>
            <a:prstDash val="solid"/>
            <a:miter lim="800000"/>
            <a:headEnd/>
            <a:tailEnd/>
          </a:ln>
          <a:extLst/>
        </p:spPr>
        <p:txBody>
          <a:bodyPr vert="horz" wrap="square" lIns="182459" tIns="91230" rIns="182459" bIns="91230" numCol="1" anchor="t" anchorCtr="0" compatLnSpc="1">
            <a:prstTxWarp prst="textNoShape">
              <a:avLst/>
            </a:prstTxWarp>
          </a:bodyPr>
          <a:lstStyle/>
          <a:p>
            <a:endParaRPr lang="zh-CN" altLang="en-US"/>
          </a:p>
        </p:txBody>
      </p:sp>
      <p:sp>
        <p:nvSpPr>
          <p:cNvPr id="59" name="TextBox 58"/>
          <p:cNvSpPr txBox="1"/>
          <p:nvPr/>
        </p:nvSpPr>
        <p:spPr>
          <a:xfrm>
            <a:off x="2349685" y="3736286"/>
            <a:ext cx="998110" cy="861774"/>
          </a:xfrm>
          <a:prstGeom prst="rect">
            <a:avLst/>
          </a:prstGeom>
          <a:noFill/>
        </p:spPr>
        <p:txBody>
          <a:bodyPr wrap="square" lIns="0" tIns="0" rIns="0" bIns="0" rtlCol="0">
            <a:spAutoFit/>
          </a:bodyPr>
          <a:lstStyle>
            <a:defPPr>
              <a:defRPr lang="zh-CN"/>
            </a:defPPr>
            <a:lvl1pPr>
              <a:defRPr sz="2200">
                <a:solidFill>
                  <a:schemeClr val="bg1"/>
                </a:solidFill>
                <a:latin typeface="微软雅黑" pitchFamily="34" charset="-122"/>
                <a:ea typeface="微软雅黑" pitchFamily="34" charset="-122"/>
              </a:defRPr>
            </a:lvl1pPr>
          </a:lstStyle>
          <a:p>
            <a:pPr algn="ctr"/>
            <a:r>
              <a:rPr lang="zh-CN" altLang="en-US" sz="2800" b="1" dirty="0"/>
              <a:t>添加标题</a:t>
            </a:r>
          </a:p>
        </p:txBody>
      </p:sp>
      <p:sp>
        <p:nvSpPr>
          <p:cNvPr id="60" name="圆角矩形 59"/>
          <p:cNvSpPr/>
          <p:nvPr/>
        </p:nvSpPr>
        <p:spPr>
          <a:xfrm>
            <a:off x="4993063" y="2409596"/>
            <a:ext cx="4919842" cy="492758"/>
          </a:xfrm>
          <a:prstGeom prst="roundRect">
            <a:avLst>
              <a:gd name="adj" fmla="val 20638"/>
            </a:avLst>
          </a:prstGeom>
          <a:solidFill>
            <a:srgbClr val="E94E60"/>
          </a:solidFill>
          <a:ln>
            <a:noFill/>
          </a:ln>
        </p:spPr>
        <p:style>
          <a:lnRef idx="2">
            <a:schemeClr val="accent1">
              <a:shade val="50000"/>
            </a:schemeClr>
          </a:lnRef>
          <a:fillRef idx="1">
            <a:schemeClr val="accent1"/>
          </a:fillRef>
          <a:effectRef idx="0">
            <a:schemeClr val="accent1"/>
          </a:effectRef>
          <a:fontRef idx="minor">
            <a:schemeClr val="lt1"/>
          </a:fontRef>
        </p:style>
        <p:txBody>
          <a:bodyPr lIns="182459" tIns="91230" rIns="182459" bIns="91230" rtlCol="0" anchor="ctr"/>
          <a:lstStyle/>
          <a:p>
            <a:pPr algn="ctr"/>
            <a:endParaRPr lang="zh-CN" altLang="en-US">
              <a:solidFill>
                <a:schemeClr val="tx1">
                  <a:lumMod val="75000"/>
                  <a:lumOff val="25000"/>
                </a:schemeClr>
              </a:solidFill>
            </a:endParaRPr>
          </a:p>
        </p:txBody>
      </p:sp>
      <p:sp>
        <p:nvSpPr>
          <p:cNvPr id="61" name="Freeform 5"/>
          <p:cNvSpPr>
            <a:spLocks/>
          </p:cNvSpPr>
          <p:nvPr/>
        </p:nvSpPr>
        <p:spPr bwMode="auto">
          <a:xfrm>
            <a:off x="4070752" y="2514186"/>
            <a:ext cx="601397" cy="3390922"/>
          </a:xfrm>
          <a:custGeom>
            <a:avLst/>
            <a:gdLst>
              <a:gd name="T0" fmla="*/ 1999 w 3544"/>
              <a:gd name="T1" fmla="*/ 9150 h 14563"/>
              <a:gd name="T2" fmla="*/ 1999 w 3544"/>
              <a:gd name="T3" fmla="*/ 12306 h 14563"/>
              <a:gd name="T4" fmla="*/ 2353 w 3544"/>
              <a:gd name="T5" fmla="*/ 13628 h 14563"/>
              <a:gd name="T6" fmla="*/ 3544 w 3544"/>
              <a:gd name="T7" fmla="*/ 14112 h 14563"/>
              <a:gd name="T8" fmla="*/ 3544 w 3544"/>
              <a:gd name="T9" fmla="*/ 14563 h 14563"/>
              <a:gd name="T10" fmla="*/ 1933 w 3544"/>
              <a:gd name="T11" fmla="*/ 14016 h 14563"/>
              <a:gd name="T12" fmla="*/ 1419 w 3544"/>
              <a:gd name="T13" fmla="*/ 12050 h 14563"/>
              <a:gd name="T14" fmla="*/ 1419 w 3544"/>
              <a:gd name="T15" fmla="*/ 9279 h 14563"/>
              <a:gd name="T16" fmla="*/ 1160 w 3544"/>
              <a:gd name="T17" fmla="*/ 8022 h 14563"/>
              <a:gd name="T18" fmla="*/ 0 w 3544"/>
              <a:gd name="T19" fmla="*/ 7475 h 14563"/>
              <a:gd name="T20" fmla="*/ 0 w 3544"/>
              <a:gd name="T21" fmla="*/ 7088 h 14563"/>
              <a:gd name="T22" fmla="*/ 1127 w 3544"/>
              <a:gd name="T23" fmla="*/ 6571 h 14563"/>
              <a:gd name="T24" fmla="*/ 1419 w 3544"/>
              <a:gd name="T25" fmla="*/ 5284 h 14563"/>
              <a:gd name="T26" fmla="*/ 1419 w 3544"/>
              <a:gd name="T27" fmla="*/ 2513 h 14563"/>
              <a:gd name="T28" fmla="*/ 1933 w 3544"/>
              <a:gd name="T29" fmla="*/ 547 h 14563"/>
              <a:gd name="T30" fmla="*/ 3544 w 3544"/>
              <a:gd name="T31" fmla="*/ 0 h 14563"/>
              <a:gd name="T32" fmla="*/ 3544 w 3544"/>
              <a:gd name="T33" fmla="*/ 451 h 14563"/>
              <a:gd name="T34" fmla="*/ 2353 w 3544"/>
              <a:gd name="T35" fmla="*/ 902 h 14563"/>
              <a:gd name="T36" fmla="*/ 1999 w 3544"/>
              <a:gd name="T37" fmla="*/ 2254 h 14563"/>
              <a:gd name="T38" fmla="*/ 1999 w 3544"/>
              <a:gd name="T39" fmla="*/ 5413 h 14563"/>
              <a:gd name="T40" fmla="*/ 580 w 3544"/>
              <a:gd name="T41" fmla="*/ 7275 h 14563"/>
              <a:gd name="T42" fmla="*/ 580 w 3544"/>
              <a:gd name="T43" fmla="*/ 7304 h 14563"/>
              <a:gd name="T44" fmla="*/ 1999 w 3544"/>
              <a:gd name="T45" fmla="*/ 9150 h 145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3544" h="14563">
                <a:moveTo>
                  <a:pt x="1999" y="9150"/>
                </a:moveTo>
                <a:lnTo>
                  <a:pt x="1999" y="12306"/>
                </a:lnTo>
                <a:cubicBezTo>
                  <a:pt x="1999" y="12867"/>
                  <a:pt x="2117" y="13306"/>
                  <a:pt x="2353" y="13628"/>
                </a:cubicBezTo>
                <a:cubicBezTo>
                  <a:pt x="2590" y="13950"/>
                  <a:pt x="2986" y="14112"/>
                  <a:pt x="3544" y="14112"/>
                </a:cubicBezTo>
                <a:lnTo>
                  <a:pt x="3544" y="14563"/>
                </a:lnTo>
                <a:cubicBezTo>
                  <a:pt x="2815" y="14563"/>
                  <a:pt x="2276" y="14379"/>
                  <a:pt x="1933" y="14016"/>
                </a:cubicBezTo>
                <a:cubicBezTo>
                  <a:pt x="1589" y="13650"/>
                  <a:pt x="1419" y="12993"/>
                  <a:pt x="1419" y="12050"/>
                </a:cubicBezTo>
                <a:lnTo>
                  <a:pt x="1419" y="9279"/>
                </a:lnTo>
                <a:cubicBezTo>
                  <a:pt x="1419" y="8762"/>
                  <a:pt x="1333" y="8344"/>
                  <a:pt x="1160" y="8022"/>
                </a:cubicBezTo>
                <a:cubicBezTo>
                  <a:pt x="990" y="7701"/>
                  <a:pt x="602" y="7516"/>
                  <a:pt x="0" y="7475"/>
                </a:cubicBezTo>
                <a:lnTo>
                  <a:pt x="0" y="7088"/>
                </a:lnTo>
                <a:cubicBezTo>
                  <a:pt x="558" y="7002"/>
                  <a:pt x="935" y="6829"/>
                  <a:pt x="1127" y="6571"/>
                </a:cubicBezTo>
                <a:cubicBezTo>
                  <a:pt x="1322" y="6315"/>
                  <a:pt x="1419" y="5883"/>
                  <a:pt x="1419" y="5284"/>
                </a:cubicBezTo>
                <a:lnTo>
                  <a:pt x="1419" y="2513"/>
                </a:lnTo>
                <a:cubicBezTo>
                  <a:pt x="1419" y="1567"/>
                  <a:pt x="1589" y="913"/>
                  <a:pt x="1933" y="547"/>
                </a:cubicBezTo>
                <a:cubicBezTo>
                  <a:pt x="2276" y="181"/>
                  <a:pt x="2815" y="0"/>
                  <a:pt x="3544" y="0"/>
                </a:cubicBezTo>
                <a:lnTo>
                  <a:pt x="3544" y="451"/>
                </a:lnTo>
                <a:cubicBezTo>
                  <a:pt x="2986" y="451"/>
                  <a:pt x="2590" y="602"/>
                  <a:pt x="2353" y="902"/>
                </a:cubicBezTo>
                <a:cubicBezTo>
                  <a:pt x="2117" y="1201"/>
                  <a:pt x="1999" y="1652"/>
                  <a:pt x="1999" y="2254"/>
                </a:cubicBezTo>
                <a:lnTo>
                  <a:pt x="1999" y="5413"/>
                </a:lnTo>
                <a:cubicBezTo>
                  <a:pt x="1999" y="6265"/>
                  <a:pt x="1592" y="7275"/>
                  <a:pt x="580" y="7275"/>
                </a:cubicBezTo>
                <a:lnTo>
                  <a:pt x="580" y="7304"/>
                </a:lnTo>
                <a:cubicBezTo>
                  <a:pt x="1565" y="7304"/>
                  <a:pt x="1999" y="8309"/>
                  <a:pt x="1999" y="9150"/>
                </a:cubicBezTo>
                <a:close/>
              </a:path>
            </a:pathLst>
          </a:custGeom>
          <a:solidFill>
            <a:schemeClr val="tx1">
              <a:lumMod val="50000"/>
              <a:lumOff val="50000"/>
            </a:schemeClr>
          </a:solidFill>
          <a:ln>
            <a:noFill/>
          </a:ln>
        </p:spPr>
        <p:txBody>
          <a:bodyPr vert="horz" wrap="square" lIns="182459" tIns="91230" rIns="182459" bIns="91230" numCol="1" anchor="t" anchorCtr="0" compatLnSpc="1">
            <a:prstTxWarp prst="textNoShape">
              <a:avLst/>
            </a:prstTxWarp>
          </a:bodyPr>
          <a:lstStyle/>
          <a:p>
            <a:endParaRPr lang="zh-CN" altLang="en-US"/>
          </a:p>
        </p:txBody>
      </p:sp>
      <p:sp>
        <p:nvSpPr>
          <p:cNvPr id="62" name="圆角矩形 61"/>
          <p:cNvSpPr/>
          <p:nvPr/>
        </p:nvSpPr>
        <p:spPr>
          <a:xfrm>
            <a:off x="4993063" y="3155002"/>
            <a:ext cx="4919842" cy="492758"/>
          </a:xfrm>
          <a:prstGeom prst="roundRect">
            <a:avLst>
              <a:gd name="adj" fmla="val 25274"/>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82459" tIns="91230" rIns="182459" bIns="91230" rtlCol="0" anchor="ctr"/>
          <a:lstStyle/>
          <a:p>
            <a:pPr algn="ctr"/>
            <a:endParaRPr lang="zh-CN" altLang="en-US">
              <a:solidFill>
                <a:schemeClr val="tx1">
                  <a:lumMod val="75000"/>
                  <a:lumOff val="25000"/>
                </a:schemeClr>
              </a:solidFill>
            </a:endParaRPr>
          </a:p>
        </p:txBody>
      </p:sp>
      <p:sp>
        <p:nvSpPr>
          <p:cNvPr id="63" name="圆角矩形 62"/>
          <p:cNvSpPr/>
          <p:nvPr/>
        </p:nvSpPr>
        <p:spPr>
          <a:xfrm>
            <a:off x="4993063" y="3904038"/>
            <a:ext cx="4919842" cy="492758"/>
          </a:xfrm>
          <a:prstGeom prst="roundRect">
            <a:avLst>
              <a:gd name="adj" fmla="val 25274"/>
            </a:avLst>
          </a:prstGeom>
          <a:solidFill>
            <a:srgbClr val="E94E60"/>
          </a:solidFill>
          <a:ln>
            <a:noFill/>
          </a:ln>
        </p:spPr>
        <p:style>
          <a:lnRef idx="2">
            <a:schemeClr val="accent1">
              <a:shade val="50000"/>
            </a:schemeClr>
          </a:lnRef>
          <a:fillRef idx="1">
            <a:schemeClr val="accent1"/>
          </a:fillRef>
          <a:effectRef idx="0">
            <a:schemeClr val="accent1"/>
          </a:effectRef>
          <a:fontRef idx="minor">
            <a:schemeClr val="lt1"/>
          </a:fontRef>
        </p:style>
        <p:txBody>
          <a:bodyPr lIns="182459" tIns="91230" rIns="182459" bIns="91230" rtlCol="0" anchor="ctr"/>
          <a:lstStyle/>
          <a:p>
            <a:pPr algn="ctr"/>
            <a:endParaRPr lang="zh-CN" altLang="en-US">
              <a:solidFill>
                <a:schemeClr val="tx1">
                  <a:lumMod val="75000"/>
                  <a:lumOff val="25000"/>
                </a:schemeClr>
              </a:solidFill>
            </a:endParaRPr>
          </a:p>
        </p:txBody>
      </p:sp>
      <p:sp>
        <p:nvSpPr>
          <p:cNvPr id="64" name="圆角矩形 63"/>
          <p:cNvSpPr/>
          <p:nvPr/>
        </p:nvSpPr>
        <p:spPr>
          <a:xfrm>
            <a:off x="4993063" y="4667644"/>
            <a:ext cx="4919842" cy="492758"/>
          </a:xfrm>
          <a:prstGeom prst="roundRect">
            <a:avLst>
              <a:gd name="adj" fmla="val 26820"/>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82459" tIns="91230" rIns="182459" bIns="91230" rtlCol="0" anchor="ctr"/>
          <a:lstStyle/>
          <a:p>
            <a:pPr algn="ctr"/>
            <a:endParaRPr lang="zh-CN" altLang="en-US">
              <a:solidFill>
                <a:schemeClr val="tx1">
                  <a:lumMod val="75000"/>
                  <a:lumOff val="25000"/>
                </a:schemeClr>
              </a:solidFill>
            </a:endParaRPr>
          </a:p>
        </p:txBody>
      </p:sp>
      <p:sp>
        <p:nvSpPr>
          <p:cNvPr id="65" name="TextBox 64"/>
          <p:cNvSpPr txBox="1"/>
          <p:nvPr/>
        </p:nvSpPr>
        <p:spPr>
          <a:xfrm>
            <a:off x="5372198" y="2487047"/>
            <a:ext cx="4128373" cy="304250"/>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itchFamily="34" charset="-122"/>
                <a:ea typeface="微软雅黑" pitchFamily="34" charset="-122"/>
              </a:defRPr>
            </a:lvl1pPr>
          </a:lstStyle>
          <a:p>
            <a:pPr>
              <a:lnSpc>
                <a:spcPct val="120000"/>
              </a:lnSpc>
            </a:pPr>
            <a:r>
              <a:rPr lang="zh-CN" altLang="en-US" sz="1800" dirty="0">
                <a:solidFill>
                  <a:schemeClr val="bg1"/>
                </a:solidFill>
              </a:rPr>
              <a:t>点击输入本栏的</a:t>
            </a:r>
            <a:r>
              <a:rPr lang="zh-CN" altLang="en-US" sz="1800" dirty="0" smtClean="0">
                <a:solidFill>
                  <a:schemeClr val="bg1"/>
                </a:solidFill>
              </a:rPr>
              <a:t>具体的</a:t>
            </a:r>
            <a:r>
              <a:rPr lang="zh-CN" altLang="en-US" sz="1800" dirty="0">
                <a:solidFill>
                  <a:schemeClr val="bg1"/>
                </a:solidFill>
              </a:rPr>
              <a:t>说明分项内容。</a:t>
            </a:r>
            <a:endParaRPr lang="en-US" altLang="zh-CN" sz="1800" dirty="0">
              <a:solidFill>
                <a:schemeClr val="bg1"/>
              </a:solidFill>
            </a:endParaRPr>
          </a:p>
        </p:txBody>
      </p:sp>
      <p:sp>
        <p:nvSpPr>
          <p:cNvPr id="66" name="TextBox 65"/>
          <p:cNvSpPr txBox="1"/>
          <p:nvPr/>
        </p:nvSpPr>
        <p:spPr>
          <a:xfrm>
            <a:off x="5372198" y="3221372"/>
            <a:ext cx="4128373" cy="304250"/>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itchFamily="34" charset="-122"/>
                <a:ea typeface="微软雅黑" pitchFamily="34" charset="-122"/>
              </a:defRPr>
            </a:lvl1pPr>
          </a:lstStyle>
          <a:p>
            <a:pPr>
              <a:lnSpc>
                <a:spcPct val="120000"/>
              </a:lnSpc>
            </a:pPr>
            <a:r>
              <a:rPr lang="zh-CN" altLang="en-US" sz="1800" dirty="0">
                <a:solidFill>
                  <a:schemeClr val="bg1"/>
                </a:solidFill>
              </a:rPr>
              <a:t>点击输入本栏的具体的说明分项内容。</a:t>
            </a:r>
            <a:endParaRPr lang="en-US" altLang="zh-CN" sz="1800" dirty="0">
              <a:solidFill>
                <a:schemeClr val="bg1"/>
              </a:solidFill>
            </a:endParaRPr>
          </a:p>
        </p:txBody>
      </p:sp>
      <p:sp>
        <p:nvSpPr>
          <p:cNvPr id="67" name="TextBox 66"/>
          <p:cNvSpPr txBox="1"/>
          <p:nvPr/>
        </p:nvSpPr>
        <p:spPr>
          <a:xfrm>
            <a:off x="5372198" y="4028463"/>
            <a:ext cx="4128373" cy="304250"/>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itchFamily="34" charset="-122"/>
                <a:ea typeface="微软雅黑" pitchFamily="34" charset="-122"/>
              </a:defRPr>
            </a:lvl1pPr>
          </a:lstStyle>
          <a:p>
            <a:pPr>
              <a:lnSpc>
                <a:spcPct val="120000"/>
              </a:lnSpc>
            </a:pPr>
            <a:r>
              <a:rPr lang="zh-CN" altLang="en-US" sz="1800" dirty="0">
                <a:solidFill>
                  <a:schemeClr val="bg1"/>
                </a:solidFill>
              </a:rPr>
              <a:t>点击输入本栏的具体的说明分项内容。</a:t>
            </a:r>
            <a:endParaRPr lang="en-US" altLang="zh-CN" sz="1800" dirty="0">
              <a:solidFill>
                <a:schemeClr val="bg1"/>
              </a:solidFill>
            </a:endParaRPr>
          </a:p>
        </p:txBody>
      </p:sp>
      <p:sp>
        <p:nvSpPr>
          <p:cNvPr id="68" name="TextBox 67"/>
          <p:cNvSpPr txBox="1"/>
          <p:nvPr/>
        </p:nvSpPr>
        <p:spPr>
          <a:xfrm>
            <a:off x="5372198" y="4734013"/>
            <a:ext cx="4128373" cy="304250"/>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itchFamily="34" charset="-122"/>
                <a:ea typeface="微软雅黑" pitchFamily="34" charset="-122"/>
              </a:defRPr>
            </a:lvl1pPr>
          </a:lstStyle>
          <a:p>
            <a:pPr>
              <a:lnSpc>
                <a:spcPct val="120000"/>
              </a:lnSpc>
            </a:pPr>
            <a:r>
              <a:rPr lang="zh-CN" altLang="en-US" sz="1800" dirty="0">
                <a:solidFill>
                  <a:schemeClr val="bg1"/>
                </a:solidFill>
              </a:rPr>
              <a:t>点击输入本栏的具体的说明分项内容。</a:t>
            </a:r>
            <a:endParaRPr lang="en-US" altLang="zh-CN" sz="1800" dirty="0">
              <a:solidFill>
                <a:schemeClr val="bg1"/>
              </a:solidFill>
            </a:endParaRPr>
          </a:p>
        </p:txBody>
      </p:sp>
      <p:sp>
        <p:nvSpPr>
          <p:cNvPr id="69" name="圆角矩形 68"/>
          <p:cNvSpPr/>
          <p:nvPr/>
        </p:nvSpPr>
        <p:spPr>
          <a:xfrm>
            <a:off x="5016045" y="5451278"/>
            <a:ext cx="4919842" cy="492758"/>
          </a:xfrm>
          <a:prstGeom prst="roundRect">
            <a:avLst>
              <a:gd name="adj" fmla="val 26820"/>
            </a:avLst>
          </a:prstGeom>
          <a:solidFill>
            <a:srgbClr val="E94E60"/>
          </a:solidFill>
          <a:ln>
            <a:noFill/>
          </a:ln>
        </p:spPr>
        <p:style>
          <a:lnRef idx="2">
            <a:schemeClr val="accent1">
              <a:shade val="50000"/>
            </a:schemeClr>
          </a:lnRef>
          <a:fillRef idx="1">
            <a:schemeClr val="accent1"/>
          </a:fillRef>
          <a:effectRef idx="0">
            <a:schemeClr val="accent1"/>
          </a:effectRef>
          <a:fontRef idx="minor">
            <a:schemeClr val="lt1"/>
          </a:fontRef>
        </p:style>
        <p:txBody>
          <a:bodyPr lIns="182459" tIns="91230" rIns="182459" bIns="91230" rtlCol="0" anchor="ctr"/>
          <a:lstStyle/>
          <a:p>
            <a:pPr algn="ctr"/>
            <a:endParaRPr lang="zh-CN" altLang="en-US">
              <a:solidFill>
                <a:schemeClr val="tx1">
                  <a:lumMod val="75000"/>
                  <a:lumOff val="25000"/>
                </a:schemeClr>
              </a:solidFill>
            </a:endParaRPr>
          </a:p>
        </p:txBody>
      </p:sp>
      <p:sp>
        <p:nvSpPr>
          <p:cNvPr id="70" name="TextBox 69"/>
          <p:cNvSpPr txBox="1"/>
          <p:nvPr/>
        </p:nvSpPr>
        <p:spPr>
          <a:xfrm>
            <a:off x="5372198" y="5532162"/>
            <a:ext cx="4128373" cy="304250"/>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itchFamily="34" charset="-122"/>
                <a:ea typeface="微软雅黑" pitchFamily="34" charset="-122"/>
              </a:defRPr>
            </a:lvl1pPr>
          </a:lstStyle>
          <a:p>
            <a:pPr>
              <a:lnSpc>
                <a:spcPct val="120000"/>
              </a:lnSpc>
            </a:pPr>
            <a:r>
              <a:rPr lang="zh-CN" altLang="en-US" sz="1800" dirty="0">
                <a:solidFill>
                  <a:schemeClr val="bg1"/>
                </a:solidFill>
              </a:rPr>
              <a:t>点击输入本栏的具体的说明分项内容。</a:t>
            </a:r>
            <a:endParaRPr lang="en-US" altLang="zh-CN" sz="1800" dirty="0">
              <a:solidFill>
                <a:schemeClr val="bg1"/>
              </a:solidFill>
            </a:endParaRPr>
          </a:p>
        </p:txBody>
      </p:sp>
    </p:spTree>
    <p:extLst>
      <p:ext uri="{BB962C8B-B14F-4D97-AF65-F5344CB8AC3E}">
        <p14:creationId xmlns:p14="http://schemas.microsoft.com/office/powerpoint/2010/main" val="1509527465"/>
      </p:ext>
    </p:extLst>
  </p:cSld>
  <p:clrMapOvr>
    <a:masterClrMapping/>
  </p:clrMapOvr>
  <mc:AlternateContent xmlns:mc="http://schemas.openxmlformats.org/markup-compatibility/2006" xmlns:p14="http://schemas.microsoft.com/office/powerpoint/2010/main">
    <mc:Choice Requires="p14">
      <p:transition spd="slow" p14:dur="2000" advTm="1000"/>
    </mc:Choice>
    <mc:Fallback xmlns="">
      <p:transition spd="slow" advTm="1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3"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3)">
                                      <p:cBhvr>
                                        <p:cTn id="7" dur="750"/>
                                        <p:tgtEl>
                                          <p:spTgt spid="4"/>
                                        </p:tgtEl>
                                      </p:cBhvr>
                                    </p:animEffect>
                                  </p:childTnLst>
                                </p:cTn>
                              </p:par>
                              <p:par>
                                <p:cTn id="8" presetID="21" presetClass="entr" presetSubtype="3"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wheel(3)">
                                      <p:cBhvr>
                                        <p:cTn id="10" dur="750"/>
                                        <p:tgtEl>
                                          <p:spTgt spid="5"/>
                                        </p:tgtEl>
                                      </p:cBhvr>
                                    </p:animEffect>
                                  </p:childTnLst>
                                </p:cTn>
                              </p:par>
                            </p:childTnLst>
                          </p:cTn>
                        </p:par>
                        <p:par>
                          <p:cTn id="11" fill="hold">
                            <p:stCondLst>
                              <p:cond delay="750"/>
                            </p:stCondLst>
                            <p:childTnLst>
                              <p:par>
                                <p:cTn id="12" presetID="22" presetClass="entr" presetSubtype="8" fill="hold" nodeType="afterEffect">
                                  <p:stCondLst>
                                    <p:cond delay="0"/>
                                  </p:stCondLst>
                                  <p:childTnLst>
                                    <p:set>
                                      <p:cBhvr>
                                        <p:cTn id="13" dur="1" fill="hold">
                                          <p:stCondLst>
                                            <p:cond delay="0"/>
                                          </p:stCondLst>
                                        </p:cTn>
                                        <p:tgtEl>
                                          <p:spTgt spid="10"/>
                                        </p:tgtEl>
                                        <p:attrNameLst>
                                          <p:attrName>style.visibility</p:attrName>
                                        </p:attrNameLst>
                                      </p:cBhvr>
                                      <p:to>
                                        <p:strVal val="visible"/>
                                      </p:to>
                                    </p:set>
                                    <p:animEffect transition="in" filter="wipe(left)">
                                      <p:cBhvr>
                                        <p:cTn id="14" dur="1000"/>
                                        <p:tgtEl>
                                          <p:spTgt spid="10"/>
                                        </p:tgtEl>
                                      </p:cBhvr>
                                    </p:animEffect>
                                  </p:childTnLst>
                                </p:cTn>
                              </p:par>
                              <p:par>
                                <p:cTn id="15" presetID="10" presetClass="entr" presetSubtype="0" fill="hold" nodeType="withEffect">
                                  <p:stCondLst>
                                    <p:cond delay="25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750"/>
                                        <p:tgtEl>
                                          <p:spTgt spid="6"/>
                                        </p:tgtEl>
                                      </p:cBhvr>
                                    </p:animEffect>
                                  </p:childTnLst>
                                </p:cTn>
                              </p:par>
                            </p:childTnLst>
                          </p:cTn>
                        </p:par>
                        <p:par>
                          <p:cTn id="18" fill="hold">
                            <p:stCondLst>
                              <p:cond delay="1750"/>
                            </p:stCondLst>
                            <p:childTnLst>
                              <p:par>
                                <p:cTn id="19" presetID="45" presetClass="entr" presetSubtype="0" fill="hold" grpId="0" nodeType="afterEffect">
                                  <p:stCondLst>
                                    <p:cond delay="0"/>
                                  </p:stCondLst>
                                  <p:childTnLst>
                                    <p:set>
                                      <p:cBhvr>
                                        <p:cTn id="20" dur="1" fill="hold">
                                          <p:stCondLst>
                                            <p:cond delay="0"/>
                                          </p:stCondLst>
                                        </p:cTn>
                                        <p:tgtEl>
                                          <p:spTgt spid="59"/>
                                        </p:tgtEl>
                                        <p:attrNameLst>
                                          <p:attrName>style.visibility</p:attrName>
                                        </p:attrNameLst>
                                      </p:cBhvr>
                                      <p:to>
                                        <p:strVal val="visible"/>
                                      </p:to>
                                    </p:set>
                                    <p:animEffect transition="in" filter="fade">
                                      <p:cBhvr>
                                        <p:cTn id="21" dur="2000"/>
                                        <p:tgtEl>
                                          <p:spTgt spid="59"/>
                                        </p:tgtEl>
                                      </p:cBhvr>
                                    </p:animEffect>
                                    <p:anim calcmode="lin" valueType="num">
                                      <p:cBhvr>
                                        <p:cTn id="22" dur="2000" fill="hold"/>
                                        <p:tgtEl>
                                          <p:spTgt spid="59"/>
                                        </p:tgtEl>
                                        <p:attrNameLst>
                                          <p:attrName>ppt_w</p:attrName>
                                        </p:attrNameLst>
                                      </p:cBhvr>
                                      <p:tavLst>
                                        <p:tav tm="0" fmla="#ppt_w*sin(2.5*pi*$)">
                                          <p:val>
                                            <p:fltVal val="0"/>
                                          </p:val>
                                        </p:tav>
                                        <p:tav tm="100000">
                                          <p:val>
                                            <p:fltVal val="1"/>
                                          </p:val>
                                        </p:tav>
                                      </p:tavLst>
                                    </p:anim>
                                    <p:anim calcmode="lin" valueType="num">
                                      <p:cBhvr>
                                        <p:cTn id="23" dur="2000" fill="hold"/>
                                        <p:tgtEl>
                                          <p:spTgt spid="59"/>
                                        </p:tgtEl>
                                        <p:attrNameLst>
                                          <p:attrName>ppt_h</p:attrName>
                                        </p:attrNameLst>
                                      </p:cBhvr>
                                      <p:tavLst>
                                        <p:tav tm="0">
                                          <p:val>
                                            <p:strVal val="#ppt_h"/>
                                          </p:val>
                                        </p:tav>
                                        <p:tav tm="100000">
                                          <p:val>
                                            <p:strVal val="#ppt_h"/>
                                          </p:val>
                                        </p:tav>
                                      </p:tavLst>
                                    </p:anim>
                                  </p:childTnLst>
                                </p:cTn>
                              </p:par>
                              <p:par>
                                <p:cTn id="24" presetID="45" presetClass="entr" presetSubtype="0" fill="hold" grpId="0" nodeType="withEffect">
                                  <p:stCondLst>
                                    <p:cond delay="0"/>
                                  </p:stCondLst>
                                  <p:childTnLst>
                                    <p:set>
                                      <p:cBhvr>
                                        <p:cTn id="25" dur="1" fill="hold">
                                          <p:stCondLst>
                                            <p:cond delay="0"/>
                                          </p:stCondLst>
                                        </p:cTn>
                                        <p:tgtEl>
                                          <p:spTgt spid="58"/>
                                        </p:tgtEl>
                                        <p:attrNameLst>
                                          <p:attrName>style.visibility</p:attrName>
                                        </p:attrNameLst>
                                      </p:cBhvr>
                                      <p:to>
                                        <p:strVal val="visible"/>
                                      </p:to>
                                    </p:set>
                                    <p:animEffect transition="in" filter="fade">
                                      <p:cBhvr>
                                        <p:cTn id="26" dur="2000"/>
                                        <p:tgtEl>
                                          <p:spTgt spid="58"/>
                                        </p:tgtEl>
                                      </p:cBhvr>
                                    </p:animEffect>
                                    <p:anim calcmode="lin" valueType="num">
                                      <p:cBhvr>
                                        <p:cTn id="27" dur="2000" fill="hold"/>
                                        <p:tgtEl>
                                          <p:spTgt spid="58"/>
                                        </p:tgtEl>
                                        <p:attrNameLst>
                                          <p:attrName>ppt_w</p:attrName>
                                        </p:attrNameLst>
                                      </p:cBhvr>
                                      <p:tavLst>
                                        <p:tav tm="0" fmla="#ppt_w*sin(2.5*pi*$)">
                                          <p:val>
                                            <p:fltVal val="0"/>
                                          </p:val>
                                        </p:tav>
                                        <p:tav tm="100000">
                                          <p:val>
                                            <p:fltVal val="1"/>
                                          </p:val>
                                        </p:tav>
                                      </p:tavLst>
                                    </p:anim>
                                    <p:anim calcmode="lin" valueType="num">
                                      <p:cBhvr>
                                        <p:cTn id="28" dur="2000" fill="hold"/>
                                        <p:tgtEl>
                                          <p:spTgt spid="58"/>
                                        </p:tgtEl>
                                        <p:attrNameLst>
                                          <p:attrName>ppt_h</p:attrName>
                                        </p:attrNameLst>
                                      </p:cBhvr>
                                      <p:tavLst>
                                        <p:tav tm="0">
                                          <p:val>
                                            <p:strVal val="#ppt_h"/>
                                          </p:val>
                                        </p:tav>
                                        <p:tav tm="100000">
                                          <p:val>
                                            <p:strVal val="#ppt_h"/>
                                          </p:val>
                                        </p:tav>
                                      </p:tavLst>
                                    </p:anim>
                                  </p:childTnLst>
                                </p:cTn>
                              </p:par>
                            </p:childTnLst>
                          </p:cTn>
                        </p:par>
                        <p:par>
                          <p:cTn id="29" fill="hold">
                            <p:stCondLst>
                              <p:cond delay="3750"/>
                            </p:stCondLst>
                            <p:childTnLst>
                              <p:par>
                                <p:cTn id="30" presetID="16" presetClass="entr" presetSubtype="42" fill="hold" grpId="0" nodeType="afterEffect">
                                  <p:stCondLst>
                                    <p:cond delay="0"/>
                                  </p:stCondLst>
                                  <p:childTnLst>
                                    <p:set>
                                      <p:cBhvr>
                                        <p:cTn id="31" dur="1" fill="hold">
                                          <p:stCondLst>
                                            <p:cond delay="0"/>
                                          </p:stCondLst>
                                        </p:cTn>
                                        <p:tgtEl>
                                          <p:spTgt spid="61"/>
                                        </p:tgtEl>
                                        <p:attrNameLst>
                                          <p:attrName>style.visibility</p:attrName>
                                        </p:attrNameLst>
                                      </p:cBhvr>
                                      <p:to>
                                        <p:strVal val="visible"/>
                                      </p:to>
                                    </p:set>
                                    <p:animEffect transition="in" filter="barn(outHorizontal)">
                                      <p:cBhvr>
                                        <p:cTn id="32" dur="500"/>
                                        <p:tgtEl>
                                          <p:spTgt spid="61"/>
                                        </p:tgtEl>
                                      </p:cBhvr>
                                    </p:animEffect>
                                  </p:childTnLst>
                                </p:cTn>
                              </p:par>
                            </p:childTnLst>
                          </p:cTn>
                        </p:par>
                        <p:par>
                          <p:cTn id="33" fill="hold">
                            <p:stCondLst>
                              <p:cond delay="4250"/>
                            </p:stCondLst>
                            <p:childTnLst>
                              <p:par>
                                <p:cTn id="34" presetID="22" presetClass="entr" presetSubtype="8" fill="hold" grpId="0" nodeType="afterEffect">
                                  <p:stCondLst>
                                    <p:cond delay="0"/>
                                  </p:stCondLst>
                                  <p:childTnLst>
                                    <p:set>
                                      <p:cBhvr>
                                        <p:cTn id="35" dur="1" fill="hold">
                                          <p:stCondLst>
                                            <p:cond delay="0"/>
                                          </p:stCondLst>
                                        </p:cTn>
                                        <p:tgtEl>
                                          <p:spTgt spid="65"/>
                                        </p:tgtEl>
                                        <p:attrNameLst>
                                          <p:attrName>style.visibility</p:attrName>
                                        </p:attrNameLst>
                                      </p:cBhvr>
                                      <p:to>
                                        <p:strVal val="visible"/>
                                      </p:to>
                                    </p:set>
                                    <p:animEffect transition="in" filter="wipe(left)">
                                      <p:cBhvr>
                                        <p:cTn id="36" dur="500"/>
                                        <p:tgtEl>
                                          <p:spTgt spid="65"/>
                                        </p:tgtEl>
                                      </p:cBhvr>
                                    </p:animEffect>
                                  </p:childTnLst>
                                </p:cTn>
                              </p:par>
                              <p:par>
                                <p:cTn id="37" presetID="22" presetClass="entr" presetSubtype="8" fill="hold" grpId="0" nodeType="withEffect">
                                  <p:stCondLst>
                                    <p:cond delay="0"/>
                                  </p:stCondLst>
                                  <p:childTnLst>
                                    <p:set>
                                      <p:cBhvr>
                                        <p:cTn id="38" dur="1" fill="hold">
                                          <p:stCondLst>
                                            <p:cond delay="0"/>
                                          </p:stCondLst>
                                        </p:cTn>
                                        <p:tgtEl>
                                          <p:spTgt spid="60"/>
                                        </p:tgtEl>
                                        <p:attrNameLst>
                                          <p:attrName>style.visibility</p:attrName>
                                        </p:attrNameLst>
                                      </p:cBhvr>
                                      <p:to>
                                        <p:strVal val="visible"/>
                                      </p:to>
                                    </p:set>
                                    <p:animEffect transition="in" filter="wipe(left)">
                                      <p:cBhvr>
                                        <p:cTn id="39" dur="500"/>
                                        <p:tgtEl>
                                          <p:spTgt spid="60"/>
                                        </p:tgtEl>
                                      </p:cBhvr>
                                    </p:animEffect>
                                  </p:childTnLst>
                                </p:cTn>
                              </p:par>
                            </p:childTnLst>
                          </p:cTn>
                        </p:par>
                        <p:par>
                          <p:cTn id="40" fill="hold">
                            <p:stCondLst>
                              <p:cond delay="4750"/>
                            </p:stCondLst>
                            <p:childTnLst>
                              <p:par>
                                <p:cTn id="41" presetID="22" presetClass="entr" presetSubtype="8" fill="hold" grpId="0" nodeType="afterEffect">
                                  <p:stCondLst>
                                    <p:cond delay="0"/>
                                  </p:stCondLst>
                                  <p:childTnLst>
                                    <p:set>
                                      <p:cBhvr>
                                        <p:cTn id="42" dur="1" fill="hold">
                                          <p:stCondLst>
                                            <p:cond delay="0"/>
                                          </p:stCondLst>
                                        </p:cTn>
                                        <p:tgtEl>
                                          <p:spTgt spid="62"/>
                                        </p:tgtEl>
                                        <p:attrNameLst>
                                          <p:attrName>style.visibility</p:attrName>
                                        </p:attrNameLst>
                                      </p:cBhvr>
                                      <p:to>
                                        <p:strVal val="visible"/>
                                      </p:to>
                                    </p:set>
                                    <p:animEffect transition="in" filter="wipe(left)">
                                      <p:cBhvr>
                                        <p:cTn id="43" dur="500"/>
                                        <p:tgtEl>
                                          <p:spTgt spid="62"/>
                                        </p:tgtEl>
                                      </p:cBhvr>
                                    </p:animEffect>
                                  </p:childTnLst>
                                </p:cTn>
                              </p:par>
                              <p:par>
                                <p:cTn id="44" presetID="22" presetClass="entr" presetSubtype="8" fill="hold" grpId="0" nodeType="withEffect">
                                  <p:stCondLst>
                                    <p:cond delay="0"/>
                                  </p:stCondLst>
                                  <p:childTnLst>
                                    <p:set>
                                      <p:cBhvr>
                                        <p:cTn id="45" dur="1" fill="hold">
                                          <p:stCondLst>
                                            <p:cond delay="0"/>
                                          </p:stCondLst>
                                        </p:cTn>
                                        <p:tgtEl>
                                          <p:spTgt spid="66"/>
                                        </p:tgtEl>
                                        <p:attrNameLst>
                                          <p:attrName>style.visibility</p:attrName>
                                        </p:attrNameLst>
                                      </p:cBhvr>
                                      <p:to>
                                        <p:strVal val="visible"/>
                                      </p:to>
                                    </p:set>
                                    <p:animEffect transition="in" filter="wipe(left)">
                                      <p:cBhvr>
                                        <p:cTn id="46" dur="500"/>
                                        <p:tgtEl>
                                          <p:spTgt spid="66"/>
                                        </p:tgtEl>
                                      </p:cBhvr>
                                    </p:animEffect>
                                  </p:childTnLst>
                                </p:cTn>
                              </p:par>
                            </p:childTnLst>
                          </p:cTn>
                        </p:par>
                        <p:par>
                          <p:cTn id="47" fill="hold">
                            <p:stCondLst>
                              <p:cond delay="5250"/>
                            </p:stCondLst>
                            <p:childTnLst>
                              <p:par>
                                <p:cTn id="48" presetID="22" presetClass="entr" presetSubtype="8" fill="hold" grpId="0" nodeType="afterEffect">
                                  <p:stCondLst>
                                    <p:cond delay="0"/>
                                  </p:stCondLst>
                                  <p:childTnLst>
                                    <p:set>
                                      <p:cBhvr>
                                        <p:cTn id="49" dur="1" fill="hold">
                                          <p:stCondLst>
                                            <p:cond delay="0"/>
                                          </p:stCondLst>
                                        </p:cTn>
                                        <p:tgtEl>
                                          <p:spTgt spid="63"/>
                                        </p:tgtEl>
                                        <p:attrNameLst>
                                          <p:attrName>style.visibility</p:attrName>
                                        </p:attrNameLst>
                                      </p:cBhvr>
                                      <p:to>
                                        <p:strVal val="visible"/>
                                      </p:to>
                                    </p:set>
                                    <p:animEffect transition="in" filter="wipe(left)">
                                      <p:cBhvr>
                                        <p:cTn id="50" dur="500"/>
                                        <p:tgtEl>
                                          <p:spTgt spid="63"/>
                                        </p:tgtEl>
                                      </p:cBhvr>
                                    </p:animEffect>
                                  </p:childTnLst>
                                </p:cTn>
                              </p:par>
                              <p:par>
                                <p:cTn id="51" presetID="22" presetClass="entr" presetSubtype="8" fill="hold" grpId="0" nodeType="withEffect">
                                  <p:stCondLst>
                                    <p:cond delay="0"/>
                                  </p:stCondLst>
                                  <p:childTnLst>
                                    <p:set>
                                      <p:cBhvr>
                                        <p:cTn id="52" dur="1" fill="hold">
                                          <p:stCondLst>
                                            <p:cond delay="0"/>
                                          </p:stCondLst>
                                        </p:cTn>
                                        <p:tgtEl>
                                          <p:spTgt spid="67"/>
                                        </p:tgtEl>
                                        <p:attrNameLst>
                                          <p:attrName>style.visibility</p:attrName>
                                        </p:attrNameLst>
                                      </p:cBhvr>
                                      <p:to>
                                        <p:strVal val="visible"/>
                                      </p:to>
                                    </p:set>
                                    <p:animEffect transition="in" filter="wipe(left)">
                                      <p:cBhvr>
                                        <p:cTn id="53" dur="500"/>
                                        <p:tgtEl>
                                          <p:spTgt spid="67"/>
                                        </p:tgtEl>
                                      </p:cBhvr>
                                    </p:animEffect>
                                  </p:childTnLst>
                                </p:cTn>
                              </p:par>
                            </p:childTnLst>
                          </p:cTn>
                        </p:par>
                        <p:par>
                          <p:cTn id="54" fill="hold">
                            <p:stCondLst>
                              <p:cond delay="5750"/>
                            </p:stCondLst>
                            <p:childTnLst>
                              <p:par>
                                <p:cTn id="55" presetID="22" presetClass="entr" presetSubtype="8" fill="hold" grpId="0" nodeType="afterEffect">
                                  <p:stCondLst>
                                    <p:cond delay="0"/>
                                  </p:stCondLst>
                                  <p:childTnLst>
                                    <p:set>
                                      <p:cBhvr>
                                        <p:cTn id="56" dur="1" fill="hold">
                                          <p:stCondLst>
                                            <p:cond delay="0"/>
                                          </p:stCondLst>
                                        </p:cTn>
                                        <p:tgtEl>
                                          <p:spTgt spid="64"/>
                                        </p:tgtEl>
                                        <p:attrNameLst>
                                          <p:attrName>style.visibility</p:attrName>
                                        </p:attrNameLst>
                                      </p:cBhvr>
                                      <p:to>
                                        <p:strVal val="visible"/>
                                      </p:to>
                                    </p:set>
                                    <p:animEffect transition="in" filter="wipe(left)">
                                      <p:cBhvr>
                                        <p:cTn id="57" dur="500"/>
                                        <p:tgtEl>
                                          <p:spTgt spid="64"/>
                                        </p:tgtEl>
                                      </p:cBhvr>
                                    </p:animEffect>
                                  </p:childTnLst>
                                </p:cTn>
                              </p:par>
                              <p:par>
                                <p:cTn id="58" presetID="22" presetClass="entr" presetSubtype="8" fill="hold" grpId="0" nodeType="withEffect">
                                  <p:stCondLst>
                                    <p:cond delay="0"/>
                                  </p:stCondLst>
                                  <p:childTnLst>
                                    <p:set>
                                      <p:cBhvr>
                                        <p:cTn id="59" dur="1" fill="hold">
                                          <p:stCondLst>
                                            <p:cond delay="0"/>
                                          </p:stCondLst>
                                        </p:cTn>
                                        <p:tgtEl>
                                          <p:spTgt spid="68"/>
                                        </p:tgtEl>
                                        <p:attrNameLst>
                                          <p:attrName>style.visibility</p:attrName>
                                        </p:attrNameLst>
                                      </p:cBhvr>
                                      <p:to>
                                        <p:strVal val="visible"/>
                                      </p:to>
                                    </p:set>
                                    <p:animEffect transition="in" filter="wipe(left)">
                                      <p:cBhvr>
                                        <p:cTn id="60" dur="500"/>
                                        <p:tgtEl>
                                          <p:spTgt spid="68"/>
                                        </p:tgtEl>
                                      </p:cBhvr>
                                    </p:animEffect>
                                  </p:childTnLst>
                                </p:cTn>
                              </p:par>
                            </p:childTnLst>
                          </p:cTn>
                        </p:par>
                        <p:par>
                          <p:cTn id="61" fill="hold">
                            <p:stCondLst>
                              <p:cond delay="6250"/>
                            </p:stCondLst>
                            <p:childTnLst>
                              <p:par>
                                <p:cTn id="62" presetID="22" presetClass="entr" presetSubtype="8" fill="hold" grpId="0" nodeType="afterEffect">
                                  <p:stCondLst>
                                    <p:cond delay="0"/>
                                  </p:stCondLst>
                                  <p:childTnLst>
                                    <p:set>
                                      <p:cBhvr>
                                        <p:cTn id="63" dur="1" fill="hold">
                                          <p:stCondLst>
                                            <p:cond delay="0"/>
                                          </p:stCondLst>
                                        </p:cTn>
                                        <p:tgtEl>
                                          <p:spTgt spid="69"/>
                                        </p:tgtEl>
                                        <p:attrNameLst>
                                          <p:attrName>style.visibility</p:attrName>
                                        </p:attrNameLst>
                                      </p:cBhvr>
                                      <p:to>
                                        <p:strVal val="visible"/>
                                      </p:to>
                                    </p:set>
                                    <p:animEffect transition="in" filter="wipe(left)">
                                      <p:cBhvr>
                                        <p:cTn id="64" dur="500"/>
                                        <p:tgtEl>
                                          <p:spTgt spid="69"/>
                                        </p:tgtEl>
                                      </p:cBhvr>
                                    </p:animEffect>
                                  </p:childTnLst>
                                </p:cTn>
                              </p:par>
                              <p:par>
                                <p:cTn id="65" presetID="22" presetClass="entr" presetSubtype="8" fill="hold" grpId="0" nodeType="withEffect">
                                  <p:stCondLst>
                                    <p:cond delay="0"/>
                                  </p:stCondLst>
                                  <p:childTnLst>
                                    <p:set>
                                      <p:cBhvr>
                                        <p:cTn id="66" dur="1" fill="hold">
                                          <p:stCondLst>
                                            <p:cond delay="0"/>
                                          </p:stCondLst>
                                        </p:cTn>
                                        <p:tgtEl>
                                          <p:spTgt spid="70"/>
                                        </p:tgtEl>
                                        <p:attrNameLst>
                                          <p:attrName>style.visibility</p:attrName>
                                        </p:attrNameLst>
                                      </p:cBhvr>
                                      <p:to>
                                        <p:strVal val="visible"/>
                                      </p:to>
                                    </p:set>
                                    <p:animEffect transition="in" filter="wipe(left)">
                                      <p:cBhvr>
                                        <p:cTn id="67" dur="500"/>
                                        <p:tgtEl>
                                          <p:spTgt spid="7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8" grpId="0" animBg="1"/>
      <p:bldP spid="59" grpId="0"/>
      <p:bldP spid="60" grpId="0" animBg="1"/>
      <p:bldP spid="61" grpId="0" animBg="1"/>
      <p:bldP spid="62" grpId="0" animBg="1"/>
      <p:bldP spid="63" grpId="0" animBg="1"/>
      <p:bldP spid="64" grpId="0" animBg="1"/>
      <p:bldP spid="65" grpId="0"/>
      <p:bldP spid="66" grpId="0"/>
      <p:bldP spid="67" grpId="0"/>
      <p:bldP spid="68" grpId="0"/>
      <p:bldP spid="69" grpId="0" animBg="1"/>
      <p:bldP spid="70"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6" descr="F:\Temp\400页超强PPT模板\花PNG\65789.png"/>
          <p:cNvPicPr>
            <a:picLocks noChangeAspect="1" noChangeArrowheads="1"/>
          </p:cNvPicPr>
          <p:nvPr/>
        </p:nvPicPr>
        <p:blipFill rotWithShape="1">
          <a:blip r:embed="rId15" cstate="screen">
            <a:extLst>
              <a:ext uri="{28A0092B-C50C-407E-A947-70E740481C1C}">
                <a14:useLocalDpi xmlns:a14="http://schemas.microsoft.com/office/drawing/2010/main"/>
              </a:ext>
            </a:extLst>
          </a:blip>
          <a:srcRect/>
          <a:stretch/>
        </p:blipFill>
        <p:spPr bwMode="auto">
          <a:xfrm rot="4036017" flipH="1" flipV="1">
            <a:off x="-1777203" y="-2206329"/>
            <a:ext cx="3110810" cy="6929676"/>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6" descr="F:\Temp\400页超强PPT模板\花PNG\65789.png"/>
          <p:cNvPicPr>
            <a:picLocks noChangeAspect="1" noChangeArrowheads="1"/>
          </p:cNvPicPr>
          <p:nvPr/>
        </p:nvPicPr>
        <p:blipFill rotWithShape="1">
          <a:blip r:embed="rId15" cstate="screen">
            <a:extLst>
              <a:ext uri="{28A0092B-C50C-407E-A947-70E740481C1C}">
                <a14:useLocalDpi xmlns:a14="http://schemas.microsoft.com/office/drawing/2010/main"/>
              </a:ext>
            </a:extLst>
          </a:blip>
          <a:srcRect/>
          <a:stretch/>
        </p:blipFill>
        <p:spPr bwMode="auto">
          <a:xfrm rot="17563983" flipV="1">
            <a:off x="10867236" y="-2206330"/>
            <a:ext cx="3110810" cy="6929676"/>
          </a:xfrm>
          <a:prstGeom prst="rect">
            <a:avLst/>
          </a:prstGeom>
          <a:noFill/>
          <a:extLst>
            <a:ext uri="{909E8E84-426E-40DD-AFC4-6F175D3DCCD1}">
              <a14:hiddenFill xmlns:a14="http://schemas.microsoft.com/office/drawing/2010/main">
                <a:solidFill>
                  <a:srgbClr val="FFFFFF"/>
                </a:solidFill>
              </a14:hiddenFill>
            </a:ext>
          </a:extLst>
        </p:spPr>
      </p:pic>
      <p:grpSp>
        <p:nvGrpSpPr>
          <p:cNvPr id="6" name="组合 5"/>
          <p:cNvGrpSpPr/>
          <p:nvPr/>
        </p:nvGrpSpPr>
        <p:grpSpPr>
          <a:xfrm>
            <a:off x="4103839" y="399268"/>
            <a:ext cx="3818270" cy="729094"/>
            <a:chOff x="3929028" y="495853"/>
            <a:chExt cx="3818270" cy="729094"/>
          </a:xfrm>
        </p:grpSpPr>
        <p:sp>
          <p:nvSpPr>
            <p:cNvPr id="7" name="椭圆 6"/>
            <p:cNvSpPr/>
            <p:nvPr/>
          </p:nvSpPr>
          <p:spPr>
            <a:xfrm>
              <a:off x="3929028" y="534171"/>
              <a:ext cx="611036" cy="611036"/>
            </a:xfrm>
            <a:prstGeom prst="ellipse">
              <a:avLst/>
            </a:prstGeom>
            <a:solidFill>
              <a:srgbClr val="E94E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600" b="1" dirty="0" smtClean="0">
                  <a:solidFill>
                    <a:schemeClr val="bg1"/>
                  </a:solidFill>
                  <a:latin typeface="微软雅黑" pitchFamily="34" charset="-122"/>
                  <a:ea typeface="微软雅黑" pitchFamily="34" charset="-122"/>
                </a:rPr>
                <a:t>2</a:t>
              </a:r>
              <a:endParaRPr lang="zh-CN" altLang="en-US" sz="3600" b="1" dirty="0">
                <a:solidFill>
                  <a:schemeClr val="bg1"/>
                </a:solidFill>
                <a:latin typeface="微软雅黑" pitchFamily="34" charset="-122"/>
                <a:ea typeface="微软雅黑" pitchFamily="34" charset="-122"/>
              </a:endParaRPr>
            </a:p>
          </p:txBody>
        </p:sp>
        <p:sp>
          <p:nvSpPr>
            <p:cNvPr id="8" name="Copyright Notice"/>
            <p:cNvSpPr>
              <a:spLocks/>
            </p:cNvSpPr>
            <p:nvPr/>
          </p:nvSpPr>
          <p:spPr bwMode="auto">
            <a:xfrm>
              <a:off x="4678301" y="495853"/>
              <a:ext cx="2628900" cy="434765"/>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r>
                <a:rPr lang="zh-CN" altLang="en-US" sz="2400" b="1" cap="small" dirty="0" smtClean="0">
                  <a:solidFill>
                    <a:schemeClr val="tx1">
                      <a:lumMod val="50000"/>
                      <a:lumOff val="50000"/>
                    </a:schemeClr>
                  </a:solidFill>
                  <a:latin typeface="微软雅黑" panose="020B0503020204020204" pitchFamily="34" charset="-122"/>
                  <a:ea typeface="微软雅黑" panose="020B0503020204020204" pitchFamily="34" charset="-122"/>
                </a:rPr>
                <a:t>点击加入标题文字</a:t>
              </a:r>
              <a:endParaRPr lang="en-US" sz="2400" b="1" cap="small"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9" name="文本框 12"/>
            <p:cNvSpPr txBox="1"/>
            <p:nvPr/>
          </p:nvSpPr>
          <p:spPr>
            <a:xfrm>
              <a:off x="4678301" y="855615"/>
              <a:ext cx="3068997" cy="369332"/>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zh-CN" dirty="0">
                  <a:solidFill>
                    <a:schemeClr val="tx1">
                      <a:lumMod val="50000"/>
                      <a:lumOff val="50000"/>
                    </a:schemeClr>
                  </a:solidFill>
                </a:rPr>
                <a:t>Click add title text description</a:t>
              </a:r>
              <a:endParaRPr lang="zh-CN" altLang="en-US" dirty="0">
                <a:solidFill>
                  <a:schemeClr val="tx1">
                    <a:lumMod val="50000"/>
                    <a:lumOff val="50000"/>
                  </a:schemeClr>
                </a:solidFill>
              </a:endParaRPr>
            </a:p>
          </p:txBody>
        </p:sp>
      </p:grpSp>
      <p:grpSp>
        <p:nvGrpSpPr>
          <p:cNvPr id="10" name="组合 9"/>
          <p:cNvGrpSpPr/>
          <p:nvPr/>
        </p:nvGrpSpPr>
        <p:grpSpPr>
          <a:xfrm flipV="1">
            <a:off x="-17617" y="1272756"/>
            <a:ext cx="12222544" cy="64698"/>
            <a:chOff x="2424953" y="1238297"/>
            <a:chExt cx="7305796" cy="76200"/>
          </a:xfrm>
          <a:solidFill>
            <a:srgbClr val="E94E60"/>
          </a:solidFill>
        </p:grpSpPr>
        <p:sp>
          <p:nvSpPr>
            <p:cNvPr id="11" name="Rectangle 13"/>
            <p:cNvSpPr/>
            <p:nvPr/>
          </p:nvSpPr>
          <p:spPr>
            <a:xfrm>
              <a:off x="2424953" y="1238297"/>
              <a:ext cx="1463040" cy="762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E94E60"/>
                </a:solidFill>
                <a:effectLst/>
                <a:uLnTx/>
                <a:uFillTx/>
                <a:latin typeface="Rockwell"/>
                <a:ea typeface="+mn-ea"/>
                <a:cs typeface="+mn-cs"/>
              </a:endParaRPr>
            </a:p>
          </p:txBody>
        </p:sp>
        <p:sp>
          <p:nvSpPr>
            <p:cNvPr id="12" name="Rectangle 14"/>
            <p:cNvSpPr/>
            <p:nvPr/>
          </p:nvSpPr>
          <p:spPr>
            <a:xfrm>
              <a:off x="8267708" y="1238297"/>
              <a:ext cx="1463041" cy="762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E94E60"/>
                </a:solidFill>
                <a:effectLst/>
                <a:uLnTx/>
                <a:uFillTx/>
                <a:latin typeface="Rockwell"/>
                <a:ea typeface="+mn-ea"/>
                <a:cs typeface="+mn-cs"/>
              </a:endParaRPr>
            </a:p>
          </p:txBody>
        </p:sp>
        <p:sp>
          <p:nvSpPr>
            <p:cNvPr id="13" name="Rectangle 15"/>
            <p:cNvSpPr/>
            <p:nvPr/>
          </p:nvSpPr>
          <p:spPr>
            <a:xfrm>
              <a:off x="5351033" y="1238297"/>
              <a:ext cx="1463040" cy="762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E94E60"/>
                </a:solidFill>
                <a:effectLst/>
                <a:uLnTx/>
                <a:uFillTx/>
                <a:latin typeface="Rockwell"/>
                <a:ea typeface="+mn-ea"/>
                <a:cs typeface="+mn-cs"/>
              </a:endParaRPr>
            </a:p>
          </p:txBody>
        </p:sp>
        <p:sp>
          <p:nvSpPr>
            <p:cNvPr id="14" name="Rectangle 16"/>
            <p:cNvSpPr/>
            <p:nvPr/>
          </p:nvSpPr>
          <p:spPr>
            <a:xfrm>
              <a:off x="6814073" y="1238297"/>
              <a:ext cx="1463040" cy="762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E94E60"/>
                </a:solidFill>
                <a:effectLst/>
                <a:uLnTx/>
                <a:uFillTx/>
                <a:latin typeface="Rockwell"/>
                <a:ea typeface="+mn-ea"/>
                <a:cs typeface="+mn-cs"/>
              </a:endParaRPr>
            </a:p>
          </p:txBody>
        </p:sp>
        <p:sp>
          <p:nvSpPr>
            <p:cNvPr id="15" name="Rectangle 17"/>
            <p:cNvSpPr/>
            <p:nvPr/>
          </p:nvSpPr>
          <p:spPr>
            <a:xfrm>
              <a:off x="3887993" y="1238297"/>
              <a:ext cx="1463040" cy="762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E94E60"/>
                </a:solidFill>
                <a:effectLst/>
                <a:uLnTx/>
                <a:uFillTx/>
                <a:latin typeface="Rockwell"/>
                <a:ea typeface="+mn-ea"/>
                <a:cs typeface="+mn-cs"/>
              </a:endParaRPr>
            </a:p>
          </p:txBody>
        </p:sp>
      </p:grpSp>
      <p:grpSp>
        <p:nvGrpSpPr>
          <p:cNvPr id="16" name="6"/>
          <p:cNvGrpSpPr/>
          <p:nvPr>
            <p:custDataLst>
              <p:tags r:id="rId1"/>
            </p:custDataLst>
          </p:nvPr>
        </p:nvGrpSpPr>
        <p:grpSpPr>
          <a:xfrm>
            <a:off x="1683880" y="2448363"/>
            <a:ext cx="2699657" cy="551543"/>
            <a:chOff x="1437142" y="2489645"/>
            <a:chExt cx="2699657" cy="551543"/>
          </a:xfrm>
        </p:grpSpPr>
        <p:sp>
          <p:nvSpPr>
            <p:cNvPr id="17" name="1"/>
            <p:cNvSpPr/>
            <p:nvPr/>
          </p:nvSpPr>
          <p:spPr>
            <a:xfrm>
              <a:off x="1437142" y="2489645"/>
              <a:ext cx="2699657" cy="551543"/>
            </a:xfrm>
            <a:prstGeom prst="rect">
              <a:avLst/>
            </a:prstGeom>
            <a:solidFill>
              <a:srgbClr val="E94E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14"/>
            <p:cNvSpPr/>
            <p:nvPr/>
          </p:nvSpPr>
          <p:spPr>
            <a:xfrm>
              <a:off x="1706266" y="2565361"/>
              <a:ext cx="2161409" cy="400110"/>
            </a:xfrm>
            <a:prstGeom prst="rect">
              <a:avLst/>
            </a:prstGeom>
          </p:spPr>
          <p:txBody>
            <a:bodyPr wrap="square">
              <a:spAutoFit/>
            </a:bodyPr>
            <a:lstStyle/>
            <a:p>
              <a:pPr algn="just"/>
              <a:r>
                <a:rPr lang="zh-CN" altLang="en-US" sz="2000" dirty="0" smtClean="0">
                  <a:solidFill>
                    <a:schemeClr val="bg1"/>
                  </a:solidFill>
                  <a:latin typeface="华文细黑" panose="02010600040101010101" pitchFamily="2" charset="-122"/>
                  <a:ea typeface="华文细黑" panose="02010600040101010101" pitchFamily="2" charset="-122"/>
                  <a:cs typeface="Arial" panose="020B0604020202020204" pitchFamily="34" charset="0"/>
                </a:rPr>
                <a:t>加入你标题描述</a:t>
              </a:r>
              <a:endParaRPr lang="en-US" altLang="zh-CN" sz="2000" dirty="0">
                <a:solidFill>
                  <a:schemeClr val="bg1"/>
                </a:solidFill>
                <a:latin typeface="华文细黑" panose="02010600040101010101" pitchFamily="2" charset="-122"/>
                <a:ea typeface="华文细黑" panose="02010600040101010101" pitchFamily="2" charset="-122"/>
                <a:cs typeface="Arial" panose="020B0604020202020204" pitchFamily="34" charset="0"/>
              </a:endParaRPr>
            </a:p>
          </p:txBody>
        </p:sp>
      </p:grpSp>
      <p:grpSp>
        <p:nvGrpSpPr>
          <p:cNvPr id="19" name="5"/>
          <p:cNvGrpSpPr/>
          <p:nvPr>
            <p:custDataLst>
              <p:tags r:id="rId2"/>
            </p:custDataLst>
          </p:nvPr>
        </p:nvGrpSpPr>
        <p:grpSpPr>
          <a:xfrm>
            <a:off x="4878943" y="2448363"/>
            <a:ext cx="2699657" cy="551543"/>
            <a:chOff x="4632205" y="2489645"/>
            <a:chExt cx="2699657" cy="551543"/>
          </a:xfrm>
        </p:grpSpPr>
        <p:sp>
          <p:nvSpPr>
            <p:cNvPr id="20" name="2"/>
            <p:cNvSpPr/>
            <p:nvPr/>
          </p:nvSpPr>
          <p:spPr>
            <a:xfrm>
              <a:off x="4632205" y="2489645"/>
              <a:ext cx="2699657" cy="551543"/>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15"/>
            <p:cNvSpPr/>
            <p:nvPr/>
          </p:nvSpPr>
          <p:spPr>
            <a:xfrm>
              <a:off x="4901329" y="2565361"/>
              <a:ext cx="2161409" cy="400110"/>
            </a:xfrm>
            <a:prstGeom prst="rect">
              <a:avLst/>
            </a:prstGeom>
          </p:spPr>
          <p:txBody>
            <a:bodyPr wrap="square">
              <a:spAutoFit/>
            </a:bodyPr>
            <a:lstStyle/>
            <a:p>
              <a:pPr algn="just"/>
              <a:r>
                <a:rPr lang="zh-CN" altLang="en-US" sz="2000" dirty="0">
                  <a:solidFill>
                    <a:schemeClr val="bg1"/>
                  </a:solidFill>
                  <a:latin typeface="华文细黑" panose="02010600040101010101" pitchFamily="2" charset="-122"/>
                  <a:ea typeface="华文细黑" panose="02010600040101010101" pitchFamily="2" charset="-122"/>
                  <a:cs typeface="Arial" panose="020B0604020202020204" pitchFamily="34" charset="0"/>
                </a:rPr>
                <a:t>加入你标题描述</a:t>
              </a:r>
              <a:endParaRPr lang="en-US" altLang="zh-CN" sz="2000" dirty="0">
                <a:solidFill>
                  <a:schemeClr val="bg1"/>
                </a:solidFill>
                <a:latin typeface="华文细黑" panose="02010600040101010101" pitchFamily="2" charset="-122"/>
                <a:ea typeface="华文细黑" panose="02010600040101010101" pitchFamily="2" charset="-122"/>
                <a:cs typeface="Arial" panose="020B0604020202020204" pitchFamily="34" charset="0"/>
              </a:endParaRPr>
            </a:p>
          </p:txBody>
        </p:sp>
      </p:grpSp>
      <p:grpSp>
        <p:nvGrpSpPr>
          <p:cNvPr id="22" name="4"/>
          <p:cNvGrpSpPr/>
          <p:nvPr>
            <p:custDataLst>
              <p:tags r:id="rId3"/>
            </p:custDataLst>
          </p:nvPr>
        </p:nvGrpSpPr>
        <p:grpSpPr>
          <a:xfrm>
            <a:off x="8074006" y="2448363"/>
            <a:ext cx="2699657" cy="551543"/>
            <a:chOff x="7827268" y="2489645"/>
            <a:chExt cx="2699657" cy="551543"/>
          </a:xfrm>
        </p:grpSpPr>
        <p:sp>
          <p:nvSpPr>
            <p:cNvPr id="23" name="13"/>
            <p:cNvSpPr/>
            <p:nvPr/>
          </p:nvSpPr>
          <p:spPr>
            <a:xfrm>
              <a:off x="7827268" y="2489645"/>
              <a:ext cx="2699657" cy="551543"/>
            </a:xfrm>
            <a:prstGeom prst="rect">
              <a:avLst/>
            </a:prstGeom>
            <a:solidFill>
              <a:srgbClr val="E94E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16"/>
            <p:cNvSpPr/>
            <p:nvPr/>
          </p:nvSpPr>
          <p:spPr>
            <a:xfrm>
              <a:off x="8096392" y="2565361"/>
              <a:ext cx="2161409" cy="400110"/>
            </a:xfrm>
            <a:prstGeom prst="rect">
              <a:avLst/>
            </a:prstGeom>
          </p:spPr>
          <p:txBody>
            <a:bodyPr wrap="square">
              <a:spAutoFit/>
            </a:bodyPr>
            <a:lstStyle/>
            <a:p>
              <a:pPr algn="just"/>
              <a:r>
                <a:rPr lang="zh-CN" altLang="en-US" sz="2000" dirty="0">
                  <a:solidFill>
                    <a:schemeClr val="bg1"/>
                  </a:solidFill>
                  <a:latin typeface="华文细黑" panose="02010600040101010101" pitchFamily="2" charset="-122"/>
                  <a:ea typeface="华文细黑" panose="02010600040101010101" pitchFamily="2" charset="-122"/>
                  <a:cs typeface="Arial" panose="020B0604020202020204" pitchFamily="34" charset="0"/>
                </a:rPr>
                <a:t>加入你标题描述</a:t>
              </a:r>
              <a:endParaRPr lang="en-US" altLang="zh-CN" sz="2000" dirty="0">
                <a:solidFill>
                  <a:schemeClr val="bg1"/>
                </a:solidFill>
                <a:latin typeface="华文细黑" panose="02010600040101010101" pitchFamily="2" charset="-122"/>
                <a:ea typeface="华文细黑" panose="02010600040101010101" pitchFamily="2" charset="-122"/>
                <a:cs typeface="Arial" panose="020B0604020202020204" pitchFamily="34" charset="0"/>
              </a:endParaRPr>
            </a:p>
          </p:txBody>
        </p:sp>
      </p:grpSp>
      <p:pic>
        <p:nvPicPr>
          <p:cNvPr id="25" name="8"/>
          <p:cNvPicPr>
            <a:picLocks noChangeAspect="1"/>
          </p:cNvPicPr>
          <p:nvPr>
            <p:custDataLst>
              <p:tags r:id="rId4"/>
            </p:custDataLst>
          </p:nvPr>
        </p:nvPicPr>
        <p:blipFill rotWithShape="1">
          <a:blip r:embed="rId16" cstate="screen">
            <a:extLst>
              <a:ext uri="{BEBA8EAE-BF5A-486C-A8C5-ECC9F3942E4B}">
                <a14:imgProps xmlns:a14="http://schemas.microsoft.com/office/drawing/2010/main">
                  <a14:imgLayer r:embed="rId17">
                    <a14:imgEffect>
                      <a14:saturation sat="0"/>
                    </a14:imgEffect>
                  </a14:imgLayer>
                </a14:imgProps>
              </a:ext>
              <a:ext uri="{28A0092B-C50C-407E-A947-70E740481C1C}">
                <a14:useLocalDpi xmlns:a14="http://schemas.microsoft.com/office/drawing/2010/main"/>
              </a:ext>
            </a:extLst>
          </a:blip>
          <a:srcRect/>
          <a:stretch/>
        </p:blipFill>
        <p:spPr>
          <a:xfrm>
            <a:off x="2239225" y="3232062"/>
            <a:ext cx="1551552" cy="1551552"/>
          </a:xfrm>
          <a:prstGeom prst="ellipse">
            <a:avLst/>
          </a:prstGeom>
        </p:spPr>
      </p:pic>
      <p:pic>
        <p:nvPicPr>
          <p:cNvPr id="26" name="9"/>
          <p:cNvPicPr>
            <a:picLocks noChangeAspect="1"/>
          </p:cNvPicPr>
          <p:nvPr>
            <p:custDataLst>
              <p:tags r:id="rId5"/>
            </p:custDataLst>
          </p:nvPr>
        </p:nvPicPr>
        <p:blipFill rotWithShape="1">
          <a:blip r:embed="rId18" cstate="screen">
            <a:extLst>
              <a:ext uri="{BEBA8EAE-BF5A-486C-A8C5-ECC9F3942E4B}">
                <a14:imgProps xmlns:a14="http://schemas.microsoft.com/office/drawing/2010/main">
                  <a14:imgLayer r:embed="rId19">
                    <a14:imgEffect>
                      <a14:saturation sat="0"/>
                    </a14:imgEffect>
                  </a14:imgLayer>
                </a14:imgProps>
              </a:ext>
              <a:ext uri="{28A0092B-C50C-407E-A947-70E740481C1C}">
                <a14:useLocalDpi xmlns:a14="http://schemas.microsoft.com/office/drawing/2010/main"/>
              </a:ext>
            </a:extLst>
          </a:blip>
          <a:srcRect/>
          <a:stretch/>
        </p:blipFill>
        <p:spPr>
          <a:xfrm>
            <a:off x="5458085" y="3232062"/>
            <a:ext cx="1551552" cy="1551552"/>
          </a:xfrm>
          <a:prstGeom prst="ellipse">
            <a:avLst/>
          </a:prstGeom>
        </p:spPr>
      </p:pic>
      <p:pic>
        <p:nvPicPr>
          <p:cNvPr id="27" name="10"/>
          <p:cNvPicPr>
            <a:picLocks noChangeAspect="1"/>
          </p:cNvPicPr>
          <p:nvPr>
            <p:custDataLst>
              <p:tags r:id="rId6"/>
            </p:custDataLst>
          </p:nvPr>
        </p:nvPicPr>
        <p:blipFill rotWithShape="1">
          <a:blip r:embed="rId20" cstate="screen">
            <a:extLst>
              <a:ext uri="{BEBA8EAE-BF5A-486C-A8C5-ECC9F3942E4B}">
                <a14:imgProps xmlns:a14="http://schemas.microsoft.com/office/drawing/2010/main">
                  <a14:imgLayer r:embed="rId21">
                    <a14:imgEffect>
                      <a14:saturation sat="0"/>
                    </a14:imgEffect>
                  </a14:imgLayer>
                </a14:imgProps>
              </a:ext>
              <a:ext uri="{28A0092B-C50C-407E-A947-70E740481C1C}">
                <a14:useLocalDpi xmlns:a14="http://schemas.microsoft.com/office/drawing/2010/main"/>
              </a:ext>
            </a:extLst>
          </a:blip>
          <a:srcRect/>
          <a:stretch/>
        </p:blipFill>
        <p:spPr>
          <a:xfrm>
            <a:off x="8676945" y="3232062"/>
            <a:ext cx="1551552" cy="1551552"/>
          </a:xfrm>
          <a:prstGeom prst="ellipse">
            <a:avLst/>
          </a:prstGeom>
        </p:spPr>
      </p:pic>
      <p:sp>
        <p:nvSpPr>
          <p:cNvPr id="28" name="23"/>
          <p:cNvSpPr/>
          <p:nvPr>
            <p:custDataLst>
              <p:tags r:id="rId7"/>
            </p:custDataLst>
          </p:nvPr>
        </p:nvSpPr>
        <p:spPr>
          <a:xfrm>
            <a:off x="1886642" y="5290333"/>
            <a:ext cx="2231681" cy="584775"/>
          </a:xfrm>
          <a:prstGeom prst="rect">
            <a:avLst/>
          </a:prstGeom>
        </p:spPr>
        <p:txBody>
          <a:bodyPr wrap="square">
            <a:spAutoFit/>
          </a:bodyPr>
          <a:lstStyle/>
          <a:p>
            <a:pPr lvl="0" algn="ctr"/>
            <a:r>
              <a:rPr lang="zh-CN" altLang="en-US" sz="1600" dirty="0">
                <a:solidFill>
                  <a:schemeClr val="bg1">
                    <a:lumMod val="50000"/>
                  </a:schemeClr>
                </a:solidFill>
                <a:latin typeface="微软雅黑" pitchFamily="34" charset="-122"/>
                <a:ea typeface="微软雅黑" pitchFamily="34" charset="-122"/>
                <a:cs typeface="Calibri" pitchFamily="34" charset="0"/>
              </a:rPr>
              <a:t>加入文字描文字描述文案描述表达。</a:t>
            </a:r>
            <a:endParaRPr lang="en-US" altLang="zh-CN" sz="1600" dirty="0">
              <a:solidFill>
                <a:schemeClr val="bg1">
                  <a:lumMod val="50000"/>
                </a:schemeClr>
              </a:solidFill>
              <a:latin typeface="微软雅黑" pitchFamily="34" charset="-122"/>
              <a:ea typeface="微软雅黑" pitchFamily="34" charset="-122"/>
            </a:endParaRPr>
          </a:p>
        </p:txBody>
      </p:sp>
      <p:sp>
        <p:nvSpPr>
          <p:cNvPr id="29" name="24"/>
          <p:cNvSpPr/>
          <p:nvPr>
            <p:custDataLst>
              <p:tags r:id="rId8"/>
            </p:custDataLst>
          </p:nvPr>
        </p:nvSpPr>
        <p:spPr>
          <a:xfrm>
            <a:off x="1947059" y="4890223"/>
            <a:ext cx="2110846" cy="400110"/>
          </a:xfrm>
          <a:prstGeom prst="rect">
            <a:avLst/>
          </a:prstGeom>
        </p:spPr>
        <p:txBody>
          <a:bodyPr wrap="square">
            <a:spAutoFit/>
          </a:bodyPr>
          <a:lstStyle/>
          <a:p>
            <a:pPr algn="ctr"/>
            <a:r>
              <a:rPr lang="zh-CN" altLang="en-US" sz="2000" dirty="0" smtClean="0">
                <a:solidFill>
                  <a:schemeClr val="tx1">
                    <a:lumMod val="50000"/>
                    <a:lumOff val="50000"/>
                  </a:schemeClr>
                </a:solidFill>
                <a:latin typeface="华文细黑" panose="02010600040101010101" pitchFamily="2" charset="-122"/>
                <a:ea typeface="华文细黑" panose="02010600040101010101" pitchFamily="2" charset="-122"/>
                <a:cs typeface="Arial" panose="020B0604020202020204" pitchFamily="34" charset="0"/>
              </a:rPr>
              <a:t>加入你的标题</a:t>
            </a:r>
            <a:endParaRPr lang="en-US" altLang="zh-CN" sz="2000" dirty="0">
              <a:solidFill>
                <a:schemeClr val="tx1">
                  <a:lumMod val="50000"/>
                  <a:lumOff val="50000"/>
                </a:schemeClr>
              </a:solidFill>
              <a:latin typeface="华文细黑" panose="02010600040101010101" pitchFamily="2" charset="-122"/>
              <a:ea typeface="华文细黑" panose="02010600040101010101" pitchFamily="2" charset="-122"/>
              <a:cs typeface="Arial" panose="020B0604020202020204" pitchFamily="34" charset="0"/>
            </a:endParaRPr>
          </a:p>
        </p:txBody>
      </p:sp>
      <p:sp>
        <p:nvSpPr>
          <p:cNvPr id="30" name="27"/>
          <p:cNvSpPr/>
          <p:nvPr>
            <p:custDataLst>
              <p:tags r:id="rId9"/>
            </p:custDataLst>
          </p:nvPr>
        </p:nvSpPr>
        <p:spPr>
          <a:xfrm>
            <a:off x="5077795" y="5318892"/>
            <a:ext cx="2231681" cy="584775"/>
          </a:xfrm>
          <a:prstGeom prst="rect">
            <a:avLst/>
          </a:prstGeom>
        </p:spPr>
        <p:txBody>
          <a:bodyPr wrap="square">
            <a:spAutoFit/>
          </a:bodyPr>
          <a:lstStyle/>
          <a:p>
            <a:pPr lvl="0" algn="ctr"/>
            <a:r>
              <a:rPr lang="zh-CN" altLang="en-US" sz="1600" dirty="0">
                <a:solidFill>
                  <a:schemeClr val="bg1">
                    <a:lumMod val="50000"/>
                  </a:schemeClr>
                </a:solidFill>
                <a:latin typeface="微软雅黑" pitchFamily="34" charset="-122"/>
                <a:ea typeface="微软雅黑" pitchFamily="34" charset="-122"/>
                <a:cs typeface="Calibri" pitchFamily="34" charset="0"/>
              </a:rPr>
              <a:t>加入文字描文字描述文案描述表达。</a:t>
            </a:r>
            <a:endParaRPr lang="en-US" altLang="zh-CN" sz="1600" dirty="0">
              <a:solidFill>
                <a:schemeClr val="bg1">
                  <a:lumMod val="50000"/>
                </a:schemeClr>
              </a:solidFill>
              <a:latin typeface="微软雅黑" pitchFamily="34" charset="-122"/>
              <a:ea typeface="微软雅黑" pitchFamily="34" charset="-122"/>
            </a:endParaRPr>
          </a:p>
        </p:txBody>
      </p:sp>
      <p:sp>
        <p:nvSpPr>
          <p:cNvPr id="31" name="28"/>
          <p:cNvSpPr/>
          <p:nvPr>
            <p:custDataLst>
              <p:tags r:id="rId10"/>
            </p:custDataLst>
          </p:nvPr>
        </p:nvSpPr>
        <p:spPr>
          <a:xfrm>
            <a:off x="5138212" y="4918782"/>
            <a:ext cx="2110846" cy="400110"/>
          </a:xfrm>
          <a:prstGeom prst="rect">
            <a:avLst/>
          </a:prstGeom>
        </p:spPr>
        <p:txBody>
          <a:bodyPr wrap="square">
            <a:spAutoFit/>
          </a:bodyPr>
          <a:lstStyle/>
          <a:p>
            <a:pPr algn="ctr"/>
            <a:r>
              <a:rPr lang="zh-CN" altLang="en-US" sz="2000" dirty="0">
                <a:solidFill>
                  <a:schemeClr val="tx1">
                    <a:lumMod val="50000"/>
                    <a:lumOff val="50000"/>
                  </a:schemeClr>
                </a:solidFill>
                <a:latin typeface="华文细黑" panose="02010600040101010101" pitchFamily="2" charset="-122"/>
                <a:ea typeface="华文细黑" panose="02010600040101010101" pitchFamily="2" charset="-122"/>
                <a:cs typeface="Arial" panose="020B0604020202020204" pitchFamily="34" charset="0"/>
              </a:rPr>
              <a:t>加入你的标题</a:t>
            </a:r>
            <a:endParaRPr lang="en-US" altLang="zh-CN" sz="2000" dirty="0">
              <a:solidFill>
                <a:schemeClr val="tx1">
                  <a:lumMod val="50000"/>
                  <a:lumOff val="50000"/>
                </a:schemeClr>
              </a:solidFill>
              <a:latin typeface="华文细黑" panose="02010600040101010101" pitchFamily="2" charset="-122"/>
              <a:ea typeface="华文细黑" panose="02010600040101010101" pitchFamily="2" charset="-122"/>
              <a:cs typeface="Arial" panose="020B0604020202020204" pitchFamily="34" charset="0"/>
            </a:endParaRPr>
          </a:p>
        </p:txBody>
      </p:sp>
      <p:sp>
        <p:nvSpPr>
          <p:cNvPr id="32" name="29"/>
          <p:cNvSpPr/>
          <p:nvPr>
            <p:custDataLst>
              <p:tags r:id="rId11"/>
            </p:custDataLst>
          </p:nvPr>
        </p:nvSpPr>
        <p:spPr>
          <a:xfrm>
            <a:off x="8343130" y="5318892"/>
            <a:ext cx="2231681" cy="584775"/>
          </a:xfrm>
          <a:prstGeom prst="rect">
            <a:avLst/>
          </a:prstGeom>
        </p:spPr>
        <p:txBody>
          <a:bodyPr wrap="square">
            <a:spAutoFit/>
          </a:bodyPr>
          <a:lstStyle/>
          <a:p>
            <a:pPr lvl="0" algn="ctr"/>
            <a:r>
              <a:rPr lang="zh-CN" altLang="en-US" sz="1600" dirty="0">
                <a:solidFill>
                  <a:schemeClr val="bg1">
                    <a:lumMod val="50000"/>
                  </a:schemeClr>
                </a:solidFill>
                <a:latin typeface="微软雅黑" pitchFamily="34" charset="-122"/>
                <a:ea typeface="微软雅黑" pitchFamily="34" charset="-122"/>
                <a:cs typeface="Calibri" pitchFamily="34" charset="0"/>
              </a:rPr>
              <a:t>加入文字描文字描述文案描述表达。</a:t>
            </a:r>
            <a:endParaRPr lang="en-US" altLang="zh-CN" sz="1600" dirty="0">
              <a:solidFill>
                <a:schemeClr val="bg1">
                  <a:lumMod val="50000"/>
                </a:schemeClr>
              </a:solidFill>
              <a:latin typeface="微软雅黑" pitchFamily="34" charset="-122"/>
              <a:ea typeface="微软雅黑" pitchFamily="34" charset="-122"/>
            </a:endParaRPr>
          </a:p>
        </p:txBody>
      </p:sp>
      <p:sp>
        <p:nvSpPr>
          <p:cNvPr id="33" name="30"/>
          <p:cNvSpPr/>
          <p:nvPr>
            <p:custDataLst>
              <p:tags r:id="rId12"/>
            </p:custDataLst>
          </p:nvPr>
        </p:nvSpPr>
        <p:spPr>
          <a:xfrm>
            <a:off x="8403547" y="4918782"/>
            <a:ext cx="2110846" cy="400110"/>
          </a:xfrm>
          <a:prstGeom prst="rect">
            <a:avLst/>
          </a:prstGeom>
        </p:spPr>
        <p:txBody>
          <a:bodyPr wrap="square">
            <a:spAutoFit/>
          </a:bodyPr>
          <a:lstStyle/>
          <a:p>
            <a:pPr algn="ctr"/>
            <a:r>
              <a:rPr lang="zh-CN" altLang="en-US" sz="2000" dirty="0">
                <a:solidFill>
                  <a:schemeClr val="tx1">
                    <a:lumMod val="50000"/>
                    <a:lumOff val="50000"/>
                  </a:schemeClr>
                </a:solidFill>
                <a:latin typeface="华文细黑" panose="02010600040101010101" pitchFamily="2" charset="-122"/>
                <a:ea typeface="华文细黑" panose="02010600040101010101" pitchFamily="2" charset="-122"/>
                <a:cs typeface="Arial" panose="020B0604020202020204" pitchFamily="34" charset="0"/>
              </a:rPr>
              <a:t>加入你的标题</a:t>
            </a:r>
            <a:endParaRPr lang="en-US" altLang="zh-CN" sz="2000" dirty="0">
              <a:solidFill>
                <a:schemeClr val="tx1">
                  <a:lumMod val="50000"/>
                  <a:lumOff val="50000"/>
                </a:schemeClr>
              </a:solidFill>
              <a:latin typeface="华文细黑" panose="02010600040101010101" pitchFamily="2" charset="-122"/>
              <a:ea typeface="华文细黑" panose="02010600040101010101" pitchFamily="2" charset="-122"/>
              <a:cs typeface="Arial" panose="020B0604020202020204" pitchFamily="34" charset="0"/>
            </a:endParaRPr>
          </a:p>
        </p:txBody>
      </p:sp>
    </p:spTree>
    <p:extLst>
      <p:ext uri="{BB962C8B-B14F-4D97-AF65-F5344CB8AC3E}">
        <p14:creationId xmlns:p14="http://schemas.microsoft.com/office/powerpoint/2010/main" val="3484530368"/>
      </p:ext>
    </p:extLst>
  </p:cSld>
  <p:clrMapOvr>
    <a:masterClrMapping/>
  </p:clrMapOvr>
  <mc:AlternateContent xmlns:mc="http://schemas.openxmlformats.org/markup-compatibility/2006" xmlns:p14="http://schemas.microsoft.com/office/powerpoint/2010/main">
    <mc:Choice Requires="p14">
      <p:transition spd="slow" p14:dur="2000" advTm="1000"/>
    </mc:Choice>
    <mc:Fallback xmlns="">
      <p:transition spd="slow" advTm="1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3"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3)">
                                      <p:cBhvr>
                                        <p:cTn id="7" dur="750"/>
                                        <p:tgtEl>
                                          <p:spTgt spid="4"/>
                                        </p:tgtEl>
                                      </p:cBhvr>
                                    </p:animEffect>
                                  </p:childTnLst>
                                </p:cTn>
                              </p:par>
                              <p:par>
                                <p:cTn id="8" presetID="21" presetClass="entr" presetSubtype="3"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wheel(3)">
                                      <p:cBhvr>
                                        <p:cTn id="10" dur="750"/>
                                        <p:tgtEl>
                                          <p:spTgt spid="5"/>
                                        </p:tgtEl>
                                      </p:cBhvr>
                                    </p:animEffect>
                                  </p:childTnLst>
                                </p:cTn>
                              </p:par>
                            </p:childTnLst>
                          </p:cTn>
                        </p:par>
                        <p:par>
                          <p:cTn id="11" fill="hold">
                            <p:stCondLst>
                              <p:cond delay="750"/>
                            </p:stCondLst>
                            <p:childTnLst>
                              <p:par>
                                <p:cTn id="12" presetID="22" presetClass="entr" presetSubtype="8" fill="hold" nodeType="afterEffect">
                                  <p:stCondLst>
                                    <p:cond delay="0"/>
                                  </p:stCondLst>
                                  <p:childTnLst>
                                    <p:set>
                                      <p:cBhvr>
                                        <p:cTn id="13" dur="1" fill="hold">
                                          <p:stCondLst>
                                            <p:cond delay="0"/>
                                          </p:stCondLst>
                                        </p:cTn>
                                        <p:tgtEl>
                                          <p:spTgt spid="10"/>
                                        </p:tgtEl>
                                        <p:attrNameLst>
                                          <p:attrName>style.visibility</p:attrName>
                                        </p:attrNameLst>
                                      </p:cBhvr>
                                      <p:to>
                                        <p:strVal val="visible"/>
                                      </p:to>
                                    </p:set>
                                    <p:animEffect transition="in" filter="wipe(left)">
                                      <p:cBhvr>
                                        <p:cTn id="14" dur="1000"/>
                                        <p:tgtEl>
                                          <p:spTgt spid="10"/>
                                        </p:tgtEl>
                                      </p:cBhvr>
                                    </p:animEffect>
                                  </p:childTnLst>
                                </p:cTn>
                              </p:par>
                              <p:par>
                                <p:cTn id="15" presetID="10" presetClass="entr" presetSubtype="0" fill="hold" nodeType="withEffect">
                                  <p:stCondLst>
                                    <p:cond delay="25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750"/>
                                        <p:tgtEl>
                                          <p:spTgt spid="6"/>
                                        </p:tgtEl>
                                      </p:cBhvr>
                                    </p:animEffect>
                                  </p:childTnLst>
                                </p:cTn>
                              </p:par>
                              <p:par>
                                <p:cTn id="18" presetID="10" presetClass="entr" presetSubtype="0" fill="hold" nodeType="withEffect">
                                  <p:stCondLst>
                                    <p:cond delay="1800"/>
                                  </p:stCondLst>
                                  <p:childTnLst>
                                    <p:set>
                                      <p:cBhvr>
                                        <p:cTn id="19" dur="1" fill="hold">
                                          <p:stCondLst>
                                            <p:cond delay="0"/>
                                          </p:stCondLst>
                                        </p:cTn>
                                        <p:tgtEl>
                                          <p:spTgt spid="16"/>
                                        </p:tgtEl>
                                        <p:attrNameLst>
                                          <p:attrName>style.visibility</p:attrName>
                                        </p:attrNameLst>
                                      </p:cBhvr>
                                      <p:to>
                                        <p:strVal val="visible"/>
                                      </p:to>
                                    </p:set>
                                    <p:animEffect transition="in" filter="fade">
                                      <p:cBhvr>
                                        <p:cTn id="20" dur="500"/>
                                        <p:tgtEl>
                                          <p:spTgt spid="16"/>
                                        </p:tgtEl>
                                      </p:cBhvr>
                                    </p:animEffect>
                                  </p:childTnLst>
                                </p:cTn>
                              </p:par>
                              <p:par>
                                <p:cTn id="21" presetID="10" presetClass="entr" presetSubtype="0" fill="hold" nodeType="withEffect">
                                  <p:stCondLst>
                                    <p:cond delay="2100"/>
                                  </p:stCondLst>
                                  <p:childTnLst>
                                    <p:set>
                                      <p:cBhvr>
                                        <p:cTn id="22" dur="1" fill="hold">
                                          <p:stCondLst>
                                            <p:cond delay="0"/>
                                          </p:stCondLst>
                                        </p:cTn>
                                        <p:tgtEl>
                                          <p:spTgt spid="19"/>
                                        </p:tgtEl>
                                        <p:attrNameLst>
                                          <p:attrName>style.visibility</p:attrName>
                                        </p:attrNameLst>
                                      </p:cBhvr>
                                      <p:to>
                                        <p:strVal val="visible"/>
                                      </p:to>
                                    </p:set>
                                    <p:animEffect transition="in" filter="fade">
                                      <p:cBhvr>
                                        <p:cTn id="23" dur="500"/>
                                        <p:tgtEl>
                                          <p:spTgt spid="19"/>
                                        </p:tgtEl>
                                      </p:cBhvr>
                                    </p:animEffect>
                                  </p:childTnLst>
                                </p:cTn>
                              </p:par>
                              <p:par>
                                <p:cTn id="24" presetID="10" presetClass="entr" presetSubtype="0" fill="hold" nodeType="withEffect">
                                  <p:stCondLst>
                                    <p:cond delay="2400"/>
                                  </p:stCondLst>
                                  <p:childTnLst>
                                    <p:set>
                                      <p:cBhvr>
                                        <p:cTn id="25" dur="1" fill="hold">
                                          <p:stCondLst>
                                            <p:cond delay="0"/>
                                          </p:stCondLst>
                                        </p:cTn>
                                        <p:tgtEl>
                                          <p:spTgt spid="22"/>
                                        </p:tgtEl>
                                        <p:attrNameLst>
                                          <p:attrName>style.visibility</p:attrName>
                                        </p:attrNameLst>
                                      </p:cBhvr>
                                      <p:to>
                                        <p:strVal val="visible"/>
                                      </p:to>
                                    </p:set>
                                    <p:animEffect transition="in" filter="fade">
                                      <p:cBhvr>
                                        <p:cTn id="26" dur="500"/>
                                        <p:tgtEl>
                                          <p:spTgt spid="22"/>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nodeType="clickEffect">
                                  <p:stCondLst>
                                    <p:cond delay="0"/>
                                  </p:stCondLst>
                                  <p:childTnLst>
                                    <p:set>
                                      <p:cBhvr>
                                        <p:cTn id="30" dur="1" fill="hold">
                                          <p:stCondLst>
                                            <p:cond delay="0"/>
                                          </p:stCondLst>
                                        </p:cTn>
                                        <p:tgtEl>
                                          <p:spTgt spid="25"/>
                                        </p:tgtEl>
                                        <p:attrNameLst>
                                          <p:attrName>style.visibility</p:attrName>
                                        </p:attrNameLst>
                                      </p:cBhvr>
                                      <p:to>
                                        <p:strVal val="visible"/>
                                      </p:to>
                                    </p:set>
                                    <p:animEffect transition="in" filter="fade">
                                      <p:cBhvr>
                                        <p:cTn id="31" dur="500"/>
                                        <p:tgtEl>
                                          <p:spTgt spid="25"/>
                                        </p:tgtEl>
                                      </p:cBhvr>
                                    </p:animEffect>
                                  </p:childTnLst>
                                </p:cTn>
                              </p:par>
                              <p:par>
                                <p:cTn id="32" presetID="10" presetClass="entr" presetSubtype="0" fill="hold" nodeType="withEffect">
                                  <p:stCondLst>
                                    <p:cond delay="300"/>
                                  </p:stCondLst>
                                  <p:childTnLst>
                                    <p:set>
                                      <p:cBhvr>
                                        <p:cTn id="33" dur="1" fill="hold">
                                          <p:stCondLst>
                                            <p:cond delay="0"/>
                                          </p:stCondLst>
                                        </p:cTn>
                                        <p:tgtEl>
                                          <p:spTgt spid="26"/>
                                        </p:tgtEl>
                                        <p:attrNameLst>
                                          <p:attrName>style.visibility</p:attrName>
                                        </p:attrNameLst>
                                      </p:cBhvr>
                                      <p:to>
                                        <p:strVal val="visible"/>
                                      </p:to>
                                    </p:set>
                                    <p:animEffect transition="in" filter="fade">
                                      <p:cBhvr>
                                        <p:cTn id="34" dur="500"/>
                                        <p:tgtEl>
                                          <p:spTgt spid="26"/>
                                        </p:tgtEl>
                                      </p:cBhvr>
                                    </p:animEffect>
                                  </p:childTnLst>
                                </p:cTn>
                              </p:par>
                              <p:par>
                                <p:cTn id="35" presetID="10" presetClass="entr" presetSubtype="0" fill="hold" nodeType="withEffect">
                                  <p:stCondLst>
                                    <p:cond delay="600"/>
                                  </p:stCondLst>
                                  <p:childTnLst>
                                    <p:set>
                                      <p:cBhvr>
                                        <p:cTn id="36" dur="1" fill="hold">
                                          <p:stCondLst>
                                            <p:cond delay="0"/>
                                          </p:stCondLst>
                                        </p:cTn>
                                        <p:tgtEl>
                                          <p:spTgt spid="27"/>
                                        </p:tgtEl>
                                        <p:attrNameLst>
                                          <p:attrName>style.visibility</p:attrName>
                                        </p:attrNameLst>
                                      </p:cBhvr>
                                      <p:to>
                                        <p:strVal val="visible"/>
                                      </p:to>
                                    </p:set>
                                    <p:animEffect transition="in" filter="fade">
                                      <p:cBhvr>
                                        <p:cTn id="37" dur="500"/>
                                        <p:tgtEl>
                                          <p:spTgt spid="27"/>
                                        </p:tgtEl>
                                      </p:cBhvr>
                                    </p:animEffect>
                                  </p:childTnLst>
                                </p:cTn>
                              </p:par>
                              <p:par>
                                <p:cTn id="38" presetID="10" presetClass="entr" presetSubtype="0" fill="hold" grpId="0" nodeType="withEffect">
                                  <p:stCondLst>
                                    <p:cond delay="900"/>
                                  </p:stCondLst>
                                  <p:childTnLst>
                                    <p:set>
                                      <p:cBhvr>
                                        <p:cTn id="39" dur="1" fill="hold">
                                          <p:stCondLst>
                                            <p:cond delay="0"/>
                                          </p:stCondLst>
                                        </p:cTn>
                                        <p:tgtEl>
                                          <p:spTgt spid="28"/>
                                        </p:tgtEl>
                                        <p:attrNameLst>
                                          <p:attrName>style.visibility</p:attrName>
                                        </p:attrNameLst>
                                      </p:cBhvr>
                                      <p:to>
                                        <p:strVal val="visible"/>
                                      </p:to>
                                    </p:set>
                                    <p:animEffect transition="in" filter="fade">
                                      <p:cBhvr>
                                        <p:cTn id="40" dur="500"/>
                                        <p:tgtEl>
                                          <p:spTgt spid="28"/>
                                        </p:tgtEl>
                                      </p:cBhvr>
                                    </p:animEffect>
                                  </p:childTnLst>
                                </p:cTn>
                              </p:par>
                              <p:par>
                                <p:cTn id="41" presetID="10" presetClass="entr" presetSubtype="0" fill="hold" grpId="0" nodeType="withEffect">
                                  <p:stCondLst>
                                    <p:cond delay="1200"/>
                                  </p:stCondLst>
                                  <p:childTnLst>
                                    <p:set>
                                      <p:cBhvr>
                                        <p:cTn id="42" dur="1" fill="hold">
                                          <p:stCondLst>
                                            <p:cond delay="0"/>
                                          </p:stCondLst>
                                        </p:cTn>
                                        <p:tgtEl>
                                          <p:spTgt spid="29"/>
                                        </p:tgtEl>
                                        <p:attrNameLst>
                                          <p:attrName>style.visibility</p:attrName>
                                        </p:attrNameLst>
                                      </p:cBhvr>
                                      <p:to>
                                        <p:strVal val="visible"/>
                                      </p:to>
                                    </p:set>
                                    <p:animEffect transition="in" filter="fade">
                                      <p:cBhvr>
                                        <p:cTn id="43" dur="500"/>
                                        <p:tgtEl>
                                          <p:spTgt spid="29"/>
                                        </p:tgtEl>
                                      </p:cBhvr>
                                    </p:animEffect>
                                  </p:childTnLst>
                                </p:cTn>
                              </p:par>
                              <p:par>
                                <p:cTn id="44" presetID="10" presetClass="entr" presetSubtype="0" fill="hold" grpId="0" nodeType="withEffect">
                                  <p:stCondLst>
                                    <p:cond delay="1500"/>
                                  </p:stCondLst>
                                  <p:childTnLst>
                                    <p:set>
                                      <p:cBhvr>
                                        <p:cTn id="45" dur="1" fill="hold">
                                          <p:stCondLst>
                                            <p:cond delay="0"/>
                                          </p:stCondLst>
                                        </p:cTn>
                                        <p:tgtEl>
                                          <p:spTgt spid="30"/>
                                        </p:tgtEl>
                                        <p:attrNameLst>
                                          <p:attrName>style.visibility</p:attrName>
                                        </p:attrNameLst>
                                      </p:cBhvr>
                                      <p:to>
                                        <p:strVal val="visible"/>
                                      </p:to>
                                    </p:set>
                                    <p:animEffect transition="in" filter="fade">
                                      <p:cBhvr>
                                        <p:cTn id="46" dur="500"/>
                                        <p:tgtEl>
                                          <p:spTgt spid="30"/>
                                        </p:tgtEl>
                                      </p:cBhvr>
                                    </p:animEffect>
                                  </p:childTnLst>
                                </p:cTn>
                              </p:par>
                              <p:par>
                                <p:cTn id="47" presetID="10" presetClass="entr" presetSubtype="0" fill="hold" grpId="0" nodeType="withEffect">
                                  <p:stCondLst>
                                    <p:cond delay="1800"/>
                                  </p:stCondLst>
                                  <p:childTnLst>
                                    <p:set>
                                      <p:cBhvr>
                                        <p:cTn id="48" dur="1" fill="hold">
                                          <p:stCondLst>
                                            <p:cond delay="0"/>
                                          </p:stCondLst>
                                        </p:cTn>
                                        <p:tgtEl>
                                          <p:spTgt spid="31"/>
                                        </p:tgtEl>
                                        <p:attrNameLst>
                                          <p:attrName>style.visibility</p:attrName>
                                        </p:attrNameLst>
                                      </p:cBhvr>
                                      <p:to>
                                        <p:strVal val="visible"/>
                                      </p:to>
                                    </p:set>
                                    <p:animEffect transition="in" filter="fade">
                                      <p:cBhvr>
                                        <p:cTn id="49" dur="500"/>
                                        <p:tgtEl>
                                          <p:spTgt spid="31"/>
                                        </p:tgtEl>
                                      </p:cBhvr>
                                    </p:animEffect>
                                  </p:childTnLst>
                                </p:cTn>
                              </p:par>
                              <p:par>
                                <p:cTn id="50" presetID="10" presetClass="entr" presetSubtype="0" fill="hold" grpId="0" nodeType="withEffect">
                                  <p:stCondLst>
                                    <p:cond delay="2100"/>
                                  </p:stCondLst>
                                  <p:childTnLst>
                                    <p:set>
                                      <p:cBhvr>
                                        <p:cTn id="51" dur="1" fill="hold">
                                          <p:stCondLst>
                                            <p:cond delay="0"/>
                                          </p:stCondLst>
                                        </p:cTn>
                                        <p:tgtEl>
                                          <p:spTgt spid="32"/>
                                        </p:tgtEl>
                                        <p:attrNameLst>
                                          <p:attrName>style.visibility</p:attrName>
                                        </p:attrNameLst>
                                      </p:cBhvr>
                                      <p:to>
                                        <p:strVal val="visible"/>
                                      </p:to>
                                    </p:set>
                                    <p:animEffect transition="in" filter="fade">
                                      <p:cBhvr>
                                        <p:cTn id="52" dur="500"/>
                                        <p:tgtEl>
                                          <p:spTgt spid="32"/>
                                        </p:tgtEl>
                                      </p:cBhvr>
                                    </p:animEffect>
                                  </p:childTnLst>
                                </p:cTn>
                              </p:par>
                              <p:par>
                                <p:cTn id="53" presetID="10" presetClass="entr" presetSubtype="0" fill="hold" grpId="0" nodeType="withEffect">
                                  <p:stCondLst>
                                    <p:cond delay="2400"/>
                                  </p:stCondLst>
                                  <p:childTnLst>
                                    <p:set>
                                      <p:cBhvr>
                                        <p:cTn id="54" dur="1" fill="hold">
                                          <p:stCondLst>
                                            <p:cond delay="0"/>
                                          </p:stCondLst>
                                        </p:cTn>
                                        <p:tgtEl>
                                          <p:spTgt spid="33"/>
                                        </p:tgtEl>
                                        <p:attrNameLst>
                                          <p:attrName>style.visibility</p:attrName>
                                        </p:attrNameLst>
                                      </p:cBhvr>
                                      <p:to>
                                        <p:strVal val="visible"/>
                                      </p:to>
                                    </p:set>
                                    <p:animEffect transition="in" filter="fade">
                                      <p:cBhvr>
                                        <p:cTn id="55"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p:bldP spid="29" grpId="0"/>
      <p:bldP spid="30" grpId="0"/>
      <p:bldP spid="31" grpId="0"/>
      <p:bldP spid="32" grpId="0"/>
      <p:bldP spid="33"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6" descr="F:\Temp\400页超强PPT模板\花PNG\65789.png"/>
          <p:cNvPicPr>
            <a:picLocks noChangeAspect="1" noChangeArrowheads="1"/>
          </p:cNvPicPr>
          <p:nvPr/>
        </p:nvPicPr>
        <p:blipFill rotWithShape="1">
          <a:blip r:embed="rId3" cstate="screen">
            <a:extLst>
              <a:ext uri="{28A0092B-C50C-407E-A947-70E740481C1C}">
                <a14:useLocalDpi xmlns:a14="http://schemas.microsoft.com/office/drawing/2010/main"/>
              </a:ext>
            </a:extLst>
          </a:blip>
          <a:srcRect/>
          <a:stretch/>
        </p:blipFill>
        <p:spPr bwMode="auto">
          <a:xfrm rot="4036017" flipH="1" flipV="1">
            <a:off x="-1777203" y="-2206329"/>
            <a:ext cx="3110810" cy="6929676"/>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6" descr="F:\Temp\400页超强PPT模板\花PNG\65789.png"/>
          <p:cNvPicPr>
            <a:picLocks noChangeAspect="1" noChangeArrowheads="1"/>
          </p:cNvPicPr>
          <p:nvPr/>
        </p:nvPicPr>
        <p:blipFill rotWithShape="1">
          <a:blip r:embed="rId3" cstate="screen">
            <a:extLst>
              <a:ext uri="{28A0092B-C50C-407E-A947-70E740481C1C}">
                <a14:useLocalDpi xmlns:a14="http://schemas.microsoft.com/office/drawing/2010/main"/>
              </a:ext>
            </a:extLst>
          </a:blip>
          <a:srcRect/>
          <a:stretch/>
        </p:blipFill>
        <p:spPr bwMode="auto">
          <a:xfrm rot="17563983" flipV="1">
            <a:off x="10867236" y="-2206330"/>
            <a:ext cx="3110810" cy="6929676"/>
          </a:xfrm>
          <a:prstGeom prst="rect">
            <a:avLst/>
          </a:prstGeom>
          <a:noFill/>
          <a:extLst>
            <a:ext uri="{909E8E84-426E-40DD-AFC4-6F175D3DCCD1}">
              <a14:hiddenFill xmlns:a14="http://schemas.microsoft.com/office/drawing/2010/main">
                <a:solidFill>
                  <a:srgbClr val="FFFFFF"/>
                </a:solidFill>
              </a14:hiddenFill>
            </a:ext>
          </a:extLst>
        </p:spPr>
      </p:pic>
      <p:grpSp>
        <p:nvGrpSpPr>
          <p:cNvPr id="6" name="组合 5"/>
          <p:cNvGrpSpPr/>
          <p:nvPr/>
        </p:nvGrpSpPr>
        <p:grpSpPr>
          <a:xfrm>
            <a:off x="4103839" y="399268"/>
            <a:ext cx="3818270" cy="729094"/>
            <a:chOff x="3929028" y="495853"/>
            <a:chExt cx="3818270" cy="729094"/>
          </a:xfrm>
        </p:grpSpPr>
        <p:sp>
          <p:nvSpPr>
            <p:cNvPr id="7" name="椭圆 6"/>
            <p:cNvSpPr/>
            <p:nvPr/>
          </p:nvSpPr>
          <p:spPr>
            <a:xfrm>
              <a:off x="3929028" y="534171"/>
              <a:ext cx="611036" cy="611036"/>
            </a:xfrm>
            <a:prstGeom prst="ellipse">
              <a:avLst/>
            </a:prstGeom>
            <a:solidFill>
              <a:srgbClr val="E94E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600" b="1" dirty="0" smtClean="0">
                  <a:solidFill>
                    <a:schemeClr val="bg1"/>
                  </a:solidFill>
                  <a:latin typeface="微软雅黑" pitchFamily="34" charset="-122"/>
                  <a:ea typeface="微软雅黑" pitchFamily="34" charset="-122"/>
                </a:rPr>
                <a:t>3</a:t>
              </a:r>
              <a:endParaRPr lang="zh-CN" altLang="en-US" sz="3600" b="1" dirty="0">
                <a:solidFill>
                  <a:schemeClr val="bg1"/>
                </a:solidFill>
                <a:latin typeface="微软雅黑" pitchFamily="34" charset="-122"/>
                <a:ea typeface="微软雅黑" pitchFamily="34" charset="-122"/>
              </a:endParaRPr>
            </a:p>
          </p:txBody>
        </p:sp>
        <p:sp>
          <p:nvSpPr>
            <p:cNvPr id="8" name="Copyright Notice"/>
            <p:cNvSpPr>
              <a:spLocks/>
            </p:cNvSpPr>
            <p:nvPr/>
          </p:nvSpPr>
          <p:spPr bwMode="auto">
            <a:xfrm>
              <a:off x="4678301" y="495853"/>
              <a:ext cx="2628900" cy="434765"/>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r>
                <a:rPr lang="zh-CN" altLang="en-US" sz="2400" b="1" cap="small" dirty="0" smtClean="0">
                  <a:solidFill>
                    <a:schemeClr val="tx1">
                      <a:lumMod val="50000"/>
                      <a:lumOff val="50000"/>
                    </a:schemeClr>
                  </a:solidFill>
                  <a:latin typeface="微软雅黑" panose="020B0503020204020204" pitchFamily="34" charset="-122"/>
                  <a:ea typeface="微软雅黑" panose="020B0503020204020204" pitchFamily="34" charset="-122"/>
                </a:rPr>
                <a:t>点击加入标题文字</a:t>
              </a:r>
              <a:endParaRPr lang="en-US" sz="2400" b="1" cap="small"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9" name="文本框 12"/>
            <p:cNvSpPr txBox="1"/>
            <p:nvPr/>
          </p:nvSpPr>
          <p:spPr>
            <a:xfrm>
              <a:off x="4678301" y="855615"/>
              <a:ext cx="3068997" cy="369332"/>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zh-CN" dirty="0">
                  <a:solidFill>
                    <a:schemeClr val="tx1">
                      <a:lumMod val="50000"/>
                      <a:lumOff val="50000"/>
                    </a:schemeClr>
                  </a:solidFill>
                </a:rPr>
                <a:t>Click add title text description</a:t>
              </a:r>
              <a:endParaRPr lang="zh-CN" altLang="en-US" dirty="0">
                <a:solidFill>
                  <a:schemeClr val="tx1">
                    <a:lumMod val="50000"/>
                    <a:lumOff val="50000"/>
                  </a:schemeClr>
                </a:solidFill>
              </a:endParaRPr>
            </a:p>
          </p:txBody>
        </p:sp>
      </p:grpSp>
      <p:grpSp>
        <p:nvGrpSpPr>
          <p:cNvPr id="10" name="组合 9"/>
          <p:cNvGrpSpPr/>
          <p:nvPr/>
        </p:nvGrpSpPr>
        <p:grpSpPr>
          <a:xfrm flipV="1">
            <a:off x="-17617" y="1272756"/>
            <a:ext cx="12222544" cy="64698"/>
            <a:chOff x="2424953" y="1238297"/>
            <a:chExt cx="7305796" cy="76200"/>
          </a:xfrm>
          <a:solidFill>
            <a:srgbClr val="E94E60"/>
          </a:solidFill>
        </p:grpSpPr>
        <p:sp>
          <p:nvSpPr>
            <p:cNvPr id="11" name="Rectangle 13"/>
            <p:cNvSpPr/>
            <p:nvPr/>
          </p:nvSpPr>
          <p:spPr>
            <a:xfrm>
              <a:off x="2424953" y="1238297"/>
              <a:ext cx="1463040" cy="762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E94E60"/>
                </a:solidFill>
                <a:effectLst/>
                <a:uLnTx/>
                <a:uFillTx/>
                <a:latin typeface="Rockwell"/>
                <a:ea typeface="+mn-ea"/>
                <a:cs typeface="+mn-cs"/>
              </a:endParaRPr>
            </a:p>
          </p:txBody>
        </p:sp>
        <p:sp>
          <p:nvSpPr>
            <p:cNvPr id="12" name="Rectangle 14"/>
            <p:cNvSpPr/>
            <p:nvPr/>
          </p:nvSpPr>
          <p:spPr>
            <a:xfrm>
              <a:off x="8267708" y="1238297"/>
              <a:ext cx="1463041" cy="762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E94E60"/>
                </a:solidFill>
                <a:effectLst/>
                <a:uLnTx/>
                <a:uFillTx/>
                <a:latin typeface="Rockwell"/>
                <a:ea typeface="+mn-ea"/>
                <a:cs typeface="+mn-cs"/>
              </a:endParaRPr>
            </a:p>
          </p:txBody>
        </p:sp>
        <p:sp>
          <p:nvSpPr>
            <p:cNvPr id="13" name="Rectangle 15"/>
            <p:cNvSpPr/>
            <p:nvPr/>
          </p:nvSpPr>
          <p:spPr>
            <a:xfrm>
              <a:off x="5351033" y="1238297"/>
              <a:ext cx="1463040" cy="762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E94E60"/>
                </a:solidFill>
                <a:effectLst/>
                <a:uLnTx/>
                <a:uFillTx/>
                <a:latin typeface="Rockwell"/>
                <a:ea typeface="+mn-ea"/>
                <a:cs typeface="+mn-cs"/>
              </a:endParaRPr>
            </a:p>
          </p:txBody>
        </p:sp>
        <p:sp>
          <p:nvSpPr>
            <p:cNvPr id="14" name="Rectangle 16"/>
            <p:cNvSpPr/>
            <p:nvPr/>
          </p:nvSpPr>
          <p:spPr>
            <a:xfrm>
              <a:off x="6814073" y="1238297"/>
              <a:ext cx="1463040" cy="762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E94E60"/>
                </a:solidFill>
                <a:effectLst/>
                <a:uLnTx/>
                <a:uFillTx/>
                <a:latin typeface="Rockwell"/>
                <a:ea typeface="+mn-ea"/>
                <a:cs typeface="+mn-cs"/>
              </a:endParaRPr>
            </a:p>
          </p:txBody>
        </p:sp>
        <p:sp>
          <p:nvSpPr>
            <p:cNvPr id="15" name="Rectangle 17"/>
            <p:cNvSpPr/>
            <p:nvPr/>
          </p:nvSpPr>
          <p:spPr>
            <a:xfrm>
              <a:off x="3887993" y="1238297"/>
              <a:ext cx="1463040" cy="762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E94E60"/>
                </a:solidFill>
                <a:effectLst/>
                <a:uLnTx/>
                <a:uFillTx/>
                <a:latin typeface="Rockwell"/>
                <a:ea typeface="+mn-ea"/>
                <a:cs typeface="+mn-cs"/>
              </a:endParaRPr>
            </a:p>
          </p:txBody>
        </p:sp>
      </p:grpSp>
      <p:sp>
        <p:nvSpPr>
          <p:cNvPr id="16" name="Arc 2"/>
          <p:cNvSpPr/>
          <p:nvPr/>
        </p:nvSpPr>
        <p:spPr>
          <a:xfrm flipV="1">
            <a:off x="1807102" y="2605502"/>
            <a:ext cx="1695229" cy="1695843"/>
          </a:xfrm>
          <a:prstGeom prst="arc">
            <a:avLst>
              <a:gd name="adj1" fmla="val 17688587"/>
              <a:gd name="adj2" fmla="val 14471894"/>
            </a:avLst>
          </a:prstGeom>
          <a:ln w="127000">
            <a:solidFill>
              <a:srgbClr val="E94E60"/>
            </a:solidFill>
            <a:headEnd type="none" w="sm" len="sm"/>
            <a:tailEnd type="oval" w="sm" len="sm"/>
          </a:ln>
        </p:spPr>
        <p:style>
          <a:lnRef idx="1">
            <a:schemeClr val="accent1"/>
          </a:lnRef>
          <a:fillRef idx="0">
            <a:schemeClr val="accent1"/>
          </a:fillRef>
          <a:effectRef idx="0">
            <a:schemeClr val="accent1"/>
          </a:effectRef>
          <a:fontRef idx="minor">
            <a:schemeClr val="tx1"/>
          </a:fontRef>
        </p:style>
        <p:txBody>
          <a:bodyPr lIns="91422" tIns="45711" rIns="91422" bIns="45711" anchor="ctr"/>
          <a:lstStyle/>
          <a:p>
            <a:pPr algn="ctr">
              <a:defRPr/>
            </a:pPr>
            <a:endParaRPr lang="en-US">
              <a:solidFill>
                <a:schemeClr val="bg1">
                  <a:lumMod val="85000"/>
                </a:schemeClr>
              </a:solidFill>
            </a:endParaRPr>
          </a:p>
        </p:txBody>
      </p:sp>
      <p:sp>
        <p:nvSpPr>
          <p:cNvPr id="17" name="TextBox 16"/>
          <p:cNvSpPr txBox="1"/>
          <p:nvPr/>
        </p:nvSpPr>
        <p:spPr>
          <a:xfrm>
            <a:off x="2105963" y="3163971"/>
            <a:ext cx="1232870" cy="584910"/>
          </a:xfrm>
          <a:prstGeom prst="rect">
            <a:avLst/>
          </a:prstGeom>
          <a:noFill/>
          <a:ln w="127000">
            <a:noFill/>
          </a:ln>
        </p:spPr>
        <p:txBody>
          <a:bodyPr wrap="none" lIns="91422" tIns="45711" rIns="91422" bIns="45711">
            <a:spAutoFit/>
          </a:bodyPr>
          <a:lstStyle/>
          <a:p>
            <a:pPr algn="ctr">
              <a:defRPr/>
            </a:pPr>
            <a:r>
              <a:rPr lang="en-US" sz="3200" b="1" dirty="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135%</a:t>
            </a:r>
          </a:p>
        </p:txBody>
      </p:sp>
      <p:grpSp>
        <p:nvGrpSpPr>
          <p:cNvPr id="18" name="组合 17"/>
          <p:cNvGrpSpPr/>
          <p:nvPr/>
        </p:nvGrpSpPr>
        <p:grpSpPr>
          <a:xfrm>
            <a:off x="1746177" y="4675539"/>
            <a:ext cx="2029737" cy="954620"/>
            <a:chOff x="1018896" y="4523533"/>
            <a:chExt cx="2030001" cy="954399"/>
          </a:xfrm>
        </p:grpSpPr>
        <p:sp>
          <p:nvSpPr>
            <p:cNvPr id="19" name="TextBox 18"/>
            <p:cNvSpPr txBox="1"/>
            <p:nvPr/>
          </p:nvSpPr>
          <p:spPr>
            <a:xfrm>
              <a:off x="1249066" y="4523533"/>
              <a:ext cx="1569660" cy="538609"/>
            </a:xfrm>
            <a:prstGeom prst="rect">
              <a:avLst/>
            </a:prstGeom>
            <a:noFill/>
          </p:spPr>
          <p:txBody>
            <a:bodyPr wrap="none">
              <a:spAutoFit/>
            </a:bodyPr>
            <a:lstStyle/>
            <a:p>
              <a:pPr lvl="0" algn="ctr"/>
              <a:r>
                <a:rPr lang="zh-CN" altLang="en-US" b="1" dirty="0">
                  <a:solidFill>
                    <a:schemeClr val="bg1">
                      <a:lumMod val="50000"/>
                    </a:schemeClr>
                  </a:solidFill>
                  <a:latin typeface="微软雅黑" pitchFamily="34" charset="-122"/>
                  <a:ea typeface="微软雅黑" pitchFamily="34" charset="-122"/>
                  <a:cs typeface="Calibri" pitchFamily="34" charset="0"/>
                </a:rPr>
                <a:t>点击加入标题</a:t>
              </a:r>
              <a:endParaRPr lang="en-US" altLang="zh-CN" b="1" dirty="0">
                <a:solidFill>
                  <a:schemeClr val="bg1">
                    <a:lumMod val="50000"/>
                  </a:schemeClr>
                </a:solidFill>
                <a:latin typeface="微软雅黑" pitchFamily="34" charset="-122"/>
                <a:ea typeface="微软雅黑" pitchFamily="34" charset="-122"/>
                <a:cs typeface="Calibri" pitchFamily="34" charset="0"/>
              </a:endParaRPr>
            </a:p>
            <a:p>
              <a:pPr algn="ctr">
                <a:defRPr/>
              </a:pPr>
              <a:endParaRPr lang="en-US" sz="1100" b="1" dirty="0">
                <a:solidFill>
                  <a:schemeClr val="bg1">
                    <a:lumMod val="50000"/>
                  </a:schemeClr>
                </a:solidFill>
                <a:latin typeface="微软雅黑" pitchFamily="34" charset="-122"/>
                <a:ea typeface="微软雅黑" pitchFamily="34" charset="-122"/>
                <a:cs typeface="Open Sans" panose="020B0606030504020204" pitchFamily="34" charset="0"/>
              </a:endParaRPr>
            </a:p>
          </p:txBody>
        </p:sp>
        <p:sp>
          <p:nvSpPr>
            <p:cNvPr id="20" name="Rectangle 27"/>
            <p:cNvSpPr/>
            <p:nvPr/>
          </p:nvSpPr>
          <p:spPr>
            <a:xfrm>
              <a:off x="1018896" y="4831601"/>
              <a:ext cx="2030001" cy="646331"/>
            </a:xfrm>
            <a:prstGeom prst="rect">
              <a:avLst/>
            </a:prstGeom>
          </p:spPr>
          <p:txBody>
            <a:bodyPr wrap="square">
              <a:spAutoFit/>
            </a:bodyPr>
            <a:lstStyle/>
            <a:p>
              <a:pPr lvl="0" algn="ctr"/>
              <a:r>
                <a:rPr lang="zh-CN" altLang="en-US" dirty="0">
                  <a:solidFill>
                    <a:schemeClr val="bg1">
                      <a:lumMod val="50000"/>
                    </a:schemeClr>
                  </a:solidFill>
                  <a:latin typeface="微软雅黑" pitchFamily="34" charset="-122"/>
                  <a:ea typeface="微软雅黑" pitchFamily="34" charset="-122"/>
                  <a:cs typeface="Calibri" pitchFamily="34" charset="0"/>
                </a:rPr>
                <a:t>加入文字</a:t>
              </a:r>
              <a:r>
                <a:rPr lang="zh-CN" altLang="en-US" dirty="0" smtClean="0">
                  <a:solidFill>
                    <a:schemeClr val="bg1">
                      <a:lumMod val="50000"/>
                    </a:schemeClr>
                  </a:solidFill>
                  <a:latin typeface="微软雅黑" pitchFamily="34" charset="-122"/>
                  <a:ea typeface="微软雅黑" pitchFamily="34" charset="-122"/>
                  <a:cs typeface="Calibri" pitchFamily="34" charset="0"/>
                </a:rPr>
                <a:t>描文字</a:t>
              </a:r>
              <a:r>
                <a:rPr lang="zh-CN" altLang="en-US" dirty="0">
                  <a:solidFill>
                    <a:schemeClr val="bg1">
                      <a:lumMod val="50000"/>
                    </a:schemeClr>
                  </a:solidFill>
                  <a:latin typeface="微软雅黑" pitchFamily="34" charset="-122"/>
                  <a:ea typeface="微软雅黑" pitchFamily="34" charset="-122"/>
                  <a:cs typeface="Calibri" pitchFamily="34" charset="0"/>
                </a:rPr>
                <a:t>描述文案描述表达。</a:t>
              </a:r>
              <a:endParaRPr lang="en-US" altLang="zh-CN" dirty="0">
                <a:solidFill>
                  <a:schemeClr val="bg1">
                    <a:lumMod val="50000"/>
                  </a:schemeClr>
                </a:solidFill>
                <a:latin typeface="微软雅黑" pitchFamily="34" charset="-122"/>
                <a:ea typeface="微软雅黑" pitchFamily="34" charset="-122"/>
              </a:endParaRPr>
            </a:p>
          </p:txBody>
        </p:sp>
      </p:grpSp>
      <p:sp>
        <p:nvSpPr>
          <p:cNvPr id="21" name="Arc 20"/>
          <p:cNvSpPr/>
          <p:nvPr/>
        </p:nvSpPr>
        <p:spPr>
          <a:xfrm flipV="1">
            <a:off x="4210111" y="2605502"/>
            <a:ext cx="1695229" cy="1695843"/>
          </a:xfrm>
          <a:prstGeom prst="arc">
            <a:avLst>
              <a:gd name="adj1" fmla="val 17688587"/>
              <a:gd name="adj2" fmla="val 14471894"/>
            </a:avLst>
          </a:prstGeom>
          <a:ln w="127000">
            <a:solidFill>
              <a:schemeClr val="tx1">
                <a:lumMod val="50000"/>
                <a:lumOff val="50000"/>
              </a:schemeClr>
            </a:solidFill>
            <a:headEnd type="none" w="sm" len="sm"/>
            <a:tailEnd type="oval" w="sm" len="sm"/>
          </a:ln>
        </p:spPr>
        <p:style>
          <a:lnRef idx="1">
            <a:schemeClr val="accent1"/>
          </a:lnRef>
          <a:fillRef idx="0">
            <a:schemeClr val="accent1"/>
          </a:fillRef>
          <a:effectRef idx="0">
            <a:schemeClr val="accent1"/>
          </a:effectRef>
          <a:fontRef idx="minor">
            <a:schemeClr val="tx1"/>
          </a:fontRef>
        </p:style>
        <p:txBody>
          <a:bodyPr lIns="91422" tIns="45711" rIns="91422" bIns="45711" anchor="ctr"/>
          <a:lstStyle/>
          <a:p>
            <a:pPr algn="ctr">
              <a:defRPr/>
            </a:pPr>
            <a:endParaRPr lang="en-US">
              <a:solidFill>
                <a:schemeClr val="bg1">
                  <a:lumMod val="85000"/>
                </a:schemeClr>
              </a:solidFill>
            </a:endParaRPr>
          </a:p>
        </p:txBody>
      </p:sp>
      <p:sp>
        <p:nvSpPr>
          <p:cNvPr id="22" name="TextBox 21"/>
          <p:cNvSpPr txBox="1"/>
          <p:nvPr/>
        </p:nvSpPr>
        <p:spPr>
          <a:xfrm>
            <a:off x="4508972" y="3163971"/>
            <a:ext cx="1232870" cy="584910"/>
          </a:xfrm>
          <a:prstGeom prst="rect">
            <a:avLst/>
          </a:prstGeom>
          <a:noFill/>
          <a:ln w="127000">
            <a:noFill/>
          </a:ln>
        </p:spPr>
        <p:txBody>
          <a:bodyPr wrap="none" lIns="91422" tIns="45711" rIns="91422" bIns="45711">
            <a:spAutoFit/>
          </a:bodyPr>
          <a:lstStyle/>
          <a:p>
            <a:pPr algn="ctr">
              <a:defRPr/>
            </a:pPr>
            <a:r>
              <a:rPr lang="en-US" sz="3200" b="1">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174%</a:t>
            </a:r>
          </a:p>
        </p:txBody>
      </p:sp>
      <p:sp>
        <p:nvSpPr>
          <p:cNvPr id="23" name="Arc 16"/>
          <p:cNvSpPr/>
          <p:nvPr/>
        </p:nvSpPr>
        <p:spPr>
          <a:xfrm flipV="1">
            <a:off x="6594292" y="2605502"/>
            <a:ext cx="1695229" cy="1695843"/>
          </a:xfrm>
          <a:prstGeom prst="arc">
            <a:avLst>
              <a:gd name="adj1" fmla="val 17688587"/>
              <a:gd name="adj2" fmla="val 14471894"/>
            </a:avLst>
          </a:prstGeom>
          <a:ln w="127000">
            <a:solidFill>
              <a:srgbClr val="E94E60"/>
            </a:solidFill>
            <a:headEnd type="none" w="sm" len="sm"/>
            <a:tailEnd type="oval" w="sm" len="sm"/>
          </a:ln>
        </p:spPr>
        <p:style>
          <a:lnRef idx="1">
            <a:schemeClr val="accent1"/>
          </a:lnRef>
          <a:fillRef idx="0">
            <a:schemeClr val="accent1"/>
          </a:fillRef>
          <a:effectRef idx="0">
            <a:schemeClr val="accent1"/>
          </a:effectRef>
          <a:fontRef idx="minor">
            <a:schemeClr val="tx1"/>
          </a:fontRef>
        </p:style>
        <p:txBody>
          <a:bodyPr lIns="91422" tIns="45711" rIns="91422" bIns="45711" anchor="ctr"/>
          <a:lstStyle/>
          <a:p>
            <a:pPr algn="ctr">
              <a:defRPr/>
            </a:pPr>
            <a:endParaRPr lang="en-US">
              <a:solidFill>
                <a:schemeClr val="bg1">
                  <a:lumMod val="85000"/>
                </a:schemeClr>
              </a:solidFill>
            </a:endParaRPr>
          </a:p>
        </p:txBody>
      </p:sp>
      <p:sp>
        <p:nvSpPr>
          <p:cNvPr id="24" name="TextBox 23"/>
          <p:cNvSpPr txBox="1"/>
          <p:nvPr/>
        </p:nvSpPr>
        <p:spPr>
          <a:xfrm>
            <a:off x="6893153" y="3163971"/>
            <a:ext cx="1232870" cy="584910"/>
          </a:xfrm>
          <a:prstGeom prst="rect">
            <a:avLst/>
          </a:prstGeom>
          <a:noFill/>
          <a:ln w="127000">
            <a:noFill/>
          </a:ln>
        </p:spPr>
        <p:txBody>
          <a:bodyPr wrap="none" lIns="91422" tIns="45711" rIns="91422" bIns="45711">
            <a:spAutoFit/>
          </a:bodyPr>
          <a:lstStyle/>
          <a:p>
            <a:pPr algn="ctr">
              <a:defRPr/>
            </a:pPr>
            <a:r>
              <a:rPr lang="en-US" sz="3200" b="1">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105%</a:t>
            </a:r>
          </a:p>
        </p:txBody>
      </p:sp>
      <p:sp>
        <p:nvSpPr>
          <p:cNvPr id="25" name="Arc 12"/>
          <p:cNvSpPr/>
          <p:nvPr/>
        </p:nvSpPr>
        <p:spPr>
          <a:xfrm flipV="1">
            <a:off x="8951928" y="2589623"/>
            <a:ext cx="1695229" cy="1695843"/>
          </a:xfrm>
          <a:prstGeom prst="arc">
            <a:avLst>
              <a:gd name="adj1" fmla="val 17688587"/>
              <a:gd name="adj2" fmla="val 14471894"/>
            </a:avLst>
          </a:prstGeom>
          <a:ln w="127000">
            <a:solidFill>
              <a:schemeClr val="tx1">
                <a:lumMod val="50000"/>
                <a:lumOff val="50000"/>
              </a:schemeClr>
            </a:solidFill>
            <a:headEnd type="none" w="sm" len="sm"/>
            <a:tailEnd type="oval" w="sm" len="sm"/>
          </a:ln>
        </p:spPr>
        <p:style>
          <a:lnRef idx="1">
            <a:schemeClr val="accent1"/>
          </a:lnRef>
          <a:fillRef idx="0">
            <a:schemeClr val="accent1"/>
          </a:fillRef>
          <a:effectRef idx="0">
            <a:schemeClr val="accent1"/>
          </a:effectRef>
          <a:fontRef idx="minor">
            <a:schemeClr val="tx1"/>
          </a:fontRef>
        </p:style>
        <p:txBody>
          <a:bodyPr lIns="91422" tIns="45711" rIns="91422" bIns="45711" anchor="ctr"/>
          <a:lstStyle/>
          <a:p>
            <a:pPr algn="ctr">
              <a:defRPr/>
            </a:pPr>
            <a:endParaRPr lang="en-US">
              <a:solidFill>
                <a:schemeClr val="bg1">
                  <a:lumMod val="85000"/>
                </a:schemeClr>
              </a:solidFill>
            </a:endParaRPr>
          </a:p>
        </p:txBody>
      </p:sp>
      <p:sp>
        <p:nvSpPr>
          <p:cNvPr id="26" name="TextBox 25"/>
          <p:cNvSpPr txBox="1"/>
          <p:nvPr/>
        </p:nvSpPr>
        <p:spPr>
          <a:xfrm>
            <a:off x="9250789" y="3149679"/>
            <a:ext cx="1232870" cy="584910"/>
          </a:xfrm>
          <a:prstGeom prst="rect">
            <a:avLst/>
          </a:prstGeom>
          <a:noFill/>
          <a:ln w="127000">
            <a:noFill/>
          </a:ln>
        </p:spPr>
        <p:txBody>
          <a:bodyPr wrap="none" lIns="91422" tIns="45711" rIns="91422" bIns="45711">
            <a:spAutoFit/>
          </a:bodyPr>
          <a:lstStyle/>
          <a:p>
            <a:pPr algn="ctr">
              <a:defRPr/>
            </a:pPr>
            <a:r>
              <a:rPr lang="en-US" sz="3200" b="1">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188%</a:t>
            </a:r>
          </a:p>
        </p:txBody>
      </p:sp>
      <p:grpSp>
        <p:nvGrpSpPr>
          <p:cNvPr id="27" name="组合 26"/>
          <p:cNvGrpSpPr/>
          <p:nvPr/>
        </p:nvGrpSpPr>
        <p:grpSpPr>
          <a:xfrm>
            <a:off x="4138606" y="4675539"/>
            <a:ext cx="2029737" cy="954620"/>
            <a:chOff x="1018896" y="4523533"/>
            <a:chExt cx="2030001" cy="954399"/>
          </a:xfrm>
        </p:grpSpPr>
        <p:sp>
          <p:nvSpPr>
            <p:cNvPr id="28" name="TextBox 27"/>
            <p:cNvSpPr txBox="1"/>
            <p:nvPr/>
          </p:nvSpPr>
          <p:spPr>
            <a:xfrm>
              <a:off x="1249066" y="4523533"/>
              <a:ext cx="1569660" cy="538609"/>
            </a:xfrm>
            <a:prstGeom prst="rect">
              <a:avLst/>
            </a:prstGeom>
            <a:noFill/>
          </p:spPr>
          <p:txBody>
            <a:bodyPr wrap="none">
              <a:spAutoFit/>
            </a:bodyPr>
            <a:lstStyle/>
            <a:p>
              <a:pPr lvl="0" algn="ctr"/>
              <a:r>
                <a:rPr lang="zh-CN" altLang="en-US" b="1" dirty="0">
                  <a:solidFill>
                    <a:schemeClr val="bg1">
                      <a:lumMod val="50000"/>
                    </a:schemeClr>
                  </a:solidFill>
                  <a:latin typeface="微软雅黑" pitchFamily="34" charset="-122"/>
                  <a:ea typeface="微软雅黑" pitchFamily="34" charset="-122"/>
                  <a:cs typeface="Calibri" pitchFamily="34" charset="0"/>
                </a:rPr>
                <a:t>点击加入标题</a:t>
              </a:r>
              <a:endParaRPr lang="en-US" altLang="zh-CN" b="1" dirty="0">
                <a:solidFill>
                  <a:schemeClr val="bg1">
                    <a:lumMod val="50000"/>
                  </a:schemeClr>
                </a:solidFill>
                <a:latin typeface="微软雅黑" pitchFamily="34" charset="-122"/>
                <a:ea typeface="微软雅黑" pitchFamily="34" charset="-122"/>
                <a:cs typeface="Calibri" pitchFamily="34" charset="0"/>
              </a:endParaRPr>
            </a:p>
            <a:p>
              <a:pPr algn="ctr">
                <a:defRPr/>
              </a:pPr>
              <a:endParaRPr lang="en-US" sz="1100" b="1" dirty="0">
                <a:solidFill>
                  <a:schemeClr val="bg1">
                    <a:lumMod val="50000"/>
                  </a:schemeClr>
                </a:solidFill>
                <a:latin typeface="微软雅黑" pitchFamily="34" charset="-122"/>
                <a:ea typeface="微软雅黑" pitchFamily="34" charset="-122"/>
                <a:cs typeface="Open Sans" panose="020B0606030504020204" pitchFamily="34" charset="0"/>
              </a:endParaRPr>
            </a:p>
          </p:txBody>
        </p:sp>
        <p:sp>
          <p:nvSpPr>
            <p:cNvPr id="29" name="Rectangle 27"/>
            <p:cNvSpPr/>
            <p:nvPr/>
          </p:nvSpPr>
          <p:spPr>
            <a:xfrm>
              <a:off x="1018896" y="4831601"/>
              <a:ext cx="2030001" cy="646331"/>
            </a:xfrm>
            <a:prstGeom prst="rect">
              <a:avLst/>
            </a:prstGeom>
          </p:spPr>
          <p:txBody>
            <a:bodyPr wrap="square">
              <a:spAutoFit/>
            </a:bodyPr>
            <a:lstStyle/>
            <a:p>
              <a:pPr lvl="0" algn="ctr"/>
              <a:r>
                <a:rPr lang="zh-CN" altLang="en-US" dirty="0">
                  <a:solidFill>
                    <a:schemeClr val="bg1">
                      <a:lumMod val="50000"/>
                    </a:schemeClr>
                  </a:solidFill>
                  <a:latin typeface="微软雅黑" pitchFamily="34" charset="-122"/>
                  <a:ea typeface="微软雅黑" pitchFamily="34" charset="-122"/>
                  <a:cs typeface="Calibri" pitchFamily="34" charset="0"/>
                </a:rPr>
                <a:t>加入文字</a:t>
              </a:r>
              <a:r>
                <a:rPr lang="zh-CN" altLang="en-US" dirty="0" smtClean="0">
                  <a:solidFill>
                    <a:schemeClr val="bg1">
                      <a:lumMod val="50000"/>
                    </a:schemeClr>
                  </a:solidFill>
                  <a:latin typeface="微软雅黑" pitchFamily="34" charset="-122"/>
                  <a:ea typeface="微软雅黑" pitchFamily="34" charset="-122"/>
                  <a:cs typeface="Calibri" pitchFamily="34" charset="0"/>
                </a:rPr>
                <a:t>描文字</a:t>
              </a:r>
              <a:r>
                <a:rPr lang="zh-CN" altLang="en-US" dirty="0">
                  <a:solidFill>
                    <a:schemeClr val="bg1">
                      <a:lumMod val="50000"/>
                    </a:schemeClr>
                  </a:solidFill>
                  <a:latin typeface="微软雅黑" pitchFamily="34" charset="-122"/>
                  <a:ea typeface="微软雅黑" pitchFamily="34" charset="-122"/>
                  <a:cs typeface="Calibri" pitchFamily="34" charset="0"/>
                </a:rPr>
                <a:t>描述文案描述表达。</a:t>
              </a:r>
              <a:endParaRPr lang="en-US" altLang="zh-CN" dirty="0">
                <a:solidFill>
                  <a:schemeClr val="bg1">
                    <a:lumMod val="50000"/>
                  </a:schemeClr>
                </a:solidFill>
                <a:latin typeface="微软雅黑" pitchFamily="34" charset="-122"/>
                <a:ea typeface="微软雅黑" pitchFamily="34" charset="-122"/>
              </a:endParaRPr>
            </a:p>
          </p:txBody>
        </p:sp>
      </p:grpSp>
      <p:grpSp>
        <p:nvGrpSpPr>
          <p:cNvPr id="30" name="组合 29"/>
          <p:cNvGrpSpPr/>
          <p:nvPr/>
        </p:nvGrpSpPr>
        <p:grpSpPr>
          <a:xfrm>
            <a:off x="6587334" y="4675539"/>
            <a:ext cx="2029737" cy="954620"/>
            <a:chOff x="1018896" y="4523533"/>
            <a:chExt cx="2030001" cy="954399"/>
          </a:xfrm>
        </p:grpSpPr>
        <p:sp>
          <p:nvSpPr>
            <p:cNvPr id="31" name="TextBox 30"/>
            <p:cNvSpPr txBox="1"/>
            <p:nvPr/>
          </p:nvSpPr>
          <p:spPr>
            <a:xfrm>
              <a:off x="1249066" y="4523533"/>
              <a:ext cx="1569660" cy="538609"/>
            </a:xfrm>
            <a:prstGeom prst="rect">
              <a:avLst/>
            </a:prstGeom>
            <a:noFill/>
          </p:spPr>
          <p:txBody>
            <a:bodyPr wrap="none">
              <a:spAutoFit/>
            </a:bodyPr>
            <a:lstStyle/>
            <a:p>
              <a:pPr lvl="0" algn="ctr"/>
              <a:r>
                <a:rPr lang="zh-CN" altLang="en-US" b="1" dirty="0">
                  <a:solidFill>
                    <a:schemeClr val="bg1">
                      <a:lumMod val="50000"/>
                    </a:schemeClr>
                  </a:solidFill>
                  <a:latin typeface="微软雅黑" pitchFamily="34" charset="-122"/>
                  <a:ea typeface="微软雅黑" pitchFamily="34" charset="-122"/>
                  <a:cs typeface="Calibri" pitchFamily="34" charset="0"/>
                </a:rPr>
                <a:t>点击加入标题</a:t>
              </a:r>
              <a:endParaRPr lang="en-US" altLang="zh-CN" b="1" dirty="0">
                <a:solidFill>
                  <a:schemeClr val="bg1">
                    <a:lumMod val="50000"/>
                  </a:schemeClr>
                </a:solidFill>
                <a:latin typeface="微软雅黑" pitchFamily="34" charset="-122"/>
                <a:ea typeface="微软雅黑" pitchFamily="34" charset="-122"/>
                <a:cs typeface="Calibri" pitchFamily="34" charset="0"/>
              </a:endParaRPr>
            </a:p>
            <a:p>
              <a:pPr algn="ctr">
                <a:defRPr/>
              </a:pPr>
              <a:endParaRPr lang="en-US" sz="1100" b="1" dirty="0">
                <a:solidFill>
                  <a:schemeClr val="bg1">
                    <a:lumMod val="50000"/>
                  </a:schemeClr>
                </a:solidFill>
                <a:latin typeface="微软雅黑" pitchFamily="34" charset="-122"/>
                <a:ea typeface="微软雅黑" pitchFamily="34" charset="-122"/>
                <a:cs typeface="Open Sans" panose="020B0606030504020204" pitchFamily="34" charset="0"/>
              </a:endParaRPr>
            </a:p>
          </p:txBody>
        </p:sp>
        <p:sp>
          <p:nvSpPr>
            <p:cNvPr id="32" name="Rectangle 27"/>
            <p:cNvSpPr/>
            <p:nvPr/>
          </p:nvSpPr>
          <p:spPr>
            <a:xfrm>
              <a:off x="1018896" y="4831601"/>
              <a:ext cx="2030001" cy="646331"/>
            </a:xfrm>
            <a:prstGeom prst="rect">
              <a:avLst/>
            </a:prstGeom>
          </p:spPr>
          <p:txBody>
            <a:bodyPr wrap="square">
              <a:spAutoFit/>
            </a:bodyPr>
            <a:lstStyle/>
            <a:p>
              <a:pPr lvl="0" algn="ctr"/>
              <a:r>
                <a:rPr lang="zh-CN" altLang="en-US" dirty="0">
                  <a:solidFill>
                    <a:schemeClr val="bg1">
                      <a:lumMod val="50000"/>
                    </a:schemeClr>
                  </a:solidFill>
                  <a:latin typeface="微软雅黑" pitchFamily="34" charset="-122"/>
                  <a:ea typeface="微软雅黑" pitchFamily="34" charset="-122"/>
                  <a:cs typeface="Calibri" pitchFamily="34" charset="0"/>
                </a:rPr>
                <a:t>加入文字</a:t>
              </a:r>
              <a:r>
                <a:rPr lang="zh-CN" altLang="en-US" dirty="0" smtClean="0">
                  <a:solidFill>
                    <a:schemeClr val="bg1">
                      <a:lumMod val="50000"/>
                    </a:schemeClr>
                  </a:solidFill>
                  <a:latin typeface="微软雅黑" pitchFamily="34" charset="-122"/>
                  <a:ea typeface="微软雅黑" pitchFamily="34" charset="-122"/>
                  <a:cs typeface="Calibri" pitchFamily="34" charset="0"/>
                </a:rPr>
                <a:t>描文字</a:t>
              </a:r>
              <a:r>
                <a:rPr lang="zh-CN" altLang="en-US" dirty="0">
                  <a:solidFill>
                    <a:schemeClr val="bg1">
                      <a:lumMod val="50000"/>
                    </a:schemeClr>
                  </a:solidFill>
                  <a:latin typeface="微软雅黑" pitchFamily="34" charset="-122"/>
                  <a:ea typeface="微软雅黑" pitchFamily="34" charset="-122"/>
                  <a:cs typeface="Calibri" pitchFamily="34" charset="0"/>
                </a:rPr>
                <a:t>描述文案描述表达。</a:t>
              </a:r>
              <a:endParaRPr lang="en-US" altLang="zh-CN" dirty="0">
                <a:solidFill>
                  <a:schemeClr val="bg1">
                    <a:lumMod val="50000"/>
                  </a:schemeClr>
                </a:solidFill>
                <a:latin typeface="微软雅黑" pitchFamily="34" charset="-122"/>
                <a:ea typeface="微软雅黑" pitchFamily="34" charset="-122"/>
              </a:endParaRPr>
            </a:p>
          </p:txBody>
        </p:sp>
      </p:grpSp>
      <p:grpSp>
        <p:nvGrpSpPr>
          <p:cNvPr id="33" name="组合 32"/>
          <p:cNvGrpSpPr/>
          <p:nvPr/>
        </p:nvGrpSpPr>
        <p:grpSpPr>
          <a:xfrm>
            <a:off x="8953560" y="4675539"/>
            <a:ext cx="2029737" cy="954620"/>
            <a:chOff x="1018896" y="4523533"/>
            <a:chExt cx="2030001" cy="954399"/>
          </a:xfrm>
        </p:grpSpPr>
        <p:sp>
          <p:nvSpPr>
            <p:cNvPr id="34" name="TextBox 33"/>
            <p:cNvSpPr txBox="1"/>
            <p:nvPr/>
          </p:nvSpPr>
          <p:spPr>
            <a:xfrm>
              <a:off x="1235619" y="4523533"/>
              <a:ext cx="1569660" cy="538609"/>
            </a:xfrm>
            <a:prstGeom prst="rect">
              <a:avLst/>
            </a:prstGeom>
            <a:noFill/>
          </p:spPr>
          <p:txBody>
            <a:bodyPr wrap="none">
              <a:spAutoFit/>
            </a:bodyPr>
            <a:lstStyle/>
            <a:p>
              <a:pPr lvl="0" algn="ctr"/>
              <a:r>
                <a:rPr lang="zh-CN" altLang="en-US" b="1" dirty="0">
                  <a:solidFill>
                    <a:schemeClr val="bg1">
                      <a:lumMod val="50000"/>
                    </a:schemeClr>
                  </a:solidFill>
                  <a:latin typeface="微软雅黑" pitchFamily="34" charset="-122"/>
                  <a:ea typeface="微软雅黑" pitchFamily="34" charset="-122"/>
                  <a:cs typeface="Calibri" pitchFamily="34" charset="0"/>
                </a:rPr>
                <a:t>点击加入标题</a:t>
              </a:r>
              <a:endParaRPr lang="en-US" altLang="zh-CN" b="1" dirty="0">
                <a:solidFill>
                  <a:schemeClr val="bg1">
                    <a:lumMod val="50000"/>
                  </a:schemeClr>
                </a:solidFill>
                <a:latin typeface="微软雅黑" pitchFamily="34" charset="-122"/>
                <a:ea typeface="微软雅黑" pitchFamily="34" charset="-122"/>
                <a:cs typeface="Calibri" pitchFamily="34" charset="0"/>
              </a:endParaRPr>
            </a:p>
            <a:p>
              <a:pPr algn="ctr">
                <a:defRPr/>
              </a:pPr>
              <a:endParaRPr lang="en-US" sz="1100" b="1" dirty="0">
                <a:solidFill>
                  <a:schemeClr val="bg1">
                    <a:lumMod val="50000"/>
                  </a:schemeClr>
                </a:solidFill>
                <a:latin typeface="微软雅黑" pitchFamily="34" charset="-122"/>
                <a:ea typeface="微软雅黑" pitchFamily="34" charset="-122"/>
                <a:cs typeface="Open Sans" panose="020B0606030504020204" pitchFamily="34" charset="0"/>
              </a:endParaRPr>
            </a:p>
          </p:txBody>
        </p:sp>
        <p:sp>
          <p:nvSpPr>
            <p:cNvPr id="35" name="Rectangle 27"/>
            <p:cNvSpPr/>
            <p:nvPr/>
          </p:nvSpPr>
          <p:spPr>
            <a:xfrm>
              <a:off x="1018896" y="4831601"/>
              <a:ext cx="2030001" cy="646331"/>
            </a:xfrm>
            <a:prstGeom prst="rect">
              <a:avLst/>
            </a:prstGeom>
          </p:spPr>
          <p:txBody>
            <a:bodyPr wrap="square">
              <a:spAutoFit/>
            </a:bodyPr>
            <a:lstStyle/>
            <a:p>
              <a:pPr lvl="0" algn="ctr"/>
              <a:r>
                <a:rPr lang="zh-CN" altLang="en-US" dirty="0">
                  <a:solidFill>
                    <a:schemeClr val="bg1">
                      <a:lumMod val="50000"/>
                    </a:schemeClr>
                  </a:solidFill>
                  <a:latin typeface="微软雅黑" pitchFamily="34" charset="-122"/>
                  <a:ea typeface="微软雅黑" pitchFamily="34" charset="-122"/>
                  <a:cs typeface="Calibri" pitchFamily="34" charset="0"/>
                </a:rPr>
                <a:t>加入文字</a:t>
              </a:r>
              <a:r>
                <a:rPr lang="zh-CN" altLang="en-US" dirty="0" smtClean="0">
                  <a:solidFill>
                    <a:schemeClr val="bg1">
                      <a:lumMod val="50000"/>
                    </a:schemeClr>
                  </a:solidFill>
                  <a:latin typeface="微软雅黑" pitchFamily="34" charset="-122"/>
                  <a:ea typeface="微软雅黑" pitchFamily="34" charset="-122"/>
                  <a:cs typeface="Calibri" pitchFamily="34" charset="0"/>
                </a:rPr>
                <a:t>描文字</a:t>
              </a:r>
              <a:r>
                <a:rPr lang="zh-CN" altLang="en-US" dirty="0">
                  <a:solidFill>
                    <a:schemeClr val="bg1">
                      <a:lumMod val="50000"/>
                    </a:schemeClr>
                  </a:solidFill>
                  <a:latin typeface="微软雅黑" pitchFamily="34" charset="-122"/>
                  <a:ea typeface="微软雅黑" pitchFamily="34" charset="-122"/>
                  <a:cs typeface="Calibri" pitchFamily="34" charset="0"/>
                </a:rPr>
                <a:t>描述文案描述表达。</a:t>
              </a:r>
              <a:endParaRPr lang="en-US" altLang="zh-CN" dirty="0">
                <a:solidFill>
                  <a:schemeClr val="bg1">
                    <a:lumMod val="50000"/>
                  </a:schemeClr>
                </a:solidFill>
                <a:latin typeface="微软雅黑" pitchFamily="34" charset="-122"/>
                <a:ea typeface="微软雅黑" pitchFamily="34" charset="-122"/>
              </a:endParaRPr>
            </a:p>
          </p:txBody>
        </p:sp>
      </p:grpSp>
    </p:spTree>
    <p:extLst>
      <p:ext uri="{BB962C8B-B14F-4D97-AF65-F5344CB8AC3E}">
        <p14:creationId xmlns:p14="http://schemas.microsoft.com/office/powerpoint/2010/main" val="2399273835"/>
      </p:ext>
    </p:extLst>
  </p:cSld>
  <p:clrMapOvr>
    <a:masterClrMapping/>
  </p:clrMapOvr>
  <mc:AlternateContent xmlns:mc="http://schemas.openxmlformats.org/markup-compatibility/2006" xmlns:p14="http://schemas.microsoft.com/office/powerpoint/2010/main">
    <mc:Choice Requires="p14">
      <p:transition spd="slow" p14:dur="2000" advTm="1000"/>
    </mc:Choice>
    <mc:Fallback xmlns="">
      <p:transition spd="slow" advTm="1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3"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3)">
                                      <p:cBhvr>
                                        <p:cTn id="7" dur="750"/>
                                        <p:tgtEl>
                                          <p:spTgt spid="4"/>
                                        </p:tgtEl>
                                      </p:cBhvr>
                                    </p:animEffect>
                                  </p:childTnLst>
                                </p:cTn>
                              </p:par>
                              <p:par>
                                <p:cTn id="8" presetID="21" presetClass="entr" presetSubtype="3"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wheel(3)">
                                      <p:cBhvr>
                                        <p:cTn id="10" dur="750"/>
                                        <p:tgtEl>
                                          <p:spTgt spid="5"/>
                                        </p:tgtEl>
                                      </p:cBhvr>
                                    </p:animEffect>
                                  </p:childTnLst>
                                </p:cTn>
                              </p:par>
                            </p:childTnLst>
                          </p:cTn>
                        </p:par>
                        <p:par>
                          <p:cTn id="11" fill="hold">
                            <p:stCondLst>
                              <p:cond delay="750"/>
                            </p:stCondLst>
                            <p:childTnLst>
                              <p:par>
                                <p:cTn id="12" presetID="22" presetClass="entr" presetSubtype="8" fill="hold" nodeType="afterEffect">
                                  <p:stCondLst>
                                    <p:cond delay="0"/>
                                  </p:stCondLst>
                                  <p:childTnLst>
                                    <p:set>
                                      <p:cBhvr>
                                        <p:cTn id="13" dur="1" fill="hold">
                                          <p:stCondLst>
                                            <p:cond delay="0"/>
                                          </p:stCondLst>
                                        </p:cTn>
                                        <p:tgtEl>
                                          <p:spTgt spid="10"/>
                                        </p:tgtEl>
                                        <p:attrNameLst>
                                          <p:attrName>style.visibility</p:attrName>
                                        </p:attrNameLst>
                                      </p:cBhvr>
                                      <p:to>
                                        <p:strVal val="visible"/>
                                      </p:to>
                                    </p:set>
                                    <p:animEffect transition="in" filter="wipe(left)">
                                      <p:cBhvr>
                                        <p:cTn id="14" dur="1000"/>
                                        <p:tgtEl>
                                          <p:spTgt spid="10"/>
                                        </p:tgtEl>
                                      </p:cBhvr>
                                    </p:animEffect>
                                  </p:childTnLst>
                                </p:cTn>
                              </p:par>
                              <p:par>
                                <p:cTn id="15" presetID="10" presetClass="entr" presetSubtype="0" fill="hold" nodeType="withEffect">
                                  <p:stCondLst>
                                    <p:cond delay="25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750"/>
                                        <p:tgtEl>
                                          <p:spTgt spid="6"/>
                                        </p:tgtEl>
                                      </p:cBhvr>
                                    </p:animEffect>
                                  </p:childTnLst>
                                </p:cTn>
                              </p:par>
                            </p:childTnLst>
                          </p:cTn>
                        </p:par>
                        <p:par>
                          <p:cTn id="18" fill="hold">
                            <p:stCondLst>
                              <p:cond delay="1750"/>
                            </p:stCondLst>
                            <p:childTnLst>
                              <p:par>
                                <p:cTn id="19" presetID="42" presetClass="entr" presetSubtype="0" fill="hold" grpId="0" nodeType="afterEffect">
                                  <p:stCondLst>
                                    <p:cond delay="0"/>
                                  </p:stCondLst>
                                  <p:childTnLst>
                                    <p:set>
                                      <p:cBhvr>
                                        <p:cTn id="20" dur="1" fill="hold">
                                          <p:stCondLst>
                                            <p:cond delay="0"/>
                                          </p:stCondLst>
                                        </p:cTn>
                                        <p:tgtEl>
                                          <p:spTgt spid="16"/>
                                        </p:tgtEl>
                                        <p:attrNameLst>
                                          <p:attrName>style.visibility</p:attrName>
                                        </p:attrNameLst>
                                      </p:cBhvr>
                                      <p:to>
                                        <p:strVal val="visible"/>
                                      </p:to>
                                    </p:set>
                                    <p:animEffect transition="in" filter="fade">
                                      <p:cBhvr>
                                        <p:cTn id="21" dur="500"/>
                                        <p:tgtEl>
                                          <p:spTgt spid="16"/>
                                        </p:tgtEl>
                                      </p:cBhvr>
                                    </p:animEffect>
                                    <p:anim calcmode="lin" valueType="num">
                                      <p:cBhvr>
                                        <p:cTn id="22" dur="500" fill="hold"/>
                                        <p:tgtEl>
                                          <p:spTgt spid="16"/>
                                        </p:tgtEl>
                                        <p:attrNameLst>
                                          <p:attrName>ppt_x</p:attrName>
                                        </p:attrNameLst>
                                      </p:cBhvr>
                                      <p:tavLst>
                                        <p:tav tm="0">
                                          <p:val>
                                            <p:strVal val="#ppt_x"/>
                                          </p:val>
                                        </p:tav>
                                        <p:tav tm="100000">
                                          <p:val>
                                            <p:strVal val="#ppt_x"/>
                                          </p:val>
                                        </p:tav>
                                      </p:tavLst>
                                    </p:anim>
                                    <p:anim calcmode="lin" valueType="num">
                                      <p:cBhvr>
                                        <p:cTn id="23" dur="500" fill="hold"/>
                                        <p:tgtEl>
                                          <p:spTgt spid="16"/>
                                        </p:tgtEl>
                                        <p:attrNameLst>
                                          <p:attrName>ppt_y</p:attrName>
                                        </p:attrNameLst>
                                      </p:cBhvr>
                                      <p:tavLst>
                                        <p:tav tm="0">
                                          <p:val>
                                            <p:strVal val="#ppt_y+.1"/>
                                          </p:val>
                                        </p:tav>
                                        <p:tav tm="100000">
                                          <p:val>
                                            <p:strVal val="#ppt_y"/>
                                          </p:val>
                                        </p:tav>
                                      </p:tavLst>
                                    </p:anim>
                                  </p:childTnLst>
                                </p:cTn>
                              </p:par>
                            </p:childTnLst>
                          </p:cTn>
                        </p:par>
                        <p:par>
                          <p:cTn id="24" fill="hold">
                            <p:stCondLst>
                              <p:cond delay="2250"/>
                            </p:stCondLst>
                            <p:childTnLst>
                              <p:par>
                                <p:cTn id="25" presetID="42" presetClass="entr" presetSubtype="0" fill="hold" grpId="0" nodeType="afterEffect">
                                  <p:stCondLst>
                                    <p:cond delay="0"/>
                                  </p:stCondLst>
                                  <p:childTnLst>
                                    <p:set>
                                      <p:cBhvr>
                                        <p:cTn id="26" dur="1" fill="hold">
                                          <p:stCondLst>
                                            <p:cond delay="0"/>
                                          </p:stCondLst>
                                        </p:cTn>
                                        <p:tgtEl>
                                          <p:spTgt spid="17"/>
                                        </p:tgtEl>
                                        <p:attrNameLst>
                                          <p:attrName>style.visibility</p:attrName>
                                        </p:attrNameLst>
                                      </p:cBhvr>
                                      <p:to>
                                        <p:strVal val="visible"/>
                                      </p:to>
                                    </p:set>
                                    <p:animEffect transition="in" filter="fade">
                                      <p:cBhvr>
                                        <p:cTn id="27" dur="500"/>
                                        <p:tgtEl>
                                          <p:spTgt spid="17"/>
                                        </p:tgtEl>
                                      </p:cBhvr>
                                    </p:animEffect>
                                    <p:anim calcmode="lin" valueType="num">
                                      <p:cBhvr>
                                        <p:cTn id="28" dur="500" fill="hold"/>
                                        <p:tgtEl>
                                          <p:spTgt spid="17"/>
                                        </p:tgtEl>
                                        <p:attrNameLst>
                                          <p:attrName>ppt_x</p:attrName>
                                        </p:attrNameLst>
                                      </p:cBhvr>
                                      <p:tavLst>
                                        <p:tav tm="0">
                                          <p:val>
                                            <p:strVal val="#ppt_x"/>
                                          </p:val>
                                        </p:tav>
                                        <p:tav tm="100000">
                                          <p:val>
                                            <p:strVal val="#ppt_x"/>
                                          </p:val>
                                        </p:tav>
                                      </p:tavLst>
                                    </p:anim>
                                    <p:anim calcmode="lin" valueType="num">
                                      <p:cBhvr>
                                        <p:cTn id="29" dur="500" fill="hold"/>
                                        <p:tgtEl>
                                          <p:spTgt spid="17"/>
                                        </p:tgtEl>
                                        <p:attrNameLst>
                                          <p:attrName>ppt_y</p:attrName>
                                        </p:attrNameLst>
                                      </p:cBhvr>
                                      <p:tavLst>
                                        <p:tav tm="0">
                                          <p:val>
                                            <p:strVal val="#ppt_y+.1"/>
                                          </p:val>
                                        </p:tav>
                                        <p:tav tm="100000">
                                          <p:val>
                                            <p:strVal val="#ppt_y"/>
                                          </p:val>
                                        </p:tav>
                                      </p:tavLst>
                                    </p:anim>
                                  </p:childTnLst>
                                </p:cTn>
                              </p:par>
                            </p:childTnLst>
                          </p:cTn>
                        </p:par>
                        <p:par>
                          <p:cTn id="30" fill="hold">
                            <p:stCondLst>
                              <p:cond delay="2750"/>
                            </p:stCondLst>
                            <p:childTnLst>
                              <p:par>
                                <p:cTn id="31" presetID="42" presetClass="entr" presetSubtype="0" fill="hold" nodeType="afterEffect">
                                  <p:stCondLst>
                                    <p:cond delay="0"/>
                                  </p:stCondLst>
                                  <p:childTnLst>
                                    <p:set>
                                      <p:cBhvr>
                                        <p:cTn id="32" dur="1" fill="hold">
                                          <p:stCondLst>
                                            <p:cond delay="0"/>
                                          </p:stCondLst>
                                        </p:cTn>
                                        <p:tgtEl>
                                          <p:spTgt spid="18"/>
                                        </p:tgtEl>
                                        <p:attrNameLst>
                                          <p:attrName>style.visibility</p:attrName>
                                        </p:attrNameLst>
                                      </p:cBhvr>
                                      <p:to>
                                        <p:strVal val="visible"/>
                                      </p:to>
                                    </p:set>
                                    <p:animEffect transition="in" filter="fade">
                                      <p:cBhvr>
                                        <p:cTn id="33" dur="500"/>
                                        <p:tgtEl>
                                          <p:spTgt spid="18"/>
                                        </p:tgtEl>
                                      </p:cBhvr>
                                    </p:animEffect>
                                    <p:anim calcmode="lin" valueType="num">
                                      <p:cBhvr>
                                        <p:cTn id="34" dur="500" fill="hold"/>
                                        <p:tgtEl>
                                          <p:spTgt spid="18"/>
                                        </p:tgtEl>
                                        <p:attrNameLst>
                                          <p:attrName>ppt_x</p:attrName>
                                        </p:attrNameLst>
                                      </p:cBhvr>
                                      <p:tavLst>
                                        <p:tav tm="0">
                                          <p:val>
                                            <p:strVal val="#ppt_x"/>
                                          </p:val>
                                        </p:tav>
                                        <p:tav tm="100000">
                                          <p:val>
                                            <p:strVal val="#ppt_x"/>
                                          </p:val>
                                        </p:tav>
                                      </p:tavLst>
                                    </p:anim>
                                    <p:anim calcmode="lin" valueType="num">
                                      <p:cBhvr>
                                        <p:cTn id="35" dur="500" fill="hold"/>
                                        <p:tgtEl>
                                          <p:spTgt spid="18"/>
                                        </p:tgtEl>
                                        <p:attrNameLst>
                                          <p:attrName>ppt_y</p:attrName>
                                        </p:attrNameLst>
                                      </p:cBhvr>
                                      <p:tavLst>
                                        <p:tav tm="0">
                                          <p:val>
                                            <p:strVal val="#ppt_y+.1"/>
                                          </p:val>
                                        </p:tav>
                                        <p:tav tm="100000">
                                          <p:val>
                                            <p:strVal val="#ppt_y"/>
                                          </p:val>
                                        </p:tav>
                                      </p:tavLst>
                                    </p:anim>
                                  </p:childTnLst>
                                </p:cTn>
                              </p:par>
                            </p:childTnLst>
                          </p:cTn>
                        </p:par>
                        <p:par>
                          <p:cTn id="36" fill="hold">
                            <p:stCondLst>
                              <p:cond delay="3250"/>
                            </p:stCondLst>
                            <p:childTnLst>
                              <p:par>
                                <p:cTn id="37" presetID="42" presetClass="entr" presetSubtype="0" fill="hold" grpId="0" nodeType="afterEffect">
                                  <p:stCondLst>
                                    <p:cond delay="0"/>
                                  </p:stCondLst>
                                  <p:childTnLst>
                                    <p:set>
                                      <p:cBhvr>
                                        <p:cTn id="38" dur="1" fill="hold">
                                          <p:stCondLst>
                                            <p:cond delay="0"/>
                                          </p:stCondLst>
                                        </p:cTn>
                                        <p:tgtEl>
                                          <p:spTgt spid="21"/>
                                        </p:tgtEl>
                                        <p:attrNameLst>
                                          <p:attrName>style.visibility</p:attrName>
                                        </p:attrNameLst>
                                      </p:cBhvr>
                                      <p:to>
                                        <p:strVal val="visible"/>
                                      </p:to>
                                    </p:set>
                                    <p:animEffect transition="in" filter="fade">
                                      <p:cBhvr>
                                        <p:cTn id="39" dur="500"/>
                                        <p:tgtEl>
                                          <p:spTgt spid="21"/>
                                        </p:tgtEl>
                                      </p:cBhvr>
                                    </p:animEffect>
                                    <p:anim calcmode="lin" valueType="num">
                                      <p:cBhvr>
                                        <p:cTn id="40" dur="500" fill="hold"/>
                                        <p:tgtEl>
                                          <p:spTgt spid="21"/>
                                        </p:tgtEl>
                                        <p:attrNameLst>
                                          <p:attrName>ppt_x</p:attrName>
                                        </p:attrNameLst>
                                      </p:cBhvr>
                                      <p:tavLst>
                                        <p:tav tm="0">
                                          <p:val>
                                            <p:strVal val="#ppt_x"/>
                                          </p:val>
                                        </p:tav>
                                        <p:tav tm="100000">
                                          <p:val>
                                            <p:strVal val="#ppt_x"/>
                                          </p:val>
                                        </p:tav>
                                      </p:tavLst>
                                    </p:anim>
                                    <p:anim calcmode="lin" valueType="num">
                                      <p:cBhvr>
                                        <p:cTn id="41" dur="500" fill="hold"/>
                                        <p:tgtEl>
                                          <p:spTgt spid="21"/>
                                        </p:tgtEl>
                                        <p:attrNameLst>
                                          <p:attrName>ppt_y</p:attrName>
                                        </p:attrNameLst>
                                      </p:cBhvr>
                                      <p:tavLst>
                                        <p:tav tm="0">
                                          <p:val>
                                            <p:strVal val="#ppt_y+.1"/>
                                          </p:val>
                                        </p:tav>
                                        <p:tav tm="100000">
                                          <p:val>
                                            <p:strVal val="#ppt_y"/>
                                          </p:val>
                                        </p:tav>
                                      </p:tavLst>
                                    </p:anim>
                                  </p:childTnLst>
                                </p:cTn>
                              </p:par>
                            </p:childTnLst>
                          </p:cTn>
                        </p:par>
                        <p:par>
                          <p:cTn id="42" fill="hold">
                            <p:stCondLst>
                              <p:cond delay="3750"/>
                            </p:stCondLst>
                            <p:childTnLst>
                              <p:par>
                                <p:cTn id="43" presetID="42" presetClass="entr" presetSubtype="0" fill="hold" grpId="0" nodeType="afterEffect">
                                  <p:stCondLst>
                                    <p:cond delay="0"/>
                                  </p:stCondLst>
                                  <p:childTnLst>
                                    <p:set>
                                      <p:cBhvr>
                                        <p:cTn id="44" dur="1" fill="hold">
                                          <p:stCondLst>
                                            <p:cond delay="0"/>
                                          </p:stCondLst>
                                        </p:cTn>
                                        <p:tgtEl>
                                          <p:spTgt spid="22"/>
                                        </p:tgtEl>
                                        <p:attrNameLst>
                                          <p:attrName>style.visibility</p:attrName>
                                        </p:attrNameLst>
                                      </p:cBhvr>
                                      <p:to>
                                        <p:strVal val="visible"/>
                                      </p:to>
                                    </p:set>
                                    <p:animEffect transition="in" filter="fade">
                                      <p:cBhvr>
                                        <p:cTn id="45" dur="500"/>
                                        <p:tgtEl>
                                          <p:spTgt spid="22"/>
                                        </p:tgtEl>
                                      </p:cBhvr>
                                    </p:animEffect>
                                    <p:anim calcmode="lin" valueType="num">
                                      <p:cBhvr>
                                        <p:cTn id="46" dur="500" fill="hold"/>
                                        <p:tgtEl>
                                          <p:spTgt spid="22"/>
                                        </p:tgtEl>
                                        <p:attrNameLst>
                                          <p:attrName>ppt_x</p:attrName>
                                        </p:attrNameLst>
                                      </p:cBhvr>
                                      <p:tavLst>
                                        <p:tav tm="0">
                                          <p:val>
                                            <p:strVal val="#ppt_x"/>
                                          </p:val>
                                        </p:tav>
                                        <p:tav tm="100000">
                                          <p:val>
                                            <p:strVal val="#ppt_x"/>
                                          </p:val>
                                        </p:tav>
                                      </p:tavLst>
                                    </p:anim>
                                    <p:anim calcmode="lin" valueType="num">
                                      <p:cBhvr>
                                        <p:cTn id="47" dur="500" fill="hold"/>
                                        <p:tgtEl>
                                          <p:spTgt spid="22"/>
                                        </p:tgtEl>
                                        <p:attrNameLst>
                                          <p:attrName>ppt_y</p:attrName>
                                        </p:attrNameLst>
                                      </p:cBhvr>
                                      <p:tavLst>
                                        <p:tav tm="0">
                                          <p:val>
                                            <p:strVal val="#ppt_y+.1"/>
                                          </p:val>
                                        </p:tav>
                                        <p:tav tm="100000">
                                          <p:val>
                                            <p:strVal val="#ppt_y"/>
                                          </p:val>
                                        </p:tav>
                                      </p:tavLst>
                                    </p:anim>
                                  </p:childTnLst>
                                </p:cTn>
                              </p:par>
                            </p:childTnLst>
                          </p:cTn>
                        </p:par>
                        <p:par>
                          <p:cTn id="48" fill="hold">
                            <p:stCondLst>
                              <p:cond delay="4250"/>
                            </p:stCondLst>
                            <p:childTnLst>
                              <p:par>
                                <p:cTn id="49" presetID="42" presetClass="entr" presetSubtype="0" fill="hold" nodeType="afterEffect">
                                  <p:stCondLst>
                                    <p:cond delay="0"/>
                                  </p:stCondLst>
                                  <p:childTnLst>
                                    <p:set>
                                      <p:cBhvr>
                                        <p:cTn id="50" dur="1" fill="hold">
                                          <p:stCondLst>
                                            <p:cond delay="0"/>
                                          </p:stCondLst>
                                        </p:cTn>
                                        <p:tgtEl>
                                          <p:spTgt spid="27"/>
                                        </p:tgtEl>
                                        <p:attrNameLst>
                                          <p:attrName>style.visibility</p:attrName>
                                        </p:attrNameLst>
                                      </p:cBhvr>
                                      <p:to>
                                        <p:strVal val="visible"/>
                                      </p:to>
                                    </p:set>
                                    <p:animEffect transition="in" filter="fade">
                                      <p:cBhvr>
                                        <p:cTn id="51" dur="500"/>
                                        <p:tgtEl>
                                          <p:spTgt spid="27"/>
                                        </p:tgtEl>
                                      </p:cBhvr>
                                    </p:animEffect>
                                    <p:anim calcmode="lin" valueType="num">
                                      <p:cBhvr>
                                        <p:cTn id="52" dur="500" fill="hold"/>
                                        <p:tgtEl>
                                          <p:spTgt spid="27"/>
                                        </p:tgtEl>
                                        <p:attrNameLst>
                                          <p:attrName>ppt_x</p:attrName>
                                        </p:attrNameLst>
                                      </p:cBhvr>
                                      <p:tavLst>
                                        <p:tav tm="0">
                                          <p:val>
                                            <p:strVal val="#ppt_x"/>
                                          </p:val>
                                        </p:tav>
                                        <p:tav tm="100000">
                                          <p:val>
                                            <p:strVal val="#ppt_x"/>
                                          </p:val>
                                        </p:tav>
                                      </p:tavLst>
                                    </p:anim>
                                    <p:anim calcmode="lin" valueType="num">
                                      <p:cBhvr>
                                        <p:cTn id="53" dur="500" fill="hold"/>
                                        <p:tgtEl>
                                          <p:spTgt spid="27"/>
                                        </p:tgtEl>
                                        <p:attrNameLst>
                                          <p:attrName>ppt_y</p:attrName>
                                        </p:attrNameLst>
                                      </p:cBhvr>
                                      <p:tavLst>
                                        <p:tav tm="0">
                                          <p:val>
                                            <p:strVal val="#ppt_y+.1"/>
                                          </p:val>
                                        </p:tav>
                                        <p:tav tm="100000">
                                          <p:val>
                                            <p:strVal val="#ppt_y"/>
                                          </p:val>
                                        </p:tav>
                                      </p:tavLst>
                                    </p:anim>
                                  </p:childTnLst>
                                </p:cTn>
                              </p:par>
                            </p:childTnLst>
                          </p:cTn>
                        </p:par>
                        <p:par>
                          <p:cTn id="54" fill="hold">
                            <p:stCondLst>
                              <p:cond delay="4750"/>
                            </p:stCondLst>
                            <p:childTnLst>
                              <p:par>
                                <p:cTn id="55" presetID="42" presetClass="entr" presetSubtype="0" fill="hold" grpId="0" nodeType="afterEffect">
                                  <p:stCondLst>
                                    <p:cond delay="0"/>
                                  </p:stCondLst>
                                  <p:childTnLst>
                                    <p:set>
                                      <p:cBhvr>
                                        <p:cTn id="56" dur="1" fill="hold">
                                          <p:stCondLst>
                                            <p:cond delay="0"/>
                                          </p:stCondLst>
                                        </p:cTn>
                                        <p:tgtEl>
                                          <p:spTgt spid="23"/>
                                        </p:tgtEl>
                                        <p:attrNameLst>
                                          <p:attrName>style.visibility</p:attrName>
                                        </p:attrNameLst>
                                      </p:cBhvr>
                                      <p:to>
                                        <p:strVal val="visible"/>
                                      </p:to>
                                    </p:set>
                                    <p:animEffect transition="in" filter="fade">
                                      <p:cBhvr>
                                        <p:cTn id="57" dur="500"/>
                                        <p:tgtEl>
                                          <p:spTgt spid="23"/>
                                        </p:tgtEl>
                                      </p:cBhvr>
                                    </p:animEffect>
                                    <p:anim calcmode="lin" valueType="num">
                                      <p:cBhvr>
                                        <p:cTn id="58" dur="500" fill="hold"/>
                                        <p:tgtEl>
                                          <p:spTgt spid="23"/>
                                        </p:tgtEl>
                                        <p:attrNameLst>
                                          <p:attrName>ppt_x</p:attrName>
                                        </p:attrNameLst>
                                      </p:cBhvr>
                                      <p:tavLst>
                                        <p:tav tm="0">
                                          <p:val>
                                            <p:strVal val="#ppt_x"/>
                                          </p:val>
                                        </p:tav>
                                        <p:tav tm="100000">
                                          <p:val>
                                            <p:strVal val="#ppt_x"/>
                                          </p:val>
                                        </p:tav>
                                      </p:tavLst>
                                    </p:anim>
                                    <p:anim calcmode="lin" valueType="num">
                                      <p:cBhvr>
                                        <p:cTn id="59" dur="500" fill="hold"/>
                                        <p:tgtEl>
                                          <p:spTgt spid="23"/>
                                        </p:tgtEl>
                                        <p:attrNameLst>
                                          <p:attrName>ppt_y</p:attrName>
                                        </p:attrNameLst>
                                      </p:cBhvr>
                                      <p:tavLst>
                                        <p:tav tm="0">
                                          <p:val>
                                            <p:strVal val="#ppt_y+.1"/>
                                          </p:val>
                                        </p:tav>
                                        <p:tav tm="100000">
                                          <p:val>
                                            <p:strVal val="#ppt_y"/>
                                          </p:val>
                                        </p:tav>
                                      </p:tavLst>
                                    </p:anim>
                                  </p:childTnLst>
                                </p:cTn>
                              </p:par>
                            </p:childTnLst>
                          </p:cTn>
                        </p:par>
                        <p:par>
                          <p:cTn id="60" fill="hold">
                            <p:stCondLst>
                              <p:cond delay="5250"/>
                            </p:stCondLst>
                            <p:childTnLst>
                              <p:par>
                                <p:cTn id="61" presetID="42" presetClass="entr" presetSubtype="0" fill="hold" grpId="0" nodeType="afterEffect">
                                  <p:stCondLst>
                                    <p:cond delay="0"/>
                                  </p:stCondLst>
                                  <p:childTnLst>
                                    <p:set>
                                      <p:cBhvr>
                                        <p:cTn id="62" dur="1" fill="hold">
                                          <p:stCondLst>
                                            <p:cond delay="0"/>
                                          </p:stCondLst>
                                        </p:cTn>
                                        <p:tgtEl>
                                          <p:spTgt spid="24"/>
                                        </p:tgtEl>
                                        <p:attrNameLst>
                                          <p:attrName>style.visibility</p:attrName>
                                        </p:attrNameLst>
                                      </p:cBhvr>
                                      <p:to>
                                        <p:strVal val="visible"/>
                                      </p:to>
                                    </p:set>
                                    <p:animEffect transition="in" filter="fade">
                                      <p:cBhvr>
                                        <p:cTn id="63" dur="500"/>
                                        <p:tgtEl>
                                          <p:spTgt spid="24"/>
                                        </p:tgtEl>
                                      </p:cBhvr>
                                    </p:animEffect>
                                    <p:anim calcmode="lin" valueType="num">
                                      <p:cBhvr>
                                        <p:cTn id="64" dur="500" fill="hold"/>
                                        <p:tgtEl>
                                          <p:spTgt spid="24"/>
                                        </p:tgtEl>
                                        <p:attrNameLst>
                                          <p:attrName>ppt_x</p:attrName>
                                        </p:attrNameLst>
                                      </p:cBhvr>
                                      <p:tavLst>
                                        <p:tav tm="0">
                                          <p:val>
                                            <p:strVal val="#ppt_x"/>
                                          </p:val>
                                        </p:tav>
                                        <p:tav tm="100000">
                                          <p:val>
                                            <p:strVal val="#ppt_x"/>
                                          </p:val>
                                        </p:tav>
                                      </p:tavLst>
                                    </p:anim>
                                    <p:anim calcmode="lin" valueType="num">
                                      <p:cBhvr>
                                        <p:cTn id="65" dur="500" fill="hold"/>
                                        <p:tgtEl>
                                          <p:spTgt spid="24"/>
                                        </p:tgtEl>
                                        <p:attrNameLst>
                                          <p:attrName>ppt_y</p:attrName>
                                        </p:attrNameLst>
                                      </p:cBhvr>
                                      <p:tavLst>
                                        <p:tav tm="0">
                                          <p:val>
                                            <p:strVal val="#ppt_y+.1"/>
                                          </p:val>
                                        </p:tav>
                                        <p:tav tm="100000">
                                          <p:val>
                                            <p:strVal val="#ppt_y"/>
                                          </p:val>
                                        </p:tav>
                                      </p:tavLst>
                                    </p:anim>
                                  </p:childTnLst>
                                </p:cTn>
                              </p:par>
                            </p:childTnLst>
                          </p:cTn>
                        </p:par>
                        <p:par>
                          <p:cTn id="66" fill="hold">
                            <p:stCondLst>
                              <p:cond delay="5750"/>
                            </p:stCondLst>
                            <p:childTnLst>
                              <p:par>
                                <p:cTn id="67" presetID="42" presetClass="entr" presetSubtype="0" fill="hold" nodeType="afterEffect">
                                  <p:stCondLst>
                                    <p:cond delay="0"/>
                                  </p:stCondLst>
                                  <p:childTnLst>
                                    <p:set>
                                      <p:cBhvr>
                                        <p:cTn id="68" dur="1" fill="hold">
                                          <p:stCondLst>
                                            <p:cond delay="0"/>
                                          </p:stCondLst>
                                        </p:cTn>
                                        <p:tgtEl>
                                          <p:spTgt spid="30"/>
                                        </p:tgtEl>
                                        <p:attrNameLst>
                                          <p:attrName>style.visibility</p:attrName>
                                        </p:attrNameLst>
                                      </p:cBhvr>
                                      <p:to>
                                        <p:strVal val="visible"/>
                                      </p:to>
                                    </p:set>
                                    <p:animEffect transition="in" filter="fade">
                                      <p:cBhvr>
                                        <p:cTn id="69" dur="500"/>
                                        <p:tgtEl>
                                          <p:spTgt spid="30"/>
                                        </p:tgtEl>
                                      </p:cBhvr>
                                    </p:animEffect>
                                    <p:anim calcmode="lin" valueType="num">
                                      <p:cBhvr>
                                        <p:cTn id="70" dur="500" fill="hold"/>
                                        <p:tgtEl>
                                          <p:spTgt spid="30"/>
                                        </p:tgtEl>
                                        <p:attrNameLst>
                                          <p:attrName>ppt_x</p:attrName>
                                        </p:attrNameLst>
                                      </p:cBhvr>
                                      <p:tavLst>
                                        <p:tav tm="0">
                                          <p:val>
                                            <p:strVal val="#ppt_x"/>
                                          </p:val>
                                        </p:tav>
                                        <p:tav tm="100000">
                                          <p:val>
                                            <p:strVal val="#ppt_x"/>
                                          </p:val>
                                        </p:tav>
                                      </p:tavLst>
                                    </p:anim>
                                    <p:anim calcmode="lin" valueType="num">
                                      <p:cBhvr>
                                        <p:cTn id="71" dur="500" fill="hold"/>
                                        <p:tgtEl>
                                          <p:spTgt spid="30"/>
                                        </p:tgtEl>
                                        <p:attrNameLst>
                                          <p:attrName>ppt_y</p:attrName>
                                        </p:attrNameLst>
                                      </p:cBhvr>
                                      <p:tavLst>
                                        <p:tav tm="0">
                                          <p:val>
                                            <p:strVal val="#ppt_y+.1"/>
                                          </p:val>
                                        </p:tav>
                                        <p:tav tm="100000">
                                          <p:val>
                                            <p:strVal val="#ppt_y"/>
                                          </p:val>
                                        </p:tav>
                                      </p:tavLst>
                                    </p:anim>
                                  </p:childTnLst>
                                </p:cTn>
                              </p:par>
                            </p:childTnLst>
                          </p:cTn>
                        </p:par>
                        <p:par>
                          <p:cTn id="72" fill="hold">
                            <p:stCondLst>
                              <p:cond delay="6250"/>
                            </p:stCondLst>
                            <p:childTnLst>
                              <p:par>
                                <p:cTn id="73" presetID="42" presetClass="entr" presetSubtype="0" fill="hold" grpId="0" nodeType="afterEffect">
                                  <p:stCondLst>
                                    <p:cond delay="0"/>
                                  </p:stCondLst>
                                  <p:childTnLst>
                                    <p:set>
                                      <p:cBhvr>
                                        <p:cTn id="74" dur="1" fill="hold">
                                          <p:stCondLst>
                                            <p:cond delay="0"/>
                                          </p:stCondLst>
                                        </p:cTn>
                                        <p:tgtEl>
                                          <p:spTgt spid="25"/>
                                        </p:tgtEl>
                                        <p:attrNameLst>
                                          <p:attrName>style.visibility</p:attrName>
                                        </p:attrNameLst>
                                      </p:cBhvr>
                                      <p:to>
                                        <p:strVal val="visible"/>
                                      </p:to>
                                    </p:set>
                                    <p:animEffect transition="in" filter="fade">
                                      <p:cBhvr>
                                        <p:cTn id="75" dur="500"/>
                                        <p:tgtEl>
                                          <p:spTgt spid="25"/>
                                        </p:tgtEl>
                                      </p:cBhvr>
                                    </p:animEffect>
                                    <p:anim calcmode="lin" valueType="num">
                                      <p:cBhvr>
                                        <p:cTn id="76" dur="500" fill="hold"/>
                                        <p:tgtEl>
                                          <p:spTgt spid="25"/>
                                        </p:tgtEl>
                                        <p:attrNameLst>
                                          <p:attrName>ppt_x</p:attrName>
                                        </p:attrNameLst>
                                      </p:cBhvr>
                                      <p:tavLst>
                                        <p:tav tm="0">
                                          <p:val>
                                            <p:strVal val="#ppt_x"/>
                                          </p:val>
                                        </p:tav>
                                        <p:tav tm="100000">
                                          <p:val>
                                            <p:strVal val="#ppt_x"/>
                                          </p:val>
                                        </p:tav>
                                      </p:tavLst>
                                    </p:anim>
                                    <p:anim calcmode="lin" valueType="num">
                                      <p:cBhvr>
                                        <p:cTn id="77" dur="500" fill="hold"/>
                                        <p:tgtEl>
                                          <p:spTgt spid="25"/>
                                        </p:tgtEl>
                                        <p:attrNameLst>
                                          <p:attrName>ppt_y</p:attrName>
                                        </p:attrNameLst>
                                      </p:cBhvr>
                                      <p:tavLst>
                                        <p:tav tm="0">
                                          <p:val>
                                            <p:strVal val="#ppt_y+.1"/>
                                          </p:val>
                                        </p:tav>
                                        <p:tav tm="100000">
                                          <p:val>
                                            <p:strVal val="#ppt_y"/>
                                          </p:val>
                                        </p:tav>
                                      </p:tavLst>
                                    </p:anim>
                                  </p:childTnLst>
                                </p:cTn>
                              </p:par>
                            </p:childTnLst>
                          </p:cTn>
                        </p:par>
                        <p:par>
                          <p:cTn id="78" fill="hold">
                            <p:stCondLst>
                              <p:cond delay="6750"/>
                            </p:stCondLst>
                            <p:childTnLst>
                              <p:par>
                                <p:cTn id="79" presetID="42" presetClass="entr" presetSubtype="0" fill="hold" grpId="0" nodeType="afterEffect">
                                  <p:stCondLst>
                                    <p:cond delay="0"/>
                                  </p:stCondLst>
                                  <p:childTnLst>
                                    <p:set>
                                      <p:cBhvr>
                                        <p:cTn id="80" dur="1" fill="hold">
                                          <p:stCondLst>
                                            <p:cond delay="0"/>
                                          </p:stCondLst>
                                        </p:cTn>
                                        <p:tgtEl>
                                          <p:spTgt spid="26"/>
                                        </p:tgtEl>
                                        <p:attrNameLst>
                                          <p:attrName>style.visibility</p:attrName>
                                        </p:attrNameLst>
                                      </p:cBhvr>
                                      <p:to>
                                        <p:strVal val="visible"/>
                                      </p:to>
                                    </p:set>
                                    <p:animEffect transition="in" filter="fade">
                                      <p:cBhvr>
                                        <p:cTn id="81" dur="500"/>
                                        <p:tgtEl>
                                          <p:spTgt spid="26"/>
                                        </p:tgtEl>
                                      </p:cBhvr>
                                    </p:animEffect>
                                    <p:anim calcmode="lin" valueType="num">
                                      <p:cBhvr>
                                        <p:cTn id="82" dur="500" fill="hold"/>
                                        <p:tgtEl>
                                          <p:spTgt spid="26"/>
                                        </p:tgtEl>
                                        <p:attrNameLst>
                                          <p:attrName>ppt_x</p:attrName>
                                        </p:attrNameLst>
                                      </p:cBhvr>
                                      <p:tavLst>
                                        <p:tav tm="0">
                                          <p:val>
                                            <p:strVal val="#ppt_x"/>
                                          </p:val>
                                        </p:tav>
                                        <p:tav tm="100000">
                                          <p:val>
                                            <p:strVal val="#ppt_x"/>
                                          </p:val>
                                        </p:tav>
                                      </p:tavLst>
                                    </p:anim>
                                    <p:anim calcmode="lin" valueType="num">
                                      <p:cBhvr>
                                        <p:cTn id="83" dur="500" fill="hold"/>
                                        <p:tgtEl>
                                          <p:spTgt spid="26"/>
                                        </p:tgtEl>
                                        <p:attrNameLst>
                                          <p:attrName>ppt_y</p:attrName>
                                        </p:attrNameLst>
                                      </p:cBhvr>
                                      <p:tavLst>
                                        <p:tav tm="0">
                                          <p:val>
                                            <p:strVal val="#ppt_y+.1"/>
                                          </p:val>
                                        </p:tav>
                                        <p:tav tm="100000">
                                          <p:val>
                                            <p:strVal val="#ppt_y"/>
                                          </p:val>
                                        </p:tav>
                                      </p:tavLst>
                                    </p:anim>
                                  </p:childTnLst>
                                </p:cTn>
                              </p:par>
                            </p:childTnLst>
                          </p:cTn>
                        </p:par>
                        <p:par>
                          <p:cTn id="84" fill="hold">
                            <p:stCondLst>
                              <p:cond delay="7250"/>
                            </p:stCondLst>
                            <p:childTnLst>
                              <p:par>
                                <p:cTn id="85" presetID="42" presetClass="entr" presetSubtype="0" fill="hold" nodeType="afterEffect">
                                  <p:stCondLst>
                                    <p:cond delay="0"/>
                                  </p:stCondLst>
                                  <p:childTnLst>
                                    <p:set>
                                      <p:cBhvr>
                                        <p:cTn id="86" dur="1" fill="hold">
                                          <p:stCondLst>
                                            <p:cond delay="0"/>
                                          </p:stCondLst>
                                        </p:cTn>
                                        <p:tgtEl>
                                          <p:spTgt spid="33"/>
                                        </p:tgtEl>
                                        <p:attrNameLst>
                                          <p:attrName>style.visibility</p:attrName>
                                        </p:attrNameLst>
                                      </p:cBhvr>
                                      <p:to>
                                        <p:strVal val="visible"/>
                                      </p:to>
                                    </p:set>
                                    <p:animEffect transition="in" filter="fade">
                                      <p:cBhvr>
                                        <p:cTn id="87" dur="500"/>
                                        <p:tgtEl>
                                          <p:spTgt spid="33"/>
                                        </p:tgtEl>
                                      </p:cBhvr>
                                    </p:animEffect>
                                    <p:anim calcmode="lin" valueType="num">
                                      <p:cBhvr>
                                        <p:cTn id="88" dur="500" fill="hold"/>
                                        <p:tgtEl>
                                          <p:spTgt spid="33"/>
                                        </p:tgtEl>
                                        <p:attrNameLst>
                                          <p:attrName>ppt_x</p:attrName>
                                        </p:attrNameLst>
                                      </p:cBhvr>
                                      <p:tavLst>
                                        <p:tav tm="0">
                                          <p:val>
                                            <p:strVal val="#ppt_x"/>
                                          </p:val>
                                        </p:tav>
                                        <p:tav tm="100000">
                                          <p:val>
                                            <p:strVal val="#ppt_x"/>
                                          </p:val>
                                        </p:tav>
                                      </p:tavLst>
                                    </p:anim>
                                    <p:anim calcmode="lin" valueType="num">
                                      <p:cBhvr>
                                        <p:cTn id="89" dur="500" fill="hold"/>
                                        <p:tgtEl>
                                          <p:spTgt spid="3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7" grpId="0"/>
      <p:bldP spid="21" grpId="0" animBg="1"/>
      <p:bldP spid="22" grpId="0"/>
      <p:bldP spid="23" grpId="0" animBg="1"/>
      <p:bldP spid="24" grpId="0"/>
      <p:bldP spid="25" grpId="0" animBg="1"/>
      <p:bldP spid="26"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6" descr="F:\Temp\400页超强PPT模板\花PNG\65789.png"/>
          <p:cNvPicPr>
            <a:picLocks noChangeAspect="1" noChangeArrowheads="1"/>
          </p:cNvPicPr>
          <p:nvPr/>
        </p:nvPicPr>
        <p:blipFill rotWithShape="1">
          <a:blip r:embed="rId3" cstate="screen">
            <a:extLst>
              <a:ext uri="{28A0092B-C50C-407E-A947-70E740481C1C}">
                <a14:useLocalDpi xmlns:a14="http://schemas.microsoft.com/office/drawing/2010/main"/>
              </a:ext>
            </a:extLst>
          </a:blip>
          <a:srcRect/>
          <a:stretch/>
        </p:blipFill>
        <p:spPr bwMode="auto">
          <a:xfrm rot="4036017" flipH="1" flipV="1">
            <a:off x="-1777203" y="-2206329"/>
            <a:ext cx="3110810" cy="6929676"/>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6" descr="F:\Temp\400页超强PPT模板\花PNG\65789.png"/>
          <p:cNvPicPr>
            <a:picLocks noChangeAspect="1" noChangeArrowheads="1"/>
          </p:cNvPicPr>
          <p:nvPr/>
        </p:nvPicPr>
        <p:blipFill rotWithShape="1">
          <a:blip r:embed="rId3" cstate="screen">
            <a:extLst>
              <a:ext uri="{28A0092B-C50C-407E-A947-70E740481C1C}">
                <a14:useLocalDpi xmlns:a14="http://schemas.microsoft.com/office/drawing/2010/main"/>
              </a:ext>
            </a:extLst>
          </a:blip>
          <a:srcRect/>
          <a:stretch/>
        </p:blipFill>
        <p:spPr bwMode="auto">
          <a:xfrm rot="17563983" flipV="1">
            <a:off x="10867236" y="-2206330"/>
            <a:ext cx="3110810" cy="6929676"/>
          </a:xfrm>
          <a:prstGeom prst="rect">
            <a:avLst/>
          </a:prstGeom>
          <a:noFill/>
          <a:extLst>
            <a:ext uri="{909E8E84-426E-40DD-AFC4-6F175D3DCCD1}">
              <a14:hiddenFill xmlns:a14="http://schemas.microsoft.com/office/drawing/2010/main">
                <a:solidFill>
                  <a:srgbClr val="FFFFFF"/>
                </a:solidFill>
              </a14:hiddenFill>
            </a:ext>
          </a:extLst>
        </p:spPr>
      </p:pic>
      <p:grpSp>
        <p:nvGrpSpPr>
          <p:cNvPr id="6" name="组合 5"/>
          <p:cNvGrpSpPr/>
          <p:nvPr/>
        </p:nvGrpSpPr>
        <p:grpSpPr>
          <a:xfrm>
            <a:off x="4103839" y="399268"/>
            <a:ext cx="3818270" cy="729094"/>
            <a:chOff x="3929028" y="495853"/>
            <a:chExt cx="3818270" cy="729094"/>
          </a:xfrm>
        </p:grpSpPr>
        <p:sp>
          <p:nvSpPr>
            <p:cNvPr id="7" name="椭圆 6"/>
            <p:cNvSpPr/>
            <p:nvPr/>
          </p:nvSpPr>
          <p:spPr>
            <a:xfrm>
              <a:off x="3929028" y="534171"/>
              <a:ext cx="611036" cy="611036"/>
            </a:xfrm>
            <a:prstGeom prst="ellipse">
              <a:avLst/>
            </a:prstGeom>
            <a:solidFill>
              <a:srgbClr val="E94E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600" b="1" dirty="0" smtClean="0">
                  <a:solidFill>
                    <a:schemeClr val="bg1"/>
                  </a:solidFill>
                  <a:latin typeface="微软雅黑" pitchFamily="34" charset="-122"/>
                  <a:ea typeface="微软雅黑" pitchFamily="34" charset="-122"/>
                </a:rPr>
                <a:t>4</a:t>
              </a:r>
              <a:endParaRPr lang="zh-CN" altLang="en-US" sz="3600" b="1" dirty="0">
                <a:solidFill>
                  <a:schemeClr val="bg1"/>
                </a:solidFill>
                <a:latin typeface="微软雅黑" pitchFamily="34" charset="-122"/>
                <a:ea typeface="微软雅黑" pitchFamily="34" charset="-122"/>
              </a:endParaRPr>
            </a:p>
          </p:txBody>
        </p:sp>
        <p:sp>
          <p:nvSpPr>
            <p:cNvPr id="8" name="Copyright Notice"/>
            <p:cNvSpPr>
              <a:spLocks/>
            </p:cNvSpPr>
            <p:nvPr/>
          </p:nvSpPr>
          <p:spPr bwMode="auto">
            <a:xfrm>
              <a:off x="4678301" y="495853"/>
              <a:ext cx="2628900" cy="434765"/>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r>
                <a:rPr lang="zh-CN" altLang="en-US" sz="2400" b="1" cap="small" dirty="0" smtClean="0">
                  <a:solidFill>
                    <a:schemeClr val="tx1">
                      <a:lumMod val="50000"/>
                      <a:lumOff val="50000"/>
                    </a:schemeClr>
                  </a:solidFill>
                  <a:latin typeface="微软雅黑" panose="020B0503020204020204" pitchFamily="34" charset="-122"/>
                  <a:ea typeface="微软雅黑" panose="020B0503020204020204" pitchFamily="34" charset="-122"/>
                </a:rPr>
                <a:t>点击加入标题文字</a:t>
              </a:r>
              <a:endParaRPr lang="en-US" sz="2400" b="1" cap="small"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9" name="文本框 12"/>
            <p:cNvSpPr txBox="1"/>
            <p:nvPr/>
          </p:nvSpPr>
          <p:spPr>
            <a:xfrm>
              <a:off x="4678301" y="855615"/>
              <a:ext cx="3068997" cy="369332"/>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zh-CN" dirty="0">
                  <a:solidFill>
                    <a:schemeClr val="tx1">
                      <a:lumMod val="50000"/>
                      <a:lumOff val="50000"/>
                    </a:schemeClr>
                  </a:solidFill>
                </a:rPr>
                <a:t>Click add title text description</a:t>
              </a:r>
              <a:endParaRPr lang="zh-CN" altLang="en-US" dirty="0">
                <a:solidFill>
                  <a:schemeClr val="tx1">
                    <a:lumMod val="50000"/>
                    <a:lumOff val="50000"/>
                  </a:schemeClr>
                </a:solidFill>
              </a:endParaRPr>
            </a:p>
          </p:txBody>
        </p:sp>
      </p:grpSp>
      <p:grpSp>
        <p:nvGrpSpPr>
          <p:cNvPr id="10" name="组合 9"/>
          <p:cNvGrpSpPr/>
          <p:nvPr/>
        </p:nvGrpSpPr>
        <p:grpSpPr>
          <a:xfrm flipV="1">
            <a:off x="-17617" y="1272756"/>
            <a:ext cx="12222544" cy="64698"/>
            <a:chOff x="2424953" y="1238297"/>
            <a:chExt cx="7305796" cy="76200"/>
          </a:xfrm>
          <a:solidFill>
            <a:srgbClr val="E94E60"/>
          </a:solidFill>
        </p:grpSpPr>
        <p:sp>
          <p:nvSpPr>
            <p:cNvPr id="11" name="Rectangle 13"/>
            <p:cNvSpPr/>
            <p:nvPr/>
          </p:nvSpPr>
          <p:spPr>
            <a:xfrm>
              <a:off x="2424953" y="1238297"/>
              <a:ext cx="1463040" cy="762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E94E60"/>
                </a:solidFill>
                <a:effectLst/>
                <a:uLnTx/>
                <a:uFillTx/>
                <a:latin typeface="Rockwell"/>
                <a:ea typeface="+mn-ea"/>
                <a:cs typeface="+mn-cs"/>
              </a:endParaRPr>
            </a:p>
          </p:txBody>
        </p:sp>
        <p:sp>
          <p:nvSpPr>
            <p:cNvPr id="12" name="Rectangle 14"/>
            <p:cNvSpPr/>
            <p:nvPr/>
          </p:nvSpPr>
          <p:spPr>
            <a:xfrm>
              <a:off x="8267708" y="1238297"/>
              <a:ext cx="1463041" cy="762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E94E60"/>
                </a:solidFill>
                <a:effectLst/>
                <a:uLnTx/>
                <a:uFillTx/>
                <a:latin typeface="Rockwell"/>
                <a:ea typeface="+mn-ea"/>
                <a:cs typeface="+mn-cs"/>
              </a:endParaRPr>
            </a:p>
          </p:txBody>
        </p:sp>
        <p:sp>
          <p:nvSpPr>
            <p:cNvPr id="13" name="Rectangle 15"/>
            <p:cNvSpPr/>
            <p:nvPr/>
          </p:nvSpPr>
          <p:spPr>
            <a:xfrm>
              <a:off x="5351033" y="1238297"/>
              <a:ext cx="1463040" cy="762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E94E60"/>
                </a:solidFill>
                <a:effectLst/>
                <a:uLnTx/>
                <a:uFillTx/>
                <a:latin typeface="Rockwell"/>
                <a:ea typeface="+mn-ea"/>
                <a:cs typeface="+mn-cs"/>
              </a:endParaRPr>
            </a:p>
          </p:txBody>
        </p:sp>
        <p:sp>
          <p:nvSpPr>
            <p:cNvPr id="14" name="Rectangle 16"/>
            <p:cNvSpPr/>
            <p:nvPr/>
          </p:nvSpPr>
          <p:spPr>
            <a:xfrm>
              <a:off x="6814073" y="1238297"/>
              <a:ext cx="1463040" cy="762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E94E60"/>
                </a:solidFill>
                <a:effectLst/>
                <a:uLnTx/>
                <a:uFillTx/>
                <a:latin typeface="Rockwell"/>
                <a:ea typeface="+mn-ea"/>
                <a:cs typeface="+mn-cs"/>
              </a:endParaRPr>
            </a:p>
          </p:txBody>
        </p:sp>
        <p:sp>
          <p:nvSpPr>
            <p:cNvPr id="15" name="Rectangle 17"/>
            <p:cNvSpPr/>
            <p:nvPr/>
          </p:nvSpPr>
          <p:spPr>
            <a:xfrm>
              <a:off x="3887993" y="1238297"/>
              <a:ext cx="1463040" cy="762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E94E60"/>
                </a:solidFill>
                <a:effectLst/>
                <a:uLnTx/>
                <a:uFillTx/>
                <a:latin typeface="Rockwell"/>
                <a:ea typeface="+mn-ea"/>
                <a:cs typeface="+mn-cs"/>
              </a:endParaRPr>
            </a:p>
          </p:txBody>
        </p:sp>
      </p:grpSp>
      <p:grpSp>
        <p:nvGrpSpPr>
          <p:cNvPr id="16" name="组合 15"/>
          <p:cNvGrpSpPr/>
          <p:nvPr/>
        </p:nvGrpSpPr>
        <p:grpSpPr>
          <a:xfrm>
            <a:off x="1432642" y="2258716"/>
            <a:ext cx="1063828" cy="1063828"/>
            <a:chOff x="6406391" y="3446094"/>
            <a:chExt cx="838200" cy="838200"/>
          </a:xfrm>
        </p:grpSpPr>
        <p:sp>
          <p:nvSpPr>
            <p:cNvPr id="17" name="椭圆 16"/>
            <p:cNvSpPr/>
            <p:nvPr/>
          </p:nvSpPr>
          <p:spPr>
            <a:xfrm>
              <a:off x="6406391" y="3446094"/>
              <a:ext cx="838200" cy="838200"/>
            </a:xfrm>
            <a:prstGeom prst="ellipse">
              <a:avLst/>
            </a:prstGeom>
            <a:solidFill>
              <a:srgbClr val="E94E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Freeform 28"/>
            <p:cNvSpPr>
              <a:spLocks noEditPoints="1"/>
            </p:cNvSpPr>
            <p:nvPr/>
          </p:nvSpPr>
          <p:spPr bwMode="auto">
            <a:xfrm>
              <a:off x="6525545" y="3642360"/>
              <a:ext cx="599892" cy="445668"/>
            </a:xfrm>
            <a:custGeom>
              <a:avLst/>
              <a:gdLst>
                <a:gd name="T0" fmla="*/ 44 w 209"/>
                <a:gd name="T1" fmla="*/ 99 h 155"/>
                <a:gd name="T2" fmla="*/ 24 w 209"/>
                <a:gd name="T3" fmla="*/ 87 h 155"/>
                <a:gd name="T4" fmla="*/ 28 w 209"/>
                <a:gd name="T5" fmla="*/ 4 h 155"/>
                <a:gd name="T6" fmla="*/ 179 w 209"/>
                <a:gd name="T7" fmla="*/ 4 h 155"/>
                <a:gd name="T8" fmla="*/ 182 w 209"/>
                <a:gd name="T9" fmla="*/ 87 h 155"/>
                <a:gd name="T10" fmla="*/ 161 w 209"/>
                <a:gd name="T11" fmla="*/ 99 h 155"/>
                <a:gd name="T12" fmla="*/ 209 w 209"/>
                <a:gd name="T13" fmla="*/ 141 h 155"/>
                <a:gd name="T14" fmla="*/ 7 w 209"/>
                <a:gd name="T15" fmla="*/ 155 h 155"/>
                <a:gd name="T16" fmla="*/ 63 w 209"/>
                <a:gd name="T17" fmla="*/ 102 h 155"/>
                <a:gd name="T18" fmla="*/ 63 w 209"/>
                <a:gd name="T19" fmla="*/ 99 h 155"/>
                <a:gd name="T20" fmla="*/ 36 w 209"/>
                <a:gd name="T21" fmla="*/ 12 h 155"/>
                <a:gd name="T22" fmla="*/ 36 w 209"/>
                <a:gd name="T23" fmla="*/ 12 h 155"/>
                <a:gd name="T24" fmla="*/ 36 w 209"/>
                <a:gd name="T25" fmla="*/ 87 h 155"/>
                <a:gd name="T26" fmla="*/ 170 w 209"/>
                <a:gd name="T27" fmla="*/ 87 h 155"/>
                <a:gd name="T28" fmla="*/ 170 w 209"/>
                <a:gd name="T29" fmla="*/ 12 h 155"/>
                <a:gd name="T30" fmla="*/ 27 w 209"/>
                <a:gd name="T31" fmla="*/ 133 h 155"/>
                <a:gd name="T32" fmla="*/ 31 w 209"/>
                <a:gd name="T33" fmla="*/ 126 h 155"/>
                <a:gd name="T34" fmla="*/ 61 w 209"/>
                <a:gd name="T35" fmla="*/ 115 h 155"/>
                <a:gd name="T36" fmla="*/ 157 w 209"/>
                <a:gd name="T37" fmla="*/ 110 h 155"/>
                <a:gd name="T38" fmla="*/ 170 w 209"/>
                <a:gd name="T39" fmla="*/ 110 h 155"/>
                <a:gd name="T40" fmla="*/ 140 w 209"/>
                <a:gd name="T41" fmla="*/ 115 h 155"/>
                <a:gd name="T42" fmla="*/ 139 w 209"/>
                <a:gd name="T43" fmla="*/ 110 h 155"/>
                <a:gd name="T44" fmla="*/ 136 w 209"/>
                <a:gd name="T45" fmla="*/ 115 h 155"/>
                <a:gd name="T46" fmla="*/ 103 w 209"/>
                <a:gd name="T47" fmla="*/ 110 h 155"/>
                <a:gd name="T48" fmla="*/ 117 w 209"/>
                <a:gd name="T49" fmla="*/ 110 h 155"/>
                <a:gd name="T50" fmla="*/ 84 w 209"/>
                <a:gd name="T51" fmla="*/ 115 h 155"/>
                <a:gd name="T52" fmla="*/ 85 w 209"/>
                <a:gd name="T53" fmla="*/ 110 h 155"/>
                <a:gd name="T54" fmla="*/ 80 w 209"/>
                <a:gd name="T55" fmla="*/ 115 h 155"/>
                <a:gd name="T56" fmla="*/ 152 w 209"/>
                <a:gd name="T57" fmla="*/ 117 h 155"/>
                <a:gd name="T58" fmla="*/ 175 w 209"/>
                <a:gd name="T59" fmla="*/ 117 h 155"/>
                <a:gd name="T60" fmla="*/ 134 w 209"/>
                <a:gd name="T61" fmla="*/ 123 h 155"/>
                <a:gd name="T62" fmla="*/ 132 w 209"/>
                <a:gd name="T63" fmla="*/ 117 h 155"/>
                <a:gd name="T64" fmla="*/ 129 w 209"/>
                <a:gd name="T65" fmla="*/ 123 h 155"/>
                <a:gd name="T66" fmla="*/ 94 w 209"/>
                <a:gd name="T67" fmla="*/ 117 h 155"/>
                <a:gd name="T68" fmla="*/ 109 w 209"/>
                <a:gd name="T69" fmla="*/ 117 h 155"/>
                <a:gd name="T70" fmla="*/ 73 w 209"/>
                <a:gd name="T71" fmla="*/ 123 h 155"/>
                <a:gd name="T72" fmla="*/ 75 w 209"/>
                <a:gd name="T73" fmla="*/ 117 h 155"/>
                <a:gd name="T74" fmla="*/ 68 w 209"/>
                <a:gd name="T75" fmla="*/ 123 h 155"/>
                <a:gd name="T76" fmla="*/ 37 w 209"/>
                <a:gd name="T77" fmla="*/ 117 h 155"/>
                <a:gd name="T78" fmla="*/ 51 w 209"/>
                <a:gd name="T79" fmla="*/ 117 h 155"/>
                <a:gd name="T80" fmla="*/ 163 w 209"/>
                <a:gd name="T81" fmla="*/ 133 h 155"/>
                <a:gd name="T82" fmla="*/ 160 w 209"/>
                <a:gd name="T83" fmla="*/ 126 h 155"/>
                <a:gd name="T84" fmla="*/ 158 w 209"/>
                <a:gd name="T85" fmla="*/ 133 h 155"/>
                <a:gd name="T86" fmla="*/ 119 w 209"/>
                <a:gd name="T87" fmla="*/ 126 h 155"/>
                <a:gd name="T88" fmla="*/ 135 w 209"/>
                <a:gd name="T89" fmla="*/ 126 h 155"/>
                <a:gd name="T90" fmla="*/ 98 w 209"/>
                <a:gd name="T91" fmla="*/ 133 h 155"/>
                <a:gd name="T92" fmla="*/ 98 w 209"/>
                <a:gd name="T93" fmla="*/ 126 h 155"/>
                <a:gd name="T94" fmla="*/ 92 w 209"/>
                <a:gd name="T95" fmla="*/ 133 h 155"/>
                <a:gd name="T96" fmla="*/ 57 w 209"/>
                <a:gd name="T97" fmla="*/ 126 h 155"/>
                <a:gd name="T98" fmla="*/ 73 w 209"/>
                <a:gd name="T99" fmla="*/ 126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209" h="155">
                  <a:moveTo>
                    <a:pt x="27" y="102"/>
                  </a:moveTo>
                  <a:cubicBezTo>
                    <a:pt x="44" y="102"/>
                    <a:pt x="44" y="102"/>
                    <a:pt x="44" y="102"/>
                  </a:cubicBezTo>
                  <a:cubicBezTo>
                    <a:pt x="44" y="99"/>
                    <a:pt x="44" y="99"/>
                    <a:pt x="44" y="99"/>
                  </a:cubicBezTo>
                  <a:cubicBezTo>
                    <a:pt x="36" y="99"/>
                    <a:pt x="36" y="99"/>
                    <a:pt x="36" y="99"/>
                  </a:cubicBezTo>
                  <a:cubicBezTo>
                    <a:pt x="33" y="99"/>
                    <a:pt x="30" y="98"/>
                    <a:pt x="28" y="96"/>
                  </a:cubicBezTo>
                  <a:cubicBezTo>
                    <a:pt x="25" y="93"/>
                    <a:pt x="24" y="90"/>
                    <a:pt x="24" y="87"/>
                  </a:cubicBezTo>
                  <a:cubicBezTo>
                    <a:pt x="24" y="12"/>
                    <a:pt x="24" y="12"/>
                    <a:pt x="24" y="12"/>
                  </a:cubicBezTo>
                  <a:cubicBezTo>
                    <a:pt x="24" y="9"/>
                    <a:pt x="25" y="6"/>
                    <a:pt x="28" y="4"/>
                  </a:cubicBezTo>
                  <a:cubicBezTo>
                    <a:pt x="28" y="4"/>
                    <a:pt x="28" y="4"/>
                    <a:pt x="28" y="4"/>
                  </a:cubicBezTo>
                  <a:cubicBezTo>
                    <a:pt x="30" y="1"/>
                    <a:pt x="33" y="0"/>
                    <a:pt x="36" y="0"/>
                  </a:cubicBezTo>
                  <a:cubicBezTo>
                    <a:pt x="170" y="0"/>
                    <a:pt x="170" y="0"/>
                    <a:pt x="170" y="0"/>
                  </a:cubicBezTo>
                  <a:cubicBezTo>
                    <a:pt x="173" y="0"/>
                    <a:pt x="177" y="1"/>
                    <a:pt x="179" y="4"/>
                  </a:cubicBezTo>
                  <a:cubicBezTo>
                    <a:pt x="179" y="4"/>
                    <a:pt x="179" y="4"/>
                    <a:pt x="179" y="4"/>
                  </a:cubicBezTo>
                  <a:cubicBezTo>
                    <a:pt x="181" y="6"/>
                    <a:pt x="182" y="9"/>
                    <a:pt x="182" y="12"/>
                  </a:cubicBezTo>
                  <a:cubicBezTo>
                    <a:pt x="182" y="87"/>
                    <a:pt x="182" y="87"/>
                    <a:pt x="182" y="87"/>
                  </a:cubicBezTo>
                  <a:cubicBezTo>
                    <a:pt x="182" y="90"/>
                    <a:pt x="181" y="93"/>
                    <a:pt x="179" y="96"/>
                  </a:cubicBezTo>
                  <a:cubicBezTo>
                    <a:pt x="177" y="98"/>
                    <a:pt x="173" y="99"/>
                    <a:pt x="170" y="99"/>
                  </a:cubicBezTo>
                  <a:cubicBezTo>
                    <a:pt x="161" y="99"/>
                    <a:pt x="161" y="99"/>
                    <a:pt x="161" y="99"/>
                  </a:cubicBezTo>
                  <a:cubicBezTo>
                    <a:pt x="161" y="102"/>
                    <a:pt x="161" y="102"/>
                    <a:pt x="161" y="102"/>
                  </a:cubicBezTo>
                  <a:cubicBezTo>
                    <a:pt x="180" y="102"/>
                    <a:pt x="180" y="102"/>
                    <a:pt x="180" y="102"/>
                  </a:cubicBezTo>
                  <a:cubicBezTo>
                    <a:pt x="209" y="141"/>
                    <a:pt x="209" y="141"/>
                    <a:pt x="209" y="141"/>
                  </a:cubicBezTo>
                  <a:cubicBezTo>
                    <a:pt x="209" y="141"/>
                    <a:pt x="209" y="141"/>
                    <a:pt x="209" y="141"/>
                  </a:cubicBezTo>
                  <a:cubicBezTo>
                    <a:pt x="202" y="155"/>
                    <a:pt x="202" y="155"/>
                    <a:pt x="202" y="155"/>
                  </a:cubicBezTo>
                  <a:cubicBezTo>
                    <a:pt x="7" y="155"/>
                    <a:pt x="7" y="155"/>
                    <a:pt x="7" y="155"/>
                  </a:cubicBezTo>
                  <a:cubicBezTo>
                    <a:pt x="0" y="141"/>
                    <a:pt x="0" y="141"/>
                    <a:pt x="0" y="141"/>
                  </a:cubicBezTo>
                  <a:cubicBezTo>
                    <a:pt x="27" y="102"/>
                    <a:pt x="27" y="102"/>
                    <a:pt x="27" y="102"/>
                  </a:cubicBezTo>
                  <a:close/>
                  <a:moveTo>
                    <a:pt x="63" y="102"/>
                  </a:moveTo>
                  <a:cubicBezTo>
                    <a:pt x="143" y="102"/>
                    <a:pt x="143" y="102"/>
                    <a:pt x="143" y="102"/>
                  </a:cubicBezTo>
                  <a:cubicBezTo>
                    <a:pt x="143" y="99"/>
                    <a:pt x="143" y="99"/>
                    <a:pt x="143" y="99"/>
                  </a:cubicBezTo>
                  <a:cubicBezTo>
                    <a:pt x="63" y="99"/>
                    <a:pt x="63" y="99"/>
                    <a:pt x="63" y="99"/>
                  </a:cubicBezTo>
                  <a:cubicBezTo>
                    <a:pt x="63" y="102"/>
                    <a:pt x="63" y="102"/>
                    <a:pt x="63" y="102"/>
                  </a:cubicBezTo>
                  <a:close/>
                  <a:moveTo>
                    <a:pt x="170" y="12"/>
                  </a:moveTo>
                  <a:cubicBezTo>
                    <a:pt x="36" y="12"/>
                    <a:pt x="36" y="12"/>
                    <a:pt x="36" y="12"/>
                  </a:cubicBezTo>
                  <a:cubicBezTo>
                    <a:pt x="36" y="12"/>
                    <a:pt x="36" y="12"/>
                    <a:pt x="36" y="12"/>
                  </a:cubicBezTo>
                  <a:cubicBezTo>
                    <a:pt x="36" y="12"/>
                    <a:pt x="36" y="12"/>
                    <a:pt x="36" y="12"/>
                  </a:cubicBezTo>
                  <a:cubicBezTo>
                    <a:pt x="36" y="12"/>
                    <a:pt x="36" y="12"/>
                    <a:pt x="36" y="12"/>
                  </a:cubicBezTo>
                  <a:cubicBezTo>
                    <a:pt x="36" y="87"/>
                    <a:pt x="36" y="87"/>
                    <a:pt x="36" y="87"/>
                  </a:cubicBezTo>
                  <a:cubicBezTo>
                    <a:pt x="36" y="87"/>
                    <a:pt x="36" y="87"/>
                    <a:pt x="36" y="87"/>
                  </a:cubicBezTo>
                  <a:cubicBezTo>
                    <a:pt x="36" y="87"/>
                    <a:pt x="36" y="87"/>
                    <a:pt x="36" y="87"/>
                  </a:cubicBezTo>
                  <a:cubicBezTo>
                    <a:pt x="170" y="87"/>
                    <a:pt x="170" y="87"/>
                    <a:pt x="170" y="87"/>
                  </a:cubicBezTo>
                  <a:cubicBezTo>
                    <a:pt x="170" y="87"/>
                    <a:pt x="170" y="87"/>
                    <a:pt x="170" y="87"/>
                  </a:cubicBezTo>
                  <a:cubicBezTo>
                    <a:pt x="170" y="87"/>
                    <a:pt x="170" y="87"/>
                    <a:pt x="170" y="87"/>
                  </a:cubicBezTo>
                  <a:cubicBezTo>
                    <a:pt x="170" y="12"/>
                    <a:pt x="170" y="12"/>
                    <a:pt x="170" y="12"/>
                  </a:cubicBezTo>
                  <a:cubicBezTo>
                    <a:pt x="170" y="12"/>
                    <a:pt x="170" y="12"/>
                    <a:pt x="170" y="12"/>
                  </a:cubicBezTo>
                  <a:cubicBezTo>
                    <a:pt x="170" y="12"/>
                    <a:pt x="170" y="12"/>
                    <a:pt x="170" y="12"/>
                  </a:cubicBezTo>
                  <a:cubicBezTo>
                    <a:pt x="170" y="12"/>
                    <a:pt x="170" y="12"/>
                    <a:pt x="170" y="12"/>
                  </a:cubicBezTo>
                  <a:close/>
                  <a:moveTo>
                    <a:pt x="31" y="126"/>
                  </a:moveTo>
                  <a:cubicBezTo>
                    <a:pt x="30" y="128"/>
                    <a:pt x="28" y="131"/>
                    <a:pt x="27" y="133"/>
                  </a:cubicBezTo>
                  <a:cubicBezTo>
                    <a:pt x="34" y="133"/>
                    <a:pt x="41" y="133"/>
                    <a:pt x="48" y="133"/>
                  </a:cubicBezTo>
                  <a:cubicBezTo>
                    <a:pt x="49" y="131"/>
                    <a:pt x="50" y="128"/>
                    <a:pt x="51" y="126"/>
                  </a:cubicBezTo>
                  <a:cubicBezTo>
                    <a:pt x="44" y="126"/>
                    <a:pt x="38" y="126"/>
                    <a:pt x="31" y="126"/>
                  </a:cubicBezTo>
                  <a:close/>
                  <a:moveTo>
                    <a:pt x="41" y="110"/>
                  </a:moveTo>
                  <a:cubicBezTo>
                    <a:pt x="40" y="111"/>
                    <a:pt x="39" y="113"/>
                    <a:pt x="38" y="115"/>
                  </a:cubicBezTo>
                  <a:cubicBezTo>
                    <a:pt x="46" y="115"/>
                    <a:pt x="53" y="115"/>
                    <a:pt x="61" y="115"/>
                  </a:cubicBezTo>
                  <a:cubicBezTo>
                    <a:pt x="62" y="113"/>
                    <a:pt x="62" y="111"/>
                    <a:pt x="63" y="110"/>
                  </a:cubicBezTo>
                  <a:cubicBezTo>
                    <a:pt x="56" y="110"/>
                    <a:pt x="49" y="110"/>
                    <a:pt x="41" y="110"/>
                  </a:cubicBezTo>
                  <a:close/>
                  <a:moveTo>
                    <a:pt x="157" y="110"/>
                  </a:moveTo>
                  <a:cubicBezTo>
                    <a:pt x="157" y="111"/>
                    <a:pt x="158" y="113"/>
                    <a:pt x="159" y="115"/>
                  </a:cubicBezTo>
                  <a:cubicBezTo>
                    <a:pt x="164" y="115"/>
                    <a:pt x="169" y="115"/>
                    <a:pt x="173" y="115"/>
                  </a:cubicBezTo>
                  <a:cubicBezTo>
                    <a:pt x="172" y="113"/>
                    <a:pt x="171" y="111"/>
                    <a:pt x="170" y="110"/>
                  </a:cubicBezTo>
                  <a:cubicBezTo>
                    <a:pt x="166" y="110"/>
                    <a:pt x="161" y="110"/>
                    <a:pt x="157" y="110"/>
                  </a:cubicBezTo>
                  <a:close/>
                  <a:moveTo>
                    <a:pt x="139" y="110"/>
                  </a:moveTo>
                  <a:cubicBezTo>
                    <a:pt x="139" y="111"/>
                    <a:pt x="140" y="113"/>
                    <a:pt x="140" y="115"/>
                  </a:cubicBezTo>
                  <a:cubicBezTo>
                    <a:pt x="145" y="115"/>
                    <a:pt x="150" y="115"/>
                    <a:pt x="155" y="115"/>
                  </a:cubicBezTo>
                  <a:cubicBezTo>
                    <a:pt x="154" y="113"/>
                    <a:pt x="153" y="111"/>
                    <a:pt x="152" y="110"/>
                  </a:cubicBezTo>
                  <a:cubicBezTo>
                    <a:pt x="148" y="110"/>
                    <a:pt x="143" y="110"/>
                    <a:pt x="139" y="110"/>
                  </a:cubicBezTo>
                  <a:close/>
                  <a:moveTo>
                    <a:pt x="121" y="110"/>
                  </a:moveTo>
                  <a:cubicBezTo>
                    <a:pt x="121" y="111"/>
                    <a:pt x="121" y="113"/>
                    <a:pt x="122" y="115"/>
                  </a:cubicBezTo>
                  <a:cubicBezTo>
                    <a:pt x="126" y="115"/>
                    <a:pt x="131" y="115"/>
                    <a:pt x="136" y="115"/>
                  </a:cubicBezTo>
                  <a:cubicBezTo>
                    <a:pt x="135" y="113"/>
                    <a:pt x="135" y="111"/>
                    <a:pt x="134" y="110"/>
                  </a:cubicBezTo>
                  <a:cubicBezTo>
                    <a:pt x="130" y="110"/>
                    <a:pt x="125" y="110"/>
                    <a:pt x="121" y="110"/>
                  </a:cubicBezTo>
                  <a:close/>
                  <a:moveTo>
                    <a:pt x="103" y="110"/>
                  </a:moveTo>
                  <a:cubicBezTo>
                    <a:pt x="103" y="111"/>
                    <a:pt x="103" y="113"/>
                    <a:pt x="103" y="115"/>
                  </a:cubicBezTo>
                  <a:cubicBezTo>
                    <a:pt x="108" y="115"/>
                    <a:pt x="113" y="115"/>
                    <a:pt x="117" y="115"/>
                  </a:cubicBezTo>
                  <a:cubicBezTo>
                    <a:pt x="117" y="113"/>
                    <a:pt x="117" y="111"/>
                    <a:pt x="117" y="110"/>
                  </a:cubicBezTo>
                  <a:cubicBezTo>
                    <a:pt x="112" y="110"/>
                    <a:pt x="108" y="110"/>
                    <a:pt x="103" y="110"/>
                  </a:cubicBezTo>
                  <a:close/>
                  <a:moveTo>
                    <a:pt x="85" y="110"/>
                  </a:moveTo>
                  <a:cubicBezTo>
                    <a:pt x="85" y="111"/>
                    <a:pt x="85" y="113"/>
                    <a:pt x="84" y="115"/>
                  </a:cubicBezTo>
                  <a:cubicBezTo>
                    <a:pt x="89" y="115"/>
                    <a:pt x="94" y="115"/>
                    <a:pt x="98" y="115"/>
                  </a:cubicBezTo>
                  <a:cubicBezTo>
                    <a:pt x="99" y="113"/>
                    <a:pt x="99" y="111"/>
                    <a:pt x="99" y="110"/>
                  </a:cubicBezTo>
                  <a:cubicBezTo>
                    <a:pt x="94" y="110"/>
                    <a:pt x="90" y="110"/>
                    <a:pt x="85" y="110"/>
                  </a:cubicBezTo>
                  <a:close/>
                  <a:moveTo>
                    <a:pt x="67" y="110"/>
                  </a:moveTo>
                  <a:cubicBezTo>
                    <a:pt x="67" y="111"/>
                    <a:pt x="66" y="113"/>
                    <a:pt x="66" y="115"/>
                  </a:cubicBezTo>
                  <a:cubicBezTo>
                    <a:pt x="70" y="115"/>
                    <a:pt x="75" y="115"/>
                    <a:pt x="80" y="115"/>
                  </a:cubicBezTo>
                  <a:cubicBezTo>
                    <a:pt x="80" y="113"/>
                    <a:pt x="81" y="111"/>
                    <a:pt x="81" y="110"/>
                  </a:cubicBezTo>
                  <a:cubicBezTo>
                    <a:pt x="77" y="110"/>
                    <a:pt x="72" y="110"/>
                    <a:pt x="67" y="110"/>
                  </a:cubicBezTo>
                  <a:close/>
                  <a:moveTo>
                    <a:pt x="152" y="117"/>
                  </a:moveTo>
                  <a:cubicBezTo>
                    <a:pt x="153" y="119"/>
                    <a:pt x="153" y="121"/>
                    <a:pt x="154" y="123"/>
                  </a:cubicBezTo>
                  <a:cubicBezTo>
                    <a:pt x="162" y="123"/>
                    <a:pt x="170" y="123"/>
                    <a:pt x="178" y="123"/>
                  </a:cubicBezTo>
                  <a:cubicBezTo>
                    <a:pt x="177" y="121"/>
                    <a:pt x="176" y="119"/>
                    <a:pt x="175" y="117"/>
                  </a:cubicBezTo>
                  <a:cubicBezTo>
                    <a:pt x="167" y="117"/>
                    <a:pt x="160" y="117"/>
                    <a:pt x="152" y="117"/>
                  </a:cubicBezTo>
                  <a:close/>
                  <a:moveTo>
                    <a:pt x="132" y="117"/>
                  </a:moveTo>
                  <a:cubicBezTo>
                    <a:pt x="133" y="119"/>
                    <a:pt x="133" y="121"/>
                    <a:pt x="134" y="123"/>
                  </a:cubicBezTo>
                  <a:cubicBezTo>
                    <a:pt x="139" y="123"/>
                    <a:pt x="144" y="123"/>
                    <a:pt x="149" y="123"/>
                  </a:cubicBezTo>
                  <a:cubicBezTo>
                    <a:pt x="148" y="121"/>
                    <a:pt x="148" y="119"/>
                    <a:pt x="147" y="117"/>
                  </a:cubicBezTo>
                  <a:cubicBezTo>
                    <a:pt x="142" y="117"/>
                    <a:pt x="137" y="117"/>
                    <a:pt x="132" y="117"/>
                  </a:cubicBezTo>
                  <a:close/>
                  <a:moveTo>
                    <a:pt x="113" y="117"/>
                  </a:moveTo>
                  <a:cubicBezTo>
                    <a:pt x="113" y="119"/>
                    <a:pt x="114" y="121"/>
                    <a:pt x="114" y="123"/>
                  </a:cubicBezTo>
                  <a:cubicBezTo>
                    <a:pt x="119" y="123"/>
                    <a:pt x="124" y="123"/>
                    <a:pt x="129" y="123"/>
                  </a:cubicBezTo>
                  <a:cubicBezTo>
                    <a:pt x="129" y="121"/>
                    <a:pt x="128" y="119"/>
                    <a:pt x="128" y="117"/>
                  </a:cubicBezTo>
                  <a:cubicBezTo>
                    <a:pt x="123" y="117"/>
                    <a:pt x="118" y="117"/>
                    <a:pt x="113" y="117"/>
                  </a:cubicBezTo>
                  <a:close/>
                  <a:moveTo>
                    <a:pt x="94" y="117"/>
                  </a:moveTo>
                  <a:cubicBezTo>
                    <a:pt x="94" y="119"/>
                    <a:pt x="94" y="121"/>
                    <a:pt x="93" y="123"/>
                  </a:cubicBezTo>
                  <a:cubicBezTo>
                    <a:pt x="99" y="123"/>
                    <a:pt x="104" y="123"/>
                    <a:pt x="109" y="123"/>
                  </a:cubicBezTo>
                  <a:cubicBezTo>
                    <a:pt x="109" y="121"/>
                    <a:pt x="109" y="119"/>
                    <a:pt x="109" y="117"/>
                  </a:cubicBezTo>
                  <a:cubicBezTo>
                    <a:pt x="104" y="117"/>
                    <a:pt x="99" y="117"/>
                    <a:pt x="94" y="117"/>
                  </a:cubicBezTo>
                  <a:close/>
                  <a:moveTo>
                    <a:pt x="75" y="117"/>
                  </a:moveTo>
                  <a:cubicBezTo>
                    <a:pt x="74" y="119"/>
                    <a:pt x="74" y="121"/>
                    <a:pt x="73" y="123"/>
                  </a:cubicBezTo>
                  <a:cubicBezTo>
                    <a:pt x="79" y="123"/>
                    <a:pt x="84" y="123"/>
                    <a:pt x="89" y="123"/>
                  </a:cubicBezTo>
                  <a:cubicBezTo>
                    <a:pt x="89" y="121"/>
                    <a:pt x="89" y="119"/>
                    <a:pt x="90" y="117"/>
                  </a:cubicBezTo>
                  <a:cubicBezTo>
                    <a:pt x="85" y="117"/>
                    <a:pt x="80" y="117"/>
                    <a:pt x="75" y="117"/>
                  </a:cubicBezTo>
                  <a:close/>
                  <a:moveTo>
                    <a:pt x="56" y="117"/>
                  </a:moveTo>
                  <a:cubicBezTo>
                    <a:pt x="55" y="119"/>
                    <a:pt x="54" y="121"/>
                    <a:pt x="53" y="123"/>
                  </a:cubicBezTo>
                  <a:cubicBezTo>
                    <a:pt x="58" y="123"/>
                    <a:pt x="63" y="123"/>
                    <a:pt x="68" y="123"/>
                  </a:cubicBezTo>
                  <a:cubicBezTo>
                    <a:pt x="69" y="121"/>
                    <a:pt x="70" y="119"/>
                    <a:pt x="70" y="117"/>
                  </a:cubicBezTo>
                  <a:cubicBezTo>
                    <a:pt x="65" y="117"/>
                    <a:pt x="60" y="117"/>
                    <a:pt x="56" y="117"/>
                  </a:cubicBezTo>
                  <a:close/>
                  <a:moveTo>
                    <a:pt x="37" y="117"/>
                  </a:moveTo>
                  <a:cubicBezTo>
                    <a:pt x="35" y="119"/>
                    <a:pt x="34" y="121"/>
                    <a:pt x="33" y="123"/>
                  </a:cubicBezTo>
                  <a:cubicBezTo>
                    <a:pt x="38" y="123"/>
                    <a:pt x="43" y="123"/>
                    <a:pt x="48" y="123"/>
                  </a:cubicBezTo>
                  <a:cubicBezTo>
                    <a:pt x="49" y="121"/>
                    <a:pt x="50" y="119"/>
                    <a:pt x="51" y="117"/>
                  </a:cubicBezTo>
                  <a:cubicBezTo>
                    <a:pt x="46" y="117"/>
                    <a:pt x="41" y="117"/>
                    <a:pt x="37" y="117"/>
                  </a:cubicBezTo>
                  <a:close/>
                  <a:moveTo>
                    <a:pt x="160" y="126"/>
                  </a:moveTo>
                  <a:cubicBezTo>
                    <a:pt x="161" y="128"/>
                    <a:pt x="162" y="131"/>
                    <a:pt x="163" y="133"/>
                  </a:cubicBezTo>
                  <a:cubicBezTo>
                    <a:pt x="170" y="133"/>
                    <a:pt x="177" y="133"/>
                    <a:pt x="184" y="133"/>
                  </a:cubicBezTo>
                  <a:cubicBezTo>
                    <a:pt x="183" y="131"/>
                    <a:pt x="182" y="128"/>
                    <a:pt x="180" y="126"/>
                  </a:cubicBezTo>
                  <a:cubicBezTo>
                    <a:pt x="174" y="126"/>
                    <a:pt x="167" y="126"/>
                    <a:pt x="160" y="126"/>
                  </a:cubicBezTo>
                  <a:close/>
                  <a:moveTo>
                    <a:pt x="139" y="126"/>
                  </a:moveTo>
                  <a:cubicBezTo>
                    <a:pt x="140" y="128"/>
                    <a:pt x="141" y="131"/>
                    <a:pt x="141" y="133"/>
                  </a:cubicBezTo>
                  <a:cubicBezTo>
                    <a:pt x="147" y="133"/>
                    <a:pt x="152" y="133"/>
                    <a:pt x="158" y="133"/>
                  </a:cubicBezTo>
                  <a:cubicBezTo>
                    <a:pt x="157" y="131"/>
                    <a:pt x="156" y="128"/>
                    <a:pt x="155" y="126"/>
                  </a:cubicBezTo>
                  <a:cubicBezTo>
                    <a:pt x="150" y="126"/>
                    <a:pt x="145" y="126"/>
                    <a:pt x="139" y="126"/>
                  </a:cubicBezTo>
                  <a:close/>
                  <a:moveTo>
                    <a:pt x="119" y="126"/>
                  </a:moveTo>
                  <a:cubicBezTo>
                    <a:pt x="119" y="128"/>
                    <a:pt x="119" y="131"/>
                    <a:pt x="119" y="133"/>
                  </a:cubicBezTo>
                  <a:cubicBezTo>
                    <a:pt x="125" y="133"/>
                    <a:pt x="131" y="133"/>
                    <a:pt x="136" y="133"/>
                  </a:cubicBezTo>
                  <a:cubicBezTo>
                    <a:pt x="136" y="131"/>
                    <a:pt x="135" y="128"/>
                    <a:pt x="135" y="126"/>
                  </a:cubicBezTo>
                  <a:cubicBezTo>
                    <a:pt x="129" y="126"/>
                    <a:pt x="124" y="126"/>
                    <a:pt x="119" y="126"/>
                  </a:cubicBezTo>
                  <a:close/>
                  <a:moveTo>
                    <a:pt x="98" y="126"/>
                  </a:moveTo>
                  <a:cubicBezTo>
                    <a:pt x="98" y="128"/>
                    <a:pt x="98" y="131"/>
                    <a:pt x="98" y="133"/>
                  </a:cubicBezTo>
                  <a:cubicBezTo>
                    <a:pt x="103" y="133"/>
                    <a:pt x="109" y="133"/>
                    <a:pt x="115" y="133"/>
                  </a:cubicBezTo>
                  <a:cubicBezTo>
                    <a:pt x="114" y="131"/>
                    <a:pt x="114" y="128"/>
                    <a:pt x="114" y="126"/>
                  </a:cubicBezTo>
                  <a:cubicBezTo>
                    <a:pt x="109" y="126"/>
                    <a:pt x="103" y="126"/>
                    <a:pt x="98" y="126"/>
                  </a:cubicBezTo>
                  <a:close/>
                  <a:moveTo>
                    <a:pt x="77" y="126"/>
                  </a:moveTo>
                  <a:cubicBezTo>
                    <a:pt x="77" y="128"/>
                    <a:pt x="76" y="131"/>
                    <a:pt x="76" y="133"/>
                  </a:cubicBezTo>
                  <a:cubicBezTo>
                    <a:pt x="81" y="133"/>
                    <a:pt x="87" y="133"/>
                    <a:pt x="92" y="133"/>
                  </a:cubicBezTo>
                  <a:cubicBezTo>
                    <a:pt x="93" y="131"/>
                    <a:pt x="93" y="128"/>
                    <a:pt x="93" y="126"/>
                  </a:cubicBezTo>
                  <a:cubicBezTo>
                    <a:pt x="88" y="126"/>
                    <a:pt x="83" y="126"/>
                    <a:pt x="77" y="126"/>
                  </a:cubicBezTo>
                  <a:close/>
                  <a:moveTo>
                    <a:pt x="57" y="126"/>
                  </a:moveTo>
                  <a:cubicBezTo>
                    <a:pt x="56" y="128"/>
                    <a:pt x="55" y="131"/>
                    <a:pt x="54" y="133"/>
                  </a:cubicBezTo>
                  <a:cubicBezTo>
                    <a:pt x="60" y="133"/>
                    <a:pt x="65" y="133"/>
                    <a:pt x="71" y="133"/>
                  </a:cubicBezTo>
                  <a:cubicBezTo>
                    <a:pt x="71" y="131"/>
                    <a:pt x="72" y="128"/>
                    <a:pt x="73" y="126"/>
                  </a:cubicBezTo>
                  <a:cubicBezTo>
                    <a:pt x="67" y="126"/>
                    <a:pt x="62" y="126"/>
                    <a:pt x="57" y="126"/>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grpSp>
      <p:grpSp>
        <p:nvGrpSpPr>
          <p:cNvPr id="19" name="组合 18"/>
          <p:cNvGrpSpPr/>
          <p:nvPr/>
        </p:nvGrpSpPr>
        <p:grpSpPr>
          <a:xfrm>
            <a:off x="2788969" y="2258715"/>
            <a:ext cx="8429386" cy="1111050"/>
            <a:chOff x="6568699" y="2146581"/>
            <a:chExt cx="5242301" cy="690971"/>
          </a:xfrm>
        </p:grpSpPr>
        <p:sp>
          <p:nvSpPr>
            <p:cNvPr id="20" name="文本框 6"/>
            <p:cNvSpPr txBox="1"/>
            <p:nvPr/>
          </p:nvSpPr>
          <p:spPr>
            <a:xfrm>
              <a:off x="6568699" y="2146581"/>
              <a:ext cx="1071889" cy="248832"/>
            </a:xfrm>
            <a:prstGeom prst="rect">
              <a:avLst/>
            </a:prstGeom>
            <a:noFill/>
          </p:spPr>
          <p:txBody>
            <a:bodyPr wrap="none" rtlCol="0">
              <a:spAutoFit/>
            </a:bodyPr>
            <a:lstStyle/>
            <a:p>
              <a:r>
                <a:rPr lang="zh-CN" altLang="en-US" sz="2000" dirty="0" smtClean="0">
                  <a:solidFill>
                    <a:schemeClr val="tx1">
                      <a:lumMod val="50000"/>
                      <a:lumOff val="50000"/>
                    </a:schemeClr>
                  </a:solidFill>
                  <a:latin typeface="微软雅黑 Light" panose="020B0502040204020203" pitchFamily="34" charset="-122"/>
                  <a:ea typeface="微软雅黑 Light" panose="020B0502040204020203" pitchFamily="34" charset="-122"/>
                </a:rPr>
                <a:t>输入文本内容</a:t>
              </a:r>
              <a:endParaRPr lang="zh-CN" altLang="en-US" sz="2000" dirty="0">
                <a:solidFill>
                  <a:schemeClr val="tx1">
                    <a:lumMod val="50000"/>
                    <a:lumOff val="50000"/>
                  </a:schemeClr>
                </a:solidFill>
                <a:latin typeface="微软雅黑 Light" panose="020B0502040204020203" pitchFamily="34" charset="-122"/>
                <a:ea typeface="微软雅黑 Light" panose="020B0502040204020203" pitchFamily="34" charset="-122"/>
              </a:endParaRPr>
            </a:p>
          </p:txBody>
        </p:sp>
        <p:sp>
          <p:nvSpPr>
            <p:cNvPr id="21" name="矩形 20"/>
            <p:cNvSpPr/>
            <p:nvPr/>
          </p:nvSpPr>
          <p:spPr>
            <a:xfrm>
              <a:off x="6568699" y="2456449"/>
              <a:ext cx="5242301" cy="381103"/>
            </a:xfrm>
            <a:prstGeom prst="rect">
              <a:avLst/>
            </a:prstGeom>
          </p:spPr>
          <p:txBody>
            <a:bodyPr wrap="square">
              <a:spAutoFit/>
            </a:bodyPr>
            <a:lstStyle/>
            <a:p>
              <a:pPr>
                <a:lnSpc>
                  <a:spcPct val="130000"/>
                </a:lnSpc>
              </a:pPr>
              <a:r>
                <a:rPr lang="zh-CN" altLang="en-US" sz="1400" dirty="0">
                  <a:solidFill>
                    <a:schemeClr val="tx1">
                      <a:lumMod val="50000"/>
                      <a:lumOff val="50000"/>
                    </a:schemeClr>
                  </a:solidFill>
                  <a:latin typeface="微软雅黑 Light" panose="020B0502040204020203" pitchFamily="34" charset="-122"/>
                  <a:ea typeface="微软雅黑 Light" panose="020B0502040204020203" pitchFamily="34" charset="-122"/>
                </a:rPr>
                <a:t>树梢上的叶片簌簌低语，狗的吠声由远而近，若有若无，细微得如同从另一世界的入口处传来似的。此外便万籁俱寂了。耳畔不闻任何声响，身边没有任何人擦过</a:t>
              </a:r>
              <a:r>
                <a:rPr lang="zh-CN" altLang="en-US" sz="1400" dirty="0" smtClean="0">
                  <a:solidFill>
                    <a:schemeClr val="tx1">
                      <a:lumMod val="50000"/>
                      <a:lumOff val="50000"/>
                    </a:schemeClr>
                  </a:solidFill>
                  <a:latin typeface="微软雅黑 Light" panose="020B0502040204020203" pitchFamily="34" charset="-122"/>
                  <a:ea typeface="微软雅黑 Light" panose="020B0502040204020203" pitchFamily="34" charset="-122"/>
                </a:rPr>
                <a:t>。</a:t>
              </a:r>
              <a:endParaRPr lang="zh-CN" altLang="en-US" sz="1400" dirty="0">
                <a:solidFill>
                  <a:schemeClr val="tx1">
                    <a:lumMod val="50000"/>
                    <a:lumOff val="50000"/>
                  </a:schemeClr>
                </a:solidFill>
                <a:latin typeface="微软雅黑 Light" panose="020B0502040204020203" pitchFamily="34" charset="-122"/>
                <a:ea typeface="微软雅黑 Light" panose="020B0502040204020203" pitchFamily="34" charset="-122"/>
              </a:endParaRPr>
            </a:p>
          </p:txBody>
        </p:sp>
      </p:grpSp>
      <p:grpSp>
        <p:nvGrpSpPr>
          <p:cNvPr id="22" name="组合 21"/>
          <p:cNvGrpSpPr/>
          <p:nvPr/>
        </p:nvGrpSpPr>
        <p:grpSpPr>
          <a:xfrm>
            <a:off x="1432642" y="3676663"/>
            <a:ext cx="1063828" cy="1063828"/>
            <a:chOff x="8096250" y="3600450"/>
            <a:chExt cx="838200" cy="838200"/>
          </a:xfrm>
        </p:grpSpPr>
        <p:sp>
          <p:nvSpPr>
            <p:cNvPr id="23" name="椭圆 22"/>
            <p:cNvSpPr/>
            <p:nvPr/>
          </p:nvSpPr>
          <p:spPr>
            <a:xfrm>
              <a:off x="8096250" y="3600450"/>
              <a:ext cx="838200" cy="838200"/>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Freeform 283"/>
            <p:cNvSpPr>
              <a:spLocks noEditPoints="1"/>
            </p:cNvSpPr>
            <p:nvPr/>
          </p:nvSpPr>
          <p:spPr bwMode="auto">
            <a:xfrm>
              <a:off x="8319301" y="3747671"/>
              <a:ext cx="392098" cy="543758"/>
            </a:xfrm>
            <a:custGeom>
              <a:avLst/>
              <a:gdLst>
                <a:gd name="T0" fmla="*/ 6 w 45"/>
                <a:gd name="T1" fmla="*/ 0 h 62"/>
                <a:gd name="T2" fmla="*/ 39 w 45"/>
                <a:gd name="T3" fmla="*/ 0 h 62"/>
                <a:gd name="T4" fmla="*/ 45 w 45"/>
                <a:gd name="T5" fmla="*/ 5 h 62"/>
                <a:gd name="T6" fmla="*/ 45 w 45"/>
                <a:gd name="T7" fmla="*/ 56 h 62"/>
                <a:gd name="T8" fmla="*/ 39 w 45"/>
                <a:gd name="T9" fmla="*/ 62 h 62"/>
                <a:gd name="T10" fmla="*/ 6 w 45"/>
                <a:gd name="T11" fmla="*/ 62 h 62"/>
                <a:gd name="T12" fmla="*/ 0 w 45"/>
                <a:gd name="T13" fmla="*/ 56 h 62"/>
                <a:gd name="T14" fmla="*/ 0 w 45"/>
                <a:gd name="T15" fmla="*/ 5 h 62"/>
                <a:gd name="T16" fmla="*/ 6 w 45"/>
                <a:gd name="T17" fmla="*/ 0 h 62"/>
                <a:gd name="T18" fmla="*/ 20 w 45"/>
                <a:gd name="T19" fmla="*/ 54 h 62"/>
                <a:gd name="T20" fmla="*/ 20 w 45"/>
                <a:gd name="T21" fmla="*/ 59 h 62"/>
                <a:gd name="T22" fmla="*/ 25 w 45"/>
                <a:gd name="T23" fmla="*/ 59 h 62"/>
                <a:gd name="T24" fmla="*/ 25 w 45"/>
                <a:gd name="T25" fmla="*/ 54 h 62"/>
                <a:gd name="T26" fmla="*/ 20 w 45"/>
                <a:gd name="T27" fmla="*/ 54 h 62"/>
                <a:gd name="T28" fmla="*/ 15 w 45"/>
                <a:gd name="T29" fmla="*/ 3 h 62"/>
                <a:gd name="T30" fmla="*/ 15 w 45"/>
                <a:gd name="T31" fmla="*/ 5 h 62"/>
                <a:gd name="T32" fmla="*/ 29 w 45"/>
                <a:gd name="T33" fmla="*/ 5 h 62"/>
                <a:gd name="T34" fmla="*/ 29 w 45"/>
                <a:gd name="T35" fmla="*/ 3 h 62"/>
                <a:gd name="T36" fmla="*/ 15 w 45"/>
                <a:gd name="T37" fmla="*/ 3 h 62"/>
                <a:gd name="T38" fmla="*/ 5 w 45"/>
                <a:gd name="T39" fmla="*/ 8 h 62"/>
                <a:gd name="T40" fmla="*/ 5 w 45"/>
                <a:gd name="T41" fmla="*/ 51 h 62"/>
                <a:gd name="T42" fmla="*/ 40 w 45"/>
                <a:gd name="T43" fmla="*/ 51 h 62"/>
                <a:gd name="T44" fmla="*/ 40 w 45"/>
                <a:gd name="T45" fmla="*/ 8 h 62"/>
                <a:gd name="T46" fmla="*/ 5 w 45"/>
                <a:gd name="T47" fmla="*/ 8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45" h="62">
                  <a:moveTo>
                    <a:pt x="6" y="0"/>
                  </a:moveTo>
                  <a:cubicBezTo>
                    <a:pt x="39" y="0"/>
                    <a:pt x="39" y="0"/>
                    <a:pt x="39" y="0"/>
                  </a:cubicBezTo>
                  <a:cubicBezTo>
                    <a:pt x="42" y="0"/>
                    <a:pt x="45" y="2"/>
                    <a:pt x="45" y="5"/>
                  </a:cubicBezTo>
                  <a:cubicBezTo>
                    <a:pt x="45" y="56"/>
                    <a:pt x="45" y="56"/>
                    <a:pt x="45" y="56"/>
                  </a:cubicBezTo>
                  <a:cubicBezTo>
                    <a:pt x="45" y="59"/>
                    <a:pt x="42" y="62"/>
                    <a:pt x="39" y="62"/>
                  </a:cubicBezTo>
                  <a:cubicBezTo>
                    <a:pt x="6" y="62"/>
                    <a:pt x="6" y="62"/>
                    <a:pt x="6" y="62"/>
                  </a:cubicBezTo>
                  <a:cubicBezTo>
                    <a:pt x="2" y="62"/>
                    <a:pt x="0" y="59"/>
                    <a:pt x="0" y="56"/>
                  </a:cubicBezTo>
                  <a:cubicBezTo>
                    <a:pt x="0" y="5"/>
                    <a:pt x="0" y="5"/>
                    <a:pt x="0" y="5"/>
                  </a:cubicBezTo>
                  <a:cubicBezTo>
                    <a:pt x="0" y="2"/>
                    <a:pt x="2" y="0"/>
                    <a:pt x="6" y="0"/>
                  </a:cubicBezTo>
                  <a:close/>
                  <a:moveTo>
                    <a:pt x="20" y="54"/>
                  </a:moveTo>
                  <a:cubicBezTo>
                    <a:pt x="20" y="59"/>
                    <a:pt x="20" y="59"/>
                    <a:pt x="20" y="59"/>
                  </a:cubicBezTo>
                  <a:cubicBezTo>
                    <a:pt x="25" y="59"/>
                    <a:pt x="25" y="59"/>
                    <a:pt x="25" y="59"/>
                  </a:cubicBezTo>
                  <a:cubicBezTo>
                    <a:pt x="25" y="54"/>
                    <a:pt x="25" y="54"/>
                    <a:pt x="25" y="54"/>
                  </a:cubicBezTo>
                  <a:cubicBezTo>
                    <a:pt x="20" y="54"/>
                    <a:pt x="20" y="54"/>
                    <a:pt x="20" y="54"/>
                  </a:cubicBezTo>
                  <a:close/>
                  <a:moveTo>
                    <a:pt x="15" y="3"/>
                  </a:moveTo>
                  <a:cubicBezTo>
                    <a:pt x="15" y="5"/>
                    <a:pt x="15" y="5"/>
                    <a:pt x="15" y="5"/>
                  </a:cubicBezTo>
                  <a:cubicBezTo>
                    <a:pt x="29" y="5"/>
                    <a:pt x="29" y="5"/>
                    <a:pt x="29" y="5"/>
                  </a:cubicBezTo>
                  <a:cubicBezTo>
                    <a:pt x="29" y="3"/>
                    <a:pt x="29" y="3"/>
                    <a:pt x="29" y="3"/>
                  </a:cubicBezTo>
                  <a:cubicBezTo>
                    <a:pt x="15" y="3"/>
                    <a:pt x="15" y="3"/>
                    <a:pt x="15" y="3"/>
                  </a:cubicBezTo>
                  <a:close/>
                  <a:moveTo>
                    <a:pt x="5" y="8"/>
                  </a:moveTo>
                  <a:cubicBezTo>
                    <a:pt x="5" y="51"/>
                    <a:pt x="5" y="51"/>
                    <a:pt x="5" y="51"/>
                  </a:cubicBezTo>
                  <a:cubicBezTo>
                    <a:pt x="40" y="51"/>
                    <a:pt x="40" y="51"/>
                    <a:pt x="40" y="51"/>
                  </a:cubicBezTo>
                  <a:cubicBezTo>
                    <a:pt x="40" y="8"/>
                    <a:pt x="40" y="8"/>
                    <a:pt x="40" y="8"/>
                  </a:cubicBezTo>
                  <a:lnTo>
                    <a:pt x="5" y="8"/>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grpSp>
      <p:grpSp>
        <p:nvGrpSpPr>
          <p:cNvPr id="25" name="组合 24"/>
          <p:cNvGrpSpPr/>
          <p:nvPr/>
        </p:nvGrpSpPr>
        <p:grpSpPr>
          <a:xfrm>
            <a:off x="2788969" y="3676662"/>
            <a:ext cx="8429388" cy="1054131"/>
            <a:chOff x="6568699" y="3575724"/>
            <a:chExt cx="5242301" cy="655572"/>
          </a:xfrm>
        </p:grpSpPr>
        <p:sp>
          <p:nvSpPr>
            <p:cNvPr id="26" name="文本框 12"/>
            <p:cNvSpPr txBox="1"/>
            <p:nvPr/>
          </p:nvSpPr>
          <p:spPr>
            <a:xfrm>
              <a:off x="6568699" y="3575724"/>
              <a:ext cx="1071888" cy="248831"/>
            </a:xfrm>
            <a:prstGeom prst="rect">
              <a:avLst/>
            </a:prstGeom>
            <a:noFill/>
          </p:spPr>
          <p:txBody>
            <a:bodyPr wrap="none" rtlCol="0">
              <a:spAutoFit/>
            </a:bodyPr>
            <a:lstStyle/>
            <a:p>
              <a:r>
                <a:rPr lang="zh-CN" altLang="en-US" sz="2000" dirty="0">
                  <a:solidFill>
                    <a:schemeClr val="tx1">
                      <a:lumMod val="50000"/>
                      <a:lumOff val="50000"/>
                    </a:schemeClr>
                  </a:solidFill>
                  <a:latin typeface="微软雅黑 Light" panose="020B0502040204020203" pitchFamily="34" charset="-122"/>
                  <a:ea typeface="微软雅黑 Light" panose="020B0502040204020203" pitchFamily="34" charset="-122"/>
                </a:rPr>
                <a:t>输入文本内容</a:t>
              </a:r>
            </a:p>
          </p:txBody>
        </p:sp>
        <p:sp>
          <p:nvSpPr>
            <p:cNvPr id="27" name="矩形 26"/>
            <p:cNvSpPr/>
            <p:nvPr/>
          </p:nvSpPr>
          <p:spPr>
            <a:xfrm>
              <a:off x="6568699" y="3841580"/>
              <a:ext cx="5242301" cy="389716"/>
            </a:xfrm>
            <a:prstGeom prst="rect">
              <a:avLst/>
            </a:prstGeom>
          </p:spPr>
          <p:txBody>
            <a:bodyPr wrap="square">
              <a:spAutoFit/>
            </a:bodyPr>
            <a:lstStyle/>
            <a:p>
              <a:pPr>
                <a:lnSpc>
                  <a:spcPct val="130000"/>
                </a:lnSpc>
              </a:pPr>
              <a:r>
                <a:rPr lang="zh-CN" altLang="en-US" sz="1400" dirty="0">
                  <a:solidFill>
                    <a:schemeClr val="tx1">
                      <a:lumMod val="50000"/>
                      <a:lumOff val="50000"/>
                    </a:schemeClr>
                  </a:solidFill>
                  <a:latin typeface="微软雅黑 Light" panose="020B0502040204020203" pitchFamily="34" charset="-122"/>
                  <a:ea typeface="微软雅黑 Light" panose="020B0502040204020203" pitchFamily="34" charset="-122"/>
                </a:rPr>
                <a:t>只见两只火团样的小鸟，受惊似的从草木从中蓦然腾起，朝杂木林方向飞去。直子一边移动步履，一边向我讲述水井的故事。</a:t>
              </a:r>
            </a:p>
          </p:txBody>
        </p:sp>
      </p:grpSp>
      <p:grpSp>
        <p:nvGrpSpPr>
          <p:cNvPr id="28" name="组合 27"/>
          <p:cNvGrpSpPr/>
          <p:nvPr/>
        </p:nvGrpSpPr>
        <p:grpSpPr>
          <a:xfrm>
            <a:off x="1432642" y="5186499"/>
            <a:ext cx="1063828" cy="1063828"/>
            <a:chOff x="9429750" y="3600450"/>
            <a:chExt cx="838200" cy="838200"/>
          </a:xfrm>
        </p:grpSpPr>
        <p:sp>
          <p:nvSpPr>
            <p:cNvPr id="29" name="椭圆 28"/>
            <p:cNvSpPr/>
            <p:nvPr/>
          </p:nvSpPr>
          <p:spPr>
            <a:xfrm>
              <a:off x="9429750" y="3600450"/>
              <a:ext cx="838200" cy="838200"/>
            </a:xfrm>
            <a:prstGeom prst="ellipse">
              <a:avLst/>
            </a:prstGeom>
            <a:solidFill>
              <a:srgbClr val="E94E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Freeform 5"/>
            <p:cNvSpPr>
              <a:spLocks noEditPoints="1"/>
            </p:cNvSpPr>
            <p:nvPr/>
          </p:nvSpPr>
          <p:spPr bwMode="auto">
            <a:xfrm>
              <a:off x="9660213" y="3721403"/>
              <a:ext cx="377274" cy="596294"/>
            </a:xfrm>
            <a:custGeom>
              <a:avLst/>
              <a:gdLst>
                <a:gd name="T0" fmla="*/ 107 w 126"/>
                <a:gd name="T1" fmla="*/ 19 h 199"/>
                <a:gd name="T2" fmla="*/ 117 w 126"/>
                <a:gd name="T3" fmla="*/ 95 h 199"/>
                <a:gd name="T4" fmla="*/ 97 w 126"/>
                <a:gd name="T5" fmla="*/ 123 h 199"/>
                <a:gd name="T6" fmla="*/ 104 w 126"/>
                <a:gd name="T7" fmla="*/ 122 h 199"/>
                <a:gd name="T8" fmla="*/ 108 w 126"/>
                <a:gd name="T9" fmla="*/ 137 h 199"/>
                <a:gd name="T10" fmla="*/ 105 w 126"/>
                <a:gd name="T11" fmla="*/ 149 h 199"/>
                <a:gd name="T12" fmla="*/ 108 w 126"/>
                <a:gd name="T13" fmla="*/ 161 h 199"/>
                <a:gd name="T14" fmla="*/ 104 w 126"/>
                <a:gd name="T15" fmla="*/ 175 h 199"/>
                <a:gd name="T16" fmla="*/ 29 w 126"/>
                <a:gd name="T17" fmla="*/ 181 h 199"/>
                <a:gd name="T18" fmla="*/ 22 w 126"/>
                <a:gd name="T19" fmla="*/ 177 h 199"/>
                <a:gd name="T20" fmla="*/ 22 w 126"/>
                <a:gd name="T21" fmla="*/ 156 h 199"/>
                <a:gd name="T22" fmla="*/ 22 w 126"/>
                <a:gd name="T23" fmla="*/ 153 h 199"/>
                <a:gd name="T24" fmla="*/ 22 w 126"/>
                <a:gd name="T25" fmla="*/ 132 h 199"/>
                <a:gd name="T26" fmla="*/ 28 w 126"/>
                <a:gd name="T27" fmla="*/ 129 h 199"/>
                <a:gd name="T28" fmla="*/ 31 w 126"/>
                <a:gd name="T29" fmla="*/ 117 h 199"/>
                <a:gd name="T30" fmla="*/ 0 w 126"/>
                <a:gd name="T31" fmla="*/ 63 h 199"/>
                <a:gd name="T32" fmla="*/ 63 w 126"/>
                <a:gd name="T33" fmla="*/ 0 h 199"/>
                <a:gd name="T34" fmla="*/ 52 w 126"/>
                <a:gd name="T35" fmla="*/ 76 h 199"/>
                <a:gd name="T36" fmla="*/ 57 w 126"/>
                <a:gd name="T37" fmla="*/ 73 h 199"/>
                <a:gd name="T38" fmla="*/ 63 w 126"/>
                <a:gd name="T39" fmla="*/ 76 h 199"/>
                <a:gd name="T40" fmla="*/ 68 w 126"/>
                <a:gd name="T41" fmla="*/ 73 h 199"/>
                <a:gd name="T42" fmla="*/ 74 w 126"/>
                <a:gd name="T43" fmla="*/ 76 h 199"/>
                <a:gd name="T44" fmla="*/ 81 w 126"/>
                <a:gd name="T45" fmla="*/ 71 h 199"/>
                <a:gd name="T46" fmla="*/ 73 w 126"/>
                <a:gd name="T47" fmla="*/ 96 h 199"/>
                <a:gd name="T48" fmla="*/ 84 w 126"/>
                <a:gd name="T49" fmla="*/ 124 h 199"/>
                <a:gd name="T50" fmla="*/ 84 w 126"/>
                <a:gd name="T51" fmla="*/ 109 h 199"/>
                <a:gd name="T52" fmla="*/ 106 w 126"/>
                <a:gd name="T53" fmla="*/ 88 h 199"/>
                <a:gd name="T54" fmla="*/ 98 w 126"/>
                <a:gd name="T55" fmla="*/ 28 h 199"/>
                <a:gd name="T56" fmla="*/ 28 w 126"/>
                <a:gd name="T57" fmla="*/ 28 h 199"/>
                <a:gd name="T58" fmla="*/ 20 w 126"/>
                <a:gd name="T59" fmla="*/ 89 h 199"/>
                <a:gd name="T60" fmla="*/ 44 w 126"/>
                <a:gd name="T61" fmla="*/ 109 h 199"/>
                <a:gd name="T62" fmla="*/ 44 w 126"/>
                <a:gd name="T63" fmla="*/ 125 h 199"/>
                <a:gd name="T64" fmla="*/ 55 w 126"/>
                <a:gd name="T65" fmla="*/ 96 h 199"/>
                <a:gd name="T66" fmla="*/ 47 w 126"/>
                <a:gd name="T67" fmla="*/ 71 h 199"/>
                <a:gd name="T68" fmla="*/ 76 w 126"/>
                <a:gd name="T69" fmla="*/ 79 h 199"/>
                <a:gd name="T70" fmla="*/ 68 w 126"/>
                <a:gd name="T71" fmla="*/ 78 h 199"/>
                <a:gd name="T72" fmla="*/ 57 w 126"/>
                <a:gd name="T73" fmla="*/ 78 h 199"/>
                <a:gd name="T74" fmla="*/ 52 w 126"/>
                <a:gd name="T75" fmla="*/ 79 h 199"/>
                <a:gd name="T76" fmla="*/ 61 w 126"/>
                <a:gd name="T77" fmla="*/ 94 h 199"/>
                <a:gd name="T78" fmla="*/ 61 w 126"/>
                <a:gd name="T79" fmla="*/ 125 h 199"/>
                <a:gd name="T80" fmla="*/ 66 w 126"/>
                <a:gd name="T81" fmla="*/ 95 h 199"/>
                <a:gd name="T82" fmla="*/ 67 w 126"/>
                <a:gd name="T83" fmla="*/ 93 h 199"/>
                <a:gd name="T84" fmla="*/ 82 w 126"/>
                <a:gd name="T85" fmla="*/ 180 h 199"/>
                <a:gd name="T86" fmla="*/ 64 w 126"/>
                <a:gd name="T87" fmla="*/ 199 h 199"/>
                <a:gd name="T88" fmla="*/ 82 w 126"/>
                <a:gd name="T89" fmla="*/ 180 h 199"/>
                <a:gd name="T90" fmla="*/ 33 w 126"/>
                <a:gd name="T91" fmla="*/ 165 h 199"/>
                <a:gd name="T92" fmla="*/ 33 w 126"/>
                <a:gd name="T93" fmla="*/ 168 h 199"/>
                <a:gd name="T94" fmla="*/ 95 w 126"/>
                <a:gd name="T95" fmla="*/ 161 h 199"/>
                <a:gd name="T96" fmla="*/ 95 w 126"/>
                <a:gd name="T97" fmla="*/ 136 h 199"/>
                <a:gd name="T98" fmla="*/ 33 w 126"/>
                <a:gd name="T99" fmla="*/ 143 h 199"/>
                <a:gd name="T100" fmla="*/ 95 w 126"/>
                <a:gd name="T101" fmla="*/ 139 h 199"/>
                <a:gd name="T102" fmla="*/ 95 w 126"/>
                <a:gd name="T103" fmla="*/ 136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26" h="199">
                  <a:moveTo>
                    <a:pt x="63" y="0"/>
                  </a:moveTo>
                  <a:cubicBezTo>
                    <a:pt x="80" y="0"/>
                    <a:pt x="96" y="7"/>
                    <a:pt x="107" y="19"/>
                  </a:cubicBezTo>
                  <a:cubicBezTo>
                    <a:pt x="119" y="30"/>
                    <a:pt x="126" y="46"/>
                    <a:pt x="126" y="63"/>
                  </a:cubicBezTo>
                  <a:cubicBezTo>
                    <a:pt x="126" y="75"/>
                    <a:pt x="123" y="86"/>
                    <a:pt x="117" y="95"/>
                  </a:cubicBezTo>
                  <a:cubicBezTo>
                    <a:pt x="112" y="104"/>
                    <a:pt x="105" y="111"/>
                    <a:pt x="97" y="116"/>
                  </a:cubicBezTo>
                  <a:cubicBezTo>
                    <a:pt x="97" y="123"/>
                    <a:pt x="97" y="123"/>
                    <a:pt x="97" y="123"/>
                  </a:cubicBezTo>
                  <a:cubicBezTo>
                    <a:pt x="99" y="122"/>
                    <a:pt x="99" y="122"/>
                    <a:pt x="99" y="122"/>
                  </a:cubicBezTo>
                  <a:cubicBezTo>
                    <a:pt x="104" y="122"/>
                    <a:pt x="104" y="122"/>
                    <a:pt x="104" y="122"/>
                  </a:cubicBezTo>
                  <a:cubicBezTo>
                    <a:pt x="106" y="126"/>
                    <a:pt x="106" y="126"/>
                    <a:pt x="106" y="126"/>
                  </a:cubicBezTo>
                  <a:cubicBezTo>
                    <a:pt x="107" y="130"/>
                    <a:pt x="108" y="134"/>
                    <a:pt x="108" y="137"/>
                  </a:cubicBezTo>
                  <a:cubicBezTo>
                    <a:pt x="108" y="141"/>
                    <a:pt x="107" y="144"/>
                    <a:pt x="106" y="148"/>
                  </a:cubicBezTo>
                  <a:cubicBezTo>
                    <a:pt x="105" y="149"/>
                    <a:pt x="105" y="149"/>
                    <a:pt x="105" y="149"/>
                  </a:cubicBezTo>
                  <a:cubicBezTo>
                    <a:pt x="106" y="150"/>
                    <a:pt x="106" y="150"/>
                    <a:pt x="106" y="150"/>
                  </a:cubicBezTo>
                  <a:cubicBezTo>
                    <a:pt x="107" y="154"/>
                    <a:pt x="108" y="157"/>
                    <a:pt x="108" y="161"/>
                  </a:cubicBezTo>
                  <a:cubicBezTo>
                    <a:pt x="108" y="164"/>
                    <a:pt x="107" y="168"/>
                    <a:pt x="106" y="171"/>
                  </a:cubicBezTo>
                  <a:cubicBezTo>
                    <a:pt x="104" y="175"/>
                    <a:pt x="104" y="175"/>
                    <a:pt x="104" y="175"/>
                  </a:cubicBezTo>
                  <a:cubicBezTo>
                    <a:pt x="100" y="175"/>
                    <a:pt x="100" y="175"/>
                    <a:pt x="100" y="175"/>
                  </a:cubicBezTo>
                  <a:cubicBezTo>
                    <a:pt x="29" y="181"/>
                    <a:pt x="29" y="181"/>
                    <a:pt x="29" y="181"/>
                  </a:cubicBezTo>
                  <a:cubicBezTo>
                    <a:pt x="24" y="182"/>
                    <a:pt x="24" y="182"/>
                    <a:pt x="24" y="182"/>
                  </a:cubicBezTo>
                  <a:cubicBezTo>
                    <a:pt x="22" y="177"/>
                    <a:pt x="22" y="177"/>
                    <a:pt x="22" y="177"/>
                  </a:cubicBezTo>
                  <a:cubicBezTo>
                    <a:pt x="21" y="174"/>
                    <a:pt x="20" y="171"/>
                    <a:pt x="20" y="167"/>
                  </a:cubicBezTo>
                  <a:cubicBezTo>
                    <a:pt x="20" y="164"/>
                    <a:pt x="21" y="160"/>
                    <a:pt x="22" y="156"/>
                  </a:cubicBezTo>
                  <a:cubicBezTo>
                    <a:pt x="23" y="155"/>
                    <a:pt x="23" y="155"/>
                    <a:pt x="23" y="155"/>
                  </a:cubicBezTo>
                  <a:cubicBezTo>
                    <a:pt x="22" y="153"/>
                    <a:pt x="22" y="153"/>
                    <a:pt x="22" y="153"/>
                  </a:cubicBezTo>
                  <a:cubicBezTo>
                    <a:pt x="21" y="150"/>
                    <a:pt x="20" y="147"/>
                    <a:pt x="20" y="144"/>
                  </a:cubicBezTo>
                  <a:cubicBezTo>
                    <a:pt x="20" y="140"/>
                    <a:pt x="21" y="136"/>
                    <a:pt x="22" y="132"/>
                  </a:cubicBezTo>
                  <a:cubicBezTo>
                    <a:pt x="24" y="129"/>
                    <a:pt x="24" y="129"/>
                    <a:pt x="24" y="129"/>
                  </a:cubicBezTo>
                  <a:cubicBezTo>
                    <a:pt x="28" y="129"/>
                    <a:pt x="28" y="129"/>
                    <a:pt x="28" y="129"/>
                  </a:cubicBezTo>
                  <a:cubicBezTo>
                    <a:pt x="31" y="129"/>
                    <a:pt x="31" y="129"/>
                    <a:pt x="31" y="129"/>
                  </a:cubicBezTo>
                  <a:cubicBezTo>
                    <a:pt x="31" y="117"/>
                    <a:pt x="31" y="117"/>
                    <a:pt x="31" y="117"/>
                  </a:cubicBezTo>
                  <a:cubicBezTo>
                    <a:pt x="22" y="112"/>
                    <a:pt x="15" y="104"/>
                    <a:pt x="9" y="96"/>
                  </a:cubicBezTo>
                  <a:cubicBezTo>
                    <a:pt x="3" y="86"/>
                    <a:pt x="0" y="75"/>
                    <a:pt x="0" y="63"/>
                  </a:cubicBezTo>
                  <a:cubicBezTo>
                    <a:pt x="0" y="46"/>
                    <a:pt x="7" y="30"/>
                    <a:pt x="19" y="19"/>
                  </a:cubicBezTo>
                  <a:cubicBezTo>
                    <a:pt x="30" y="7"/>
                    <a:pt x="46" y="0"/>
                    <a:pt x="63" y="0"/>
                  </a:cubicBezTo>
                  <a:close/>
                  <a:moveTo>
                    <a:pt x="49" y="75"/>
                  </a:moveTo>
                  <a:cubicBezTo>
                    <a:pt x="50" y="76"/>
                    <a:pt x="51" y="76"/>
                    <a:pt x="52" y="76"/>
                  </a:cubicBezTo>
                  <a:cubicBezTo>
                    <a:pt x="54" y="76"/>
                    <a:pt x="55" y="75"/>
                    <a:pt x="56" y="74"/>
                  </a:cubicBezTo>
                  <a:cubicBezTo>
                    <a:pt x="57" y="73"/>
                    <a:pt x="57" y="73"/>
                    <a:pt x="57" y="73"/>
                  </a:cubicBezTo>
                  <a:cubicBezTo>
                    <a:pt x="58" y="74"/>
                    <a:pt x="58" y="74"/>
                    <a:pt x="58" y="74"/>
                  </a:cubicBezTo>
                  <a:cubicBezTo>
                    <a:pt x="60" y="76"/>
                    <a:pt x="61" y="76"/>
                    <a:pt x="63" y="76"/>
                  </a:cubicBezTo>
                  <a:cubicBezTo>
                    <a:pt x="64" y="76"/>
                    <a:pt x="65" y="76"/>
                    <a:pt x="67" y="74"/>
                  </a:cubicBezTo>
                  <a:cubicBezTo>
                    <a:pt x="68" y="73"/>
                    <a:pt x="68" y="73"/>
                    <a:pt x="68" y="73"/>
                  </a:cubicBezTo>
                  <a:cubicBezTo>
                    <a:pt x="69" y="74"/>
                    <a:pt x="69" y="74"/>
                    <a:pt x="69" y="74"/>
                  </a:cubicBezTo>
                  <a:cubicBezTo>
                    <a:pt x="71" y="76"/>
                    <a:pt x="72" y="76"/>
                    <a:pt x="74" y="76"/>
                  </a:cubicBezTo>
                  <a:cubicBezTo>
                    <a:pt x="76" y="76"/>
                    <a:pt x="77" y="75"/>
                    <a:pt x="79" y="75"/>
                  </a:cubicBezTo>
                  <a:cubicBezTo>
                    <a:pt x="81" y="71"/>
                    <a:pt x="81" y="71"/>
                    <a:pt x="81" y="71"/>
                  </a:cubicBezTo>
                  <a:cubicBezTo>
                    <a:pt x="87" y="74"/>
                    <a:pt x="87" y="74"/>
                    <a:pt x="87" y="74"/>
                  </a:cubicBezTo>
                  <a:cubicBezTo>
                    <a:pt x="73" y="96"/>
                    <a:pt x="73" y="96"/>
                    <a:pt x="73" y="96"/>
                  </a:cubicBezTo>
                  <a:cubicBezTo>
                    <a:pt x="73" y="125"/>
                    <a:pt x="73" y="125"/>
                    <a:pt x="73" y="125"/>
                  </a:cubicBezTo>
                  <a:cubicBezTo>
                    <a:pt x="84" y="124"/>
                    <a:pt x="84" y="124"/>
                    <a:pt x="84" y="124"/>
                  </a:cubicBezTo>
                  <a:cubicBezTo>
                    <a:pt x="84" y="112"/>
                    <a:pt x="84" y="112"/>
                    <a:pt x="84" y="112"/>
                  </a:cubicBezTo>
                  <a:cubicBezTo>
                    <a:pt x="84" y="109"/>
                    <a:pt x="84" y="109"/>
                    <a:pt x="84" y="109"/>
                  </a:cubicBezTo>
                  <a:cubicBezTo>
                    <a:pt x="87" y="107"/>
                    <a:pt x="87" y="107"/>
                    <a:pt x="87" y="107"/>
                  </a:cubicBezTo>
                  <a:cubicBezTo>
                    <a:pt x="95" y="102"/>
                    <a:pt x="101" y="96"/>
                    <a:pt x="106" y="88"/>
                  </a:cubicBezTo>
                  <a:cubicBezTo>
                    <a:pt x="110" y="81"/>
                    <a:pt x="113" y="72"/>
                    <a:pt x="113" y="63"/>
                  </a:cubicBezTo>
                  <a:cubicBezTo>
                    <a:pt x="113" y="49"/>
                    <a:pt x="107" y="37"/>
                    <a:pt x="98" y="28"/>
                  </a:cubicBezTo>
                  <a:cubicBezTo>
                    <a:pt x="89" y="19"/>
                    <a:pt x="77" y="13"/>
                    <a:pt x="63" y="13"/>
                  </a:cubicBezTo>
                  <a:cubicBezTo>
                    <a:pt x="49" y="13"/>
                    <a:pt x="37" y="19"/>
                    <a:pt x="28" y="28"/>
                  </a:cubicBezTo>
                  <a:cubicBezTo>
                    <a:pt x="19" y="37"/>
                    <a:pt x="13" y="49"/>
                    <a:pt x="13" y="63"/>
                  </a:cubicBezTo>
                  <a:cubicBezTo>
                    <a:pt x="13" y="73"/>
                    <a:pt x="16" y="81"/>
                    <a:pt x="20" y="89"/>
                  </a:cubicBezTo>
                  <a:cubicBezTo>
                    <a:pt x="25" y="97"/>
                    <a:pt x="32" y="103"/>
                    <a:pt x="40" y="107"/>
                  </a:cubicBezTo>
                  <a:cubicBezTo>
                    <a:pt x="44" y="109"/>
                    <a:pt x="44" y="109"/>
                    <a:pt x="44" y="109"/>
                  </a:cubicBezTo>
                  <a:cubicBezTo>
                    <a:pt x="44" y="113"/>
                    <a:pt x="44" y="113"/>
                    <a:pt x="44" y="113"/>
                  </a:cubicBezTo>
                  <a:cubicBezTo>
                    <a:pt x="44" y="125"/>
                    <a:pt x="44" y="125"/>
                    <a:pt x="44" y="125"/>
                  </a:cubicBezTo>
                  <a:cubicBezTo>
                    <a:pt x="55" y="125"/>
                    <a:pt x="55" y="125"/>
                    <a:pt x="55" y="125"/>
                  </a:cubicBezTo>
                  <a:cubicBezTo>
                    <a:pt x="55" y="96"/>
                    <a:pt x="55" y="96"/>
                    <a:pt x="55" y="96"/>
                  </a:cubicBezTo>
                  <a:cubicBezTo>
                    <a:pt x="41" y="74"/>
                    <a:pt x="41" y="74"/>
                    <a:pt x="41" y="74"/>
                  </a:cubicBezTo>
                  <a:cubicBezTo>
                    <a:pt x="47" y="71"/>
                    <a:pt x="47" y="71"/>
                    <a:pt x="47" y="71"/>
                  </a:cubicBezTo>
                  <a:cubicBezTo>
                    <a:pt x="49" y="75"/>
                    <a:pt x="49" y="75"/>
                    <a:pt x="49" y="75"/>
                  </a:cubicBezTo>
                  <a:close/>
                  <a:moveTo>
                    <a:pt x="76" y="79"/>
                  </a:moveTo>
                  <a:cubicBezTo>
                    <a:pt x="75" y="79"/>
                    <a:pt x="75" y="79"/>
                    <a:pt x="74" y="79"/>
                  </a:cubicBezTo>
                  <a:cubicBezTo>
                    <a:pt x="72" y="80"/>
                    <a:pt x="70" y="79"/>
                    <a:pt x="68" y="78"/>
                  </a:cubicBezTo>
                  <a:cubicBezTo>
                    <a:pt x="66" y="79"/>
                    <a:pt x="65" y="80"/>
                    <a:pt x="63" y="80"/>
                  </a:cubicBezTo>
                  <a:cubicBezTo>
                    <a:pt x="61" y="80"/>
                    <a:pt x="59" y="79"/>
                    <a:pt x="57" y="78"/>
                  </a:cubicBezTo>
                  <a:cubicBezTo>
                    <a:pt x="56" y="79"/>
                    <a:pt x="54" y="79"/>
                    <a:pt x="52" y="79"/>
                  </a:cubicBezTo>
                  <a:cubicBezTo>
                    <a:pt x="52" y="79"/>
                    <a:pt x="52" y="79"/>
                    <a:pt x="52" y="79"/>
                  </a:cubicBezTo>
                  <a:cubicBezTo>
                    <a:pt x="61" y="93"/>
                    <a:pt x="61" y="93"/>
                    <a:pt x="61" y="93"/>
                  </a:cubicBezTo>
                  <a:cubicBezTo>
                    <a:pt x="61" y="94"/>
                    <a:pt x="61" y="94"/>
                    <a:pt x="61" y="94"/>
                  </a:cubicBezTo>
                  <a:cubicBezTo>
                    <a:pt x="61" y="95"/>
                    <a:pt x="61" y="95"/>
                    <a:pt x="61" y="95"/>
                  </a:cubicBezTo>
                  <a:cubicBezTo>
                    <a:pt x="61" y="125"/>
                    <a:pt x="61" y="125"/>
                    <a:pt x="61" y="125"/>
                  </a:cubicBezTo>
                  <a:cubicBezTo>
                    <a:pt x="66" y="125"/>
                    <a:pt x="66" y="125"/>
                    <a:pt x="66" y="125"/>
                  </a:cubicBezTo>
                  <a:cubicBezTo>
                    <a:pt x="66" y="95"/>
                    <a:pt x="66" y="95"/>
                    <a:pt x="66" y="95"/>
                  </a:cubicBezTo>
                  <a:cubicBezTo>
                    <a:pt x="66" y="94"/>
                    <a:pt x="66" y="94"/>
                    <a:pt x="66" y="94"/>
                  </a:cubicBezTo>
                  <a:cubicBezTo>
                    <a:pt x="67" y="93"/>
                    <a:pt x="67" y="93"/>
                    <a:pt x="67" y="93"/>
                  </a:cubicBezTo>
                  <a:cubicBezTo>
                    <a:pt x="76" y="79"/>
                    <a:pt x="76" y="79"/>
                    <a:pt x="76" y="79"/>
                  </a:cubicBezTo>
                  <a:close/>
                  <a:moveTo>
                    <a:pt x="82" y="180"/>
                  </a:moveTo>
                  <a:cubicBezTo>
                    <a:pt x="46" y="184"/>
                    <a:pt x="46" y="184"/>
                    <a:pt x="46" y="184"/>
                  </a:cubicBezTo>
                  <a:cubicBezTo>
                    <a:pt x="47" y="192"/>
                    <a:pt x="54" y="199"/>
                    <a:pt x="64" y="199"/>
                  </a:cubicBezTo>
                  <a:cubicBezTo>
                    <a:pt x="74" y="199"/>
                    <a:pt x="82" y="191"/>
                    <a:pt x="82" y="181"/>
                  </a:cubicBezTo>
                  <a:cubicBezTo>
                    <a:pt x="82" y="181"/>
                    <a:pt x="82" y="181"/>
                    <a:pt x="82" y="180"/>
                  </a:cubicBezTo>
                  <a:close/>
                  <a:moveTo>
                    <a:pt x="95" y="159"/>
                  </a:moveTo>
                  <a:cubicBezTo>
                    <a:pt x="33" y="165"/>
                    <a:pt x="33" y="165"/>
                    <a:pt x="33" y="165"/>
                  </a:cubicBezTo>
                  <a:cubicBezTo>
                    <a:pt x="33" y="166"/>
                    <a:pt x="33" y="166"/>
                    <a:pt x="33" y="167"/>
                  </a:cubicBezTo>
                  <a:cubicBezTo>
                    <a:pt x="33" y="167"/>
                    <a:pt x="33" y="167"/>
                    <a:pt x="33" y="168"/>
                  </a:cubicBezTo>
                  <a:cubicBezTo>
                    <a:pt x="95" y="162"/>
                    <a:pt x="95" y="162"/>
                    <a:pt x="95" y="162"/>
                  </a:cubicBezTo>
                  <a:cubicBezTo>
                    <a:pt x="95" y="162"/>
                    <a:pt x="95" y="161"/>
                    <a:pt x="95" y="161"/>
                  </a:cubicBezTo>
                  <a:cubicBezTo>
                    <a:pt x="95" y="160"/>
                    <a:pt x="95" y="160"/>
                    <a:pt x="95" y="159"/>
                  </a:cubicBezTo>
                  <a:close/>
                  <a:moveTo>
                    <a:pt x="95" y="136"/>
                  </a:moveTo>
                  <a:cubicBezTo>
                    <a:pt x="33" y="141"/>
                    <a:pt x="33" y="141"/>
                    <a:pt x="33" y="141"/>
                  </a:cubicBezTo>
                  <a:cubicBezTo>
                    <a:pt x="33" y="142"/>
                    <a:pt x="33" y="143"/>
                    <a:pt x="33" y="143"/>
                  </a:cubicBezTo>
                  <a:cubicBezTo>
                    <a:pt x="33" y="144"/>
                    <a:pt x="33" y="144"/>
                    <a:pt x="33" y="144"/>
                  </a:cubicBezTo>
                  <a:cubicBezTo>
                    <a:pt x="95" y="139"/>
                    <a:pt x="95" y="139"/>
                    <a:pt x="95" y="139"/>
                  </a:cubicBezTo>
                  <a:cubicBezTo>
                    <a:pt x="95" y="138"/>
                    <a:pt x="95" y="138"/>
                    <a:pt x="95" y="137"/>
                  </a:cubicBezTo>
                  <a:cubicBezTo>
                    <a:pt x="95" y="137"/>
                    <a:pt x="95" y="136"/>
                    <a:pt x="95" y="136"/>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grpSp>
      <p:grpSp>
        <p:nvGrpSpPr>
          <p:cNvPr id="31" name="组合 30"/>
          <p:cNvGrpSpPr/>
          <p:nvPr/>
        </p:nvGrpSpPr>
        <p:grpSpPr>
          <a:xfrm>
            <a:off x="2788971" y="5186499"/>
            <a:ext cx="7560616" cy="1040282"/>
            <a:chOff x="6568700" y="4960855"/>
            <a:chExt cx="4702005" cy="646959"/>
          </a:xfrm>
        </p:grpSpPr>
        <p:sp>
          <p:nvSpPr>
            <p:cNvPr id="32" name="文本框 18"/>
            <p:cNvSpPr txBox="1"/>
            <p:nvPr/>
          </p:nvSpPr>
          <p:spPr>
            <a:xfrm>
              <a:off x="6568700" y="4960855"/>
              <a:ext cx="1071888" cy="248831"/>
            </a:xfrm>
            <a:prstGeom prst="rect">
              <a:avLst/>
            </a:prstGeom>
            <a:noFill/>
          </p:spPr>
          <p:txBody>
            <a:bodyPr wrap="none" rtlCol="0">
              <a:spAutoFit/>
            </a:bodyPr>
            <a:lstStyle/>
            <a:p>
              <a:r>
                <a:rPr lang="zh-CN" altLang="en-US" sz="2000" dirty="0">
                  <a:solidFill>
                    <a:schemeClr val="tx1">
                      <a:lumMod val="50000"/>
                      <a:lumOff val="50000"/>
                    </a:schemeClr>
                  </a:solidFill>
                  <a:latin typeface="微软雅黑 Light" panose="020B0502040204020203" pitchFamily="34" charset="-122"/>
                  <a:ea typeface="微软雅黑 Light" panose="020B0502040204020203" pitchFamily="34" charset="-122"/>
                </a:rPr>
                <a:t>输入文本内容</a:t>
              </a:r>
            </a:p>
          </p:txBody>
        </p:sp>
        <p:sp>
          <p:nvSpPr>
            <p:cNvPr id="33" name="矩形 32"/>
            <p:cNvSpPr/>
            <p:nvPr/>
          </p:nvSpPr>
          <p:spPr>
            <a:xfrm>
              <a:off x="6568700" y="5226712"/>
              <a:ext cx="4702005" cy="381102"/>
            </a:xfrm>
            <a:prstGeom prst="rect">
              <a:avLst/>
            </a:prstGeom>
          </p:spPr>
          <p:txBody>
            <a:bodyPr wrap="square">
              <a:spAutoFit/>
            </a:bodyPr>
            <a:lstStyle/>
            <a:p>
              <a:pPr>
                <a:lnSpc>
                  <a:spcPct val="130000"/>
                </a:lnSpc>
              </a:pPr>
              <a:r>
                <a:rPr lang="zh-CN" altLang="en-US" sz="1400" dirty="0">
                  <a:solidFill>
                    <a:schemeClr val="tx1">
                      <a:lumMod val="50000"/>
                      <a:lumOff val="50000"/>
                    </a:schemeClr>
                  </a:solidFill>
                  <a:latin typeface="微软雅黑 Light" panose="020B0502040204020203" pitchFamily="34" charset="-122"/>
                  <a:ea typeface="微软雅黑 Light" panose="020B0502040204020203" pitchFamily="34" charset="-122"/>
                </a:rPr>
                <a:t>记忆这东西真有些不可思议。实际身临其境的时候，几乎未曾意识到那片风景，未曾觉得它有什么撩人情怀之处，更没想到十八年后仍历历在目</a:t>
              </a:r>
              <a:r>
                <a:rPr lang="zh-CN" altLang="en-US" sz="1400" dirty="0" smtClean="0">
                  <a:solidFill>
                    <a:schemeClr val="tx1">
                      <a:lumMod val="50000"/>
                      <a:lumOff val="50000"/>
                    </a:schemeClr>
                  </a:solidFill>
                  <a:latin typeface="微软雅黑 Light" panose="020B0502040204020203" pitchFamily="34" charset="-122"/>
                  <a:ea typeface="微软雅黑 Light" panose="020B0502040204020203" pitchFamily="34" charset="-122"/>
                </a:rPr>
                <a:t>。</a:t>
              </a:r>
              <a:endParaRPr lang="zh-CN" altLang="en-US" sz="1400" dirty="0">
                <a:solidFill>
                  <a:schemeClr val="tx1">
                    <a:lumMod val="50000"/>
                    <a:lumOff val="50000"/>
                  </a:schemeClr>
                </a:solidFill>
                <a:latin typeface="微软雅黑 Light" panose="020B0502040204020203" pitchFamily="34" charset="-122"/>
                <a:ea typeface="微软雅黑 Light" panose="020B0502040204020203" pitchFamily="34" charset="-122"/>
              </a:endParaRPr>
            </a:p>
          </p:txBody>
        </p:sp>
      </p:grpSp>
    </p:spTree>
    <p:extLst>
      <p:ext uri="{BB962C8B-B14F-4D97-AF65-F5344CB8AC3E}">
        <p14:creationId xmlns:p14="http://schemas.microsoft.com/office/powerpoint/2010/main" val="1124882529"/>
      </p:ext>
    </p:extLst>
  </p:cSld>
  <p:clrMapOvr>
    <a:masterClrMapping/>
  </p:clrMapOvr>
  <mc:AlternateContent xmlns:mc="http://schemas.openxmlformats.org/markup-compatibility/2006" xmlns:p14="http://schemas.microsoft.com/office/powerpoint/2010/main">
    <mc:Choice Requires="p14">
      <p:transition spd="slow" p14:dur="2000" advTm="1000"/>
    </mc:Choice>
    <mc:Fallback xmlns="">
      <p:transition spd="slow" advTm="1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3"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3)">
                                      <p:cBhvr>
                                        <p:cTn id="7" dur="750"/>
                                        <p:tgtEl>
                                          <p:spTgt spid="4"/>
                                        </p:tgtEl>
                                      </p:cBhvr>
                                    </p:animEffect>
                                  </p:childTnLst>
                                </p:cTn>
                              </p:par>
                              <p:par>
                                <p:cTn id="8" presetID="21" presetClass="entr" presetSubtype="3"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wheel(3)">
                                      <p:cBhvr>
                                        <p:cTn id="10" dur="750"/>
                                        <p:tgtEl>
                                          <p:spTgt spid="5"/>
                                        </p:tgtEl>
                                      </p:cBhvr>
                                    </p:animEffect>
                                  </p:childTnLst>
                                </p:cTn>
                              </p:par>
                            </p:childTnLst>
                          </p:cTn>
                        </p:par>
                        <p:par>
                          <p:cTn id="11" fill="hold">
                            <p:stCondLst>
                              <p:cond delay="750"/>
                            </p:stCondLst>
                            <p:childTnLst>
                              <p:par>
                                <p:cTn id="12" presetID="22" presetClass="entr" presetSubtype="8" fill="hold" nodeType="afterEffect">
                                  <p:stCondLst>
                                    <p:cond delay="0"/>
                                  </p:stCondLst>
                                  <p:childTnLst>
                                    <p:set>
                                      <p:cBhvr>
                                        <p:cTn id="13" dur="1" fill="hold">
                                          <p:stCondLst>
                                            <p:cond delay="0"/>
                                          </p:stCondLst>
                                        </p:cTn>
                                        <p:tgtEl>
                                          <p:spTgt spid="10"/>
                                        </p:tgtEl>
                                        <p:attrNameLst>
                                          <p:attrName>style.visibility</p:attrName>
                                        </p:attrNameLst>
                                      </p:cBhvr>
                                      <p:to>
                                        <p:strVal val="visible"/>
                                      </p:to>
                                    </p:set>
                                    <p:animEffect transition="in" filter="wipe(left)">
                                      <p:cBhvr>
                                        <p:cTn id="14" dur="1000"/>
                                        <p:tgtEl>
                                          <p:spTgt spid="10"/>
                                        </p:tgtEl>
                                      </p:cBhvr>
                                    </p:animEffect>
                                  </p:childTnLst>
                                </p:cTn>
                              </p:par>
                              <p:par>
                                <p:cTn id="15" presetID="10" presetClass="entr" presetSubtype="0" fill="hold" nodeType="withEffect">
                                  <p:stCondLst>
                                    <p:cond delay="25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750"/>
                                        <p:tgtEl>
                                          <p:spTgt spid="6"/>
                                        </p:tgtEl>
                                      </p:cBhvr>
                                    </p:animEffect>
                                  </p:childTnLst>
                                </p:cTn>
                              </p:par>
                            </p:childTnLst>
                          </p:cTn>
                        </p:par>
                        <p:par>
                          <p:cTn id="18" fill="hold">
                            <p:stCondLst>
                              <p:cond delay="1750"/>
                            </p:stCondLst>
                            <p:childTnLst>
                              <p:par>
                                <p:cTn id="19" presetID="10" presetClass="entr" presetSubtype="0" fill="hold" nodeType="afterEffect">
                                  <p:stCondLst>
                                    <p:cond delay="0"/>
                                  </p:stCondLst>
                                  <p:childTnLst>
                                    <p:set>
                                      <p:cBhvr>
                                        <p:cTn id="20" dur="1" fill="hold">
                                          <p:stCondLst>
                                            <p:cond delay="0"/>
                                          </p:stCondLst>
                                        </p:cTn>
                                        <p:tgtEl>
                                          <p:spTgt spid="16"/>
                                        </p:tgtEl>
                                        <p:attrNameLst>
                                          <p:attrName>style.visibility</p:attrName>
                                        </p:attrNameLst>
                                      </p:cBhvr>
                                      <p:to>
                                        <p:strVal val="visible"/>
                                      </p:to>
                                    </p:set>
                                    <p:animEffect transition="in" filter="fade">
                                      <p:cBhvr>
                                        <p:cTn id="21" dur="500"/>
                                        <p:tgtEl>
                                          <p:spTgt spid="16"/>
                                        </p:tgtEl>
                                      </p:cBhvr>
                                    </p:animEffect>
                                  </p:childTnLst>
                                </p:cTn>
                              </p:par>
                            </p:childTnLst>
                          </p:cTn>
                        </p:par>
                        <p:par>
                          <p:cTn id="22" fill="hold">
                            <p:stCondLst>
                              <p:cond delay="2250"/>
                            </p:stCondLst>
                            <p:childTnLst>
                              <p:par>
                                <p:cTn id="23" presetID="22" presetClass="entr" presetSubtype="8" fill="hold" nodeType="afterEffect">
                                  <p:stCondLst>
                                    <p:cond delay="0"/>
                                  </p:stCondLst>
                                  <p:childTnLst>
                                    <p:set>
                                      <p:cBhvr>
                                        <p:cTn id="24" dur="1" fill="hold">
                                          <p:stCondLst>
                                            <p:cond delay="0"/>
                                          </p:stCondLst>
                                        </p:cTn>
                                        <p:tgtEl>
                                          <p:spTgt spid="19"/>
                                        </p:tgtEl>
                                        <p:attrNameLst>
                                          <p:attrName>style.visibility</p:attrName>
                                        </p:attrNameLst>
                                      </p:cBhvr>
                                      <p:to>
                                        <p:strVal val="visible"/>
                                      </p:to>
                                    </p:set>
                                    <p:animEffect transition="in" filter="wipe(left)">
                                      <p:cBhvr>
                                        <p:cTn id="25" dur="500"/>
                                        <p:tgtEl>
                                          <p:spTgt spid="19"/>
                                        </p:tgtEl>
                                      </p:cBhvr>
                                    </p:animEffect>
                                  </p:childTnLst>
                                </p:cTn>
                              </p:par>
                            </p:childTnLst>
                          </p:cTn>
                        </p:par>
                        <p:par>
                          <p:cTn id="26" fill="hold">
                            <p:stCondLst>
                              <p:cond delay="2750"/>
                            </p:stCondLst>
                            <p:childTnLst>
                              <p:par>
                                <p:cTn id="27" presetID="10" presetClass="entr" presetSubtype="0" fill="hold" nodeType="afterEffect">
                                  <p:stCondLst>
                                    <p:cond delay="0"/>
                                  </p:stCondLst>
                                  <p:childTnLst>
                                    <p:set>
                                      <p:cBhvr>
                                        <p:cTn id="28" dur="1" fill="hold">
                                          <p:stCondLst>
                                            <p:cond delay="0"/>
                                          </p:stCondLst>
                                        </p:cTn>
                                        <p:tgtEl>
                                          <p:spTgt spid="22"/>
                                        </p:tgtEl>
                                        <p:attrNameLst>
                                          <p:attrName>style.visibility</p:attrName>
                                        </p:attrNameLst>
                                      </p:cBhvr>
                                      <p:to>
                                        <p:strVal val="visible"/>
                                      </p:to>
                                    </p:set>
                                    <p:animEffect transition="in" filter="fade">
                                      <p:cBhvr>
                                        <p:cTn id="29" dur="500"/>
                                        <p:tgtEl>
                                          <p:spTgt spid="22"/>
                                        </p:tgtEl>
                                      </p:cBhvr>
                                    </p:animEffect>
                                  </p:childTnLst>
                                </p:cTn>
                              </p:par>
                            </p:childTnLst>
                          </p:cTn>
                        </p:par>
                        <p:par>
                          <p:cTn id="30" fill="hold">
                            <p:stCondLst>
                              <p:cond delay="3250"/>
                            </p:stCondLst>
                            <p:childTnLst>
                              <p:par>
                                <p:cTn id="31" presetID="22" presetClass="entr" presetSubtype="8" fill="hold" nodeType="afterEffect">
                                  <p:stCondLst>
                                    <p:cond delay="0"/>
                                  </p:stCondLst>
                                  <p:childTnLst>
                                    <p:set>
                                      <p:cBhvr>
                                        <p:cTn id="32" dur="1" fill="hold">
                                          <p:stCondLst>
                                            <p:cond delay="0"/>
                                          </p:stCondLst>
                                        </p:cTn>
                                        <p:tgtEl>
                                          <p:spTgt spid="25"/>
                                        </p:tgtEl>
                                        <p:attrNameLst>
                                          <p:attrName>style.visibility</p:attrName>
                                        </p:attrNameLst>
                                      </p:cBhvr>
                                      <p:to>
                                        <p:strVal val="visible"/>
                                      </p:to>
                                    </p:set>
                                    <p:animEffect transition="in" filter="wipe(left)">
                                      <p:cBhvr>
                                        <p:cTn id="33" dur="500"/>
                                        <p:tgtEl>
                                          <p:spTgt spid="25"/>
                                        </p:tgtEl>
                                      </p:cBhvr>
                                    </p:animEffect>
                                  </p:childTnLst>
                                </p:cTn>
                              </p:par>
                            </p:childTnLst>
                          </p:cTn>
                        </p:par>
                        <p:par>
                          <p:cTn id="34" fill="hold">
                            <p:stCondLst>
                              <p:cond delay="3750"/>
                            </p:stCondLst>
                            <p:childTnLst>
                              <p:par>
                                <p:cTn id="35" presetID="10" presetClass="entr" presetSubtype="0" fill="hold" nodeType="afterEffect">
                                  <p:stCondLst>
                                    <p:cond delay="0"/>
                                  </p:stCondLst>
                                  <p:childTnLst>
                                    <p:set>
                                      <p:cBhvr>
                                        <p:cTn id="36" dur="1" fill="hold">
                                          <p:stCondLst>
                                            <p:cond delay="0"/>
                                          </p:stCondLst>
                                        </p:cTn>
                                        <p:tgtEl>
                                          <p:spTgt spid="28"/>
                                        </p:tgtEl>
                                        <p:attrNameLst>
                                          <p:attrName>style.visibility</p:attrName>
                                        </p:attrNameLst>
                                      </p:cBhvr>
                                      <p:to>
                                        <p:strVal val="visible"/>
                                      </p:to>
                                    </p:set>
                                    <p:animEffect transition="in" filter="fade">
                                      <p:cBhvr>
                                        <p:cTn id="37" dur="500"/>
                                        <p:tgtEl>
                                          <p:spTgt spid="28"/>
                                        </p:tgtEl>
                                      </p:cBhvr>
                                    </p:animEffect>
                                  </p:childTnLst>
                                </p:cTn>
                              </p:par>
                            </p:childTnLst>
                          </p:cTn>
                        </p:par>
                        <p:par>
                          <p:cTn id="38" fill="hold">
                            <p:stCondLst>
                              <p:cond delay="4250"/>
                            </p:stCondLst>
                            <p:childTnLst>
                              <p:par>
                                <p:cTn id="39" presetID="22" presetClass="entr" presetSubtype="8" fill="hold" nodeType="afterEffect">
                                  <p:stCondLst>
                                    <p:cond delay="0"/>
                                  </p:stCondLst>
                                  <p:childTnLst>
                                    <p:set>
                                      <p:cBhvr>
                                        <p:cTn id="40" dur="1" fill="hold">
                                          <p:stCondLst>
                                            <p:cond delay="0"/>
                                          </p:stCondLst>
                                        </p:cTn>
                                        <p:tgtEl>
                                          <p:spTgt spid="31"/>
                                        </p:tgtEl>
                                        <p:attrNameLst>
                                          <p:attrName>style.visibility</p:attrName>
                                        </p:attrNameLst>
                                      </p:cBhvr>
                                      <p:to>
                                        <p:strVal val="visible"/>
                                      </p:to>
                                    </p:set>
                                    <p:animEffect transition="in" filter="wipe(left)">
                                      <p:cBhvr>
                                        <p:cTn id="41"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6" descr="F:\Temp\400页超强PPT模板\花PNG\65789.png"/>
          <p:cNvPicPr>
            <a:picLocks noChangeAspect="1" noChangeArrowheads="1"/>
          </p:cNvPicPr>
          <p:nvPr/>
        </p:nvPicPr>
        <p:blipFill rotWithShape="1">
          <a:blip r:embed="rId3" cstate="screen">
            <a:extLst>
              <a:ext uri="{28A0092B-C50C-407E-A947-70E740481C1C}">
                <a14:useLocalDpi xmlns:a14="http://schemas.microsoft.com/office/drawing/2010/main"/>
              </a:ext>
            </a:extLst>
          </a:blip>
          <a:srcRect/>
          <a:stretch/>
        </p:blipFill>
        <p:spPr bwMode="auto">
          <a:xfrm rot="4036017" flipH="1" flipV="1">
            <a:off x="-1777203" y="-2206329"/>
            <a:ext cx="3110810" cy="6929676"/>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6" descr="F:\Temp\400页超强PPT模板\花PNG\65789.png"/>
          <p:cNvPicPr>
            <a:picLocks noChangeAspect="1" noChangeArrowheads="1"/>
          </p:cNvPicPr>
          <p:nvPr/>
        </p:nvPicPr>
        <p:blipFill rotWithShape="1">
          <a:blip r:embed="rId3" cstate="screen">
            <a:extLst>
              <a:ext uri="{28A0092B-C50C-407E-A947-70E740481C1C}">
                <a14:useLocalDpi xmlns:a14="http://schemas.microsoft.com/office/drawing/2010/main"/>
              </a:ext>
            </a:extLst>
          </a:blip>
          <a:srcRect/>
          <a:stretch/>
        </p:blipFill>
        <p:spPr bwMode="auto">
          <a:xfrm rot="17563983" flipV="1">
            <a:off x="10867236" y="-2206330"/>
            <a:ext cx="3110810" cy="6929676"/>
          </a:xfrm>
          <a:prstGeom prst="rect">
            <a:avLst/>
          </a:prstGeom>
          <a:noFill/>
          <a:extLst>
            <a:ext uri="{909E8E84-426E-40DD-AFC4-6F175D3DCCD1}">
              <a14:hiddenFill xmlns:a14="http://schemas.microsoft.com/office/drawing/2010/main">
                <a:solidFill>
                  <a:srgbClr val="FFFFFF"/>
                </a:solidFill>
              </a14:hiddenFill>
            </a:ext>
          </a:extLst>
        </p:spPr>
      </p:pic>
      <p:grpSp>
        <p:nvGrpSpPr>
          <p:cNvPr id="6" name="组合 5"/>
          <p:cNvGrpSpPr/>
          <p:nvPr/>
        </p:nvGrpSpPr>
        <p:grpSpPr>
          <a:xfrm>
            <a:off x="4103839" y="399268"/>
            <a:ext cx="3818270" cy="729094"/>
            <a:chOff x="3929028" y="495853"/>
            <a:chExt cx="3818270" cy="729094"/>
          </a:xfrm>
        </p:grpSpPr>
        <p:sp>
          <p:nvSpPr>
            <p:cNvPr id="7" name="椭圆 6"/>
            <p:cNvSpPr/>
            <p:nvPr/>
          </p:nvSpPr>
          <p:spPr>
            <a:xfrm>
              <a:off x="3929028" y="534171"/>
              <a:ext cx="611036" cy="611036"/>
            </a:xfrm>
            <a:prstGeom prst="ellipse">
              <a:avLst/>
            </a:prstGeom>
            <a:solidFill>
              <a:srgbClr val="E94E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600" b="1" dirty="0" smtClean="0">
                  <a:solidFill>
                    <a:schemeClr val="bg1"/>
                  </a:solidFill>
                  <a:latin typeface="微软雅黑" pitchFamily="34" charset="-122"/>
                  <a:ea typeface="微软雅黑" pitchFamily="34" charset="-122"/>
                </a:rPr>
                <a:t>5</a:t>
              </a:r>
              <a:endParaRPr lang="zh-CN" altLang="en-US" sz="3600" b="1" dirty="0">
                <a:solidFill>
                  <a:schemeClr val="bg1"/>
                </a:solidFill>
                <a:latin typeface="微软雅黑" pitchFamily="34" charset="-122"/>
                <a:ea typeface="微软雅黑" pitchFamily="34" charset="-122"/>
              </a:endParaRPr>
            </a:p>
          </p:txBody>
        </p:sp>
        <p:sp>
          <p:nvSpPr>
            <p:cNvPr id="8" name="Copyright Notice"/>
            <p:cNvSpPr>
              <a:spLocks/>
            </p:cNvSpPr>
            <p:nvPr/>
          </p:nvSpPr>
          <p:spPr bwMode="auto">
            <a:xfrm>
              <a:off x="4678301" y="495853"/>
              <a:ext cx="2628900" cy="434765"/>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r>
                <a:rPr lang="zh-CN" altLang="en-US" sz="2400" b="1" cap="small" dirty="0" smtClean="0">
                  <a:solidFill>
                    <a:schemeClr val="tx1">
                      <a:lumMod val="50000"/>
                      <a:lumOff val="50000"/>
                    </a:schemeClr>
                  </a:solidFill>
                  <a:latin typeface="微软雅黑" panose="020B0503020204020204" pitchFamily="34" charset="-122"/>
                  <a:ea typeface="微软雅黑" panose="020B0503020204020204" pitchFamily="34" charset="-122"/>
                </a:rPr>
                <a:t>点击加入标题文字</a:t>
              </a:r>
              <a:endParaRPr lang="en-US" sz="2400" b="1" cap="small"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9" name="文本框 12"/>
            <p:cNvSpPr txBox="1"/>
            <p:nvPr/>
          </p:nvSpPr>
          <p:spPr>
            <a:xfrm>
              <a:off x="4678301" y="855615"/>
              <a:ext cx="3068997" cy="369332"/>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zh-CN" dirty="0">
                  <a:solidFill>
                    <a:schemeClr val="tx1">
                      <a:lumMod val="50000"/>
                      <a:lumOff val="50000"/>
                    </a:schemeClr>
                  </a:solidFill>
                </a:rPr>
                <a:t>Click add title text description</a:t>
              </a:r>
              <a:endParaRPr lang="zh-CN" altLang="en-US" dirty="0">
                <a:solidFill>
                  <a:schemeClr val="tx1">
                    <a:lumMod val="50000"/>
                    <a:lumOff val="50000"/>
                  </a:schemeClr>
                </a:solidFill>
              </a:endParaRPr>
            </a:p>
          </p:txBody>
        </p:sp>
      </p:grpSp>
      <p:grpSp>
        <p:nvGrpSpPr>
          <p:cNvPr id="10" name="组合 9"/>
          <p:cNvGrpSpPr/>
          <p:nvPr/>
        </p:nvGrpSpPr>
        <p:grpSpPr>
          <a:xfrm flipV="1">
            <a:off x="-17617" y="1272756"/>
            <a:ext cx="12222544" cy="64698"/>
            <a:chOff x="2424953" y="1238297"/>
            <a:chExt cx="7305796" cy="76200"/>
          </a:xfrm>
          <a:solidFill>
            <a:srgbClr val="E94E60"/>
          </a:solidFill>
        </p:grpSpPr>
        <p:sp>
          <p:nvSpPr>
            <p:cNvPr id="11" name="Rectangle 13"/>
            <p:cNvSpPr/>
            <p:nvPr/>
          </p:nvSpPr>
          <p:spPr>
            <a:xfrm>
              <a:off x="2424953" y="1238297"/>
              <a:ext cx="1463040" cy="762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E94E60"/>
                </a:solidFill>
                <a:effectLst/>
                <a:uLnTx/>
                <a:uFillTx/>
                <a:latin typeface="Rockwell"/>
                <a:ea typeface="+mn-ea"/>
                <a:cs typeface="+mn-cs"/>
              </a:endParaRPr>
            </a:p>
          </p:txBody>
        </p:sp>
        <p:sp>
          <p:nvSpPr>
            <p:cNvPr id="12" name="Rectangle 14"/>
            <p:cNvSpPr/>
            <p:nvPr/>
          </p:nvSpPr>
          <p:spPr>
            <a:xfrm>
              <a:off x="8267708" y="1238297"/>
              <a:ext cx="1463041" cy="762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E94E60"/>
                </a:solidFill>
                <a:effectLst/>
                <a:uLnTx/>
                <a:uFillTx/>
                <a:latin typeface="Rockwell"/>
                <a:ea typeface="+mn-ea"/>
                <a:cs typeface="+mn-cs"/>
              </a:endParaRPr>
            </a:p>
          </p:txBody>
        </p:sp>
        <p:sp>
          <p:nvSpPr>
            <p:cNvPr id="13" name="Rectangle 15"/>
            <p:cNvSpPr/>
            <p:nvPr/>
          </p:nvSpPr>
          <p:spPr>
            <a:xfrm>
              <a:off x="5351033" y="1238297"/>
              <a:ext cx="1463040" cy="762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E94E60"/>
                </a:solidFill>
                <a:effectLst/>
                <a:uLnTx/>
                <a:uFillTx/>
                <a:latin typeface="Rockwell"/>
                <a:ea typeface="+mn-ea"/>
                <a:cs typeface="+mn-cs"/>
              </a:endParaRPr>
            </a:p>
          </p:txBody>
        </p:sp>
        <p:sp>
          <p:nvSpPr>
            <p:cNvPr id="14" name="Rectangle 16"/>
            <p:cNvSpPr/>
            <p:nvPr/>
          </p:nvSpPr>
          <p:spPr>
            <a:xfrm>
              <a:off x="6814073" y="1238297"/>
              <a:ext cx="1463040" cy="762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E94E60"/>
                </a:solidFill>
                <a:effectLst/>
                <a:uLnTx/>
                <a:uFillTx/>
                <a:latin typeface="Rockwell"/>
                <a:ea typeface="+mn-ea"/>
                <a:cs typeface="+mn-cs"/>
              </a:endParaRPr>
            </a:p>
          </p:txBody>
        </p:sp>
        <p:sp>
          <p:nvSpPr>
            <p:cNvPr id="15" name="Rectangle 17"/>
            <p:cNvSpPr/>
            <p:nvPr/>
          </p:nvSpPr>
          <p:spPr>
            <a:xfrm>
              <a:off x="3887993" y="1238297"/>
              <a:ext cx="1463040" cy="762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E94E60"/>
                </a:solidFill>
                <a:effectLst/>
                <a:uLnTx/>
                <a:uFillTx/>
                <a:latin typeface="Rockwell"/>
                <a:ea typeface="+mn-ea"/>
                <a:cs typeface="+mn-cs"/>
              </a:endParaRPr>
            </a:p>
          </p:txBody>
        </p:sp>
      </p:grpSp>
      <p:pic>
        <p:nvPicPr>
          <p:cNvPr id="16" name="图片 15"/>
          <p:cNvPicPr>
            <a:picLocks noChangeAspect="1"/>
          </p:cNvPicPr>
          <p:nvPr/>
        </p:nvPicPr>
        <p:blipFill rotWithShape="1">
          <a:blip r:embed="rId4" cstate="screen">
            <a:extLst>
              <a:ext uri="{28A0092B-C50C-407E-A947-70E740481C1C}">
                <a14:useLocalDpi xmlns:a14="http://schemas.microsoft.com/office/drawing/2010/main"/>
              </a:ext>
            </a:extLst>
          </a:blip>
          <a:srcRect t="15278" r="32708" b="12500"/>
          <a:stretch/>
        </p:blipFill>
        <p:spPr>
          <a:xfrm>
            <a:off x="3627068" y="2343780"/>
            <a:ext cx="4629240" cy="3726322"/>
          </a:xfrm>
          <a:prstGeom prst="rect">
            <a:avLst/>
          </a:prstGeom>
          <a:effectLst>
            <a:outerShdw blurRad="50800" dist="38100" dir="5400000" algn="t" rotWithShape="0">
              <a:prstClr val="black">
                <a:alpha val="40000"/>
              </a:prstClr>
            </a:outerShdw>
          </a:effectLst>
        </p:spPr>
      </p:pic>
      <p:pic>
        <p:nvPicPr>
          <p:cNvPr id="17" name="图片 16"/>
          <p:cNvPicPr>
            <a:picLocks noChangeAspect="1"/>
          </p:cNvPicPr>
          <p:nvPr/>
        </p:nvPicPr>
        <p:blipFill rotWithShape="1">
          <a:blip r:embed="rId5" cstate="screen">
            <a:extLst>
              <a:ext uri="{BEBA8EAE-BF5A-486C-A8C5-ECC9F3942E4B}">
                <a14:imgProps xmlns:a14="http://schemas.microsoft.com/office/drawing/2010/main">
                  <a14:imgLayer r:embed="rId6">
                    <a14:imgEffect>
                      <a14:saturation sat="0"/>
                    </a14:imgEffect>
                  </a14:imgLayer>
                </a14:imgProps>
              </a:ext>
              <a:ext uri="{28A0092B-C50C-407E-A947-70E740481C1C}">
                <a14:useLocalDpi xmlns:a14="http://schemas.microsoft.com/office/drawing/2010/main"/>
              </a:ext>
            </a:extLst>
          </a:blip>
          <a:srcRect/>
          <a:stretch/>
        </p:blipFill>
        <p:spPr>
          <a:xfrm>
            <a:off x="3917851" y="2546870"/>
            <a:ext cx="4113893" cy="2320471"/>
          </a:xfrm>
          <a:prstGeom prst="rect">
            <a:avLst/>
          </a:prstGeom>
        </p:spPr>
      </p:pic>
      <p:grpSp>
        <p:nvGrpSpPr>
          <p:cNvPr id="18" name="组合 17"/>
          <p:cNvGrpSpPr/>
          <p:nvPr/>
        </p:nvGrpSpPr>
        <p:grpSpPr>
          <a:xfrm>
            <a:off x="472519" y="2953752"/>
            <a:ext cx="3104153" cy="1200426"/>
            <a:chOff x="438150" y="1547813"/>
            <a:chExt cx="3104153" cy="1200426"/>
          </a:xfrm>
        </p:grpSpPr>
        <p:sp>
          <p:nvSpPr>
            <p:cNvPr id="19" name="文本框 5"/>
            <p:cNvSpPr txBox="1"/>
            <p:nvPr/>
          </p:nvSpPr>
          <p:spPr>
            <a:xfrm>
              <a:off x="438150" y="1547813"/>
              <a:ext cx="1836420" cy="519351"/>
            </a:xfrm>
            <a:prstGeom prst="roundRect">
              <a:avLst>
                <a:gd name="adj" fmla="val 50000"/>
              </a:avLst>
            </a:prstGeom>
            <a:solidFill>
              <a:srgbClr val="E94E60"/>
            </a:solidFill>
          </p:spPr>
          <p:txBody>
            <a:bodyPr wrap="square" rtlCol="0">
              <a:spAutoFit/>
            </a:bodyPr>
            <a:lstStyle>
              <a:defPPr>
                <a:defRPr lang="zh-CN"/>
              </a:defPPr>
              <a:lvl1pPr algn="ctr">
                <a:defRPr>
                  <a:solidFill>
                    <a:schemeClr val="bg1"/>
                  </a:solidFill>
                  <a:latin typeface="微软雅黑 Light" panose="020B0502040204020203" pitchFamily="34" charset="-122"/>
                  <a:ea typeface="微软雅黑 Light" panose="020B0502040204020203" pitchFamily="34" charset="-122"/>
                </a:defRPr>
              </a:lvl1pPr>
            </a:lstStyle>
            <a:p>
              <a:r>
                <a:rPr lang="zh-CN" altLang="en-US" dirty="0"/>
                <a:t>文字信息</a:t>
              </a:r>
            </a:p>
          </p:txBody>
        </p:sp>
        <p:sp>
          <p:nvSpPr>
            <p:cNvPr id="20" name="矩形 19"/>
            <p:cNvSpPr/>
            <p:nvPr/>
          </p:nvSpPr>
          <p:spPr>
            <a:xfrm>
              <a:off x="519537" y="2135443"/>
              <a:ext cx="3022766" cy="612796"/>
            </a:xfrm>
            <a:prstGeom prst="rect">
              <a:avLst/>
            </a:prstGeom>
          </p:spPr>
          <p:txBody>
            <a:bodyPr wrap="square">
              <a:spAutoFit/>
            </a:bodyPr>
            <a:lstStyle/>
            <a:p>
              <a:pPr>
                <a:lnSpc>
                  <a:spcPct val="130000"/>
                </a:lnSpc>
              </a:pPr>
              <a:r>
                <a:rPr lang="zh-CN" altLang="en-US" sz="1400" dirty="0">
                  <a:solidFill>
                    <a:schemeClr val="tx1">
                      <a:lumMod val="50000"/>
                      <a:lumOff val="50000"/>
                    </a:schemeClr>
                  </a:solidFill>
                  <a:latin typeface="微软雅黑 Light" panose="020B0502040204020203" pitchFamily="34" charset="-122"/>
                  <a:ea typeface="微软雅黑 Light" panose="020B0502040204020203" pitchFamily="34" charset="-122"/>
                </a:rPr>
                <a:t>但不管怎样，它毕竟是我现在所能掌握的全部。</a:t>
              </a:r>
            </a:p>
          </p:txBody>
        </p:sp>
      </p:grpSp>
      <p:grpSp>
        <p:nvGrpSpPr>
          <p:cNvPr id="21" name="组合 20"/>
          <p:cNvGrpSpPr/>
          <p:nvPr/>
        </p:nvGrpSpPr>
        <p:grpSpPr>
          <a:xfrm>
            <a:off x="472519" y="4403632"/>
            <a:ext cx="3104153" cy="1194255"/>
            <a:chOff x="438150" y="2997693"/>
            <a:chExt cx="3104153" cy="1194255"/>
          </a:xfrm>
        </p:grpSpPr>
        <p:sp>
          <p:nvSpPr>
            <p:cNvPr id="22" name="文本框 8"/>
            <p:cNvSpPr txBox="1"/>
            <p:nvPr/>
          </p:nvSpPr>
          <p:spPr>
            <a:xfrm>
              <a:off x="438150" y="2997693"/>
              <a:ext cx="1836420" cy="519351"/>
            </a:xfrm>
            <a:prstGeom prst="roundRect">
              <a:avLst>
                <a:gd name="adj" fmla="val 50000"/>
              </a:avLst>
            </a:prstGeom>
            <a:solidFill>
              <a:schemeClr val="tx1">
                <a:lumMod val="50000"/>
                <a:lumOff val="50000"/>
              </a:schemeClr>
            </a:solidFill>
          </p:spPr>
          <p:txBody>
            <a:bodyPr wrap="square" rtlCol="0">
              <a:spAutoFit/>
            </a:bodyPr>
            <a:lstStyle>
              <a:defPPr>
                <a:defRPr lang="zh-CN"/>
              </a:defPPr>
              <a:lvl1pPr algn="ctr">
                <a:defRPr>
                  <a:solidFill>
                    <a:schemeClr val="bg1"/>
                  </a:solidFill>
                  <a:latin typeface="微软雅黑 Light" panose="020B0502040204020203" pitchFamily="34" charset="-122"/>
                  <a:ea typeface="微软雅黑 Light" panose="020B0502040204020203" pitchFamily="34" charset="-122"/>
                </a:defRPr>
              </a:lvl1pPr>
            </a:lstStyle>
            <a:p>
              <a:r>
                <a:rPr lang="zh-CN" altLang="en-US" dirty="0"/>
                <a:t>文字信息</a:t>
              </a:r>
            </a:p>
          </p:txBody>
        </p:sp>
        <p:sp>
          <p:nvSpPr>
            <p:cNvPr id="23" name="矩形 22"/>
            <p:cNvSpPr/>
            <p:nvPr/>
          </p:nvSpPr>
          <p:spPr>
            <a:xfrm>
              <a:off x="519537" y="3565302"/>
              <a:ext cx="3022766" cy="626646"/>
            </a:xfrm>
            <a:prstGeom prst="rect">
              <a:avLst/>
            </a:prstGeom>
          </p:spPr>
          <p:txBody>
            <a:bodyPr wrap="square">
              <a:spAutoFit/>
            </a:bodyPr>
            <a:lstStyle/>
            <a:p>
              <a:pPr>
                <a:lnSpc>
                  <a:spcPct val="130000"/>
                </a:lnSpc>
              </a:pPr>
              <a:r>
                <a:rPr lang="zh-CN" altLang="en-US" sz="1400" dirty="0">
                  <a:solidFill>
                    <a:schemeClr val="tx1">
                      <a:lumMod val="50000"/>
                      <a:lumOff val="50000"/>
                    </a:schemeClr>
                  </a:solidFill>
                  <a:latin typeface="微软雅黑 Light" panose="020B0502040204020203" pitchFamily="34" charset="-122"/>
                  <a:ea typeface="微软雅黑 Light" panose="020B0502040204020203" pitchFamily="34" charset="-122"/>
                </a:rPr>
                <a:t>敲骨吸髓地利用它来继续我这篇东西的创作</a:t>
              </a:r>
            </a:p>
          </p:txBody>
        </p:sp>
      </p:grpSp>
      <p:grpSp>
        <p:nvGrpSpPr>
          <p:cNvPr id="24" name="组合 23"/>
          <p:cNvGrpSpPr/>
          <p:nvPr/>
        </p:nvGrpSpPr>
        <p:grpSpPr>
          <a:xfrm>
            <a:off x="8754097" y="2953752"/>
            <a:ext cx="3022834" cy="1217482"/>
            <a:chOff x="8719728" y="1547813"/>
            <a:chExt cx="3022834" cy="1217482"/>
          </a:xfrm>
        </p:grpSpPr>
        <p:sp>
          <p:nvSpPr>
            <p:cNvPr id="25" name="文本框 11"/>
            <p:cNvSpPr txBox="1"/>
            <p:nvPr/>
          </p:nvSpPr>
          <p:spPr>
            <a:xfrm>
              <a:off x="8719728" y="1547813"/>
              <a:ext cx="1836420" cy="519351"/>
            </a:xfrm>
            <a:prstGeom prst="roundRect">
              <a:avLst>
                <a:gd name="adj" fmla="val 50000"/>
              </a:avLst>
            </a:prstGeom>
            <a:solidFill>
              <a:schemeClr val="tx1">
                <a:lumMod val="50000"/>
                <a:lumOff val="50000"/>
              </a:schemeClr>
            </a:solidFill>
          </p:spPr>
          <p:txBody>
            <a:bodyPr wrap="square" rtlCol="0">
              <a:spAutoFit/>
            </a:bodyPr>
            <a:lstStyle/>
            <a:p>
              <a:pPr algn="ctr"/>
              <a:r>
                <a:rPr lang="zh-CN" altLang="en-US" dirty="0" smtClean="0">
                  <a:solidFill>
                    <a:schemeClr val="bg1"/>
                  </a:solidFill>
                  <a:latin typeface="微软雅黑 Light" panose="020B0502040204020203" pitchFamily="34" charset="-122"/>
                  <a:ea typeface="微软雅黑 Light" panose="020B0502040204020203" pitchFamily="34" charset="-122"/>
                </a:rPr>
                <a:t>文字信息</a:t>
              </a:r>
              <a:endParaRPr lang="zh-CN" altLang="en-US" dirty="0">
                <a:solidFill>
                  <a:schemeClr val="bg1"/>
                </a:solidFill>
                <a:latin typeface="微软雅黑 Light" panose="020B0502040204020203" pitchFamily="34" charset="-122"/>
                <a:ea typeface="微软雅黑 Light" panose="020B0502040204020203" pitchFamily="34" charset="-122"/>
              </a:endParaRPr>
            </a:p>
          </p:txBody>
        </p:sp>
        <p:sp>
          <p:nvSpPr>
            <p:cNvPr id="26" name="矩形 25"/>
            <p:cNvSpPr/>
            <p:nvPr/>
          </p:nvSpPr>
          <p:spPr>
            <a:xfrm>
              <a:off x="8719796" y="2135443"/>
              <a:ext cx="3022766" cy="629852"/>
            </a:xfrm>
            <a:prstGeom prst="rect">
              <a:avLst/>
            </a:prstGeom>
          </p:spPr>
          <p:txBody>
            <a:bodyPr wrap="square">
              <a:spAutoFit/>
            </a:bodyPr>
            <a:lstStyle/>
            <a:p>
              <a:pPr>
                <a:lnSpc>
                  <a:spcPct val="130000"/>
                </a:lnSpc>
              </a:pPr>
              <a:r>
                <a:rPr lang="zh-CN" altLang="en-US" sz="1400" dirty="0">
                  <a:solidFill>
                    <a:schemeClr val="tx1">
                      <a:lumMod val="50000"/>
                      <a:lumOff val="50000"/>
                    </a:schemeClr>
                  </a:solidFill>
                  <a:latin typeface="微软雅黑 Light" panose="020B0502040204020203" pitchFamily="34" charset="-122"/>
                  <a:ea typeface="微软雅黑 Light" panose="020B0502040204020203" pitchFamily="34" charset="-122"/>
                </a:rPr>
                <a:t>于是我死命抓住这些已经模糊并且仍在时刻模糊下的记忆残片</a:t>
              </a:r>
            </a:p>
          </p:txBody>
        </p:sp>
      </p:grpSp>
      <p:grpSp>
        <p:nvGrpSpPr>
          <p:cNvPr id="27" name="组合 26"/>
          <p:cNvGrpSpPr/>
          <p:nvPr/>
        </p:nvGrpSpPr>
        <p:grpSpPr>
          <a:xfrm>
            <a:off x="8754097" y="4403632"/>
            <a:ext cx="3022834" cy="1194255"/>
            <a:chOff x="8719728" y="2997693"/>
            <a:chExt cx="3022834" cy="1194255"/>
          </a:xfrm>
        </p:grpSpPr>
        <p:sp>
          <p:nvSpPr>
            <p:cNvPr id="28" name="文本框 14"/>
            <p:cNvSpPr txBox="1"/>
            <p:nvPr/>
          </p:nvSpPr>
          <p:spPr>
            <a:xfrm>
              <a:off x="8719728" y="2997693"/>
              <a:ext cx="1836420" cy="519351"/>
            </a:xfrm>
            <a:prstGeom prst="roundRect">
              <a:avLst>
                <a:gd name="adj" fmla="val 50000"/>
              </a:avLst>
            </a:prstGeom>
            <a:solidFill>
              <a:srgbClr val="E94E60"/>
            </a:solidFill>
          </p:spPr>
          <p:txBody>
            <a:bodyPr wrap="square" rtlCol="0">
              <a:spAutoFit/>
            </a:bodyPr>
            <a:lstStyle/>
            <a:p>
              <a:pPr algn="ctr"/>
              <a:r>
                <a:rPr lang="zh-CN" altLang="en-US" dirty="0">
                  <a:solidFill>
                    <a:schemeClr val="bg1"/>
                  </a:solidFill>
                  <a:latin typeface="微软雅黑 Light" panose="020B0502040204020203" pitchFamily="34" charset="-122"/>
                  <a:ea typeface="微软雅黑 Light" panose="020B0502040204020203" pitchFamily="34" charset="-122"/>
                </a:rPr>
                <a:t>文字信息</a:t>
              </a:r>
            </a:p>
          </p:txBody>
        </p:sp>
        <p:sp>
          <p:nvSpPr>
            <p:cNvPr id="29" name="矩形 28"/>
            <p:cNvSpPr/>
            <p:nvPr/>
          </p:nvSpPr>
          <p:spPr>
            <a:xfrm>
              <a:off x="8719796" y="3565302"/>
              <a:ext cx="3022766" cy="626646"/>
            </a:xfrm>
            <a:prstGeom prst="rect">
              <a:avLst/>
            </a:prstGeom>
          </p:spPr>
          <p:txBody>
            <a:bodyPr wrap="square">
              <a:spAutoFit/>
            </a:bodyPr>
            <a:lstStyle/>
            <a:p>
              <a:pPr>
                <a:lnSpc>
                  <a:spcPct val="130000"/>
                </a:lnSpc>
              </a:pPr>
              <a:r>
                <a:rPr lang="zh-CN" altLang="en-US" sz="1400" dirty="0">
                  <a:solidFill>
                    <a:schemeClr val="tx1">
                      <a:lumMod val="50000"/>
                      <a:lumOff val="50000"/>
                    </a:schemeClr>
                  </a:solidFill>
                  <a:latin typeface="微软雅黑 Light" panose="020B0502040204020203" pitchFamily="34" charset="-122"/>
                  <a:ea typeface="微软雅黑 Light" panose="020B0502040204020203" pitchFamily="34" charset="-122"/>
                </a:rPr>
                <a:t>为了信守我对直子做出的诺言，舍此别无他路。</a:t>
              </a:r>
            </a:p>
          </p:txBody>
        </p:sp>
      </p:grpSp>
    </p:spTree>
    <p:extLst>
      <p:ext uri="{BB962C8B-B14F-4D97-AF65-F5344CB8AC3E}">
        <p14:creationId xmlns:p14="http://schemas.microsoft.com/office/powerpoint/2010/main" val="1418900176"/>
      </p:ext>
    </p:extLst>
  </p:cSld>
  <p:clrMapOvr>
    <a:masterClrMapping/>
  </p:clrMapOvr>
  <mc:AlternateContent xmlns:mc="http://schemas.openxmlformats.org/markup-compatibility/2006" xmlns:p14="http://schemas.microsoft.com/office/powerpoint/2010/main">
    <mc:Choice Requires="p14">
      <p:transition spd="slow" p14:dur="2000" advTm="1000"/>
    </mc:Choice>
    <mc:Fallback xmlns="">
      <p:transition spd="slow" advTm="1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3"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3)">
                                      <p:cBhvr>
                                        <p:cTn id="7" dur="750"/>
                                        <p:tgtEl>
                                          <p:spTgt spid="4"/>
                                        </p:tgtEl>
                                      </p:cBhvr>
                                    </p:animEffect>
                                  </p:childTnLst>
                                </p:cTn>
                              </p:par>
                              <p:par>
                                <p:cTn id="8" presetID="21" presetClass="entr" presetSubtype="3"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wheel(3)">
                                      <p:cBhvr>
                                        <p:cTn id="10" dur="750"/>
                                        <p:tgtEl>
                                          <p:spTgt spid="5"/>
                                        </p:tgtEl>
                                      </p:cBhvr>
                                    </p:animEffect>
                                  </p:childTnLst>
                                </p:cTn>
                              </p:par>
                            </p:childTnLst>
                          </p:cTn>
                        </p:par>
                        <p:par>
                          <p:cTn id="11" fill="hold">
                            <p:stCondLst>
                              <p:cond delay="750"/>
                            </p:stCondLst>
                            <p:childTnLst>
                              <p:par>
                                <p:cTn id="12" presetID="22" presetClass="entr" presetSubtype="8" fill="hold" nodeType="afterEffect">
                                  <p:stCondLst>
                                    <p:cond delay="0"/>
                                  </p:stCondLst>
                                  <p:childTnLst>
                                    <p:set>
                                      <p:cBhvr>
                                        <p:cTn id="13" dur="1" fill="hold">
                                          <p:stCondLst>
                                            <p:cond delay="0"/>
                                          </p:stCondLst>
                                        </p:cTn>
                                        <p:tgtEl>
                                          <p:spTgt spid="10"/>
                                        </p:tgtEl>
                                        <p:attrNameLst>
                                          <p:attrName>style.visibility</p:attrName>
                                        </p:attrNameLst>
                                      </p:cBhvr>
                                      <p:to>
                                        <p:strVal val="visible"/>
                                      </p:to>
                                    </p:set>
                                    <p:animEffect transition="in" filter="wipe(left)">
                                      <p:cBhvr>
                                        <p:cTn id="14" dur="1000"/>
                                        <p:tgtEl>
                                          <p:spTgt spid="10"/>
                                        </p:tgtEl>
                                      </p:cBhvr>
                                    </p:animEffect>
                                  </p:childTnLst>
                                </p:cTn>
                              </p:par>
                              <p:par>
                                <p:cTn id="15" presetID="10" presetClass="entr" presetSubtype="0" fill="hold" nodeType="withEffect">
                                  <p:stCondLst>
                                    <p:cond delay="25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750"/>
                                        <p:tgtEl>
                                          <p:spTgt spid="6"/>
                                        </p:tgtEl>
                                      </p:cBhvr>
                                    </p:animEffect>
                                  </p:childTnLst>
                                </p:cTn>
                              </p:par>
                            </p:childTnLst>
                          </p:cTn>
                        </p:par>
                        <p:par>
                          <p:cTn id="18" fill="hold">
                            <p:stCondLst>
                              <p:cond delay="1750"/>
                            </p:stCondLst>
                            <p:childTnLst>
                              <p:par>
                                <p:cTn id="19" presetID="10" presetClass="entr" presetSubtype="0" fill="hold" nodeType="afterEffect">
                                  <p:stCondLst>
                                    <p:cond delay="0"/>
                                  </p:stCondLst>
                                  <p:childTnLst>
                                    <p:set>
                                      <p:cBhvr>
                                        <p:cTn id="20" dur="1" fill="hold">
                                          <p:stCondLst>
                                            <p:cond delay="0"/>
                                          </p:stCondLst>
                                        </p:cTn>
                                        <p:tgtEl>
                                          <p:spTgt spid="17"/>
                                        </p:tgtEl>
                                        <p:attrNameLst>
                                          <p:attrName>style.visibility</p:attrName>
                                        </p:attrNameLst>
                                      </p:cBhvr>
                                      <p:to>
                                        <p:strVal val="visible"/>
                                      </p:to>
                                    </p:set>
                                    <p:animEffect transition="in" filter="fade">
                                      <p:cBhvr>
                                        <p:cTn id="21" dur="500"/>
                                        <p:tgtEl>
                                          <p:spTgt spid="17"/>
                                        </p:tgtEl>
                                      </p:cBhvr>
                                    </p:animEffect>
                                  </p:childTnLst>
                                </p:cTn>
                              </p:par>
                              <p:par>
                                <p:cTn id="22" presetID="10" presetClass="entr" presetSubtype="0" fill="hold" nodeType="withEffect">
                                  <p:stCondLst>
                                    <p:cond delay="0"/>
                                  </p:stCondLst>
                                  <p:childTnLst>
                                    <p:set>
                                      <p:cBhvr>
                                        <p:cTn id="23" dur="1" fill="hold">
                                          <p:stCondLst>
                                            <p:cond delay="0"/>
                                          </p:stCondLst>
                                        </p:cTn>
                                        <p:tgtEl>
                                          <p:spTgt spid="16"/>
                                        </p:tgtEl>
                                        <p:attrNameLst>
                                          <p:attrName>style.visibility</p:attrName>
                                        </p:attrNameLst>
                                      </p:cBhvr>
                                      <p:to>
                                        <p:strVal val="visible"/>
                                      </p:to>
                                    </p:set>
                                    <p:animEffect transition="in" filter="fade">
                                      <p:cBhvr>
                                        <p:cTn id="24" dur="500"/>
                                        <p:tgtEl>
                                          <p:spTgt spid="16"/>
                                        </p:tgtEl>
                                      </p:cBhvr>
                                    </p:animEffect>
                                  </p:childTnLst>
                                </p:cTn>
                              </p:par>
                            </p:childTnLst>
                          </p:cTn>
                        </p:par>
                        <p:par>
                          <p:cTn id="25" fill="hold">
                            <p:stCondLst>
                              <p:cond delay="2250"/>
                            </p:stCondLst>
                            <p:childTnLst>
                              <p:par>
                                <p:cTn id="26" presetID="2" presetClass="entr" presetSubtype="4" decel="100000" fill="hold" nodeType="afterEffect">
                                  <p:stCondLst>
                                    <p:cond delay="0"/>
                                  </p:stCondLst>
                                  <p:childTnLst>
                                    <p:set>
                                      <p:cBhvr>
                                        <p:cTn id="27" dur="1" fill="hold">
                                          <p:stCondLst>
                                            <p:cond delay="0"/>
                                          </p:stCondLst>
                                        </p:cTn>
                                        <p:tgtEl>
                                          <p:spTgt spid="18"/>
                                        </p:tgtEl>
                                        <p:attrNameLst>
                                          <p:attrName>style.visibility</p:attrName>
                                        </p:attrNameLst>
                                      </p:cBhvr>
                                      <p:to>
                                        <p:strVal val="visible"/>
                                      </p:to>
                                    </p:set>
                                    <p:anim calcmode="lin" valueType="num">
                                      <p:cBhvr additive="base">
                                        <p:cTn id="28" dur="500" fill="hold"/>
                                        <p:tgtEl>
                                          <p:spTgt spid="18"/>
                                        </p:tgtEl>
                                        <p:attrNameLst>
                                          <p:attrName>ppt_x</p:attrName>
                                        </p:attrNameLst>
                                      </p:cBhvr>
                                      <p:tavLst>
                                        <p:tav tm="0">
                                          <p:val>
                                            <p:strVal val="#ppt_x"/>
                                          </p:val>
                                        </p:tav>
                                        <p:tav tm="100000">
                                          <p:val>
                                            <p:strVal val="#ppt_x"/>
                                          </p:val>
                                        </p:tav>
                                      </p:tavLst>
                                    </p:anim>
                                    <p:anim calcmode="lin" valueType="num">
                                      <p:cBhvr additive="base">
                                        <p:cTn id="29" dur="500" fill="hold"/>
                                        <p:tgtEl>
                                          <p:spTgt spid="18"/>
                                        </p:tgtEl>
                                        <p:attrNameLst>
                                          <p:attrName>ppt_y</p:attrName>
                                        </p:attrNameLst>
                                      </p:cBhvr>
                                      <p:tavLst>
                                        <p:tav tm="0">
                                          <p:val>
                                            <p:strVal val="1+#ppt_h/2"/>
                                          </p:val>
                                        </p:tav>
                                        <p:tav tm="100000">
                                          <p:val>
                                            <p:strVal val="#ppt_y"/>
                                          </p:val>
                                        </p:tav>
                                      </p:tavLst>
                                    </p:anim>
                                  </p:childTnLst>
                                </p:cTn>
                              </p:par>
                              <p:par>
                                <p:cTn id="30" presetID="2" presetClass="entr" presetSubtype="4" decel="100000" fill="hold" nodeType="withEffect">
                                  <p:stCondLst>
                                    <p:cond delay="100"/>
                                  </p:stCondLst>
                                  <p:childTnLst>
                                    <p:set>
                                      <p:cBhvr>
                                        <p:cTn id="31" dur="1" fill="hold">
                                          <p:stCondLst>
                                            <p:cond delay="0"/>
                                          </p:stCondLst>
                                        </p:cTn>
                                        <p:tgtEl>
                                          <p:spTgt spid="21"/>
                                        </p:tgtEl>
                                        <p:attrNameLst>
                                          <p:attrName>style.visibility</p:attrName>
                                        </p:attrNameLst>
                                      </p:cBhvr>
                                      <p:to>
                                        <p:strVal val="visible"/>
                                      </p:to>
                                    </p:set>
                                    <p:anim calcmode="lin" valueType="num">
                                      <p:cBhvr additive="base">
                                        <p:cTn id="32" dur="500" fill="hold"/>
                                        <p:tgtEl>
                                          <p:spTgt spid="21"/>
                                        </p:tgtEl>
                                        <p:attrNameLst>
                                          <p:attrName>ppt_x</p:attrName>
                                        </p:attrNameLst>
                                      </p:cBhvr>
                                      <p:tavLst>
                                        <p:tav tm="0">
                                          <p:val>
                                            <p:strVal val="#ppt_x"/>
                                          </p:val>
                                        </p:tav>
                                        <p:tav tm="100000">
                                          <p:val>
                                            <p:strVal val="#ppt_x"/>
                                          </p:val>
                                        </p:tav>
                                      </p:tavLst>
                                    </p:anim>
                                    <p:anim calcmode="lin" valueType="num">
                                      <p:cBhvr additive="base">
                                        <p:cTn id="33" dur="500" fill="hold"/>
                                        <p:tgtEl>
                                          <p:spTgt spid="21"/>
                                        </p:tgtEl>
                                        <p:attrNameLst>
                                          <p:attrName>ppt_y</p:attrName>
                                        </p:attrNameLst>
                                      </p:cBhvr>
                                      <p:tavLst>
                                        <p:tav tm="0">
                                          <p:val>
                                            <p:strVal val="1+#ppt_h/2"/>
                                          </p:val>
                                        </p:tav>
                                        <p:tav tm="100000">
                                          <p:val>
                                            <p:strVal val="#ppt_y"/>
                                          </p:val>
                                        </p:tav>
                                      </p:tavLst>
                                    </p:anim>
                                  </p:childTnLst>
                                </p:cTn>
                              </p:par>
                              <p:par>
                                <p:cTn id="34" presetID="2" presetClass="entr" presetSubtype="4" decel="100000" fill="hold" nodeType="withEffect">
                                  <p:stCondLst>
                                    <p:cond delay="200"/>
                                  </p:stCondLst>
                                  <p:childTnLst>
                                    <p:set>
                                      <p:cBhvr>
                                        <p:cTn id="35" dur="1" fill="hold">
                                          <p:stCondLst>
                                            <p:cond delay="0"/>
                                          </p:stCondLst>
                                        </p:cTn>
                                        <p:tgtEl>
                                          <p:spTgt spid="24"/>
                                        </p:tgtEl>
                                        <p:attrNameLst>
                                          <p:attrName>style.visibility</p:attrName>
                                        </p:attrNameLst>
                                      </p:cBhvr>
                                      <p:to>
                                        <p:strVal val="visible"/>
                                      </p:to>
                                    </p:set>
                                    <p:anim calcmode="lin" valueType="num">
                                      <p:cBhvr additive="base">
                                        <p:cTn id="36" dur="500" fill="hold"/>
                                        <p:tgtEl>
                                          <p:spTgt spid="24"/>
                                        </p:tgtEl>
                                        <p:attrNameLst>
                                          <p:attrName>ppt_x</p:attrName>
                                        </p:attrNameLst>
                                      </p:cBhvr>
                                      <p:tavLst>
                                        <p:tav tm="0">
                                          <p:val>
                                            <p:strVal val="#ppt_x"/>
                                          </p:val>
                                        </p:tav>
                                        <p:tav tm="100000">
                                          <p:val>
                                            <p:strVal val="#ppt_x"/>
                                          </p:val>
                                        </p:tav>
                                      </p:tavLst>
                                    </p:anim>
                                    <p:anim calcmode="lin" valueType="num">
                                      <p:cBhvr additive="base">
                                        <p:cTn id="37" dur="500" fill="hold"/>
                                        <p:tgtEl>
                                          <p:spTgt spid="24"/>
                                        </p:tgtEl>
                                        <p:attrNameLst>
                                          <p:attrName>ppt_y</p:attrName>
                                        </p:attrNameLst>
                                      </p:cBhvr>
                                      <p:tavLst>
                                        <p:tav tm="0">
                                          <p:val>
                                            <p:strVal val="1+#ppt_h/2"/>
                                          </p:val>
                                        </p:tav>
                                        <p:tav tm="100000">
                                          <p:val>
                                            <p:strVal val="#ppt_y"/>
                                          </p:val>
                                        </p:tav>
                                      </p:tavLst>
                                    </p:anim>
                                  </p:childTnLst>
                                </p:cTn>
                              </p:par>
                              <p:par>
                                <p:cTn id="38" presetID="2" presetClass="entr" presetSubtype="4" decel="100000" fill="hold" nodeType="withEffect">
                                  <p:stCondLst>
                                    <p:cond delay="300"/>
                                  </p:stCondLst>
                                  <p:childTnLst>
                                    <p:set>
                                      <p:cBhvr>
                                        <p:cTn id="39" dur="1" fill="hold">
                                          <p:stCondLst>
                                            <p:cond delay="0"/>
                                          </p:stCondLst>
                                        </p:cTn>
                                        <p:tgtEl>
                                          <p:spTgt spid="27"/>
                                        </p:tgtEl>
                                        <p:attrNameLst>
                                          <p:attrName>style.visibility</p:attrName>
                                        </p:attrNameLst>
                                      </p:cBhvr>
                                      <p:to>
                                        <p:strVal val="visible"/>
                                      </p:to>
                                    </p:set>
                                    <p:anim calcmode="lin" valueType="num">
                                      <p:cBhvr additive="base">
                                        <p:cTn id="40" dur="500" fill="hold"/>
                                        <p:tgtEl>
                                          <p:spTgt spid="27"/>
                                        </p:tgtEl>
                                        <p:attrNameLst>
                                          <p:attrName>ppt_x</p:attrName>
                                        </p:attrNameLst>
                                      </p:cBhvr>
                                      <p:tavLst>
                                        <p:tav tm="0">
                                          <p:val>
                                            <p:strVal val="#ppt_x"/>
                                          </p:val>
                                        </p:tav>
                                        <p:tav tm="100000">
                                          <p:val>
                                            <p:strVal val="#ppt_x"/>
                                          </p:val>
                                        </p:tav>
                                      </p:tavLst>
                                    </p:anim>
                                    <p:anim calcmode="lin" valueType="num">
                                      <p:cBhvr additive="base">
                                        <p:cTn id="41" dur="500" fill="hold"/>
                                        <p:tgtEl>
                                          <p:spTgt spid="2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组合 4"/>
          <p:cNvGrpSpPr/>
          <p:nvPr/>
        </p:nvGrpSpPr>
        <p:grpSpPr>
          <a:xfrm>
            <a:off x="-418114" y="5118219"/>
            <a:ext cx="13047415" cy="3125324"/>
            <a:chOff x="-243946" y="5232519"/>
            <a:chExt cx="13047415" cy="3125324"/>
          </a:xfrm>
        </p:grpSpPr>
        <p:pic>
          <p:nvPicPr>
            <p:cNvPr id="76" name="Picture 6" descr="F:\Temp\400页超强PPT模板\花PNG\65789.png"/>
            <p:cNvPicPr>
              <a:picLocks noChangeAspect="1" noChangeArrowheads="1"/>
            </p:cNvPicPr>
            <p:nvPr/>
          </p:nvPicPr>
          <p:blipFill rotWithShape="1">
            <a:blip r:embed="rId6" cstate="screen">
              <a:extLst>
                <a:ext uri="{28A0092B-C50C-407E-A947-70E740481C1C}">
                  <a14:useLocalDpi xmlns:a14="http://schemas.microsoft.com/office/drawing/2010/main"/>
                </a:ext>
              </a:extLst>
            </a:blip>
            <a:srcRect/>
            <a:stretch/>
          </p:blipFill>
          <p:spPr bwMode="auto">
            <a:xfrm rot="5400000">
              <a:off x="1665487" y="3337600"/>
              <a:ext cx="3110810" cy="6929676"/>
            </a:xfrm>
            <a:prstGeom prst="rect">
              <a:avLst/>
            </a:prstGeom>
            <a:noFill/>
            <a:extLst>
              <a:ext uri="{909E8E84-426E-40DD-AFC4-6F175D3DCCD1}">
                <a14:hiddenFill xmlns:a14="http://schemas.microsoft.com/office/drawing/2010/main">
                  <a:solidFill>
                    <a:srgbClr val="FFFFFF"/>
                  </a:solidFill>
                </a14:hiddenFill>
              </a:ext>
            </a:extLst>
          </p:spPr>
        </p:pic>
        <p:pic>
          <p:nvPicPr>
            <p:cNvPr id="77" name="Picture 6" descr="F:\Temp\400页超强PPT模板\花PNG\65789.png"/>
            <p:cNvPicPr>
              <a:picLocks noChangeAspect="1" noChangeArrowheads="1"/>
            </p:cNvPicPr>
            <p:nvPr/>
          </p:nvPicPr>
          <p:blipFill rotWithShape="1">
            <a:blip r:embed="rId6" cstate="screen">
              <a:extLst>
                <a:ext uri="{28A0092B-C50C-407E-A947-70E740481C1C}">
                  <a14:useLocalDpi xmlns:a14="http://schemas.microsoft.com/office/drawing/2010/main"/>
                </a:ext>
              </a:extLst>
            </a:blip>
            <a:srcRect/>
            <a:stretch/>
          </p:blipFill>
          <p:spPr bwMode="auto">
            <a:xfrm rot="16200000" flipH="1">
              <a:off x="7783226" y="3323086"/>
              <a:ext cx="3110810" cy="6929676"/>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87" name="组合 86"/>
          <p:cNvGrpSpPr/>
          <p:nvPr/>
        </p:nvGrpSpPr>
        <p:grpSpPr>
          <a:xfrm flipV="1">
            <a:off x="-457868" y="-1369654"/>
            <a:ext cx="13047415" cy="3125324"/>
            <a:chOff x="-243946" y="5289669"/>
            <a:chExt cx="13047415" cy="3125324"/>
          </a:xfrm>
        </p:grpSpPr>
        <p:pic>
          <p:nvPicPr>
            <p:cNvPr id="88" name="Picture 6" descr="F:\Temp\400页超强PPT模板\花PNG\65789.png"/>
            <p:cNvPicPr>
              <a:picLocks noChangeAspect="1" noChangeArrowheads="1"/>
            </p:cNvPicPr>
            <p:nvPr/>
          </p:nvPicPr>
          <p:blipFill rotWithShape="1">
            <a:blip r:embed="rId6" cstate="screen">
              <a:extLst>
                <a:ext uri="{28A0092B-C50C-407E-A947-70E740481C1C}">
                  <a14:useLocalDpi xmlns:a14="http://schemas.microsoft.com/office/drawing/2010/main"/>
                </a:ext>
              </a:extLst>
            </a:blip>
            <a:srcRect/>
            <a:stretch/>
          </p:blipFill>
          <p:spPr bwMode="auto">
            <a:xfrm rot="5400000">
              <a:off x="1665487" y="3394750"/>
              <a:ext cx="3110810" cy="6929676"/>
            </a:xfrm>
            <a:prstGeom prst="rect">
              <a:avLst/>
            </a:prstGeom>
            <a:noFill/>
            <a:extLst>
              <a:ext uri="{909E8E84-426E-40DD-AFC4-6F175D3DCCD1}">
                <a14:hiddenFill xmlns:a14="http://schemas.microsoft.com/office/drawing/2010/main">
                  <a:solidFill>
                    <a:srgbClr val="FFFFFF"/>
                  </a:solidFill>
                </a14:hiddenFill>
              </a:ext>
            </a:extLst>
          </p:spPr>
        </p:pic>
        <p:pic>
          <p:nvPicPr>
            <p:cNvPr id="89" name="Picture 6" descr="F:\Temp\400页超强PPT模板\花PNG\65789.png"/>
            <p:cNvPicPr>
              <a:picLocks noChangeAspect="1" noChangeArrowheads="1"/>
            </p:cNvPicPr>
            <p:nvPr/>
          </p:nvPicPr>
          <p:blipFill rotWithShape="1">
            <a:blip r:embed="rId6" cstate="screen">
              <a:extLst>
                <a:ext uri="{28A0092B-C50C-407E-A947-70E740481C1C}">
                  <a14:useLocalDpi xmlns:a14="http://schemas.microsoft.com/office/drawing/2010/main"/>
                </a:ext>
              </a:extLst>
            </a:blip>
            <a:srcRect/>
            <a:stretch/>
          </p:blipFill>
          <p:spPr bwMode="auto">
            <a:xfrm rot="16200000" flipH="1">
              <a:off x="7783226" y="3380236"/>
              <a:ext cx="3110810" cy="6929676"/>
            </a:xfrm>
            <a:prstGeom prst="rect">
              <a:avLst/>
            </a:prstGeom>
            <a:noFill/>
            <a:extLst>
              <a:ext uri="{909E8E84-426E-40DD-AFC4-6F175D3DCCD1}">
                <a14:hiddenFill xmlns:a14="http://schemas.microsoft.com/office/drawing/2010/main">
                  <a:solidFill>
                    <a:srgbClr val="FFFFFF"/>
                  </a:solidFill>
                </a14:hiddenFill>
              </a:ext>
            </a:extLst>
          </p:spPr>
        </p:pic>
      </p:grpSp>
      <p:sp>
        <p:nvSpPr>
          <p:cNvPr id="33" name="18"/>
          <p:cNvSpPr>
            <a:spLocks noChangeArrowheads="1"/>
          </p:cNvSpPr>
          <p:nvPr>
            <p:custDataLst>
              <p:tags r:id="rId1"/>
            </p:custDataLst>
          </p:nvPr>
        </p:nvSpPr>
        <p:spPr bwMode="auto">
          <a:xfrm>
            <a:off x="1579664" y="2656840"/>
            <a:ext cx="9085942" cy="923330"/>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wrap="square" lIns="0" tIns="0" rIns="0" bIns="0">
            <a:spAutoFit/>
          </a:bodyPr>
          <a:lstStyle/>
          <a:p>
            <a:pPr algn="ctr" fontAlgn="base">
              <a:spcBef>
                <a:spcPct val="0"/>
              </a:spcBef>
              <a:spcAft>
                <a:spcPct val="0"/>
              </a:spcAft>
            </a:pPr>
            <a:r>
              <a:rPr lang="zh-CN" altLang="en-US" sz="6000" dirty="0">
                <a:solidFill>
                  <a:srgbClr val="E94E60"/>
                </a:solidFill>
                <a:latin typeface="方正正大黑简体" pitchFamily="2" charset="-122"/>
                <a:ea typeface="方正正大黑简体" pitchFamily="2" charset="-122"/>
                <a:cs typeface="宋体" pitchFamily="2" charset="-122"/>
              </a:rPr>
              <a:t>谢谢您的</a:t>
            </a:r>
            <a:r>
              <a:rPr lang="zh-CN" altLang="en-US" sz="6000" dirty="0">
                <a:solidFill>
                  <a:schemeClr val="tx1">
                    <a:lumMod val="50000"/>
                    <a:lumOff val="50000"/>
                  </a:schemeClr>
                </a:solidFill>
                <a:latin typeface="方正正大黑简体" pitchFamily="2" charset="-122"/>
                <a:ea typeface="方正正大黑简体" pitchFamily="2" charset="-122"/>
                <a:cs typeface="宋体" pitchFamily="2" charset="-122"/>
              </a:rPr>
              <a:t>观看指导</a:t>
            </a:r>
            <a:r>
              <a:rPr lang="en-US" altLang="zh-CN" sz="6000" dirty="0">
                <a:solidFill>
                  <a:schemeClr val="tx1">
                    <a:lumMod val="50000"/>
                    <a:lumOff val="50000"/>
                  </a:schemeClr>
                </a:solidFill>
                <a:latin typeface="方正正大黑简体" pitchFamily="2" charset="-122"/>
                <a:ea typeface="方正正大黑简体" pitchFamily="2" charset="-122"/>
                <a:cs typeface="宋体" pitchFamily="2" charset="-122"/>
              </a:rPr>
              <a:t>!</a:t>
            </a:r>
          </a:p>
        </p:txBody>
      </p:sp>
      <p:sp>
        <p:nvSpPr>
          <p:cNvPr id="34" name="20"/>
          <p:cNvSpPr>
            <a:spLocks noChangeArrowheads="1"/>
          </p:cNvSpPr>
          <p:nvPr>
            <p:custDataLst>
              <p:tags r:id="rId2"/>
            </p:custDataLst>
          </p:nvPr>
        </p:nvSpPr>
        <p:spPr bwMode="auto">
          <a:xfrm>
            <a:off x="2437588" y="3826084"/>
            <a:ext cx="7370094"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fontAlgn="base">
              <a:spcBef>
                <a:spcPct val="0"/>
              </a:spcBef>
              <a:spcAft>
                <a:spcPct val="0"/>
              </a:spcAft>
              <a:buFont typeface="Arial" pitchFamily="34" charset="0"/>
              <a:buNone/>
            </a:pPr>
            <a:r>
              <a:rPr lang="en-US" altLang="zh-CN" sz="1400" dirty="0">
                <a:solidFill>
                  <a:srgbClr val="E94E60"/>
                </a:solidFill>
                <a:cs typeface="Arial" panose="020B0604020202020204" pitchFamily="34" charset="0"/>
              </a:rPr>
              <a:t>We have many PowerPoint </a:t>
            </a:r>
            <a:r>
              <a:rPr lang="zh-CN" altLang="en-US" sz="1400" dirty="0">
                <a:solidFill>
                  <a:srgbClr val="E94E60"/>
                </a:solidFill>
                <a:cs typeface="Arial" panose="020B0604020202020204" pitchFamily="34" charset="0"/>
              </a:rPr>
              <a:t>templates</a:t>
            </a:r>
            <a:r>
              <a:rPr lang="en-US" altLang="zh-CN" sz="1400" dirty="0">
                <a:solidFill>
                  <a:srgbClr val="E94E60"/>
                </a:solidFill>
                <a:cs typeface="Arial" panose="020B0604020202020204" pitchFamily="34" charset="0"/>
              </a:rPr>
              <a:t> that has been specifically designed to help anyone that is stepping into the world of PowerPoint for the very first time.</a:t>
            </a:r>
            <a:endParaRPr lang="zh-CN" altLang="en-US" sz="1400" dirty="0">
              <a:solidFill>
                <a:srgbClr val="E94E60"/>
              </a:solidFill>
              <a:cs typeface="Arial" panose="020B0604020202020204" pitchFamily="34" charset="0"/>
            </a:endParaRPr>
          </a:p>
        </p:txBody>
      </p:sp>
      <p:sp>
        <p:nvSpPr>
          <p:cNvPr id="35" name="PA_Line 21"/>
          <p:cNvSpPr>
            <a:spLocks noChangeShapeType="1"/>
          </p:cNvSpPr>
          <p:nvPr>
            <p:custDataLst>
              <p:tags r:id="rId3"/>
            </p:custDataLst>
          </p:nvPr>
        </p:nvSpPr>
        <p:spPr bwMode="auto">
          <a:xfrm>
            <a:off x="2145721" y="3715318"/>
            <a:ext cx="7953828" cy="0"/>
          </a:xfrm>
          <a:prstGeom prst="line">
            <a:avLst/>
          </a:prstGeom>
          <a:noFill/>
          <a:ln w="6350">
            <a:solidFill>
              <a:srgbClr val="E94E6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fontAlgn="base">
              <a:spcBef>
                <a:spcPct val="0"/>
              </a:spcBef>
              <a:spcAft>
                <a:spcPct val="0"/>
              </a:spcAft>
            </a:pPr>
            <a:endParaRPr lang="zh-CN" altLang="en-US" sz="2400">
              <a:ln>
                <a:solidFill>
                  <a:schemeClr val="tx1">
                    <a:lumMod val="60000"/>
                    <a:lumOff val="40000"/>
                  </a:schemeClr>
                </a:solidFill>
              </a:ln>
              <a:solidFill>
                <a:srgbClr val="E94E60"/>
              </a:solidFill>
              <a:latin typeface="Arial" pitchFamily="34" charset="0"/>
            </a:endParaRPr>
          </a:p>
        </p:txBody>
      </p:sp>
      <p:grpSp>
        <p:nvGrpSpPr>
          <p:cNvPr id="78" name="组合 77"/>
          <p:cNvGrpSpPr/>
          <p:nvPr/>
        </p:nvGrpSpPr>
        <p:grpSpPr>
          <a:xfrm rot="5400000">
            <a:off x="5530347" y="4212265"/>
            <a:ext cx="13047415" cy="3125324"/>
            <a:chOff x="-243946" y="5289669"/>
            <a:chExt cx="13047415" cy="3125324"/>
          </a:xfrm>
        </p:grpSpPr>
        <p:pic>
          <p:nvPicPr>
            <p:cNvPr id="79" name="Picture 6" descr="F:\Temp\400页超强PPT模板\花PNG\65789.png"/>
            <p:cNvPicPr>
              <a:picLocks noChangeAspect="1" noChangeArrowheads="1"/>
            </p:cNvPicPr>
            <p:nvPr/>
          </p:nvPicPr>
          <p:blipFill rotWithShape="1">
            <a:blip r:embed="rId6" cstate="screen">
              <a:extLst>
                <a:ext uri="{28A0092B-C50C-407E-A947-70E740481C1C}">
                  <a14:useLocalDpi xmlns:a14="http://schemas.microsoft.com/office/drawing/2010/main"/>
                </a:ext>
              </a:extLst>
            </a:blip>
            <a:srcRect/>
            <a:stretch/>
          </p:blipFill>
          <p:spPr bwMode="auto">
            <a:xfrm rot="5400000">
              <a:off x="1665487" y="3394750"/>
              <a:ext cx="3110810" cy="6929676"/>
            </a:xfrm>
            <a:prstGeom prst="rect">
              <a:avLst/>
            </a:prstGeom>
            <a:noFill/>
            <a:extLst>
              <a:ext uri="{909E8E84-426E-40DD-AFC4-6F175D3DCCD1}">
                <a14:hiddenFill xmlns:a14="http://schemas.microsoft.com/office/drawing/2010/main">
                  <a:solidFill>
                    <a:srgbClr val="FFFFFF"/>
                  </a:solidFill>
                </a14:hiddenFill>
              </a:ext>
            </a:extLst>
          </p:spPr>
        </p:pic>
        <p:pic>
          <p:nvPicPr>
            <p:cNvPr id="80" name="Picture 6" descr="F:\Temp\400页超强PPT模板\花PNG\65789.png"/>
            <p:cNvPicPr>
              <a:picLocks noChangeAspect="1" noChangeArrowheads="1"/>
            </p:cNvPicPr>
            <p:nvPr/>
          </p:nvPicPr>
          <p:blipFill rotWithShape="1">
            <a:blip r:embed="rId6" cstate="screen">
              <a:extLst>
                <a:ext uri="{28A0092B-C50C-407E-A947-70E740481C1C}">
                  <a14:useLocalDpi xmlns:a14="http://schemas.microsoft.com/office/drawing/2010/main"/>
                </a:ext>
              </a:extLst>
            </a:blip>
            <a:srcRect/>
            <a:stretch/>
          </p:blipFill>
          <p:spPr bwMode="auto">
            <a:xfrm rot="16200000" flipH="1">
              <a:off x="7783226" y="3380236"/>
              <a:ext cx="3110810" cy="6929676"/>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81" name="组合 80"/>
          <p:cNvGrpSpPr/>
          <p:nvPr/>
        </p:nvGrpSpPr>
        <p:grpSpPr>
          <a:xfrm rot="16200000" flipH="1">
            <a:off x="-6405106" y="4165728"/>
            <a:ext cx="13047415" cy="3125324"/>
            <a:chOff x="-243946" y="5289669"/>
            <a:chExt cx="13047415" cy="3125324"/>
          </a:xfrm>
        </p:grpSpPr>
        <p:pic>
          <p:nvPicPr>
            <p:cNvPr id="82" name="Picture 6" descr="F:\Temp\400页超强PPT模板\花PNG\65789.png"/>
            <p:cNvPicPr>
              <a:picLocks noChangeAspect="1" noChangeArrowheads="1"/>
            </p:cNvPicPr>
            <p:nvPr/>
          </p:nvPicPr>
          <p:blipFill rotWithShape="1">
            <a:blip r:embed="rId6" cstate="screen">
              <a:extLst>
                <a:ext uri="{28A0092B-C50C-407E-A947-70E740481C1C}">
                  <a14:useLocalDpi xmlns:a14="http://schemas.microsoft.com/office/drawing/2010/main"/>
                </a:ext>
              </a:extLst>
            </a:blip>
            <a:srcRect/>
            <a:stretch/>
          </p:blipFill>
          <p:spPr bwMode="auto">
            <a:xfrm rot="5400000">
              <a:off x="1665487" y="3394750"/>
              <a:ext cx="3110810" cy="6929676"/>
            </a:xfrm>
            <a:prstGeom prst="rect">
              <a:avLst/>
            </a:prstGeom>
            <a:noFill/>
            <a:extLst>
              <a:ext uri="{909E8E84-426E-40DD-AFC4-6F175D3DCCD1}">
                <a14:hiddenFill xmlns:a14="http://schemas.microsoft.com/office/drawing/2010/main">
                  <a:solidFill>
                    <a:srgbClr val="FFFFFF"/>
                  </a:solidFill>
                </a14:hiddenFill>
              </a:ext>
            </a:extLst>
          </p:spPr>
        </p:pic>
        <p:pic>
          <p:nvPicPr>
            <p:cNvPr id="83" name="Picture 6" descr="F:\Temp\400页超强PPT模板\花PNG\65789.png"/>
            <p:cNvPicPr>
              <a:picLocks noChangeAspect="1" noChangeArrowheads="1"/>
            </p:cNvPicPr>
            <p:nvPr/>
          </p:nvPicPr>
          <p:blipFill rotWithShape="1">
            <a:blip r:embed="rId6" cstate="screen">
              <a:extLst>
                <a:ext uri="{28A0092B-C50C-407E-A947-70E740481C1C}">
                  <a14:useLocalDpi xmlns:a14="http://schemas.microsoft.com/office/drawing/2010/main"/>
                </a:ext>
              </a:extLst>
            </a:blip>
            <a:srcRect/>
            <a:stretch/>
          </p:blipFill>
          <p:spPr bwMode="auto">
            <a:xfrm rot="16200000" flipH="1">
              <a:off x="7783226" y="3380236"/>
              <a:ext cx="3110810" cy="6929676"/>
            </a:xfrm>
            <a:prstGeom prst="rect">
              <a:avLst/>
            </a:prstGeom>
            <a:noFill/>
            <a:extLst>
              <a:ext uri="{909E8E84-426E-40DD-AFC4-6F175D3DCCD1}">
                <a14:hiddenFill xmlns:a14="http://schemas.microsoft.com/office/drawing/2010/main">
                  <a:solidFill>
                    <a:srgbClr val="FFFFFF"/>
                  </a:solidFill>
                </a14:hiddenFill>
              </a:ext>
            </a:extLst>
          </p:spPr>
        </p:pic>
      </p:grpSp>
      <p:sp>
        <p:nvSpPr>
          <p:cNvPr id="90" name="圆角矩形 89"/>
          <p:cNvSpPr/>
          <p:nvPr/>
        </p:nvSpPr>
        <p:spPr>
          <a:xfrm>
            <a:off x="3145811" y="4571740"/>
            <a:ext cx="5885027" cy="532880"/>
          </a:xfrm>
          <a:prstGeom prst="roundRect">
            <a:avLst>
              <a:gd name="adj" fmla="val 50000"/>
            </a:avLst>
          </a:prstGeom>
          <a:noFill/>
          <a:ln w="12700">
            <a:solidFill>
              <a:srgbClr val="E94E60"/>
            </a:solidFill>
          </a:ln>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rtlCol="0" anchor="ctr"/>
          <a:lstStyle/>
          <a:p>
            <a:pPr algn="ctr"/>
            <a:endParaRPr lang="zh-CN" altLang="en-US"/>
          </a:p>
        </p:txBody>
      </p:sp>
      <p:sp>
        <p:nvSpPr>
          <p:cNvPr id="91" name="原创设计师QQ5854324           _16"/>
          <p:cNvSpPr txBox="1">
            <a:spLocks noChangeArrowheads="1"/>
          </p:cNvSpPr>
          <p:nvPr/>
        </p:nvSpPr>
        <p:spPr bwMode="auto">
          <a:xfrm>
            <a:off x="3247851" y="4731908"/>
            <a:ext cx="5687748" cy="24649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22" tIns="45711" rIns="91422" bIns="45711"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r>
              <a:rPr lang="zh-CN" altLang="en-US" sz="1800" b="0" dirty="0">
                <a:solidFill>
                  <a:srgbClr val="E94E60"/>
                </a:solidFill>
                <a:latin typeface="微软雅黑" panose="020B0503020204020204" pitchFamily="34" charset="-122"/>
                <a:ea typeface="微软雅黑" panose="020B0503020204020204" pitchFamily="34" charset="-122"/>
              </a:rPr>
              <a:t>汇报人：</a:t>
            </a:r>
            <a:r>
              <a:rPr lang="en-US" altLang="zh-CN" sz="1800" b="0" dirty="0">
                <a:solidFill>
                  <a:srgbClr val="E94E60"/>
                </a:solidFill>
                <a:latin typeface="微软雅黑" panose="020B0503020204020204" pitchFamily="34" charset="-122"/>
                <a:ea typeface="微软雅黑" panose="020B0503020204020204" pitchFamily="34" charset="-122"/>
              </a:rPr>
              <a:t>XXX     </a:t>
            </a:r>
            <a:r>
              <a:rPr lang="zh-CN" altLang="en-US" sz="1800" b="0" dirty="0">
                <a:solidFill>
                  <a:srgbClr val="E94E60"/>
                </a:solidFill>
                <a:latin typeface="微软雅黑" panose="020B0503020204020204" pitchFamily="34" charset="-122"/>
                <a:ea typeface="微软雅黑" panose="020B0503020204020204" pitchFamily="34" charset="-122"/>
              </a:rPr>
              <a:t>部门：</a:t>
            </a:r>
            <a:r>
              <a:rPr lang="en-US" altLang="zh-CN" sz="1800" b="0" dirty="0">
                <a:solidFill>
                  <a:srgbClr val="E94E60"/>
                </a:solidFill>
                <a:latin typeface="微软雅黑" panose="020B0503020204020204" pitchFamily="34" charset="-122"/>
                <a:ea typeface="微软雅黑" panose="020B0503020204020204" pitchFamily="34" charset="-122"/>
              </a:rPr>
              <a:t>XXXXX     </a:t>
            </a:r>
            <a:r>
              <a:rPr lang="zh-CN" altLang="en-US" sz="1800" b="0" dirty="0">
                <a:solidFill>
                  <a:srgbClr val="E94E60"/>
                </a:solidFill>
                <a:latin typeface="微软雅黑" panose="020B0503020204020204" pitchFamily="34" charset="-122"/>
                <a:ea typeface="微软雅黑" panose="020B0503020204020204" pitchFamily="34" charset="-122"/>
              </a:rPr>
              <a:t>日期</a:t>
            </a:r>
            <a:r>
              <a:rPr lang="zh-CN" altLang="en-US" sz="1800" b="0" dirty="0" smtClean="0">
                <a:solidFill>
                  <a:srgbClr val="E94E60"/>
                </a:solidFill>
                <a:latin typeface="微软雅黑" panose="020B0503020204020204" pitchFamily="34" charset="-122"/>
                <a:ea typeface="微软雅黑" panose="020B0503020204020204" pitchFamily="34" charset="-122"/>
              </a:rPr>
              <a:t>：</a:t>
            </a:r>
            <a:r>
              <a:rPr lang="en-US" altLang="zh-CN" sz="1800" b="0" dirty="0" smtClean="0">
                <a:solidFill>
                  <a:srgbClr val="E94E60"/>
                </a:solidFill>
                <a:latin typeface="微软雅黑" panose="020B0503020204020204" pitchFamily="34" charset="-122"/>
                <a:ea typeface="微软雅黑" panose="020B0503020204020204" pitchFamily="34" charset="-122"/>
              </a:rPr>
              <a:t>20XX.08.28</a:t>
            </a:r>
            <a:endParaRPr lang="zh-CN" altLang="zh-CN" sz="1800" b="0" dirty="0">
              <a:solidFill>
                <a:srgbClr val="E94E60"/>
              </a:solidFill>
              <a:latin typeface="微软雅黑" panose="020B0503020204020204" pitchFamily="34" charset="-122"/>
              <a:ea typeface="微软雅黑" panose="020B0503020204020204" pitchFamily="34" charset="-122"/>
            </a:endParaRPr>
          </a:p>
        </p:txBody>
      </p:sp>
      <p:sp>
        <p:nvSpPr>
          <p:cNvPr id="20" name="矩形 17"/>
          <p:cNvSpPr>
            <a:spLocks noChangeArrowheads="1"/>
          </p:cNvSpPr>
          <p:nvPr/>
        </p:nvSpPr>
        <p:spPr bwMode="auto">
          <a:xfrm>
            <a:off x="3442531" y="1780580"/>
            <a:ext cx="526332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r>
              <a:rPr lang="en-US" altLang="zh-CN" sz="3600" b="1" dirty="0" smtClean="0">
                <a:solidFill>
                  <a:srgbClr val="E94E60"/>
                </a:solidFill>
                <a:latin typeface="微软雅黑" panose="020B0503020204020204" pitchFamily="34" charset="-122"/>
                <a:ea typeface="微软雅黑" panose="020B0503020204020204" pitchFamily="34" charset="-122"/>
              </a:rPr>
              <a:t>THE BUSINESS PLAN</a:t>
            </a:r>
            <a:endParaRPr lang="zh-CN" altLang="en-US" sz="3600" b="1" dirty="0">
              <a:solidFill>
                <a:srgbClr val="E94E60"/>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863550976"/>
      </p:ext>
    </p:extLst>
  </p:cSld>
  <p:clrMapOvr>
    <a:masterClrMapping/>
  </p:clrMapOvr>
  <mc:AlternateContent xmlns:mc="http://schemas.openxmlformats.org/markup-compatibility/2006" xmlns:p14="http://schemas.microsoft.com/office/powerpoint/2010/main">
    <mc:Choice Requires="p14">
      <p:transition spd="slow" p14:dur="1600" advClick="0" advTm="1000">
        <p:blinds dir="vert"/>
      </p:transition>
    </mc:Choice>
    <mc:Fallback xmlns="">
      <p:transition spd="slow" advClick="0" advTm="1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87"/>
                                        </p:tgtEl>
                                        <p:attrNameLst>
                                          <p:attrName>style.visibility</p:attrName>
                                        </p:attrNameLst>
                                      </p:cBhvr>
                                      <p:to>
                                        <p:strVal val="visible"/>
                                      </p:to>
                                    </p:set>
                                    <p:animEffect transition="in" filter="wipe(left)">
                                      <p:cBhvr>
                                        <p:cTn id="7" dur="500"/>
                                        <p:tgtEl>
                                          <p:spTgt spid="87"/>
                                        </p:tgtEl>
                                      </p:cBhvr>
                                    </p:animEffect>
                                  </p:childTnLst>
                                </p:cTn>
                              </p:par>
                              <p:par>
                                <p:cTn id="8" presetID="22" presetClass="entr" presetSubtype="1" fill="hold" nodeType="withEffect">
                                  <p:stCondLst>
                                    <p:cond delay="250"/>
                                  </p:stCondLst>
                                  <p:childTnLst>
                                    <p:set>
                                      <p:cBhvr>
                                        <p:cTn id="9" dur="1" fill="hold">
                                          <p:stCondLst>
                                            <p:cond delay="0"/>
                                          </p:stCondLst>
                                        </p:cTn>
                                        <p:tgtEl>
                                          <p:spTgt spid="78"/>
                                        </p:tgtEl>
                                        <p:attrNameLst>
                                          <p:attrName>style.visibility</p:attrName>
                                        </p:attrNameLst>
                                      </p:cBhvr>
                                      <p:to>
                                        <p:strVal val="visible"/>
                                      </p:to>
                                    </p:set>
                                    <p:animEffect transition="in" filter="wipe(up)">
                                      <p:cBhvr>
                                        <p:cTn id="10" dur="500"/>
                                        <p:tgtEl>
                                          <p:spTgt spid="78"/>
                                        </p:tgtEl>
                                      </p:cBhvr>
                                    </p:animEffect>
                                  </p:childTnLst>
                                </p:cTn>
                              </p:par>
                              <p:par>
                                <p:cTn id="11" presetID="22" presetClass="entr" presetSubtype="2" fill="hold" nodeType="withEffect">
                                  <p:stCondLst>
                                    <p:cond delay="500"/>
                                  </p:stCondLst>
                                  <p:childTnLst>
                                    <p:set>
                                      <p:cBhvr>
                                        <p:cTn id="12" dur="1" fill="hold">
                                          <p:stCondLst>
                                            <p:cond delay="0"/>
                                          </p:stCondLst>
                                        </p:cTn>
                                        <p:tgtEl>
                                          <p:spTgt spid="5"/>
                                        </p:tgtEl>
                                        <p:attrNameLst>
                                          <p:attrName>style.visibility</p:attrName>
                                        </p:attrNameLst>
                                      </p:cBhvr>
                                      <p:to>
                                        <p:strVal val="visible"/>
                                      </p:to>
                                    </p:set>
                                    <p:animEffect transition="in" filter="wipe(right)">
                                      <p:cBhvr>
                                        <p:cTn id="13" dur="500"/>
                                        <p:tgtEl>
                                          <p:spTgt spid="5"/>
                                        </p:tgtEl>
                                      </p:cBhvr>
                                    </p:animEffect>
                                  </p:childTnLst>
                                </p:cTn>
                              </p:par>
                              <p:par>
                                <p:cTn id="14" presetID="22" presetClass="entr" presetSubtype="4" fill="hold" nodeType="withEffect">
                                  <p:stCondLst>
                                    <p:cond delay="750"/>
                                  </p:stCondLst>
                                  <p:childTnLst>
                                    <p:set>
                                      <p:cBhvr>
                                        <p:cTn id="15" dur="1" fill="hold">
                                          <p:stCondLst>
                                            <p:cond delay="0"/>
                                          </p:stCondLst>
                                        </p:cTn>
                                        <p:tgtEl>
                                          <p:spTgt spid="81"/>
                                        </p:tgtEl>
                                        <p:attrNameLst>
                                          <p:attrName>style.visibility</p:attrName>
                                        </p:attrNameLst>
                                      </p:cBhvr>
                                      <p:to>
                                        <p:strVal val="visible"/>
                                      </p:to>
                                    </p:set>
                                    <p:animEffect transition="in" filter="wipe(down)">
                                      <p:cBhvr>
                                        <p:cTn id="16" dur="500"/>
                                        <p:tgtEl>
                                          <p:spTgt spid="81"/>
                                        </p:tgtEl>
                                      </p:cBhvr>
                                    </p:animEffect>
                                  </p:childTnLst>
                                </p:cTn>
                              </p:par>
                            </p:childTnLst>
                          </p:cTn>
                        </p:par>
                        <p:par>
                          <p:cTn id="17" fill="hold">
                            <p:stCondLst>
                              <p:cond delay="1250"/>
                            </p:stCondLst>
                            <p:childTnLst>
                              <p:par>
                                <p:cTn id="18" presetID="22" presetClass="entr" presetSubtype="8" fill="hold" grpId="0" nodeType="afterEffect">
                                  <p:stCondLst>
                                    <p:cond delay="0"/>
                                  </p:stCondLst>
                                  <p:childTnLst>
                                    <p:set>
                                      <p:cBhvr>
                                        <p:cTn id="19" dur="1" fill="hold">
                                          <p:stCondLst>
                                            <p:cond delay="0"/>
                                          </p:stCondLst>
                                        </p:cTn>
                                        <p:tgtEl>
                                          <p:spTgt spid="20"/>
                                        </p:tgtEl>
                                        <p:attrNameLst>
                                          <p:attrName>style.visibility</p:attrName>
                                        </p:attrNameLst>
                                      </p:cBhvr>
                                      <p:to>
                                        <p:strVal val="visible"/>
                                      </p:to>
                                    </p:set>
                                    <p:animEffect transition="in" filter="wipe(left)">
                                      <p:cBhvr>
                                        <p:cTn id="20" dur="500"/>
                                        <p:tgtEl>
                                          <p:spTgt spid="20"/>
                                        </p:tgtEl>
                                      </p:cBhvr>
                                    </p:animEffect>
                                  </p:childTnLst>
                                </p:cTn>
                              </p:par>
                            </p:childTnLst>
                          </p:cTn>
                        </p:par>
                        <p:par>
                          <p:cTn id="21" fill="hold">
                            <p:stCondLst>
                              <p:cond delay="1750"/>
                            </p:stCondLst>
                            <p:childTnLst>
                              <p:par>
                                <p:cTn id="22" presetID="41" presetClass="entr" presetSubtype="0" fill="hold" grpId="0" nodeType="afterEffect">
                                  <p:stCondLst>
                                    <p:cond delay="0"/>
                                  </p:stCondLst>
                                  <p:iterate type="lt">
                                    <p:tmPct val="10000"/>
                                  </p:iterate>
                                  <p:childTnLst>
                                    <p:set>
                                      <p:cBhvr>
                                        <p:cTn id="23" dur="1" fill="hold">
                                          <p:stCondLst>
                                            <p:cond delay="0"/>
                                          </p:stCondLst>
                                        </p:cTn>
                                        <p:tgtEl>
                                          <p:spTgt spid="33"/>
                                        </p:tgtEl>
                                        <p:attrNameLst>
                                          <p:attrName>style.visibility</p:attrName>
                                        </p:attrNameLst>
                                      </p:cBhvr>
                                      <p:to>
                                        <p:strVal val="visible"/>
                                      </p:to>
                                    </p:set>
                                    <p:anim calcmode="lin" valueType="num">
                                      <p:cBhvr>
                                        <p:cTn id="24" dur="750" fill="hold"/>
                                        <p:tgtEl>
                                          <p:spTgt spid="33"/>
                                        </p:tgtEl>
                                        <p:attrNameLst>
                                          <p:attrName>ppt_x</p:attrName>
                                        </p:attrNameLst>
                                      </p:cBhvr>
                                      <p:tavLst>
                                        <p:tav tm="0">
                                          <p:val>
                                            <p:strVal val="#ppt_x"/>
                                          </p:val>
                                        </p:tav>
                                        <p:tav tm="50000">
                                          <p:val>
                                            <p:strVal val="#ppt_x+.1"/>
                                          </p:val>
                                        </p:tav>
                                        <p:tav tm="100000">
                                          <p:val>
                                            <p:strVal val="#ppt_x"/>
                                          </p:val>
                                        </p:tav>
                                      </p:tavLst>
                                    </p:anim>
                                    <p:anim calcmode="lin" valueType="num">
                                      <p:cBhvr>
                                        <p:cTn id="25" dur="750" fill="hold"/>
                                        <p:tgtEl>
                                          <p:spTgt spid="33"/>
                                        </p:tgtEl>
                                        <p:attrNameLst>
                                          <p:attrName>ppt_y</p:attrName>
                                        </p:attrNameLst>
                                      </p:cBhvr>
                                      <p:tavLst>
                                        <p:tav tm="0">
                                          <p:val>
                                            <p:strVal val="#ppt_y"/>
                                          </p:val>
                                        </p:tav>
                                        <p:tav tm="100000">
                                          <p:val>
                                            <p:strVal val="#ppt_y"/>
                                          </p:val>
                                        </p:tav>
                                      </p:tavLst>
                                    </p:anim>
                                    <p:anim calcmode="lin" valueType="num">
                                      <p:cBhvr>
                                        <p:cTn id="26" dur="750" fill="hold"/>
                                        <p:tgtEl>
                                          <p:spTgt spid="33"/>
                                        </p:tgtEl>
                                        <p:attrNameLst>
                                          <p:attrName>ppt_h</p:attrName>
                                        </p:attrNameLst>
                                      </p:cBhvr>
                                      <p:tavLst>
                                        <p:tav tm="0">
                                          <p:val>
                                            <p:strVal val="#ppt_h/10"/>
                                          </p:val>
                                        </p:tav>
                                        <p:tav tm="50000">
                                          <p:val>
                                            <p:strVal val="#ppt_h+.01"/>
                                          </p:val>
                                        </p:tav>
                                        <p:tav tm="100000">
                                          <p:val>
                                            <p:strVal val="#ppt_h"/>
                                          </p:val>
                                        </p:tav>
                                      </p:tavLst>
                                    </p:anim>
                                    <p:anim calcmode="lin" valueType="num">
                                      <p:cBhvr>
                                        <p:cTn id="27" dur="750" fill="hold"/>
                                        <p:tgtEl>
                                          <p:spTgt spid="33"/>
                                        </p:tgtEl>
                                        <p:attrNameLst>
                                          <p:attrName>ppt_w</p:attrName>
                                        </p:attrNameLst>
                                      </p:cBhvr>
                                      <p:tavLst>
                                        <p:tav tm="0">
                                          <p:val>
                                            <p:strVal val="#ppt_w/10"/>
                                          </p:val>
                                        </p:tav>
                                        <p:tav tm="50000">
                                          <p:val>
                                            <p:strVal val="#ppt_w+.01"/>
                                          </p:val>
                                        </p:tav>
                                        <p:tav tm="100000">
                                          <p:val>
                                            <p:strVal val="#ppt_w"/>
                                          </p:val>
                                        </p:tav>
                                      </p:tavLst>
                                    </p:anim>
                                    <p:animEffect transition="in" filter="fade">
                                      <p:cBhvr>
                                        <p:cTn id="28" dur="750" tmFilter="0,0; .5, 1; 1, 1"/>
                                        <p:tgtEl>
                                          <p:spTgt spid="33"/>
                                        </p:tgtEl>
                                      </p:cBhvr>
                                    </p:animEffect>
                                  </p:childTnLst>
                                </p:cTn>
                              </p:par>
                            </p:childTnLst>
                          </p:cTn>
                        </p:par>
                        <p:par>
                          <p:cTn id="29" fill="hold">
                            <p:stCondLst>
                              <p:cond delay="3100"/>
                            </p:stCondLst>
                            <p:childTnLst>
                              <p:par>
                                <p:cTn id="30" presetID="22" presetClass="entr" presetSubtype="8" fill="hold" grpId="0" nodeType="afterEffect">
                                  <p:stCondLst>
                                    <p:cond delay="0"/>
                                  </p:stCondLst>
                                  <p:childTnLst>
                                    <p:set>
                                      <p:cBhvr>
                                        <p:cTn id="31" dur="1" fill="hold">
                                          <p:stCondLst>
                                            <p:cond delay="0"/>
                                          </p:stCondLst>
                                        </p:cTn>
                                        <p:tgtEl>
                                          <p:spTgt spid="35"/>
                                        </p:tgtEl>
                                        <p:attrNameLst>
                                          <p:attrName>style.visibility</p:attrName>
                                        </p:attrNameLst>
                                      </p:cBhvr>
                                      <p:to>
                                        <p:strVal val="visible"/>
                                      </p:to>
                                    </p:set>
                                    <p:animEffect transition="in" filter="wipe(left)">
                                      <p:cBhvr>
                                        <p:cTn id="32" dur="750"/>
                                        <p:tgtEl>
                                          <p:spTgt spid="35"/>
                                        </p:tgtEl>
                                      </p:cBhvr>
                                    </p:animEffect>
                                  </p:childTnLst>
                                </p:cTn>
                              </p:par>
                            </p:childTnLst>
                          </p:cTn>
                        </p:par>
                        <p:par>
                          <p:cTn id="33" fill="hold">
                            <p:stCondLst>
                              <p:cond delay="3850"/>
                            </p:stCondLst>
                            <p:childTnLst>
                              <p:par>
                                <p:cTn id="34" presetID="42" presetClass="entr" presetSubtype="0" fill="hold" grpId="0" nodeType="afterEffect">
                                  <p:stCondLst>
                                    <p:cond delay="0"/>
                                  </p:stCondLst>
                                  <p:childTnLst>
                                    <p:set>
                                      <p:cBhvr>
                                        <p:cTn id="35" dur="1" fill="hold">
                                          <p:stCondLst>
                                            <p:cond delay="0"/>
                                          </p:stCondLst>
                                        </p:cTn>
                                        <p:tgtEl>
                                          <p:spTgt spid="34"/>
                                        </p:tgtEl>
                                        <p:attrNameLst>
                                          <p:attrName>style.visibility</p:attrName>
                                        </p:attrNameLst>
                                      </p:cBhvr>
                                      <p:to>
                                        <p:strVal val="visible"/>
                                      </p:to>
                                    </p:set>
                                    <p:animEffect transition="in" filter="fade">
                                      <p:cBhvr>
                                        <p:cTn id="36" dur="750"/>
                                        <p:tgtEl>
                                          <p:spTgt spid="34"/>
                                        </p:tgtEl>
                                      </p:cBhvr>
                                    </p:animEffect>
                                    <p:anim calcmode="lin" valueType="num">
                                      <p:cBhvr>
                                        <p:cTn id="37" dur="750" fill="hold"/>
                                        <p:tgtEl>
                                          <p:spTgt spid="34"/>
                                        </p:tgtEl>
                                        <p:attrNameLst>
                                          <p:attrName>ppt_x</p:attrName>
                                        </p:attrNameLst>
                                      </p:cBhvr>
                                      <p:tavLst>
                                        <p:tav tm="0">
                                          <p:val>
                                            <p:strVal val="#ppt_x"/>
                                          </p:val>
                                        </p:tav>
                                        <p:tav tm="100000">
                                          <p:val>
                                            <p:strVal val="#ppt_x"/>
                                          </p:val>
                                        </p:tav>
                                      </p:tavLst>
                                    </p:anim>
                                    <p:anim calcmode="lin" valueType="num">
                                      <p:cBhvr>
                                        <p:cTn id="38" dur="750" fill="hold"/>
                                        <p:tgtEl>
                                          <p:spTgt spid="34"/>
                                        </p:tgtEl>
                                        <p:attrNameLst>
                                          <p:attrName>ppt_y</p:attrName>
                                        </p:attrNameLst>
                                      </p:cBhvr>
                                      <p:tavLst>
                                        <p:tav tm="0">
                                          <p:val>
                                            <p:strVal val="#ppt_y+.1"/>
                                          </p:val>
                                        </p:tav>
                                        <p:tav tm="100000">
                                          <p:val>
                                            <p:strVal val="#ppt_y"/>
                                          </p:val>
                                        </p:tav>
                                      </p:tavLst>
                                    </p:anim>
                                  </p:childTnLst>
                                </p:cTn>
                              </p:par>
                            </p:childTnLst>
                          </p:cTn>
                        </p:par>
                        <p:par>
                          <p:cTn id="39" fill="hold">
                            <p:stCondLst>
                              <p:cond delay="4600"/>
                            </p:stCondLst>
                            <p:childTnLst>
                              <p:par>
                                <p:cTn id="40" presetID="22" presetClass="entr" presetSubtype="8" fill="hold" grpId="0" nodeType="afterEffect">
                                  <p:stCondLst>
                                    <p:cond delay="0"/>
                                  </p:stCondLst>
                                  <p:childTnLst>
                                    <p:set>
                                      <p:cBhvr>
                                        <p:cTn id="41" dur="1" fill="hold">
                                          <p:stCondLst>
                                            <p:cond delay="0"/>
                                          </p:stCondLst>
                                        </p:cTn>
                                        <p:tgtEl>
                                          <p:spTgt spid="90"/>
                                        </p:tgtEl>
                                        <p:attrNameLst>
                                          <p:attrName>style.visibility</p:attrName>
                                        </p:attrNameLst>
                                      </p:cBhvr>
                                      <p:to>
                                        <p:strVal val="visible"/>
                                      </p:to>
                                    </p:set>
                                    <p:animEffect transition="in" filter="wipe(left)">
                                      <p:cBhvr>
                                        <p:cTn id="42" dur="500"/>
                                        <p:tgtEl>
                                          <p:spTgt spid="90"/>
                                        </p:tgtEl>
                                      </p:cBhvr>
                                    </p:animEffect>
                                  </p:childTnLst>
                                </p:cTn>
                              </p:par>
                            </p:childTnLst>
                          </p:cTn>
                        </p:par>
                        <p:par>
                          <p:cTn id="43" fill="hold">
                            <p:stCondLst>
                              <p:cond delay="5100"/>
                            </p:stCondLst>
                            <p:childTnLst>
                              <p:par>
                                <p:cTn id="44" presetID="22" presetClass="entr" presetSubtype="8" fill="hold" grpId="0" nodeType="afterEffect">
                                  <p:stCondLst>
                                    <p:cond delay="0"/>
                                  </p:stCondLst>
                                  <p:childTnLst>
                                    <p:set>
                                      <p:cBhvr>
                                        <p:cTn id="45" dur="1" fill="hold">
                                          <p:stCondLst>
                                            <p:cond delay="0"/>
                                          </p:stCondLst>
                                        </p:cTn>
                                        <p:tgtEl>
                                          <p:spTgt spid="91"/>
                                        </p:tgtEl>
                                        <p:attrNameLst>
                                          <p:attrName>style.visibility</p:attrName>
                                        </p:attrNameLst>
                                      </p:cBhvr>
                                      <p:to>
                                        <p:strVal val="visible"/>
                                      </p:to>
                                    </p:set>
                                    <p:animEffect transition="in" filter="wipe(left)">
                                      <p:cBhvr>
                                        <p:cTn id="46" dur="500"/>
                                        <p:tgtEl>
                                          <p:spTgt spid="9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p:bldP spid="34" grpId="0"/>
      <p:bldP spid="35" grpId="0" animBg="1"/>
      <p:bldP spid="90" grpId="0" animBg="1"/>
      <p:bldP spid="91" grpId="0"/>
      <p:bldP spid="20"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ULTRA_SCORM_TRACKING_SLIDES" val="1"/>
  <p:tag name="GENSWF_OUTPUT_FILE_NAME" val="33"/>
  <p:tag name="ISPRING_PRESENTATION_TITLE" val="花边"/>
</p:tagLst>
</file>

<file path=ppt/tags/tag2.xml><?xml version="1.0" encoding="utf-8"?>
<p:tagLst xmlns:a="http://schemas.openxmlformats.org/drawingml/2006/main" xmlns:r="http://schemas.openxmlformats.org/officeDocument/2006/relationships" xmlns:p="http://schemas.openxmlformats.org/presentationml/2006/main">
  <p:tag name="PA" val="v3.0.0"/>
</p:tagLst>
</file>

<file path=ppt/tags/tag3.xml><?xml version="1.0" encoding="utf-8"?>
<p:tagLst xmlns:a="http://schemas.openxmlformats.org/drawingml/2006/main" xmlns:r="http://schemas.openxmlformats.org/officeDocument/2006/relationships" xmlns:p="http://schemas.openxmlformats.org/presentationml/2006/main">
  <p:tag name="PA" val="v3.0.0"/>
</p:tagLst>
</file>

<file path=ppt/tags/tag4.xml><?xml version="1.0" encoding="utf-8"?>
<p:tagLst xmlns:a="http://schemas.openxmlformats.org/drawingml/2006/main" xmlns:r="http://schemas.openxmlformats.org/officeDocument/2006/relationships" xmlns:p="http://schemas.openxmlformats.org/presentationml/2006/main">
  <p:tag name="PA" val="v3.0.0"/>
</p:tagLst>
</file>

<file path=ppt/tags/tag5.xml><?xml version="1.0" encoding="utf-8"?>
<p:tagLst xmlns:a="http://schemas.openxmlformats.org/drawingml/2006/main" xmlns:r="http://schemas.openxmlformats.org/officeDocument/2006/relationships" xmlns:p="http://schemas.openxmlformats.org/presentationml/2006/main">
  <p:tag name="PA" val="v3.0.0"/>
</p:tagLst>
</file>

<file path=ppt/tags/tag6.xml><?xml version="1.0" encoding="utf-8"?>
<p:tagLst xmlns:a="http://schemas.openxmlformats.org/drawingml/2006/main" xmlns:r="http://schemas.openxmlformats.org/officeDocument/2006/relationships" xmlns:p="http://schemas.openxmlformats.org/presentationml/2006/main">
  <p:tag name="PA" val="v3.0.0"/>
</p:tagLst>
</file>

<file path=ppt/tags/tag7.xml><?xml version="1.0" encoding="utf-8"?>
<p:tagLst xmlns:a="http://schemas.openxmlformats.org/drawingml/2006/main" xmlns:r="http://schemas.openxmlformats.org/officeDocument/2006/relationships" xmlns:p="http://schemas.openxmlformats.org/presentationml/2006/main">
  <p:tag name="PA" val="v3.0.0"/>
</p:tagLst>
</file>

<file path=ppt/tags/tag8.xml><?xml version="1.0" encoding="utf-8"?>
<p:tagLst xmlns:a="http://schemas.openxmlformats.org/drawingml/2006/main" xmlns:r="http://schemas.openxmlformats.org/officeDocument/2006/relationships" xmlns:p="http://schemas.openxmlformats.org/presentationml/2006/main">
  <p:tag name="PA" val="v3.0.0"/>
</p:tagLst>
</file>

<file path=ppt/tags/tag9.xml><?xml version="1.0" encoding="utf-8"?>
<p:tagLst xmlns:a="http://schemas.openxmlformats.org/drawingml/2006/main" xmlns:r="http://schemas.openxmlformats.org/officeDocument/2006/relationships" xmlns:p="http://schemas.openxmlformats.org/presentationml/2006/main">
  <p:tag name="PA" val="v3.0.0"/>
</p:tagLst>
</file>

<file path=ppt/tags/tag10.xml><?xml version="1.0" encoding="utf-8"?>
<p:tagLst xmlns:a="http://schemas.openxmlformats.org/drawingml/2006/main" xmlns:r="http://schemas.openxmlformats.org/officeDocument/2006/relationships" xmlns:p="http://schemas.openxmlformats.org/presentationml/2006/main">
  <p:tag name="PA" val="v3.0.0"/>
</p:tagLst>
</file>

<file path=ppt/tags/tag11.xml><?xml version="1.0" encoding="utf-8"?>
<p:tagLst xmlns:a="http://schemas.openxmlformats.org/drawingml/2006/main" xmlns:r="http://schemas.openxmlformats.org/officeDocument/2006/relationships" xmlns:p="http://schemas.openxmlformats.org/presentationml/2006/main">
  <p:tag name="PA" val="v3.0.0"/>
</p:tagLst>
</file>

<file path=ppt/tags/tag12.xml><?xml version="1.0" encoding="utf-8"?>
<p:tagLst xmlns:a="http://schemas.openxmlformats.org/drawingml/2006/main" xmlns:r="http://schemas.openxmlformats.org/officeDocument/2006/relationships" xmlns:p="http://schemas.openxmlformats.org/presentationml/2006/main">
  <p:tag name="PA" val="v3.0.0"/>
</p:tagLst>
</file>

<file path=ppt/tags/tag13.xml><?xml version="1.0" encoding="utf-8"?>
<p:tagLst xmlns:a="http://schemas.openxmlformats.org/drawingml/2006/main" xmlns:r="http://schemas.openxmlformats.org/officeDocument/2006/relationships" xmlns:p="http://schemas.openxmlformats.org/presentationml/2006/main">
  <p:tag name="PA" val="v3.0.0"/>
</p:tagLst>
</file>

<file path=ppt/tags/tag14.xml><?xml version="1.0" encoding="utf-8"?>
<p:tagLst xmlns:a="http://schemas.openxmlformats.org/drawingml/2006/main" xmlns:r="http://schemas.openxmlformats.org/officeDocument/2006/relationships" xmlns:p="http://schemas.openxmlformats.org/presentationml/2006/main">
  <p:tag name="PA" val="v3.0.0"/>
</p:tagLst>
</file>

<file path=ppt/tags/tag15.xml><?xml version="1.0" encoding="utf-8"?>
<p:tagLst xmlns:a="http://schemas.openxmlformats.org/drawingml/2006/main" xmlns:r="http://schemas.openxmlformats.org/officeDocument/2006/relationships" xmlns:p="http://schemas.openxmlformats.org/presentationml/2006/main">
  <p:tag name="PA" val="v3.0.0"/>
</p:tagLst>
</file>

<file path=ppt/tags/tag16.xml><?xml version="1.0" encoding="utf-8"?>
<p:tagLst xmlns:a="http://schemas.openxmlformats.org/drawingml/2006/main" xmlns:r="http://schemas.openxmlformats.org/officeDocument/2006/relationships" xmlns:p="http://schemas.openxmlformats.org/presentationml/2006/main">
  <p:tag name="PA" val="v3.0.0"/>
</p:tagLst>
</file>

<file path=ppt/tags/tag17.xml><?xml version="1.0" encoding="utf-8"?>
<p:tagLst xmlns:a="http://schemas.openxmlformats.org/drawingml/2006/main" xmlns:r="http://schemas.openxmlformats.org/officeDocument/2006/relationships" xmlns:p="http://schemas.openxmlformats.org/presentationml/2006/main">
  <p:tag name="PA" val="v3.0.0"/>
</p:tagLst>
</file>

<file path=ppt/tags/tag18.xml><?xml version="1.0" encoding="utf-8"?>
<p:tagLst xmlns:a="http://schemas.openxmlformats.org/drawingml/2006/main" xmlns:r="http://schemas.openxmlformats.org/officeDocument/2006/relationships" xmlns:p="http://schemas.openxmlformats.org/presentationml/2006/main">
  <p:tag name="PA" val="v3.0.0"/>
</p:tagLst>
</file>

<file path=ppt/tags/tag19.xml><?xml version="1.0" encoding="utf-8"?>
<p:tagLst xmlns:a="http://schemas.openxmlformats.org/drawingml/2006/main" xmlns:r="http://schemas.openxmlformats.org/officeDocument/2006/relationships" xmlns:p="http://schemas.openxmlformats.org/presentationml/2006/main">
  <p:tag name="PA" val="v3.0.0"/>
</p:tagLst>
</file>

<file path=ppt/tags/tag20.xml><?xml version="1.0" encoding="utf-8"?>
<p:tagLst xmlns:a="http://schemas.openxmlformats.org/drawingml/2006/main" xmlns:r="http://schemas.openxmlformats.org/officeDocument/2006/relationships" xmlns:p="http://schemas.openxmlformats.org/presentationml/2006/main">
  <p:tag name="PA" val="v3.0.0"/>
</p:tagLst>
</file>

<file path=ppt/tags/tag21.xml><?xml version="1.0" encoding="utf-8"?>
<p:tagLst xmlns:a="http://schemas.openxmlformats.org/drawingml/2006/main" xmlns:r="http://schemas.openxmlformats.org/officeDocument/2006/relationships" xmlns:p="http://schemas.openxmlformats.org/presentationml/2006/main">
  <p:tag name="PA" val="v3.0.0"/>
</p:tagLst>
</file>

<file path=ppt/tags/tag22.xml><?xml version="1.0" encoding="utf-8"?>
<p:tagLst xmlns:a="http://schemas.openxmlformats.org/drawingml/2006/main" xmlns:r="http://schemas.openxmlformats.org/officeDocument/2006/relationships" xmlns:p="http://schemas.openxmlformats.org/presentationml/2006/main">
  <p:tag name="PA" val="v3.0.0"/>
</p:tagLst>
</file>

<file path=ppt/tags/tag23.xml><?xml version="1.0" encoding="utf-8"?>
<p:tagLst xmlns:a="http://schemas.openxmlformats.org/drawingml/2006/main" xmlns:r="http://schemas.openxmlformats.org/officeDocument/2006/relationships" xmlns:p="http://schemas.openxmlformats.org/presentationml/2006/main">
  <p:tag name="PA" val="v3.0.0"/>
</p:tagLst>
</file>

<file path=ppt/tags/tag24.xml><?xml version="1.0" encoding="utf-8"?>
<p:tagLst xmlns:a="http://schemas.openxmlformats.org/drawingml/2006/main" xmlns:r="http://schemas.openxmlformats.org/officeDocument/2006/relationships" xmlns:p="http://schemas.openxmlformats.org/presentationml/2006/main">
  <p:tag name="PA" val="v3.0.0"/>
</p:tagLst>
</file>

<file path=ppt/tags/tag25.xml><?xml version="1.0" encoding="utf-8"?>
<p:tagLst xmlns:a="http://schemas.openxmlformats.org/drawingml/2006/main" xmlns:r="http://schemas.openxmlformats.org/officeDocument/2006/relationships" xmlns:p="http://schemas.openxmlformats.org/presentationml/2006/main">
  <p:tag name="PA" val="v3.0.0"/>
</p:tagLst>
</file>

<file path=ppt/tags/tag26.xml><?xml version="1.0" encoding="utf-8"?>
<p:tagLst xmlns:a="http://schemas.openxmlformats.org/drawingml/2006/main" xmlns:r="http://schemas.openxmlformats.org/officeDocument/2006/relationships" xmlns:p="http://schemas.openxmlformats.org/presentationml/2006/main">
  <p:tag name="PA" val="v3.0.0"/>
</p:tagLst>
</file>

<file path=ppt/tags/tag27.xml><?xml version="1.0" encoding="utf-8"?>
<p:tagLst xmlns:a="http://schemas.openxmlformats.org/drawingml/2006/main" xmlns:r="http://schemas.openxmlformats.org/officeDocument/2006/relationships" xmlns:p="http://schemas.openxmlformats.org/presentationml/2006/main">
  <p:tag name="PA" val="v3.0.0"/>
</p:tagLst>
</file>

<file path=ppt/tags/tag28.xml><?xml version="1.0" encoding="utf-8"?>
<p:tagLst xmlns:a="http://schemas.openxmlformats.org/drawingml/2006/main" xmlns:r="http://schemas.openxmlformats.org/officeDocument/2006/relationships" xmlns:p="http://schemas.openxmlformats.org/presentationml/2006/main">
  <p:tag name="PA" val="v3.0.0"/>
</p:tagLst>
</file>

<file path=ppt/tags/tag29.xml><?xml version="1.0" encoding="utf-8"?>
<p:tagLst xmlns:a="http://schemas.openxmlformats.org/drawingml/2006/main" xmlns:r="http://schemas.openxmlformats.org/officeDocument/2006/relationships" xmlns:p="http://schemas.openxmlformats.org/presentationml/2006/main">
  <p:tag name="PA" val="v3.0.0"/>
</p:tagLst>
</file>

<file path=ppt/tags/tag30.xml><?xml version="1.0" encoding="utf-8"?>
<p:tagLst xmlns:a="http://schemas.openxmlformats.org/drawingml/2006/main" xmlns:r="http://schemas.openxmlformats.org/officeDocument/2006/relationships" xmlns:p="http://schemas.openxmlformats.org/presentationml/2006/main">
  <p:tag name="PA" val="v3.0.0"/>
</p:tagLst>
</file>

<file path=ppt/tags/tag31.xml><?xml version="1.0" encoding="utf-8"?>
<p:tagLst xmlns:a="http://schemas.openxmlformats.org/drawingml/2006/main" xmlns:r="http://schemas.openxmlformats.org/officeDocument/2006/relationships" xmlns:p="http://schemas.openxmlformats.org/presentationml/2006/main">
  <p:tag name="PA" val="v3.0.0"/>
</p:tagLst>
</file>

<file path=ppt/tags/tag32.xml><?xml version="1.0" encoding="utf-8"?>
<p:tagLst xmlns:a="http://schemas.openxmlformats.org/drawingml/2006/main" xmlns:r="http://schemas.openxmlformats.org/officeDocument/2006/relationships" xmlns:p="http://schemas.openxmlformats.org/presentationml/2006/main">
  <p:tag name="PA" val="v3.0.0"/>
</p:tagLst>
</file>

<file path=ppt/tags/tag33.xml><?xml version="1.0" encoding="utf-8"?>
<p:tagLst xmlns:a="http://schemas.openxmlformats.org/drawingml/2006/main" xmlns:r="http://schemas.openxmlformats.org/officeDocument/2006/relationships" xmlns:p="http://schemas.openxmlformats.org/presentationml/2006/main">
  <p:tag name="PA" val="v3.0.0"/>
</p:tagLst>
</file>

<file path=ppt/tags/tag34.xml><?xml version="1.0" encoding="utf-8"?>
<p:tagLst xmlns:a="http://schemas.openxmlformats.org/drawingml/2006/main" xmlns:r="http://schemas.openxmlformats.org/officeDocument/2006/relationships" xmlns:p="http://schemas.openxmlformats.org/presentationml/2006/main">
  <p:tag name="PA" val="v3.0.0"/>
</p:tagLst>
</file>

<file path=ppt/tags/tag35.xml><?xml version="1.0" encoding="utf-8"?>
<p:tagLst xmlns:a="http://schemas.openxmlformats.org/drawingml/2006/main" xmlns:r="http://schemas.openxmlformats.org/officeDocument/2006/relationships" xmlns:p="http://schemas.openxmlformats.org/presentationml/2006/main">
  <p:tag name="PA" val="v3.0.0"/>
</p:tagLst>
</file>

<file path=ppt/tags/tag36.xml><?xml version="1.0" encoding="utf-8"?>
<p:tagLst xmlns:a="http://schemas.openxmlformats.org/drawingml/2006/main" xmlns:r="http://schemas.openxmlformats.org/officeDocument/2006/relationships" xmlns:p="http://schemas.openxmlformats.org/presentationml/2006/main">
  <p:tag name="PA" val="v3.0.0"/>
</p:tagLst>
</file>

<file path=ppt/tags/tag37.xml><?xml version="1.0" encoding="utf-8"?>
<p:tagLst xmlns:a="http://schemas.openxmlformats.org/drawingml/2006/main" xmlns:r="http://schemas.openxmlformats.org/officeDocument/2006/relationships" xmlns:p="http://schemas.openxmlformats.org/presentationml/2006/main">
  <p:tag name="PA" val="v3.0.0"/>
</p:tagLst>
</file>

<file path=ppt/tags/tag38.xml><?xml version="1.0" encoding="utf-8"?>
<p:tagLst xmlns:a="http://schemas.openxmlformats.org/drawingml/2006/main" xmlns:r="http://schemas.openxmlformats.org/officeDocument/2006/relationships" xmlns:p="http://schemas.openxmlformats.org/presentationml/2006/main">
  <p:tag name="PA" val="v3.0.0"/>
</p:tagLst>
</file>

<file path=ppt/tags/tag39.xml><?xml version="1.0" encoding="utf-8"?>
<p:tagLst xmlns:a="http://schemas.openxmlformats.org/drawingml/2006/main" xmlns:r="http://schemas.openxmlformats.org/officeDocument/2006/relationships" xmlns:p="http://schemas.openxmlformats.org/presentationml/2006/main">
  <p:tag name="PA" val="v3.0.0"/>
</p:tagLst>
</file>

<file path=ppt/tags/tag40.xml><?xml version="1.0" encoding="utf-8"?>
<p:tagLst xmlns:a="http://schemas.openxmlformats.org/drawingml/2006/main" xmlns:r="http://schemas.openxmlformats.org/officeDocument/2006/relationships" xmlns:p="http://schemas.openxmlformats.org/presentationml/2006/main">
  <p:tag name="PA" val="v3.0.0"/>
</p:tagLst>
</file>

<file path=ppt/tags/tag41.xml><?xml version="1.0" encoding="utf-8"?>
<p:tagLst xmlns:a="http://schemas.openxmlformats.org/drawingml/2006/main" xmlns:r="http://schemas.openxmlformats.org/officeDocument/2006/relationships" xmlns:p="http://schemas.openxmlformats.org/presentationml/2006/main">
  <p:tag name="PA" val="v3.0.0"/>
</p:tagLst>
</file>

<file path=ppt/tags/tag42.xml><?xml version="1.0" encoding="utf-8"?>
<p:tagLst xmlns:a="http://schemas.openxmlformats.org/drawingml/2006/main" xmlns:r="http://schemas.openxmlformats.org/officeDocument/2006/relationships" xmlns:p="http://schemas.openxmlformats.org/presentationml/2006/main">
  <p:tag name="PA" val="v3.0.0"/>
</p:tagLst>
</file>

<file path=ppt/tags/tag43.xml><?xml version="1.0" encoding="utf-8"?>
<p:tagLst xmlns:a="http://schemas.openxmlformats.org/drawingml/2006/main" xmlns:r="http://schemas.openxmlformats.org/officeDocument/2006/relationships" xmlns:p="http://schemas.openxmlformats.org/presentationml/2006/main">
  <p:tag name="PA" val="v3.0.0"/>
</p:tagLst>
</file>

<file path=ppt/tags/tag44.xml><?xml version="1.0" encoding="utf-8"?>
<p:tagLst xmlns:a="http://schemas.openxmlformats.org/drawingml/2006/main" xmlns:r="http://schemas.openxmlformats.org/officeDocument/2006/relationships" xmlns:p="http://schemas.openxmlformats.org/presentationml/2006/main">
  <p:tag name="PA" val="v3.0.0"/>
</p:tagLst>
</file>

<file path=ppt/tags/tag45.xml><?xml version="1.0" encoding="utf-8"?>
<p:tagLst xmlns:a="http://schemas.openxmlformats.org/drawingml/2006/main" xmlns:r="http://schemas.openxmlformats.org/officeDocument/2006/relationships" xmlns:p="http://schemas.openxmlformats.org/presentationml/2006/main">
  <p:tag name="PA" val="v3.0.0"/>
</p:tagLst>
</file>

<file path=ppt/tags/tag46.xml><?xml version="1.0" encoding="utf-8"?>
<p:tagLst xmlns:a="http://schemas.openxmlformats.org/drawingml/2006/main" xmlns:r="http://schemas.openxmlformats.org/officeDocument/2006/relationships" xmlns:p="http://schemas.openxmlformats.org/presentationml/2006/main">
  <p:tag name="PA" val="v3.0.0"/>
</p:tagLst>
</file>

<file path=ppt/tags/tag47.xml><?xml version="1.0" encoding="utf-8"?>
<p:tagLst xmlns:a="http://schemas.openxmlformats.org/drawingml/2006/main" xmlns:r="http://schemas.openxmlformats.org/officeDocument/2006/relationships" xmlns:p="http://schemas.openxmlformats.org/presentationml/2006/main">
  <p:tag name="PA" val="v3.0.0"/>
</p:tagLst>
</file>

<file path=ppt/tags/tag48.xml><?xml version="1.0" encoding="utf-8"?>
<p:tagLst xmlns:a="http://schemas.openxmlformats.org/drawingml/2006/main" xmlns:r="http://schemas.openxmlformats.org/officeDocument/2006/relationships" xmlns:p="http://schemas.openxmlformats.org/presentationml/2006/main">
  <p:tag name="PA" val="v3.0.0"/>
</p:tagLst>
</file>

<file path=ppt/tags/tag49.xml><?xml version="1.0" encoding="utf-8"?>
<p:tagLst xmlns:a="http://schemas.openxmlformats.org/drawingml/2006/main" xmlns:r="http://schemas.openxmlformats.org/officeDocument/2006/relationships" xmlns:p="http://schemas.openxmlformats.org/presentationml/2006/main">
  <p:tag name="PA" val="v3.0.0"/>
</p:tagLst>
</file>

<file path=ppt/tags/tag50.xml><?xml version="1.0" encoding="utf-8"?>
<p:tagLst xmlns:a="http://schemas.openxmlformats.org/drawingml/2006/main" xmlns:r="http://schemas.openxmlformats.org/officeDocument/2006/relationships" xmlns:p="http://schemas.openxmlformats.org/presentationml/2006/main">
  <p:tag name="PA" val="v3.0.0"/>
</p:tagLst>
</file>

<file path=ppt/tags/tag51.xml><?xml version="1.0" encoding="utf-8"?>
<p:tagLst xmlns:a="http://schemas.openxmlformats.org/drawingml/2006/main" xmlns:r="http://schemas.openxmlformats.org/officeDocument/2006/relationships" xmlns:p="http://schemas.openxmlformats.org/presentationml/2006/main">
  <p:tag name="PA" val="v3.0.0"/>
</p:tagLst>
</file>

<file path=ppt/tags/tag52.xml><?xml version="1.0" encoding="utf-8"?>
<p:tagLst xmlns:a="http://schemas.openxmlformats.org/drawingml/2006/main" xmlns:r="http://schemas.openxmlformats.org/officeDocument/2006/relationships" xmlns:p="http://schemas.openxmlformats.org/presentationml/2006/main">
  <p:tag name="PA" val="v3.0.0"/>
</p:tagLst>
</file>

<file path=ppt/tags/tag53.xml><?xml version="1.0" encoding="utf-8"?>
<p:tagLst xmlns:a="http://schemas.openxmlformats.org/drawingml/2006/main" xmlns:r="http://schemas.openxmlformats.org/officeDocument/2006/relationships" xmlns:p="http://schemas.openxmlformats.org/presentationml/2006/main">
  <p:tag name="PA" val="v3.0.0"/>
</p:tagLst>
</file>

<file path=ppt/tags/tag54.xml><?xml version="1.0" encoding="utf-8"?>
<p:tagLst xmlns:a="http://schemas.openxmlformats.org/drawingml/2006/main" xmlns:r="http://schemas.openxmlformats.org/officeDocument/2006/relationships" xmlns:p="http://schemas.openxmlformats.org/presentationml/2006/main">
  <p:tag name="PA" val="v3.0.0"/>
</p:tagLst>
</file>

<file path=ppt/tags/tag55.xml><?xml version="1.0" encoding="utf-8"?>
<p:tagLst xmlns:a="http://schemas.openxmlformats.org/drawingml/2006/main" xmlns:r="http://schemas.openxmlformats.org/officeDocument/2006/relationships" xmlns:p="http://schemas.openxmlformats.org/presentationml/2006/main">
  <p:tag name="PA" val="v3.0.0"/>
</p:tagLst>
</file>

<file path=ppt/tags/tag56.xml><?xml version="1.0" encoding="utf-8"?>
<p:tagLst xmlns:a="http://schemas.openxmlformats.org/drawingml/2006/main" xmlns:r="http://schemas.openxmlformats.org/officeDocument/2006/relationships" xmlns:p="http://schemas.openxmlformats.org/presentationml/2006/main">
  <p:tag name="PA" val="v3.0.0"/>
</p:tagLst>
</file>

<file path=ppt/tags/tag57.xml><?xml version="1.0" encoding="utf-8"?>
<p:tagLst xmlns:a="http://schemas.openxmlformats.org/drawingml/2006/main" xmlns:r="http://schemas.openxmlformats.org/officeDocument/2006/relationships" xmlns:p="http://schemas.openxmlformats.org/presentationml/2006/main">
  <p:tag name="PA" val="v3.0.0"/>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2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3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4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6.xml><?xml version="1.0" encoding="utf-8"?>
<a:theme xmlns:a="http://schemas.openxmlformats.org/drawingml/2006/main" name="5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7.xml><?xml version="1.0" encoding="utf-8"?>
<a:theme xmlns:a="http://schemas.openxmlformats.org/drawingml/2006/main" name="6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8.xml><?xml version="1.0" encoding="utf-8"?>
<a:theme xmlns:a="http://schemas.openxmlformats.org/drawingml/2006/main" name="7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9.xml><?xml version="1.0" encoding="utf-8"?>
<a:theme xmlns:a="http://schemas.openxmlformats.org/drawingml/2006/main" name="8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0.xml><?xml version="1.0" encoding="utf-8"?>
<a:theme xmlns:a="http://schemas.openxmlformats.org/drawingml/2006/main" name="第一PPT，www.1ppt.com">
  <a:themeElements>
    <a:clrScheme name="炫彩扁平2">
      <a:dk1>
        <a:srgbClr val="000000"/>
      </a:dk1>
      <a:lt1>
        <a:srgbClr val="FFFFFF"/>
      </a:lt1>
      <a:dk2>
        <a:srgbClr val="44546A"/>
      </a:dk2>
      <a:lt2>
        <a:srgbClr val="E7E6E6"/>
      </a:lt2>
      <a:accent1>
        <a:srgbClr val="FFBF53"/>
      </a:accent1>
      <a:accent2>
        <a:srgbClr val="F17475"/>
      </a:accent2>
      <a:accent3>
        <a:srgbClr val="01B3C5"/>
      </a:accent3>
      <a:accent4>
        <a:srgbClr val="77448C"/>
      </a:accent4>
      <a:accent5>
        <a:srgbClr val="00AF92"/>
      </a:accent5>
      <a:accent6>
        <a:srgbClr val="C65885"/>
      </a:accent6>
      <a:hlink>
        <a:srgbClr val="FCC79F"/>
      </a:hlink>
      <a:folHlink>
        <a:srgbClr val="869FB7"/>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1545</TotalTime>
  <Words>2025</Words>
  <Application>Microsoft Office PowerPoint</Application>
  <PresentationFormat>自定义</PresentationFormat>
  <Paragraphs>313</Paragraphs>
  <Slides>26</Slides>
  <Notes>26</Notes>
  <HiddenSlides>0</HiddenSlides>
  <MMClips>0</MMClips>
  <ScaleCrop>false</ScaleCrop>
  <HeadingPairs>
    <vt:vector size="6" baseType="variant">
      <vt:variant>
        <vt:lpstr>已用的字体</vt:lpstr>
      </vt:variant>
      <vt:variant>
        <vt:i4>21</vt:i4>
      </vt:variant>
      <vt:variant>
        <vt:lpstr>主题</vt:lpstr>
      </vt:variant>
      <vt:variant>
        <vt:i4>10</vt:i4>
      </vt:variant>
      <vt:variant>
        <vt:lpstr>幻灯片标题</vt:lpstr>
      </vt:variant>
      <vt:variant>
        <vt:i4>26</vt:i4>
      </vt:variant>
    </vt:vector>
  </HeadingPairs>
  <TitlesOfParts>
    <vt:vector size="57" baseType="lpstr">
      <vt:lpstr>ITC Avant Garde Std Bk</vt:lpstr>
      <vt:lpstr>LiHei Pro</vt:lpstr>
      <vt:lpstr>Signika</vt:lpstr>
      <vt:lpstr>等线</vt:lpstr>
      <vt:lpstr>等线 Light</vt:lpstr>
      <vt:lpstr>方正正大黑简体</vt:lpstr>
      <vt:lpstr>华文黑体</vt:lpstr>
      <vt:lpstr>华文细黑</vt:lpstr>
      <vt:lpstr>华文中宋</vt:lpstr>
      <vt:lpstr>迷你简汉真广标</vt:lpstr>
      <vt:lpstr>时尚中黑简体</vt:lpstr>
      <vt:lpstr>宋体</vt:lpstr>
      <vt:lpstr>微软雅黑</vt:lpstr>
      <vt:lpstr>微软雅黑 Light</vt:lpstr>
      <vt:lpstr>Arial</vt:lpstr>
      <vt:lpstr>Calibri</vt:lpstr>
      <vt:lpstr>Impact</vt:lpstr>
      <vt:lpstr>Open Sans</vt:lpstr>
      <vt:lpstr>Open Sans Extrabold</vt:lpstr>
      <vt:lpstr>Rockwell</vt:lpstr>
      <vt:lpstr>Segoe UI</vt:lpstr>
      <vt:lpstr>Office 主题​​</vt:lpstr>
      <vt:lpstr>1_Office Theme</vt:lpstr>
      <vt:lpstr>2_Office Theme</vt:lpstr>
      <vt:lpstr>3_Office Theme</vt:lpstr>
      <vt:lpstr>4_Office Theme</vt:lpstr>
      <vt:lpstr>5_Office Theme</vt:lpstr>
      <vt:lpstr>6_Office Theme</vt:lpstr>
      <vt:lpstr>7_Office Theme</vt:lpstr>
      <vt:lpstr>8_Office Theme</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花边</dc:title>
  <dc:creator>第一PPT</dc:creator>
  <cp:keywords>www.1ppt.com</cp:keywords>
  <cp:lastModifiedBy>faith123</cp:lastModifiedBy>
  <cp:revision>1085</cp:revision>
  <dcterms:created xsi:type="dcterms:W3CDTF">2015-12-01T09:06:39Z</dcterms:created>
  <dcterms:modified xsi:type="dcterms:W3CDTF">2019-07-19T05:53:54Z</dcterms:modified>
</cp:coreProperties>
</file>