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5" r:id="rId9"/>
    <p:sldId id="263" r:id="rId10"/>
    <p:sldId id="278" r:id="rId11"/>
    <p:sldId id="264" r:id="rId12"/>
    <p:sldId id="266" r:id="rId13"/>
    <p:sldId id="267" r:id="rId14"/>
    <p:sldId id="268" r:id="rId15"/>
    <p:sldId id="269" r:id="rId16"/>
    <p:sldId id="270" r:id="rId17"/>
    <p:sldId id="279" r:id="rId18"/>
    <p:sldId id="271" r:id="rId19"/>
    <p:sldId id="272" r:id="rId20"/>
    <p:sldId id="273" r:id="rId21"/>
    <p:sldId id="280" r:id="rId22"/>
    <p:sldId id="274" r:id="rId23"/>
    <p:sldId id="275" r:id="rId24"/>
    <p:sldId id="276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C3B7"/>
    <a:srgbClr val="B6DDDD"/>
    <a:srgbClr val="F2CAD1"/>
    <a:srgbClr val="E9A5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0" autoAdjust="0"/>
    <p:restoredTop sz="96353" autoAdjust="0"/>
  </p:normalViewPr>
  <p:slideViewPr>
    <p:cSldViewPr snapToGrid="0">
      <p:cViewPr varScale="1">
        <p:scale>
          <a:sx n="88" d="100"/>
          <a:sy n="88" d="100"/>
        </p:scale>
        <p:origin x="612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75B48-804F-42E5-A76F-F9C65DE88030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DBC97-B4E5-475C-BA11-E3B8855EA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67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85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3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66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06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49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0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13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125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841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04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86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16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26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46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734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5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030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554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74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35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05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8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33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48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41172" y="783281"/>
            <a:ext cx="5943600" cy="523220"/>
          </a:xfrm>
          <a:prstGeom prst="rect">
            <a:avLst/>
          </a:prstGeom>
          <a:solidFill>
            <a:srgbClr val="B6DDDD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4457" y="783280"/>
            <a:ext cx="5437414" cy="523221"/>
          </a:xfrm>
        </p:spPr>
        <p:txBody>
          <a:bodyPr>
            <a:normAutofit/>
          </a:bodyPr>
          <a:lstStyle>
            <a:lvl1pPr algn="ctr">
              <a:defRPr sz="2000" b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03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3494315" y="750516"/>
            <a:ext cx="4800600" cy="523220"/>
          </a:xfrm>
          <a:prstGeom prst="rect">
            <a:avLst/>
          </a:prstGeom>
          <a:solidFill>
            <a:srgbClr val="F2CAD1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0400" y="750516"/>
            <a:ext cx="5225143" cy="523220"/>
          </a:xfrm>
        </p:spPr>
        <p:txBody>
          <a:bodyPr>
            <a:noAutofit/>
          </a:bodyPr>
          <a:lstStyle>
            <a:lvl1pPr algn="ctr"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38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98769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4541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5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6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77A82-ACD4-4690-A1D5-2C0B2465290D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1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382160" y="1442906"/>
            <a:ext cx="5929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大学个人名片</a:t>
            </a:r>
            <a:r>
              <a:rPr lang="en-US" altLang="zh-CN" sz="7200" b="1" spc="50" dirty="0" err="1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7200" b="1" spc="50" dirty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87577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8836" y="243281"/>
            <a:ext cx="3055324" cy="707886"/>
          </a:xfrm>
          <a:prstGeom prst="rect">
            <a:avLst/>
          </a:prstGeom>
          <a:solidFill>
            <a:srgbClr val="B6DDDD"/>
          </a:solidFill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CONTENTS</a:t>
            </a:r>
            <a:endParaRPr lang="zh-CN" altLang="en-US" sz="4000" b="1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92566" y="1820411"/>
            <a:ext cx="1256270" cy="1124124"/>
            <a:chOff x="3624044" y="1837189"/>
            <a:chExt cx="1256270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97274" y="1820411"/>
            <a:ext cx="1256270" cy="1124124"/>
            <a:chOff x="3624044" y="1837189"/>
            <a:chExt cx="1256270" cy="1124124"/>
          </a:xfrm>
        </p:grpSpPr>
        <p:sp>
          <p:nvSpPr>
            <p:cNvPr id="11" name="矩形 1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7148" y="1820411"/>
            <a:ext cx="1256270" cy="1124124"/>
            <a:chOff x="3624044" y="1837189"/>
            <a:chExt cx="1256270" cy="1124124"/>
          </a:xfrm>
        </p:grpSpPr>
        <p:sp>
          <p:nvSpPr>
            <p:cNvPr id="16" name="矩形 15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20411"/>
            <a:ext cx="1256270" cy="1124124"/>
            <a:chOff x="3624044" y="1837189"/>
            <a:chExt cx="1256270" cy="1124124"/>
          </a:xfrm>
        </p:grpSpPr>
        <p:sp>
          <p:nvSpPr>
            <p:cNvPr id="21" name="矩形 2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69" y="488748"/>
            <a:ext cx="2317329" cy="1893725"/>
            <a:chOff x="3624044" y="1837189"/>
            <a:chExt cx="137557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811053" y="2456561"/>
              <a:ext cx="1188568" cy="3105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9777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5"/>
          <p:cNvSpPr>
            <a:spLocks noChangeArrowheads="1"/>
          </p:cNvSpPr>
          <p:nvPr/>
        </p:nvSpPr>
        <p:spPr bwMode="auto">
          <a:xfrm>
            <a:off x="4996446" y="2386090"/>
            <a:ext cx="735836" cy="737285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5" name="Oval 7"/>
          <p:cNvSpPr>
            <a:spLocks noChangeArrowheads="1"/>
          </p:cNvSpPr>
          <p:nvPr/>
        </p:nvSpPr>
        <p:spPr bwMode="auto">
          <a:xfrm>
            <a:off x="5443813" y="2892285"/>
            <a:ext cx="735836" cy="736063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5914406" y="2877613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7" name="Oval 9"/>
          <p:cNvSpPr>
            <a:spLocks noChangeArrowheads="1"/>
          </p:cNvSpPr>
          <p:nvPr/>
        </p:nvSpPr>
        <p:spPr bwMode="auto">
          <a:xfrm>
            <a:off x="6191872" y="3155165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8" name="Oval 10"/>
          <p:cNvSpPr>
            <a:spLocks noChangeArrowheads="1"/>
          </p:cNvSpPr>
          <p:nvPr/>
        </p:nvSpPr>
        <p:spPr bwMode="auto">
          <a:xfrm>
            <a:off x="5163902" y="3377696"/>
            <a:ext cx="693054" cy="693268"/>
          </a:xfrm>
          <a:prstGeom prst="ellipse">
            <a:avLst/>
          </a:prstGeom>
          <a:solidFill>
            <a:srgbClr val="80C2B3">
              <a:alpha val="5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4568636" y="3186954"/>
            <a:ext cx="540264" cy="536763"/>
          </a:xfrm>
          <a:prstGeom prst="ellipse">
            <a:avLst/>
          </a:prstGeom>
          <a:solidFill>
            <a:srgbClr val="80C2B3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40" name="Freeform 12"/>
          <p:cNvSpPr/>
          <p:nvPr/>
        </p:nvSpPr>
        <p:spPr bwMode="auto">
          <a:xfrm>
            <a:off x="4998892" y="2565825"/>
            <a:ext cx="1718579" cy="2310893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5434036" y="2110372"/>
            <a:ext cx="1029191" cy="975099"/>
            <a:chOff x="5612325" y="2176267"/>
            <a:chExt cx="1372254" cy="1300132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226742" y="2718328"/>
              <a:ext cx="757837" cy="758071"/>
            </a:xfrm>
            <a:prstGeom prst="ellipse">
              <a:avLst/>
            </a:prstGeom>
            <a:solidFill>
              <a:srgbClr val="F599B7">
                <a:alpha val="4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3" name="Oval 14"/>
            <p:cNvSpPr>
              <a:spLocks noChangeArrowheads="1"/>
            </p:cNvSpPr>
            <p:nvPr/>
          </p:nvSpPr>
          <p:spPr bwMode="auto">
            <a:xfrm>
              <a:off x="5612325" y="2176267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44" name="Freeform 119"/>
            <p:cNvSpPr>
              <a:spLocks noEditPoints="1"/>
            </p:cNvSpPr>
            <p:nvPr/>
          </p:nvSpPr>
          <p:spPr bwMode="auto">
            <a:xfrm>
              <a:off x="6014046" y="2500607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55877" y="3224247"/>
            <a:ext cx="875179" cy="875450"/>
            <a:chOff x="6174779" y="3661433"/>
            <a:chExt cx="1166905" cy="1167266"/>
          </a:xfrm>
        </p:grpSpPr>
        <p:sp>
          <p:nvSpPr>
            <p:cNvPr id="46" name="Oval 14"/>
            <p:cNvSpPr>
              <a:spLocks noChangeArrowheads="1"/>
            </p:cNvSpPr>
            <p:nvPr/>
          </p:nvSpPr>
          <p:spPr bwMode="auto">
            <a:xfrm>
              <a:off x="6174779" y="3661433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u="sng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98"/>
            <p:cNvSpPr>
              <a:spLocks noEditPoints="1"/>
            </p:cNvSpPr>
            <p:nvPr/>
          </p:nvSpPr>
          <p:spPr bwMode="auto">
            <a:xfrm>
              <a:off x="6377121" y="3950093"/>
              <a:ext cx="778771" cy="598043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309216" y="2400763"/>
            <a:ext cx="875179" cy="875450"/>
            <a:chOff x="6779231" y="2563455"/>
            <a:chExt cx="1166905" cy="1167266"/>
          </a:xfrm>
        </p:grpSpPr>
        <p:sp>
          <p:nvSpPr>
            <p:cNvPr id="49" name="Oval 14"/>
            <p:cNvSpPr>
              <a:spLocks noChangeArrowheads="1"/>
            </p:cNvSpPr>
            <p:nvPr/>
          </p:nvSpPr>
          <p:spPr bwMode="auto">
            <a:xfrm>
              <a:off x="6779231" y="256345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0" name="Freeform 204"/>
            <p:cNvSpPr>
              <a:spLocks noEditPoints="1"/>
            </p:cNvSpPr>
            <p:nvPr/>
          </p:nvSpPr>
          <p:spPr bwMode="auto">
            <a:xfrm>
              <a:off x="7034105" y="2848814"/>
              <a:ext cx="598486" cy="59470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568636" y="2642856"/>
            <a:ext cx="875179" cy="875450"/>
            <a:chOff x="4458458" y="2886245"/>
            <a:chExt cx="1166905" cy="1167266"/>
          </a:xfrm>
        </p:grpSpPr>
        <p:sp>
          <p:nvSpPr>
            <p:cNvPr id="52" name="Oval 13"/>
            <p:cNvSpPr>
              <a:spLocks noChangeArrowheads="1"/>
            </p:cNvSpPr>
            <p:nvPr/>
          </p:nvSpPr>
          <p:spPr bwMode="auto">
            <a:xfrm>
              <a:off x="4458458" y="288624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3" name="Freeform 117"/>
            <p:cNvSpPr>
              <a:spLocks noEditPoints="1"/>
            </p:cNvSpPr>
            <p:nvPr/>
          </p:nvSpPr>
          <p:spPr bwMode="auto">
            <a:xfrm>
              <a:off x="4875410" y="3256723"/>
              <a:ext cx="414890" cy="372632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668677" y="2023533"/>
            <a:ext cx="2242616" cy="854080"/>
            <a:chOff x="8591847" y="2060481"/>
            <a:chExt cx="2990154" cy="1138773"/>
          </a:xfrm>
        </p:grpSpPr>
        <p:sp>
          <p:nvSpPr>
            <p:cNvPr id="55" name="Freeform 204"/>
            <p:cNvSpPr>
              <a:spLocks noEditPoints="1"/>
            </p:cNvSpPr>
            <p:nvPr/>
          </p:nvSpPr>
          <p:spPr bwMode="auto">
            <a:xfrm>
              <a:off x="8591847" y="2248227"/>
              <a:ext cx="424247" cy="421567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TextBox 18"/>
            <p:cNvSpPr txBox="1"/>
            <p:nvPr/>
          </p:nvSpPr>
          <p:spPr>
            <a:xfrm>
              <a:off x="9145812" y="2060481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668677" y="3297001"/>
            <a:ext cx="2242616" cy="854080"/>
            <a:chOff x="8591847" y="3758437"/>
            <a:chExt cx="2990154" cy="1138773"/>
          </a:xfrm>
        </p:grpSpPr>
        <p:sp>
          <p:nvSpPr>
            <p:cNvPr id="58" name="Freeform 117"/>
            <p:cNvSpPr>
              <a:spLocks noEditPoints="1"/>
            </p:cNvSpPr>
            <p:nvPr/>
          </p:nvSpPr>
          <p:spPr bwMode="auto">
            <a:xfrm>
              <a:off x="8591847" y="4099437"/>
              <a:ext cx="424247" cy="381036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TextBox 18"/>
            <p:cNvSpPr txBox="1"/>
            <p:nvPr/>
          </p:nvSpPr>
          <p:spPr>
            <a:xfrm>
              <a:off x="9145812" y="3758437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84342" y="2066635"/>
            <a:ext cx="2272791" cy="854080"/>
            <a:chOff x="746067" y="2117950"/>
            <a:chExt cx="3030388" cy="1138773"/>
          </a:xfrm>
        </p:grpSpPr>
        <p:sp>
          <p:nvSpPr>
            <p:cNvPr id="61" name="Freeform 119"/>
            <p:cNvSpPr>
              <a:spLocks noEditPoints="1"/>
            </p:cNvSpPr>
            <p:nvPr/>
          </p:nvSpPr>
          <p:spPr bwMode="auto">
            <a:xfrm>
              <a:off x="746067" y="2289801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TextBox 18"/>
            <p:cNvSpPr txBox="1"/>
            <p:nvPr/>
          </p:nvSpPr>
          <p:spPr>
            <a:xfrm>
              <a:off x="1340266" y="2117950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31320" y="3171344"/>
            <a:ext cx="2316365" cy="854080"/>
            <a:chOff x="675371" y="3590896"/>
            <a:chExt cx="3088486" cy="1138773"/>
          </a:xfrm>
        </p:grpSpPr>
        <p:sp>
          <p:nvSpPr>
            <p:cNvPr id="64" name="Freeform 198"/>
            <p:cNvSpPr>
              <a:spLocks noEditPoints="1"/>
            </p:cNvSpPr>
            <p:nvPr/>
          </p:nvSpPr>
          <p:spPr bwMode="auto">
            <a:xfrm>
              <a:off x="675371" y="3805312"/>
              <a:ext cx="474783" cy="364601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1327668" y="3590896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88490" y="3046112"/>
            <a:ext cx="870875" cy="1073758"/>
            <a:chOff x="6385154" y="3267323"/>
            <a:chExt cx="1161166" cy="1431677"/>
          </a:xfrm>
        </p:grpSpPr>
        <p:sp>
          <p:nvSpPr>
            <p:cNvPr id="3" name="Line 12"/>
            <p:cNvSpPr>
              <a:spLocks noChangeShapeType="1"/>
            </p:cNvSpPr>
            <p:nvPr/>
          </p:nvSpPr>
          <p:spPr bwMode="auto">
            <a:xfrm flipV="1">
              <a:off x="6967496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17"/>
            <p:cNvSpPr>
              <a:spLocks noChangeArrowheads="1"/>
            </p:cNvSpPr>
            <p:nvPr/>
          </p:nvSpPr>
          <p:spPr bwMode="auto">
            <a:xfrm>
              <a:off x="6702016" y="4169637"/>
              <a:ext cx="527441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385154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2"/>
            <p:cNvSpPr>
              <a:spLocks noEditPoints="1"/>
            </p:cNvSpPr>
            <p:nvPr/>
          </p:nvSpPr>
          <p:spPr bwMode="auto">
            <a:xfrm>
              <a:off x="6853071" y="4284865"/>
              <a:ext cx="225332" cy="297149"/>
            </a:xfrm>
            <a:custGeom>
              <a:avLst/>
              <a:gdLst>
                <a:gd name="T0" fmla="*/ 149 w 166"/>
                <a:gd name="T1" fmla="*/ 196 h 219"/>
                <a:gd name="T2" fmla="*/ 136 w 166"/>
                <a:gd name="T3" fmla="*/ 207 h 219"/>
                <a:gd name="T4" fmla="*/ 93 w 166"/>
                <a:gd name="T5" fmla="*/ 218 h 219"/>
                <a:gd name="T6" fmla="*/ 53 w 166"/>
                <a:gd name="T7" fmla="*/ 200 h 219"/>
                <a:gd name="T8" fmla="*/ 53 w 166"/>
                <a:gd name="T9" fmla="*/ 200 h 219"/>
                <a:gd name="T10" fmla="*/ 53 w 166"/>
                <a:gd name="T11" fmla="*/ 200 h 219"/>
                <a:gd name="T12" fmla="*/ 42 w 166"/>
                <a:gd name="T13" fmla="*/ 186 h 219"/>
                <a:gd name="T14" fmla="*/ 20 w 166"/>
                <a:gd name="T15" fmla="*/ 148 h 219"/>
                <a:gd name="T16" fmla="*/ 20 w 166"/>
                <a:gd name="T17" fmla="*/ 147 h 219"/>
                <a:gd name="T18" fmla="*/ 7 w 166"/>
                <a:gd name="T19" fmla="*/ 125 h 219"/>
                <a:gd name="T20" fmla="*/ 23 w 166"/>
                <a:gd name="T21" fmla="*/ 93 h 219"/>
                <a:gd name="T22" fmla="*/ 43 w 166"/>
                <a:gd name="T23" fmla="*/ 103 h 219"/>
                <a:gd name="T24" fmla="*/ 43 w 166"/>
                <a:gd name="T25" fmla="*/ 104 h 219"/>
                <a:gd name="T26" fmla="*/ 45 w 166"/>
                <a:gd name="T27" fmla="*/ 107 h 219"/>
                <a:gd name="T28" fmla="*/ 45 w 166"/>
                <a:gd name="T29" fmla="*/ 35 h 219"/>
                <a:gd name="T30" fmla="*/ 74 w 166"/>
                <a:gd name="T31" fmla="*/ 18 h 219"/>
                <a:gd name="T32" fmla="*/ 110 w 166"/>
                <a:gd name="T33" fmla="*/ 18 h 219"/>
                <a:gd name="T34" fmla="*/ 138 w 166"/>
                <a:gd name="T35" fmla="*/ 34 h 219"/>
                <a:gd name="T36" fmla="*/ 138 w 166"/>
                <a:gd name="T37" fmla="*/ 35 h 219"/>
                <a:gd name="T38" fmla="*/ 139 w 166"/>
                <a:gd name="T39" fmla="*/ 35 h 219"/>
                <a:gd name="T40" fmla="*/ 166 w 166"/>
                <a:gd name="T41" fmla="*/ 53 h 219"/>
                <a:gd name="T42" fmla="*/ 166 w 166"/>
                <a:gd name="T43" fmla="*/ 150 h 219"/>
                <a:gd name="T44" fmla="*/ 162 w 166"/>
                <a:gd name="T45" fmla="*/ 175 h 219"/>
                <a:gd name="T46" fmla="*/ 149 w 166"/>
                <a:gd name="T47" fmla="*/ 196 h 219"/>
                <a:gd name="T48" fmla="*/ 128 w 166"/>
                <a:gd name="T49" fmla="*/ 194 h 219"/>
                <a:gd name="T50" fmla="*/ 128 w 166"/>
                <a:gd name="T51" fmla="*/ 194 h 219"/>
                <a:gd name="T52" fmla="*/ 138 w 166"/>
                <a:gd name="T53" fmla="*/ 185 h 219"/>
                <a:gd name="T54" fmla="*/ 148 w 166"/>
                <a:gd name="T55" fmla="*/ 169 h 219"/>
                <a:gd name="T56" fmla="*/ 151 w 166"/>
                <a:gd name="T57" fmla="*/ 150 h 219"/>
                <a:gd name="T58" fmla="*/ 151 w 166"/>
                <a:gd name="T59" fmla="*/ 53 h 219"/>
                <a:gd name="T60" fmla="*/ 143 w 166"/>
                <a:gd name="T61" fmla="*/ 53 h 219"/>
                <a:gd name="T62" fmla="*/ 143 w 166"/>
                <a:gd name="T63" fmla="*/ 99 h 219"/>
                <a:gd name="T64" fmla="*/ 123 w 166"/>
                <a:gd name="T65" fmla="*/ 99 h 219"/>
                <a:gd name="T66" fmla="*/ 123 w 166"/>
                <a:gd name="T67" fmla="*/ 34 h 219"/>
                <a:gd name="T68" fmla="*/ 115 w 166"/>
                <a:gd name="T69" fmla="*/ 34 h 219"/>
                <a:gd name="T70" fmla="*/ 115 w 166"/>
                <a:gd name="T71" fmla="*/ 34 h 219"/>
                <a:gd name="T72" fmla="*/ 115 w 166"/>
                <a:gd name="T73" fmla="*/ 99 h 219"/>
                <a:gd name="T74" fmla="*/ 96 w 166"/>
                <a:gd name="T75" fmla="*/ 99 h 219"/>
                <a:gd name="T76" fmla="*/ 96 w 166"/>
                <a:gd name="T77" fmla="*/ 24 h 219"/>
                <a:gd name="T78" fmla="*/ 88 w 166"/>
                <a:gd name="T79" fmla="*/ 24 h 219"/>
                <a:gd name="T80" fmla="*/ 88 w 166"/>
                <a:gd name="T81" fmla="*/ 99 h 219"/>
                <a:gd name="T82" fmla="*/ 68 w 166"/>
                <a:gd name="T83" fmla="*/ 99 h 219"/>
                <a:gd name="T84" fmla="*/ 68 w 166"/>
                <a:gd name="T85" fmla="*/ 35 h 219"/>
                <a:gd name="T86" fmla="*/ 60 w 166"/>
                <a:gd name="T87" fmla="*/ 35 h 219"/>
                <a:gd name="T88" fmla="*/ 60 w 166"/>
                <a:gd name="T89" fmla="*/ 125 h 219"/>
                <a:gd name="T90" fmla="*/ 41 w 166"/>
                <a:gd name="T91" fmla="*/ 130 h 219"/>
                <a:gd name="T92" fmla="*/ 31 w 166"/>
                <a:gd name="T93" fmla="*/ 112 h 219"/>
                <a:gd name="T94" fmla="*/ 20 w 166"/>
                <a:gd name="T95" fmla="*/ 117 h 219"/>
                <a:gd name="T96" fmla="*/ 33 w 166"/>
                <a:gd name="T97" fmla="*/ 140 h 219"/>
                <a:gd name="T98" fmla="*/ 33 w 166"/>
                <a:gd name="T99" fmla="*/ 140 h 219"/>
                <a:gd name="T100" fmla="*/ 55 w 166"/>
                <a:gd name="T101" fmla="*/ 178 h 219"/>
                <a:gd name="T102" fmla="*/ 63 w 166"/>
                <a:gd name="T103" fmla="*/ 189 h 219"/>
                <a:gd name="T104" fmla="*/ 95 w 166"/>
                <a:gd name="T105" fmla="*/ 203 h 219"/>
                <a:gd name="T106" fmla="*/ 128 w 166"/>
                <a:gd name="T107" fmla="*/ 19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6" h="219">
                  <a:moveTo>
                    <a:pt x="149" y="196"/>
                  </a:moveTo>
                  <a:cubicBezTo>
                    <a:pt x="145" y="200"/>
                    <a:pt x="141" y="204"/>
                    <a:pt x="136" y="207"/>
                  </a:cubicBezTo>
                  <a:cubicBezTo>
                    <a:pt x="123" y="216"/>
                    <a:pt x="108" y="219"/>
                    <a:pt x="93" y="218"/>
                  </a:cubicBezTo>
                  <a:cubicBezTo>
                    <a:pt x="79" y="217"/>
                    <a:pt x="65" y="211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49" y="196"/>
                    <a:pt x="45" y="191"/>
                    <a:pt x="42" y="186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147"/>
                    <a:pt x="20" y="147"/>
                    <a:pt x="20" y="147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0" y="111"/>
                    <a:pt x="8" y="95"/>
                    <a:pt x="23" y="93"/>
                  </a:cubicBezTo>
                  <a:cubicBezTo>
                    <a:pt x="29" y="93"/>
                    <a:pt x="37" y="95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19"/>
                    <a:pt x="61" y="11"/>
                    <a:pt x="74" y="18"/>
                  </a:cubicBezTo>
                  <a:cubicBezTo>
                    <a:pt x="79" y="0"/>
                    <a:pt x="104" y="1"/>
                    <a:pt x="110" y="18"/>
                  </a:cubicBezTo>
                  <a:cubicBezTo>
                    <a:pt x="122" y="11"/>
                    <a:pt x="138" y="19"/>
                    <a:pt x="138" y="34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52" y="30"/>
                    <a:pt x="166" y="38"/>
                    <a:pt x="166" y="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8"/>
                    <a:pt x="165" y="167"/>
                    <a:pt x="162" y="175"/>
                  </a:cubicBezTo>
                  <a:cubicBezTo>
                    <a:pt x="159" y="182"/>
                    <a:pt x="155" y="190"/>
                    <a:pt x="149" y="196"/>
                  </a:cubicBezTo>
                  <a:close/>
                  <a:moveTo>
                    <a:pt x="128" y="194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32" y="192"/>
                    <a:pt x="135" y="189"/>
                    <a:pt x="138" y="185"/>
                  </a:cubicBezTo>
                  <a:cubicBezTo>
                    <a:pt x="142" y="181"/>
                    <a:pt x="146" y="175"/>
                    <a:pt x="148" y="169"/>
                  </a:cubicBezTo>
                  <a:cubicBezTo>
                    <a:pt x="150" y="163"/>
                    <a:pt x="151" y="157"/>
                    <a:pt x="151" y="15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47"/>
                    <a:pt x="143" y="47"/>
                    <a:pt x="143" y="53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111"/>
                    <a:pt x="123" y="111"/>
                    <a:pt x="123" y="99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29"/>
                    <a:pt x="115" y="29"/>
                    <a:pt x="115" y="34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11"/>
                    <a:pt x="96" y="111"/>
                    <a:pt x="96" y="99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18"/>
                    <a:pt x="88" y="19"/>
                    <a:pt x="88" y="24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111"/>
                    <a:pt x="68" y="111"/>
                    <a:pt x="68" y="99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29"/>
                    <a:pt x="60" y="29"/>
                    <a:pt x="60" y="35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0" y="135"/>
                    <a:pt x="46" y="139"/>
                    <a:pt x="41" y="130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6" y="106"/>
                    <a:pt x="16" y="110"/>
                    <a:pt x="20" y="117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55" y="178"/>
                    <a:pt x="55" y="178"/>
                    <a:pt x="55" y="178"/>
                  </a:cubicBezTo>
                  <a:cubicBezTo>
                    <a:pt x="57" y="182"/>
                    <a:pt x="60" y="186"/>
                    <a:pt x="63" y="189"/>
                  </a:cubicBezTo>
                  <a:cubicBezTo>
                    <a:pt x="72" y="197"/>
                    <a:pt x="83" y="202"/>
                    <a:pt x="95" y="203"/>
                  </a:cubicBezTo>
                  <a:cubicBezTo>
                    <a:pt x="106" y="204"/>
                    <a:pt x="118" y="201"/>
                    <a:pt x="128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650118" y="2380094"/>
            <a:ext cx="1183351" cy="1071121"/>
            <a:chOff x="1933990" y="2379300"/>
            <a:chExt cx="1577801" cy="1428161"/>
          </a:xfrm>
        </p:grpSpPr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V="1">
              <a:off x="2727277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2463558" y="2379300"/>
              <a:ext cx="525684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933990" y="3267323"/>
              <a:ext cx="1577801" cy="540138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628822" y="2509892"/>
              <a:ext cx="196911" cy="264661"/>
            </a:xfrm>
            <a:custGeom>
              <a:avLst/>
              <a:gdLst>
                <a:gd name="T0" fmla="*/ 96 w 145"/>
                <a:gd name="T1" fmla="*/ 71 h 195"/>
                <a:gd name="T2" fmla="*/ 72 w 145"/>
                <a:gd name="T3" fmla="*/ 81 h 195"/>
                <a:gd name="T4" fmla="*/ 60 w 145"/>
                <a:gd name="T5" fmla="*/ 79 h 195"/>
                <a:gd name="T6" fmla="*/ 49 w 145"/>
                <a:gd name="T7" fmla="*/ 71 h 195"/>
                <a:gd name="T8" fmla="*/ 43 w 145"/>
                <a:gd name="T9" fmla="*/ 71 h 195"/>
                <a:gd name="T10" fmla="*/ 43 w 145"/>
                <a:gd name="T11" fmla="*/ 78 h 195"/>
                <a:gd name="T12" fmla="*/ 56 w 145"/>
                <a:gd name="T13" fmla="*/ 87 h 195"/>
                <a:gd name="T14" fmla="*/ 72 w 145"/>
                <a:gd name="T15" fmla="*/ 90 h 195"/>
                <a:gd name="T16" fmla="*/ 102 w 145"/>
                <a:gd name="T17" fmla="*/ 78 h 195"/>
                <a:gd name="T18" fmla="*/ 102 w 145"/>
                <a:gd name="T19" fmla="*/ 71 h 195"/>
                <a:gd name="T20" fmla="*/ 96 w 145"/>
                <a:gd name="T21" fmla="*/ 71 h 195"/>
                <a:gd name="T22" fmla="*/ 106 w 145"/>
                <a:gd name="T23" fmla="*/ 170 h 195"/>
                <a:gd name="T24" fmla="*/ 106 w 145"/>
                <a:gd name="T25" fmla="*/ 170 h 195"/>
                <a:gd name="T26" fmla="*/ 39 w 145"/>
                <a:gd name="T27" fmla="*/ 170 h 195"/>
                <a:gd name="T28" fmla="*/ 34 w 145"/>
                <a:gd name="T29" fmla="*/ 174 h 195"/>
                <a:gd name="T30" fmla="*/ 39 w 145"/>
                <a:gd name="T31" fmla="*/ 179 h 195"/>
                <a:gd name="T32" fmla="*/ 106 w 145"/>
                <a:gd name="T33" fmla="*/ 179 h 195"/>
                <a:gd name="T34" fmla="*/ 111 w 145"/>
                <a:gd name="T35" fmla="*/ 174 h 195"/>
                <a:gd name="T36" fmla="*/ 106 w 145"/>
                <a:gd name="T37" fmla="*/ 170 h 195"/>
                <a:gd name="T38" fmla="*/ 145 w 145"/>
                <a:gd name="T39" fmla="*/ 75 h 195"/>
                <a:gd name="T40" fmla="*/ 145 w 145"/>
                <a:gd name="T41" fmla="*/ 75 h 195"/>
                <a:gd name="T42" fmla="*/ 124 w 145"/>
                <a:gd name="T43" fmla="*/ 22 h 195"/>
                <a:gd name="T44" fmla="*/ 72 w 145"/>
                <a:gd name="T45" fmla="*/ 0 h 195"/>
                <a:gd name="T46" fmla="*/ 21 w 145"/>
                <a:gd name="T47" fmla="*/ 22 h 195"/>
                <a:gd name="T48" fmla="*/ 0 w 145"/>
                <a:gd name="T49" fmla="*/ 75 h 195"/>
                <a:gd name="T50" fmla="*/ 9 w 145"/>
                <a:gd name="T51" fmla="*/ 112 h 195"/>
                <a:gd name="T52" fmla="*/ 9 w 145"/>
                <a:gd name="T53" fmla="*/ 112 h 195"/>
                <a:gd name="T54" fmla="*/ 31 w 145"/>
                <a:gd name="T55" fmla="*/ 137 h 195"/>
                <a:gd name="T56" fmla="*/ 31 w 145"/>
                <a:gd name="T57" fmla="*/ 158 h 195"/>
                <a:gd name="T58" fmla="*/ 39 w 145"/>
                <a:gd name="T59" fmla="*/ 166 h 195"/>
                <a:gd name="T60" fmla="*/ 106 w 145"/>
                <a:gd name="T61" fmla="*/ 166 h 195"/>
                <a:gd name="T62" fmla="*/ 114 w 145"/>
                <a:gd name="T63" fmla="*/ 158 h 195"/>
                <a:gd name="T64" fmla="*/ 114 w 145"/>
                <a:gd name="T65" fmla="*/ 137 h 195"/>
                <a:gd name="T66" fmla="*/ 136 w 145"/>
                <a:gd name="T67" fmla="*/ 112 h 195"/>
                <a:gd name="T68" fmla="*/ 136 w 145"/>
                <a:gd name="T69" fmla="*/ 112 h 195"/>
                <a:gd name="T70" fmla="*/ 145 w 145"/>
                <a:gd name="T71" fmla="*/ 75 h 195"/>
                <a:gd name="T72" fmla="*/ 123 w 145"/>
                <a:gd name="T73" fmla="*/ 104 h 195"/>
                <a:gd name="T74" fmla="*/ 123 w 145"/>
                <a:gd name="T75" fmla="*/ 104 h 195"/>
                <a:gd name="T76" fmla="*/ 123 w 145"/>
                <a:gd name="T77" fmla="*/ 104 h 195"/>
                <a:gd name="T78" fmla="*/ 123 w 145"/>
                <a:gd name="T79" fmla="*/ 104 h 195"/>
                <a:gd name="T80" fmla="*/ 102 w 145"/>
                <a:gd name="T81" fmla="*/ 126 h 195"/>
                <a:gd name="T82" fmla="*/ 99 w 145"/>
                <a:gd name="T83" fmla="*/ 133 h 195"/>
                <a:gd name="T84" fmla="*/ 99 w 145"/>
                <a:gd name="T85" fmla="*/ 133 h 195"/>
                <a:gd name="T86" fmla="*/ 99 w 145"/>
                <a:gd name="T87" fmla="*/ 150 h 195"/>
                <a:gd name="T88" fmla="*/ 46 w 145"/>
                <a:gd name="T89" fmla="*/ 150 h 195"/>
                <a:gd name="T90" fmla="*/ 46 w 145"/>
                <a:gd name="T91" fmla="*/ 133 h 195"/>
                <a:gd name="T92" fmla="*/ 42 w 145"/>
                <a:gd name="T93" fmla="*/ 126 h 195"/>
                <a:gd name="T94" fmla="*/ 22 w 145"/>
                <a:gd name="T95" fmla="*/ 104 h 195"/>
                <a:gd name="T96" fmla="*/ 22 w 145"/>
                <a:gd name="T97" fmla="*/ 104 h 195"/>
                <a:gd name="T98" fmla="*/ 14 w 145"/>
                <a:gd name="T99" fmla="*/ 75 h 195"/>
                <a:gd name="T100" fmla="*/ 31 w 145"/>
                <a:gd name="T101" fmla="*/ 33 h 195"/>
                <a:gd name="T102" fmla="*/ 72 w 145"/>
                <a:gd name="T103" fmla="*/ 15 h 195"/>
                <a:gd name="T104" fmla="*/ 113 w 145"/>
                <a:gd name="T105" fmla="*/ 33 h 195"/>
                <a:gd name="T106" fmla="*/ 130 w 145"/>
                <a:gd name="T107" fmla="*/ 75 h 195"/>
                <a:gd name="T108" fmla="*/ 123 w 145"/>
                <a:gd name="T109" fmla="*/ 104 h 195"/>
                <a:gd name="T110" fmla="*/ 92 w 145"/>
                <a:gd name="T111" fmla="*/ 186 h 195"/>
                <a:gd name="T112" fmla="*/ 92 w 145"/>
                <a:gd name="T113" fmla="*/ 186 h 195"/>
                <a:gd name="T114" fmla="*/ 53 w 145"/>
                <a:gd name="T115" fmla="*/ 186 h 195"/>
                <a:gd name="T116" fmla="*/ 48 w 145"/>
                <a:gd name="T117" fmla="*/ 190 h 195"/>
                <a:gd name="T118" fmla="*/ 53 w 145"/>
                <a:gd name="T119" fmla="*/ 195 h 195"/>
                <a:gd name="T120" fmla="*/ 92 w 145"/>
                <a:gd name="T121" fmla="*/ 195 h 195"/>
                <a:gd name="T122" fmla="*/ 96 w 145"/>
                <a:gd name="T123" fmla="*/ 190 h 195"/>
                <a:gd name="T124" fmla="*/ 92 w 145"/>
                <a:gd name="T125" fmla="*/ 18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" h="195">
                  <a:moveTo>
                    <a:pt x="96" y="71"/>
                  </a:moveTo>
                  <a:cubicBezTo>
                    <a:pt x="90" y="77"/>
                    <a:pt x="82" y="81"/>
                    <a:pt x="72" y="81"/>
                  </a:cubicBezTo>
                  <a:cubicBezTo>
                    <a:pt x="68" y="81"/>
                    <a:pt x="63" y="80"/>
                    <a:pt x="60" y="79"/>
                  </a:cubicBezTo>
                  <a:cubicBezTo>
                    <a:pt x="56" y="77"/>
                    <a:pt x="52" y="74"/>
                    <a:pt x="49" y="71"/>
                  </a:cubicBezTo>
                  <a:cubicBezTo>
                    <a:pt x="47" y="69"/>
                    <a:pt x="44" y="69"/>
                    <a:pt x="43" y="71"/>
                  </a:cubicBezTo>
                  <a:cubicBezTo>
                    <a:pt x="41" y="73"/>
                    <a:pt x="41" y="76"/>
                    <a:pt x="43" y="78"/>
                  </a:cubicBezTo>
                  <a:cubicBezTo>
                    <a:pt x="46" y="82"/>
                    <a:pt x="51" y="85"/>
                    <a:pt x="56" y="87"/>
                  </a:cubicBezTo>
                  <a:cubicBezTo>
                    <a:pt x="61" y="89"/>
                    <a:pt x="67" y="90"/>
                    <a:pt x="72" y="90"/>
                  </a:cubicBezTo>
                  <a:cubicBezTo>
                    <a:pt x="84" y="90"/>
                    <a:pt x="95" y="85"/>
                    <a:pt x="102" y="78"/>
                  </a:cubicBezTo>
                  <a:cubicBezTo>
                    <a:pt x="104" y="76"/>
                    <a:pt x="104" y="73"/>
                    <a:pt x="102" y="71"/>
                  </a:cubicBezTo>
                  <a:cubicBezTo>
                    <a:pt x="100" y="69"/>
                    <a:pt x="98" y="69"/>
                    <a:pt x="96" y="71"/>
                  </a:cubicBezTo>
                  <a:close/>
                  <a:moveTo>
                    <a:pt x="106" y="170"/>
                  </a:moveTo>
                  <a:cubicBezTo>
                    <a:pt x="106" y="170"/>
                    <a:pt x="106" y="170"/>
                    <a:pt x="106" y="170"/>
                  </a:cubicBezTo>
                  <a:cubicBezTo>
                    <a:pt x="39" y="170"/>
                    <a:pt x="39" y="170"/>
                    <a:pt x="39" y="170"/>
                  </a:cubicBezTo>
                  <a:cubicBezTo>
                    <a:pt x="36" y="170"/>
                    <a:pt x="34" y="172"/>
                    <a:pt x="34" y="174"/>
                  </a:cubicBezTo>
                  <a:cubicBezTo>
                    <a:pt x="34" y="177"/>
                    <a:pt x="36" y="179"/>
                    <a:pt x="39" y="179"/>
                  </a:cubicBezTo>
                  <a:cubicBezTo>
                    <a:pt x="106" y="179"/>
                    <a:pt x="106" y="179"/>
                    <a:pt x="106" y="179"/>
                  </a:cubicBezTo>
                  <a:cubicBezTo>
                    <a:pt x="109" y="179"/>
                    <a:pt x="111" y="177"/>
                    <a:pt x="111" y="174"/>
                  </a:cubicBezTo>
                  <a:cubicBezTo>
                    <a:pt x="111" y="172"/>
                    <a:pt x="109" y="170"/>
                    <a:pt x="106" y="170"/>
                  </a:cubicBezTo>
                  <a:close/>
                  <a:moveTo>
                    <a:pt x="145" y="75"/>
                  </a:moveTo>
                  <a:cubicBezTo>
                    <a:pt x="145" y="75"/>
                    <a:pt x="145" y="75"/>
                    <a:pt x="145" y="75"/>
                  </a:cubicBezTo>
                  <a:cubicBezTo>
                    <a:pt x="145" y="54"/>
                    <a:pt x="137" y="36"/>
                    <a:pt x="124" y="22"/>
                  </a:cubicBezTo>
                  <a:cubicBezTo>
                    <a:pt x="111" y="9"/>
                    <a:pt x="92" y="0"/>
                    <a:pt x="72" y="0"/>
                  </a:cubicBezTo>
                  <a:cubicBezTo>
                    <a:pt x="52" y="0"/>
                    <a:pt x="34" y="9"/>
                    <a:pt x="21" y="22"/>
                  </a:cubicBezTo>
                  <a:cubicBezTo>
                    <a:pt x="8" y="36"/>
                    <a:pt x="0" y="54"/>
                    <a:pt x="0" y="75"/>
                  </a:cubicBezTo>
                  <a:cubicBezTo>
                    <a:pt x="0" y="88"/>
                    <a:pt x="3" y="101"/>
                    <a:pt x="9" y="112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4" y="122"/>
                    <a:pt x="22" y="130"/>
                    <a:pt x="31" y="137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1" y="162"/>
                    <a:pt x="34" y="166"/>
                    <a:pt x="39" y="166"/>
                  </a:cubicBezTo>
                  <a:cubicBezTo>
                    <a:pt x="106" y="166"/>
                    <a:pt x="106" y="166"/>
                    <a:pt x="106" y="166"/>
                  </a:cubicBezTo>
                  <a:cubicBezTo>
                    <a:pt x="110" y="166"/>
                    <a:pt x="114" y="162"/>
                    <a:pt x="114" y="15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30"/>
                    <a:pt x="130" y="122"/>
                    <a:pt x="136" y="112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42" y="101"/>
                    <a:pt x="145" y="88"/>
                    <a:pt x="145" y="75"/>
                  </a:cubicBezTo>
                  <a:close/>
                  <a:moveTo>
                    <a:pt x="123" y="104"/>
                  </a:move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8" y="114"/>
                    <a:pt x="111" y="121"/>
                    <a:pt x="102" y="126"/>
                  </a:cubicBezTo>
                  <a:cubicBezTo>
                    <a:pt x="100" y="128"/>
                    <a:pt x="99" y="130"/>
                    <a:pt x="99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6" y="130"/>
                    <a:pt x="44" y="127"/>
                    <a:pt x="42" y="126"/>
                  </a:cubicBezTo>
                  <a:cubicBezTo>
                    <a:pt x="33" y="121"/>
                    <a:pt x="27" y="113"/>
                    <a:pt x="22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7" y="96"/>
                    <a:pt x="14" y="86"/>
                    <a:pt x="14" y="75"/>
                  </a:cubicBezTo>
                  <a:cubicBezTo>
                    <a:pt x="14" y="59"/>
                    <a:pt x="21" y="44"/>
                    <a:pt x="31" y="33"/>
                  </a:cubicBezTo>
                  <a:cubicBezTo>
                    <a:pt x="42" y="22"/>
                    <a:pt x="56" y="15"/>
                    <a:pt x="72" y="15"/>
                  </a:cubicBezTo>
                  <a:cubicBezTo>
                    <a:pt x="88" y="15"/>
                    <a:pt x="103" y="22"/>
                    <a:pt x="113" y="33"/>
                  </a:cubicBezTo>
                  <a:cubicBezTo>
                    <a:pt x="124" y="44"/>
                    <a:pt x="130" y="59"/>
                    <a:pt x="130" y="75"/>
                  </a:cubicBezTo>
                  <a:cubicBezTo>
                    <a:pt x="130" y="86"/>
                    <a:pt x="128" y="96"/>
                    <a:pt x="123" y="104"/>
                  </a:cubicBezTo>
                  <a:close/>
                  <a:moveTo>
                    <a:pt x="92" y="186"/>
                  </a:moveTo>
                  <a:cubicBezTo>
                    <a:pt x="92" y="186"/>
                    <a:pt x="92" y="186"/>
                    <a:pt x="92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0" y="186"/>
                    <a:pt x="48" y="188"/>
                    <a:pt x="48" y="190"/>
                  </a:cubicBezTo>
                  <a:cubicBezTo>
                    <a:pt x="48" y="193"/>
                    <a:pt x="50" y="195"/>
                    <a:pt x="53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4" y="195"/>
                    <a:pt x="96" y="193"/>
                    <a:pt x="96" y="190"/>
                  </a:cubicBezTo>
                  <a:cubicBezTo>
                    <a:pt x="96" y="188"/>
                    <a:pt x="94" y="186"/>
                    <a:pt x="92" y="1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19190" y="3357562"/>
              <a:ext cx="1361538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6629" y="3046112"/>
            <a:ext cx="1021154" cy="1073758"/>
            <a:chOff x="3636004" y="3267323"/>
            <a:chExt cx="1361539" cy="1431677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V="1">
              <a:off x="4256062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Oval 21"/>
            <p:cNvSpPr>
              <a:spLocks noChangeArrowheads="1"/>
            </p:cNvSpPr>
            <p:nvPr/>
          </p:nvSpPr>
          <p:spPr bwMode="auto">
            <a:xfrm>
              <a:off x="3994100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676983" y="3267323"/>
              <a:ext cx="1158158" cy="540138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4125802" y="4312819"/>
              <a:ext cx="260519" cy="242998"/>
            </a:xfrm>
            <a:custGeom>
              <a:avLst/>
              <a:gdLst>
                <a:gd name="T0" fmla="*/ 70 w 192"/>
                <a:gd name="T1" fmla="*/ 76 h 179"/>
                <a:gd name="T2" fmla="*/ 70 w 192"/>
                <a:gd name="T3" fmla="*/ 97 h 179"/>
                <a:gd name="T4" fmla="*/ 50 w 192"/>
                <a:gd name="T5" fmla="*/ 97 h 179"/>
                <a:gd name="T6" fmla="*/ 50 w 192"/>
                <a:gd name="T7" fmla="*/ 76 h 179"/>
                <a:gd name="T8" fmla="*/ 96 w 192"/>
                <a:gd name="T9" fmla="*/ 0 h 179"/>
                <a:gd name="T10" fmla="*/ 163 w 192"/>
                <a:gd name="T11" fmla="*/ 25 h 179"/>
                <a:gd name="T12" fmla="*/ 163 w 192"/>
                <a:gd name="T13" fmla="*/ 148 h 179"/>
                <a:gd name="T14" fmla="*/ 73 w 192"/>
                <a:gd name="T15" fmla="*/ 170 h 179"/>
                <a:gd name="T16" fmla="*/ 31 w 192"/>
                <a:gd name="T17" fmla="*/ 177 h 179"/>
                <a:gd name="T18" fmla="*/ 24 w 192"/>
                <a:gd name="T19" fmla="*/ 179 h 179"/>
                <a:gd name="T20" fmla="*/ 13 w 192"/>
                <a:gd name="T21" fmla="*/ 170 h 179"/>
                <a:gd name="T22" fmla="*/ 13 w 192"/>
                <a:gd name="T23" fmla="*/ 162 h 179"/>
                <a:gd name="T24" fmla="*/ 5 w 192"/>
                <a:gd name="T25" fmla="*/ 115 h 179"/>
                <a:gd name="T26" fmla="*/ 28 w 192"/>
                <a:gd name="T27" fmla="*/ 25 h 179"/>
                <a:gd name="T28" fmla="*/ 153 w 192"/>
                <a:gd name="T29" fmla="*/ 37 h 179"/>
                <a:gd name="T30" fmla="*/ 96 w 192"/>
                <a:gd name="T31" fmla="*/ 16 h 179"/>
                <a:gd name="T32" fmla="*/ 14 w 192"/>
                <a:gd name="T33" fmla="*/ 86 h 179"/>
                <a:gd name="T34" fmla="*/ 31 w 192"/>
                <a:gd name="T35" fmla="*/ 130 h 179"/>
                <a:gd name="T36" fmla="*/ 28 w 192"/>
                <a:gd name="T37" fmla="*/ 162 h 179"/>
                <a:gd name="T38" fmla="*/ 57 w 192"/>
                <a:gd name="T39" fmla="*/ 149 h 179"/>
                <a:gd name="T40" fmla="*/ 96 w 192"/>
                <a:gd name="T41" fmla="*/ 157 h 179"/>
                <a:gd name="T42" fmla="*/ 177 w 192"/>
                <a:gd name="T43" fmla="*/ 86 h 179"/>
                <a:gd name="T44" fmla="*/ 64 w 192"/>
                <a:gd name="T45" fmla="*/ 83 h 179"/>
                <a:gd name="T46" fmla="*/ 60 w 192"/>
                <a:gd name="T47" fmla="*/ 81 h 179"/>
                <a:gd name="T48" fmla="*/ 55 w 192"/>
                <a:gd name="T49" fmla="*/ 86 h 179"/>
                <a:gd name="T50" fmla="*/ 60 w 192"/>
                <a:gd name="T51" fmla="*/ 92 h 179"/>
                <a:gd name="T52" fmla="*/ 65 w 192"/>
                <a:gd name="T53" fmla="*/ 86 h 179"/>
                <a:gd name="T54" fmla="*/ 96 w 192"/>
                <a:gd name="T55" fmla="*/ 72 h 179"/>
                <a:gd name="T56" fmla="*/ 105 w 192"/>
                <a:gd name="T57" fmla="*/ 76 h 179"/>
                <a:gd name="T58" fmla="*/ 105 w 192"/>
                <a:gd name="T59" fmla="*/ 97 h 179"/>
                <a:gd name="T60" fmla="*/ 86 w 192"/>
                <a:gd name="T61" fmla="*/ 97 h 179"/>
                <a:gd name="T62" fmla="*/ 86 w 192"/>
                <a:gd name="T63" fmla="*/ 76 h 179"/>
                <a:gd name="T64" fmla="*/ 99 w 192"/>
                <a:gd name="T65" fmla="*/ 83 h 179"/>
                <a:gd name="T66" fmla="*/ 96 w 192"/>
                <a:gd name="T67" fmla="*/ 81 h 179"/>
                <a:gd name="T68" fmla="*/ 90 w 192"/>
                <a:gd name="T69" fmla="*/ 86 h 179"/>
                <a:gd name="T70" fmla="*/ 96 w 192"/>
                <a:gd name="T71" fmla="*/ 92 h 179"/>
                <a:gd name="T72" fmla="*/ 101 w 192"/>
                <a:gd name="T73" fmla="*/ 86 h 179"/>
                <a:gd name="T74" fmla="*/ 131 w 192"/>
                <a:gd name="T75" fmla="*/ 72 h 179"/>
                <a:gd name="T76" fmla="*/ 141 w 192"/>
                <a:gd name="T77" fmla="*/ 76 h 179"/>
                <a:gd name="T78" fmla="*/ 141 w 192"/>
                <a:gd name="T79" fmla="*/ 97 h 179"/>
                <a:gd name="T80" fmla="*/ 121 w 192"/>
                <a:gd name="T81" fmla="*/ 97 h 179"/>
                <a:gd name="T82" fmla="*/ 121 w 192"/>
                <a:gd name="T83" fmla="*/ 76 h 179"/>
                <a:gd name="T84" fmla="*/ 135 w 192"/>
                <a:gd name="T85" fmla="*/ 83 h 179"/>
                <a:gd name="T86" fmla="*/ 131 w 192"/>
                <a:gd name="T87" fmla="*/ 81 h 179"/>
                <a:gd name="T88" fmla="*/ 126 w 192"/>
                <a:gd name="T89" fmla="*/ 86 h 179"/>
                <a:gd name="T90" fmla="*/ 131 w 192"/>
                <a:gd name="T91" fmla="*/ 92 h 179"/>
                <a:gd name="T92" fmla="*/ 136 w 192"/>
                <a:gd name="T93" fmla="*/ 8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2" h="179">
                  <a:moveTo>
                    <a:pt x="60" y="72"/>
                  </a:moveTo>
                  <a:cubicBezTo>
                    <a:pt x="64" y="72"/>
                    <a:pt x="67" y="74"/>
                    <a:pt x="70" y="76"/>
                  </a:cubicBezTo>
                  <a:cubicBezTo>
                    <a:pt x="73" y="79"/>
                    <a:pt x="74" y="82"/>
                    <a:pt x="74" y="86"/>
                  </a:cubicBezTo>
                  <a:cubicBezTo>
                    <a:pt x="74" y="90"/>
                    <a:pt x="73" y="94"/>
                    <a:pt x="70" y="97"/>
                  </a:cubicBezTo>
                  <a:cubicBezTo>
                    <a:pt x="67" y="99"/>
                    <a:pt x="64" y="101"/>
                    <a:pt x="60" y="101"/>
                  </a:cubicBezTo>
                  <a:cubicBezTo>
                    <a:pt x="56" y="101"/>
                    <a:pt x="53" y="99"/>
                    <a:pt x="50" y="97"/>
                  </a:cubicBezTo>
                  <a:cubicBezTo>
                    <a:pt x="48" y="94"/>
                    <a:pt x="46" y="90"/>
                    <a:pt x="46" y="86"/>
                  </a:cubicBezTo>
                  <a:cubicBezTo>
                    <a:pt x="46" y="82"/>
                    <a:pt x="48" y="79"/>
                    <a:pt x="50" y="76"/>
                  </a:cubicBezTo>
                  <a:cubicBezTo>
                    <a:pt x="53" y="74"/>
                    <a:pt x="56" y="72"/>
                    <a:pt x="60" y="72"/>
                  </a:cubicBezTo>
                  <a:close/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22" y="0"/>
                    <a:pt x="146" y="10"/>
                    <a:pt x="163" y="25"/>
                  </a:cubicBezTo>
                  <a:cubicBezTo>
                    <a:pt x="181" y="41"/>
                    <a:pt x="192" y="62"/>
                    <a:pt x="192" y="86"/>
                  </a:cubicBezTo>
                  <a:cubicBezTo>
                    <a:pt x="192" y="110"/>
                    <a:pt x="181" y="132"/>
                    <a:pt x="163" y="148"/>
                  </a:cubicBezTo>
                  <a:cubicBezTo>
                    <a:pt x="146" y="163"/>
                    <a:pt x="122" y="172"/>
                    <a:pt x="96" y="172"/>
                  </a:cubicBezTo>
                  <a:cubicBezTo>
                    <a:pt x="88" y="172"/>
                    <a:pt x="80" y="172"/>
                    <a:pt x="73" y="170"/>
                  </a:cubicBezTo>
                  <a:cubicBezTo>
                    <a:pt x="66" y="169"/>
                    <a:pt x="60" y="167"/>
                    <a:pt x="54" y="164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29" y="178"/>
                    <a:pt x="27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2" y="178"/>
                    <a:pt x="19" y="177"/>
                    <a:pt x="17" y="176"/>
                  </a:cubicBezTo>
                  <a:cubicBezTo>
                    <a:pt x="15" y="174"/>
                    <a:pt x="14" y="172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2" y="167"/>
                    <a:pt x="12" y="165"/>
                    <a:pt x="13" y="162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3" y="131"/>
                    <a:pt x="8" y="123"/>
                    <a:pt x="5" y="115"/>
                  </a:cubicBezTo>
                  <a:cubicBezTo>
                    <a:pt x="2" y="106"/>
                    <a:pt x="0" y="96"/>
                    <a:pt x="0" y="86"/>
                  </a:cubicBezTo>
                  <a:cubicBezTo>
                    <a:pt x="0" y="62"/>
                    <a:pt x="10" y="41"/>
                    <a:pt x="28" y="25"/>
                  </a:cubicBezTo>
                  <a:cubicBezTo>
                    <a:pt x="45" y="10"/>
                    <a:pt x="69" y="0"/>
                    <a:pt x="96" y="0"/>
                  </a:cubicBezTo>
                  <a:close/>
                  <a:moveTo>
                    <a:pt x="153" y="37"/>
                  </a:moveTo>
                  <a:cubicBezTo>
                    <a:pt x="153" y="37"/>
                    <a:pt x="153" y="37"/>
                    <a:pt x="153" y="37"/>
                  </a:cubicBezTo>
                  <a:cubicBezTo>
                    <a:pt x="139" y="24"/>
                    <a:pt x="118" y="16"/>
                    <a:pt x="96" y="16"/>
                  </a:cubicBezTo>
                  <a:cubicBezTo>
                    <a:pt x="73" y="16"/>
                    <a:pt x="52" y="24"/>
                    <a:pt x="38" y="37"/>
                  </a:cubicBezTo>
                  <a:cubicBezTo>
                    <a:pt x="23" y="49"/>
                    <a:pt x="14" y="67"/>
                    <a:pt x="14" y="86"/>
                  </a:cubicBezTo>
                  <a:cubicBezTo>
                    <a:pt x="14" y="94"/>
                    <a:pt x="16" y="102"/>
                    <a:pt x="19" y="109"/>
                  </a:cubicBezTo>
                  <a:cubicBezTo>
                    <a:pt x="22" y="117"/>
                    <a:pt x="26" y="124"/>
                    <a:pt x="31" y="130"/>
                  </a:cubicBezTo>
                  <a:cubicBezTo>
                    <a:pt x="33" y="131"/>
                    <a:pt x="34" y="134"/>
                    <a:pt x="33" y="137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3" y="148"/>
                    <a:pt x="55" y="148"/>
                    <a:pt x="57" y="149"/>
                  </a:cubicBezTo>
                  <a:cubicBezTo>
                    <a:pt x="63" y="152"/>
                    <a:pt x="69" y="154"/>
                    <a:pt x="76" y="155"/>
                  </a:cubicBezTo>
                  <a:cubicBezTo>
                    <a:pt x="82" y="157"/>
                    <a:pt x="89" y="157"/>
                    <a:pt x="96" y="157"/>
                  </a:cubicBezTo>
                  <a:cubicBezTo>
                    <a:pt x="118" y="157"/>
                    <a:pt x="139" y="149"/>
                    <a:pt x="153" y="136"/>
                  </a:cubicBezTo>
                  <a:cubicBezTo>
                    <a:pt x="168" y="123"/>
                    <a:pt x="177" y="106"/>
                    <a:pt x="177" y="86"/>
                  </a:cubicBezTo>
                  <a:cubicBezTo>
                    <a:pt x="177" y="67"/>
                    <a:pt x="168" y="49"/>
                    <a:pt x="153" y="37"/>
                  </a:cubicBezTo>
                  <a:close/>
                  <a:moveTo>
                    <a:pt x="64" y="83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63" y="82"/>
                    <a:pt x="62" y="81"/>
                    <a:pt x="60" y="81"/>
                  </a:cubicBezTo>
                  <a:cubicBezTo>
                    <a:pt x="59" y="81"/>
                    <a:pt x="57" y="82"/>
                    <a:pt x="56" y="83"/>
                  </a:cubicBezTo>
                  <a:cubicBezTo>
                    <a:pt x="56" y="84"/>
                    <a:pt x="55" y="85"/>
                    <a:pt x="55" y="86"/>
                  </a:cubicBezTo>
                  <a:cubicBezTo>
                    <a:pt x="55" y="88"/>
                    <a:pt x="56" y="89"/>
                    <a:pt x="56" y="90"/>
                  </a:cubicBezTo>
                  <a:cubicBezTo>
                    <a:pt x="57" y="91"/>
                    <a:pt x="59" y="92"/>
                    <a:pt x="60" y="92"/>
                  </a:cubicBezTo>
                  <a:cubicBezTo>
                    <a:pt x="62" y="92"/>
                    <a:pt x="63" y="91"/>
                    <a:pt x="64" y="90"/>
                  </a:cubicBezTo>
                  <a:cubicBezTo>
                    <a:pt x="65" y="89"/>
                    <a:pt x="65" y="88"/>
                    <a:pt x="65" y="86"/>
                  </a:cubicBezTo>
                  <a:cubicBezTo>
                    <a:pt x="65" y="85"/>
                    <a:pt x="65" y="84"/>
                    <a:pt x="64" y="83"/>
                  </a:cubicBezTo>
                  <a:close/>
                  <a:moveTo>
                    <a:pt x="96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9" y="72"/>
                    <a:pt x="103" y="74"/>
                    <a:pt x="105" y="76"/>
                  </a:cubicBezTo>
                  <a:cubicBezTo>
                    <a:pt x="108" y="79"/>
                    <a:pt x="110" y="82"/>
                    <a:pt x="110" y="86"/>
                  </a:cubicBezTo>
                  <a:cubicBezTo>
                    <a:pt x="110" y="90"/>
                    <a:pt x="108" y="94"/>
                    <a:pt x="105" y="97"/>
                  </a:cubicBezTo>
                  <a:cubicBezTo>
                    <a:pt x="103" y="99"/>
                    <a:pt x="99" y="101"/>
                    <a:pt x="96" y="101"/>
                  </a:cubicBezTo>
                  <a:cubicBezTo>
                    <a:pt x="92" y="101"/>
                    <a:pt x="88" y="99"/>
                    <a:pt x="86" y="97"/>
                  </a:cubicBezTo>
                  <a:cubicBezTo>
                    <a:pt x="83" y="94"/>
                    <a:pt x="82" y="90"/>
                    <a:pt x="82" y="86"/>
                  </a:cubicBezTo>
                  <a:cubicBezTo>
                    <a:pt x="82" y="82"/>
                    <a:pt x="83" y="79"/>
                    <a:pt x="86" y="76"/>
                  </a:cubicBezTo>
                  <a:cubicBezTo>
                    <a:pt x="88" y="74"/>
                    <a:pt x="92" y="72"/>
                    <a:pt x="96" y="72"/>
                  </a:cubicBezTo>
                  <a:close/>
                  <a:moveTo>
                    <a:pt x="99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8" y="82"/>
                    <a:pt x="97" y="81"/>
                    <a:pt x="96" y="81"/>
                  </a:cubicBezTo>
                  <a:cubicBezTo>
                    <a:pt x="94" y="81"/>
                    <a:pt x="93" y="82"/>
                    <a:pt x="92" y="83"/>
                  </a:cubicBezTo>
                  <a:cubicBezTo>
                    <a:pt x="91" y="84"/>
                    <a:pt x="90" y="85"/>
                    <a:pt x="90" y="86"/>
                  </a:cubicBezTo>
                  <a:cubicBezTo>
                    <a:pt x="90" y="88"/>
                    <a:pt x="91" y="89"/>
                    <a:pt x="92" y="90"/>
                  </a:cubicBezTo>
                  <a:cubicBezTo>
                    <a:pt x="93" y="91"/>
                    <a:pt x="94" y="92"/>
                    <a:pt x="96" y="92"/>
                  </a:cubicBezTo>
                  <a:cubicBezTo>
                    <a:pt x="97" y="92"/>
                    <a:pt x="98" y="91"/>
                    <a:pt x="99" y="90"/>
                  </a:cubicBezTo>
                  <a:cubicBezTo>
                    <a:pt x="100" y="89"/>
                    <a:pt x="101" y="88"/>
                    <a:pt x="101" y="86"/>
                  </a:cubicBezTo>
                  <a:cubicBezTo>
                    <a:pt x="101" y="85"/>
                    <a:pt x="100" y="84"/>
                    <a:pt x="99" y="83"/>
                  </a:cubicBezTo>
                  <a:close/>
                  <a:moveTo>
                    <a:pt x="131" y="72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35" y="72"/>
                    <a:pt x="138" y="74"/>
                    <a:pt x="141" y="76"/>
                  </a:cubicBezTo>
                  <a:cubicBezTo>
                    <a:pt x="143" y="79"/>
                    <a:pt x="145" y="82"/>
                    <a:pt x="145" y="86"/>
                  </a:cubicBezTo>
                  <a:cubicBezTo>
                    <a:pt x="145" y="90"/>
                    <a:pt x="143" y="94"/>
                    <a:pt x="141" y="97"/>
                  </a:cubicBezTo>
                  <a:cubicBezTo>
                    <a:pt x="138" y="99"/>
                    <a:pt x="135" y="101"/>
                    <a:pt x="131" y="101"/>
                  </a:cubicBezTo>
                  <a:cubicBezTo>
                    <a:pt x="127" y="101"/>
                    <a:pt x="124" y="99"/>
                    <a:pt x="121" y="97"/>
                  </a:cubicBezTo>
                  <a:cubicBezTo>
                    <a:pt x="119" y="94"/>
                    <a:pt x="117" y="90"/>
                    <a:pt x="117" y="86"/>
                  </a:cubicBezTo>
                  <a:cubicBezTo>
                    <a:pt x="117" y="82"/>
                    <a:pt x="119" y="79"/>
                    <a:pt x="121" y="76"/>
                  </a:cubicBezTo>
                  <a:cubicBezTo>
                    <a:pt x="124" y="74"/>
                    <a:pt x="127" y="72"/>
                    <a:pt x="131" y="72"/>
                  </a:cubicBezTo>
                  <a:close/>
                  <a:moveTo>
                    <a:pt x="135" y="83"/>
                  </a:moveTo>
                  <a:cubicBezTo>
                    <a:pt x="135" y="83"/>
                    <a:pt x="135" y="83"/>
                    <a:pt x="135" y="83"/>
                  </a:cubicBezTo>
                  <a:cubicBezTo>
                    <a:pt x="134" y="82"/>
                    <a:pt x="132" y="81"/>
                    <a:pt x="131" y="81"/>
                  </a:cubicBezTo>
                  <a:cubicBezTo>
                    <a:pt x="130" y="81"/>
                    <a:pt x="128" y="82"/>
                    <a:pt x="127" y="83"/>
                  </a:cubicBezTo>
                  <a:cubicBezTo>
                    <a:pt x="126" y="84"/>
                    <a:pt x="126" y="85"/>
                    <a:pt x="126" y="86"/>
                  </a:cubicBezTo>
                  <a:cubicBezTo>
                    <a:pt x="126" y="88"/>
                    <a:pt x="126" y="89"/>
                    <a:pt x="127" y="90"/>
                  </a:cubicBezTo>
                  <a:cubicBezTo>
                    <a:pt x="128" y="91"/>
                    <a:pt x="130" y="92"/>
                    <a:pt x="131" y="92"/>
                  </a:cubicBezTo>
                  <a:cubicBezTo>
                    <a:pt x="132" y="92"/>
                    <a:pt x="134" y="91"/>
                    <a:pt x="135" y="90"/>
                  </a:cubicBezTo>
                  <a:cubicBezTo>
                    <a:pt x="136" y="89"/>
                    <a:pt x="136" y="88"/>
                    <a:pt x="136" y="86"/>
                  </a:cubicBezTo>
                  <a:cubicBezTo>
                    <a:pt x="136" y="85"/>
                    <a:pt x="136" y="84"/>
                    <a:pt x="135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矩形 17"/>
            <p:cNvSpPr/>
            <p:nvPr/>
          </p:nvSpPr>
          <p:spPr>
            <a:xfrm>
              <a:off x="3636004" y="3357563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5969846" y="3124124"/>
            <a:ext cx="10211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请输入题目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993778" y="2380094"/>
            <a:ext cx="1021154" cy="1071121"/>
            <a:chOff x="7725537" y="2379300"/>
            <a:chExt cx="1361539" cy="1428161"/>
          </a:xfrm>
        </p:grpSpPr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V="1">
              <a:off x="8321455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2" name="Oval 22"/>
            <p:cNvSpPr>
              <a:spLocks noChangeArrowheads="1"/>
            </p:cNvSpPr>
            <p:nvPr/>
          </p:nvSpPr>
          <p:spPr bwMode="auto">
            <a:xfrm>
              <a:off x="8059494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7742630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8191352" y="2525481"/>
              <a:ext cx="263721" cy="249072"/>
            </a:xfrm>
            <a:custGeom>
              <a:avLst/>
              <a:gdLst>
                <a:gd name="T0" fmla="*/ 48 w 98"/>
                <a:gd name="T1" fmla="*/ 24 h 92"/>
                <a:gd name="T2" fmla="*/ 50 w 98"/>
                <a:gd name="T3" fmla="*/ 53 h 92"/>
                <a:gd name="T4" fmla="*/ 52 w 98"/>
                <a:gd name="T5" fmla="*/ 17 h 92"/>
                <a:gd name="T6" fmla="*/ 48 w 98"/>
                <a:gd name="T7" fmla="*/ 16 h 92"/>
                <a:gd name="T8" fmla="*/ 41 w 98"/>
                <a:gd name="T9" fmla="*/ 28 h 92"/>
                <a:gd name="T10" fmla="*/ 94 w 98"/>
                <a:gd name="T11" fmla="*/ 12 h 92"/>
                <a:gd name="T12" fmla="*/ 84 w 98"/>
                <a:gd name="T13" fmla="*/ 12 h 92"/>
                <a:gd name="T14" fmla="*/ 80 w 98"/>
                <a:gd name="T15" fmla="*/ 0 h 92"/>
                <a:gd name="T16" fmla="*/ 14 w 98"/>
                <a:gd name="T17" fmla="*/ 4 h 92"/>
                <a:gd name="T18" fmla="*/ 3 w 98"/>
                <a:gd name="T19" fmla="*/ 12 h 92"/>
                <a:gd name="T20" fmla="*/ 0 w 98"/>
                <a:gd name="T21" fmla="*/ 37 h 92"/>
                <a:gd name="T22" fmla="*/ 6 w 98"/>
                <a:gd name="T23" fmla="*/ 52 h 92"/>
                <a:gd name="T24" fmla="*/ 45 w 98"/>
                <a:gd name="T25" fmla="*/ 75 h 92"/>
                <a:gd name="T26" fmla="*/ 29 w 98"/>
                <a:gd name="T27" fmla="*/ 84 h 92"/>
                <a:gd name="T28" fmla="*/ 29 w 98"/>
                <a:gd name="T29" fmla="*/ 92 h 92"/>
                <a:gd name="T30" fmla="*/ 73 w 98"/>
                <a:gd name="T31" fmla="*/ 88 h 92"/>
                <a:gd name="T32" fmla="*/ 53 w 98"/>
                <a:gd name="T33" fmla="*/ 84 h 92"/>
                <a:gd name="T34" fmla="*/ 78 w 98"/>
                <a:gd name="T35" fmla="*/ 59 h 92"/>
                <a:gd name="T36" fmla="*/ 92 w 98"/>
                <a:gd name="T37" fmla="*/ 52 h 92"/>
                <a:gd name="T38" fmla="*/ 98 w 98"/>
                <a:gd name="T39" fmla="*/ 16 h 92"/>
                <a:gd name="T40" fmla="*/ 11 w 98"/>
                <a:gd name="T41" fmla="*/ 47 h 92"/>
                <a:gd name="T42" fmla="*/ 7 w 98"/>
                <a:gd name="T43" fmla="*/ 37 h 92"/>
                <a:gd name="T44" fmla="*/ 14 w 98"/>
                <a:gd name="T45" fmla="*/ 20 h 92"/>
                <a:gd name="T46" fmla="*/ 15 w 98"/>
                <a:gd name="T47" fmla="*/ 50 h 92"/>
                <a:gd name="T48" fmla="*/ 76 w 98"/>
                <a:gd name="T49" fmla="*/ 40 h 92"/>
                <a:gd name="T50" fmla="*/ 73 w 98"/>
                <a:gd name="T51" fmla="*/ 53 h 92"/>
                <a:gd name="T52" fmla="*/ 49 w 98"/>
                <a:gd name="T53" fmla="*/ 67 h 92"/>
                <a:gd name="T54" fmla="*/ 24 w 98"/>
                <a:gd name="T55" fmla="*/ 53 h 92"/>
                <a:gd name="T56" fmla="*/ 21 w 98"/>
                <a:gd name="T57" fmla="*/ 40 h 92"/>
                <a:gd name="T58" fmla="*/ 76 w 98"/>
                <a:gd name="T59" fmla="*/ 8 h 92"/>
                <a:gd name="T60" fmla="*/ 91 w 98"/>
                <a:gd name="T61" fmla="*/ 37 h 92"/>
                <a:gd name="T62" fmla="*/ 86 w 98"/>
                <a:gd name="T63" fmla="*/ 47 h 92"/>
                <a:gd name="T64" fmla="*/ 83 w 98"/>
                <a:gd name="T65" fmla="*/ 50 h 92"/>
                <a:gd name="T66" fmla="*/ 84 w 98"/>
                <a:gd name="T67" fmla="*/ 40 h 92"/>
                <a:gd name="T68" fmla="*/ 91 w 98"/>
                <a:gd name="T69" fmla="*/ 2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92">
                  <a:moveTo>
                    <a:pt x="44" y="28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2"/>
                    <a:pt x="49" y="53"/>
                    <a:pt x="50" y="53"/>
                  </a:cubicBezTo>
                  <a:cubicBezTo>
                    <a:pt x="51" y="53"/>
                    <a:pt x="52" y="52"/>
                    <a:pt x="52" y="51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1" y="15"/>
                    <a:pt x="50" y="15"/>
                  </a:cubicBezTo>
                  <a:cubicBezTo>
                    <a:pt x="49" y="15"/>
                    <a:pt x="48" y="15"/>
                    <a:pt x="48" y="16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0" y="26"/>
                    <a:pt x="40" y="28"/>
                    <a:pt x="41" y="28"/>
                  </a:cubicBezTo>
                  <a:cubicBezTo>
                    <a:pt x="42" y="29"/>
                    <a:pt x="44" y="29"/>
                    <a:pt x="44" y="28"/>
                  </a:cubicBezTo>
                  <a:close/>
                  <a:moveTo>
                    <a:pt x="94" y="12"/>
                  </a:moveTo>
                  <a:cubicBezTo>
                    <a:pt x="94" y="12"/>
                    <a:pt x="94" y="12"/>
                    <a:pt x="9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2"/>
                    <a:pt x="82" y="0"/>
                    <a:pt x="8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4" y="2"/>
                    <a:pt x="14" y="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2" y="48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9" y="56"/>
                    <a:pt x="14" y="58"/>
                    <a:pt x="19" y="59"/>
                  </a:cubicBezTo>
                  <a:cubicBezTo>
                    <a:pt x="25" y="68"/>
                    <a:pt x="35" y="74"/>
                    <a:pt x="45" y="75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7" y="84"/>
                    <a:pt x="25" y="86"/>
                    <a:pt x="25" y="88"/>
                  </a:cubicBezTo>
                  <a:cubicBezTo>
                    <a:pt x="25" y="90"/>
                    <a:pt x="27" y="92"/>
                    <a:pt x="29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71" y="92"/>
                    <a:pt x="73" y="90"/>
                    <a:pt x="73" y="88"/>
                  </a:cubicBezTo>
                  <a:cubicBezTo>
                    <a:pt x="73" y="86"/>
                    <a:pt x="71" y="84"/>
                    <a:pt x="69" y="84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63" y="74"/>
                    <a:pt x="73" y="68"/>
                    <a:pt x="78" y="59"/>
                  </a:cubicBezTo>
                  <a:cubicBezTo>
                    <a:pt x="84" y="58"/>
                    <a:pt x="88" y="56"/>
                    <a:pt x="92" y="53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6" y="48"/>
                    <a:pt x="98" y="43"/>
                    <a:pt x="98" y="37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4"/>
                    <a:pt x="96" y="12"/>
                    <a:pt x="94" y="12"/>
                  </a:cubicBezTo>
                  <a:close/>
                  <a:moveTo>
                    <a:pt x="11" y="47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9" y="44"/>
                    <a:pt x="7" y="41"/>
                    <a:pt x="7" y="3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4"/>
                    <a:pt x="14" y="47"/>
                    <a:pt x="15" y="50"/>
                  </a:cubicBezTo>
                  <a:cubicBezTo>
                    <a:pt x="14" y="49"/>
                    <a:pt x="12" y="48"/>
                    <a:pt x="11" y="47"/>
                  </a:cubicBezTo>
                  <a:close/>
                  <a:moveTo>
                    <a:pt x="76" y="40"/>
                  </a:moveTo>
                  <a:cubicBezTo>
                    <a:pt x="76" y="40"/>
                    <a:pt x="76" y="40"/>
                    <a:pt x="76" y="40"/>
                  </a:cubicBezTo>
                  <a:cubicBezTo>
                    <a:pt x="76" y="45"/>
                    <a:pt x="75" y="49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62"/>
                    <a:pt x="59" y="67"/>
                    <a:pt x="49" y="67"/>
                  </a:cubicBezTo>
                  <a:cubicBezTo>
                    <a:pt x="39" y="67"/>
                    <a:pt x="29" y="62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2" y="49"/>
                    <a:pt x="21" y="45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40"/>
                    <a:pt x="76" y="40"/>
                    <a:pt x="76" y="40"/>
                  </a:cubicBezTo>
                  <a:close/>
                  <a:moveTo>
                    <a:pt x="91" y="37"/>
                  </a:moveTo>
                  <a:cubicBezTo>
                    <a:pt x="91" y="37"/>
                    <a:pt x="91" y="37"/>
                    <a:pt x="91" y="37"/>
                  </a:cubicBezTo>
                  <a:cubicBezTo>
                    <a:pt x="91" y="41"/>
                    <a:pt x="89" y="44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5" y="48"/>
                    <a:pt x="84" y="49"/>
                    <a:pt x="83" y="50"/>
                  </a:cubicBezTo>
                  <a:cubicBezTo>
                    <a:pt x="84" y="47"/>
                    <a:pt x="84" y="44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37"/>
                    <a:pt x="91" y="37"/>
                    <a:pt x="91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矩形 24"/>
            <p:cNvSpPr/>
            <p:nvPr/>
          </p:nvSpPr>
          <p:spPr>
            <a:xfrm>
              <a:off x="7725537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2102" y="3046112"/>
            <a:ext cx="1021154" cy="1073758"/>
            <a:chOff x="9069969" y="3267323"/>
            <a:chExt cx="1361539" cy="1431677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V="1">
              <a:off x="9678930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9416968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909985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9545864" y="4309884"/>
              <a:ext cx="266132" cy="272130"/>
            </a:xfrm>
            <a:custGeom>
              <a:avLst/>
              <a:gdLst>
                <a:gd name="T0" fmla="*/ 26 w 90"/>
                <a:gd name="T1" fmla="*/ 19 h 91"/>
                <a:gd name="T2" fmla="*/ 19 w 90"/>
                <a:gd name="T3" fmla="*/ 26 h 91"/>
                <a:gd name="T4" fmla="*/ 18 w 90"/>
                <a:gd name="T5" fmla="*/ 34 h 91"/>
                <a:gd name="T6" fmla="*/ 22 w 90"/>
                <a:gd name="T7" fmla="*/ 29 h 91"/>
                <a:gd name="T8" fmla="*/ 29 w 90"/>
                <a:gd name="T9" fmla="*/ 23 h 91"/>
                <a:gd name="T10" fmla="*/ 33 w 90"/>
                <a:gd name="T11" fmla="*/ 18 h 91"/>
                <a:gd name="T12" fmla="*/ 89 w 90"/>
                <a:gd name="T13" fmla="*/ 84 h 91"/>
                <a:gd name="T14" fmla="*/ 73 w 90"/>
                <a:gd name="T15" fmla="*/ 67 h 91"/>
                <a:gd name="T16" fmla="*/ 82 w 90"/>
                <a:gd name="T17" fmla="*/ 41 h 91"/>
                <a:gd name="T18" fmla="*/ 79 w 90"/>
                <a:gd name="T19" fmla="*/ 25 h 91"/>
                <a:gd name="T20" fmla="*/ 70 w 90"/>
                <a:gd name="T21" fmla="*/ 12 h 91"/>
                <a:gd name="T22" fmla="*/ 41 w 90"/>
                <a:gd name="T23" fmla="*/ 0 h 91"/>
                <a:gd name="T24" fmla="*/ 3 w 90"/>
                <a:gd name="T25" fmla="*/ 25 h 91"/>
                <a:gd name="T26" fmla="*/ 3 w 90"/>
                <a:gd name="T27" fmla="*/ 57 h 91"/>
                <a:gd name="T28" fmla="*/ 12 w 90"/>
                <a:gd name="T29" fmla="*/ 70 h 91"/>
                <a:gd name="T30" fmla="*/ 25 w 90"/>
                <a:gd name="T31" fmla="*/ 79 h 91"/>
                <a:gd name="T32" fmla="*/ 25 w 90"/>
                <a:gd name="T33" fmla="*/ 79 h 91"/>
                <a:gd name="T34" fmla="*/ 57 w 90"/>
                <a:gd name="T35" fmla="*/ 79 h 91"/>
                <a:gd name="T36" fmla="*/ 84 w 90"/>
                <a:gd name="T37" fmla="*/ 89 h 91"/>
                <a:gd name="T38" fmla="*/ 89 w 90"/>
                <a:gd name="T39" fmla="*/ 84 h 91"/>
                <a:gd name="T40" fmla="*/ 65 w 90"/>
                <a:gd name="T41" fmla="*/ 65 h 91"/>
                <a:gd name="T42" fmla="*/ 54 w 90"/>
                <a:gd name="T43" fmla="*/ 72 h 91"/>
                <a:gd name="T44" fmla="*/ 28 w 90"/>
                <a:gd name="T45" fmla="*/ 72 h 91"/>
                <a:gd name="T46" fmla="*/ 17 w 90"/>
                <a:gd name="T47" fmla="*/ 65 h 91"/>
                <a:gd name="T48" fmla="*/ 17 w 90"/>
                <a:gd name="T49" fmla="*/ 65 h 91"/>
                <a:gd name="T50" fmla="*/ 10 w 90"/>
                <a:gd name="T51" fmla="*/ 54 h 91"/>
                <a:gd name="T52" fmla="*/ 10 w 90"/>
                <a:gd name="T53" fmla="*/ 28 h 91"/>
                <a:gd name="T54" fmla="*/ 41 w 90"/>
                <a:gd name="T55" fmla="*/ 7 h 91"/>
                <a:gd name="T56" fmla="*/ 65 w 90"/>
                <a:gd name="T57" fmla="*/ 17 h 91"/>
                <a:gd name="T58" fmla="*/ 72 w 90"/>
                <a:gd name="T59" fmla="*/ 28 h 91"/>
                <a:gd name="T60" fmla="*/ 75 w 90"/>
                <a:gd name="T61" fmla="*/ 41 h 91"/>
                <a:gd name="T62" fmla="*/ 65 w 90"/>
                <a:gd name="T63" fmla="*/ 65 h 91"/>
                <a:gd name="T64" fmla="*/ 65 w 90"/>
                <a:gd name="T65" fmla="*/ 39 h 91"/>
                <a:gd name="T66" fmla="*/ 61 w 90"/>
                <a:gd name="T67" fmla="*/ 50 h 91"/>
                <a:gd name="T68" fmla="*/ 57 w 90"/>
                <a:gd name="T69" fmla="*/ 57 h 91"/>
                <a:gd name="T70" fmla="*/ 41 w 90"/>
                <a:gd name="T71" fmla="*/ 63 h 91"/>
                <a:gd name="T72" fmla="*/ 41 w 90"/>
                <a:gd name="T73" fmla="*/ 68 h 91"/>
                <a:gd name="T74" fmla="*/ 60 w 90"/>
                <a:gd name="T75" fmla="*/ 60 h 91"/>
                <a:gd name="T76" fmla="*/ 66 w 90"/>
                <a:gd name="T77" fmla="*/ 51 h 91"/>
                <a:gd name="T78" fmla="*/ 65 w 90"/>
                <a:gd name="T79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" h="91">
                  <a:moveTo>
                    <a:pt x="30" y="16"/>
                  </a:moveTo>
                  <a:cubicBezTo>
                    <a:pt x="29" y="17"/>
                    <a:pt x="27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6" y="32"/>
                    <a:pt x="16" y="33"/>
                    <a:pt x="18" y="34"/>
                  </a:cubicBezTo>
                  <a:cubicBezTo>
                    <a:pt x="19" y="34"/>
                    <a:pt x="20" y="34"/>
                    <a:pt x="20" y="32"/>
                  </a:cubicBezTo>
                  <a:cubicBezTo>
                    <a:pt x="21" y="31"/>
                    <a:pt x="22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4"/>
                    <a:pt x="27" y="23"/>
                    <a:pt x="29" y="23"/>
                  </a:cubicBezTo>
                  <a:cubicBezTo>
                    <a:pt x="30" y="22"/>
                    <a:pt x="31" y="21"/>
                    <a:pt x="32" y="21"/>
                  </a:cubicBezTo>
                  <a:cubicBezTo>
                    <a:pt x="33" y="20"/>
                    <a:pt x="34" y="19"/>
                    <a:pt x="33" y="18"/>
                  </a:cubicBezTo>
                  <a:cubicBezTo>
                    <a:pt x="33" y="17"/>
                    <a:pt x="32" y="16"/>
                    <a:pt x="30" y="16"/>
                  </a:cubicBezTo>
                  <a:close/>
                  <a:moveTo>
                    <a:pt x="89" y="84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5" y="64"/>
                    <a:pt x="77" y="61"/>
                    <a:pt x="79" y="57"/>
                  </a:cubicBezTo>
                  <a:cubicBezTo>
                    <a:pt x="81" y="52"/>
                    <a:pt x="82" y="47"/>
                    <a:pt x="82" y="41"/>
                  </a:cubicBezTo>
                  <a:cubicBezTo>
                    <a:pt x="82" y="36"/>
                    <a:pt x="81" y="30"/>
                    <a:pt x="79" y="26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7" y="20"/>
                    <a:pt x="74" y="16"/>
                    <a:pt x="70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6" y="8"/>
                    <a:pt x="62" y="5"/>
                    <a:pt x="57" y="3"/>
                  </a:cubicBezTo>
                  <a:cubicBezTo>
                    <a:pt x="52" y="1"/>
                    <a:pt x="46" y="0"/>
                    <a:pt x="41" y="0"/>
                  </a:cubicBezTo>
                  <a:cubicBezTo>
                    <a:pt x="29" y="0"/>
                    <a:pt x="19" y="4"/>
                    <a:pt x="12" y="12"/>
                  </a:cubicBezTo>
                  <a:cubicBezTo>
                    <a:pt x="8" y="16"/>
                    <a:pt x="5" y="20"/>
                    <a:pt x="3" y="25"/>
                  </a:cubicBezTo>
                  <a:cubicBezTo>
                    <a:pt x="1" y="30"/>
                    <a:pt x="0" y="36"/>
                    <a:pt x="0" y="41"/>
                  </a:cubicBezTo>
                  <a:cubicBezTo>
                    <a:pt x="0" y="47"/>
                    <a:pt x="1" y="52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5" y="62"/>
                    <a:pt x="8" y="66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6" y="74"/>
                    <a:pt x="20" y="77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30" y="81"/>
                    <a:pt x="35" y="82"/>
                    <a:pt x="41" y="82"/>
                  </a:cubicBezTo>
                  <a:cubicBezTo>
                    <a:pt x="46" y="82"/>
                    <a:pt x="52" y="81"/>
                    <a:pt x="57" y="79"/>
                  </a:cubicBezTo>
                  <a:cubicBezTo>
                    <a:pt x="61" y="78"/>
                    <a:pt x="64" y="75"/>
                    <a:pt x="67" y="73"/>
                  </a:cubicBezTo>
                  <a:cubicBezTo>
                    <a:pt x="84" y="89"/>
                    <a:pt x="84" y="89"/>
                    <a:pt x="84" y="89"/>
                  </a:cubicBezTo>
                  <a:cubicBezTo>
                    <a:pt x="85" y="91"/>
                    <a:pt x="88" y="91"/>
                    <a:pt x="89" y="89"/>
                  </a:cubicBezTo>
                  <a:cubicBezTo>
                    <a:pt x="90" y="88"/>
                    <a:pt x="90" y="85"/>
                    <a:pt x="89" y="84"/>
                  </a:cubicBezTo>
                  <a:close/>
                  <a:moveTo>
                    <a:pt x="65" y="65"/>
                  </a:move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2" y="68"/>
                    <a:pt x="58" y="71"/>
                    <a:pt x="54" y="72"/>
                  </a:cubicBezTo>
                  <a:cubicBezTo>
                    <a:pt x="50" y="74"/>
                    <a:pt x="45" y="75"/>
                    <a:pt x="41" y="75"/>
                  </a:cubicBezTo>
                  <a:cubicBezTo>
                    <a:pt x="36" y="75"/>
                    <a:pt x="32" y="74"/>
                    <a:pt x="28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4" y="71"/>
                    <a:pt x="20" y="68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4" y="62"/>
                    <a:pt x="11" y="58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8" y="50"/>
                    <a:pt x="7" y="46"/>
                    <a:pt x="7" y="41"/>
                  </a:cubicBezTo>
                  <a:cubicBezTo>
                    <a:pt x="7" y="37"/>
                    <a:pt x="8" y="32"/>
                    <a:pt x="10" y="28"/>
                  </a:cubicBezTo>
                  <a:cubicBezTo>
                    <a:pt x="11" y="24"/>
                    <a:pt x="14" y="20"/>
                    <a:pt x="17" y="17"/>
                  </a:cubicBezTo>
                  <a:cubicBezTo>
                    <a:pt x="23" y="11"/>
                    <a:pt x="32" y="7"/>
                    <a:pt x="41" y="7"/>
                  </a:cubicBezTo>
                  <a:cubicBezTo>
                    <a:pt x="45" y="7"/>
                    <a:pt x="50" y="8"/>
                    <a:pt x="54" y="10"/>
                  </a:cubicBezTo>
                  <a:cubicBezTo>
                    <a:pt x="58" y="12"/>
                    <a:pt x="62" y="14"/>
                    <a:pt x="65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8" y="21"/>
                    <a:pt x="70" y="24"/>
                    <a:pt x="72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4" y="32"/>
                    <a:pt x="75" y="37"/>
                    <a:pt x="75" y="41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70" y="58"/>
                    <a:pt x="68" y="62"/>
                    <a:pt x="65" y="65"/>
                  </a:cubicBezTo>
                  <a:close/>
                  <a:moveTo>
                    <a:pt x="65" y="39"/>
                  </a:moveTo>
                  <a:cubicBezTo>
                    <a:pt x="65" y="39"/>
                    <a:pt x="65" y="39"/>
                    <a:pt x="65" y="39"/>
                  </a:cubicBezTo>
                  <a:cubicBezTo>
                    <a:pt x="64" y="39"/>
                    <a:pt x="63" y="40"/>
                    <a:pt x="63" y="41"/>
                  </a:cubicBezTo>
                  <a:cubicBezTo>
                    <a:pt x="63" y="44"/>
                    <a:pt x="62" y="47"/>
                    <a:pt x="61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0" y="52"/>
                    <a:pt x="59" y="55"/>
                    <a:pt x="57" y="57"/>
                  </a:cubicBezTo>
                  <a:cubicBezTo>
                    <a:pt x="54" y="59"/>
                    <a:pt x="52" y="60"/>
                    <a:pt x="49" y="62"/>
                  </a:cubicBezTo>
                  <a:cubicBezTo>
                    <a:pt x="47" y="63"/>
                    <a:pt x="44" y="63"/>
                    <a:pt x="41" y="63"/>
                  </a:cubicBezTo>
                  <a:cubicBezTo>
                    <a:pt x="40" y="63"/>
                    <a:pt x="39" y="64"/>
                    <a:pt x="39" y="66"/>
                  </a:cubicBezTo>
                  <a:cubicBezTo>
                    <a:pt x="39" y="67"/>
                    <a:pt x="40" y="68"/>
                    <a:pt x="41" y="68"/>
                  </a:cubicBezTo>
                  <a:cubicBezTo>
                    <a:pt x="44" y="68"/>
                    <a:pt x="48" y="67"/>
                    <a:pt x="51" y="66"/>
                  </a:cubicBezTo>
                  <a:cubicBezTo>
                    <a:pt x="54" y="64"/>
                    <a:pt x="57" y="63"/>
                    <a:pt x="60" y="60"/>
                  </a:cubicBezTo>
                  <a:cubicBezTo>
                    <a:pt x="62" y="58"/>
                    <a:pt x="64" y="55"/>
                    <a:pt x="66" y="51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48"/>
                    <a:pt x="68" y="45"/>
                    <a:pt x="68" y="41"/>
                  </a:cubicBezTo>
                  <a:cubicBezTo>
                    <a:pt x="68" y="40"/>
                    <a:pt x="67" y="39"/>
                    <a:pt x="6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矩形 30"/>
            <p:cNvSpPr/>
            <p:nvPr/>
          </p:nvSpPr>
          <p:spPr>
            <a:xfrm>
              <a:off x="9069969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5829432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3821990" y="2391168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946814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872663" y="3591265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935107" y="2380094"/>
            <a:ext cx="1021154" cy="1071121"/>
            <a:chOff x="4980642" y="2379300"/>
            <a:chExt cx="1361539" cy="1428161"/>
          </a:xfrm>
        </p:grpSpPr>
        <p:sp>
          <p:nvSpPr>
            <p:cNvPr id="37" name="Line 13"/>
            <p:cNvSpPr>
              <a:spLocks noChangeShapeType="1"/>
            </p:cNvSpPr>
            <p:nvPr/>
          </p:nvSpPr>
          <p:spPr bwMode="auto">
            <a:xfrm flipV="1">
              <a:off x="5611779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8" name="Oval 16"/>
            <p:cNvSpPr>
              <a:spLocks noChangeArrowheads="1"/>
            </p:cNvSpPr>
            <p:nvPr/>
          </p:nvSpPr>
          <p:spPr bwMode="auto">
            <a:xfrm>
              <a:off x="5349818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503270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>
              <a:off x="5501820" y="2511045"/>
              <a:ext cx="219918" cy="260598"/>
            </a:xfrm>
            <a:custGeom>
              <a:avLst/>
              <a:gdLst>
                <a:gd name="T0" fmla="*/ 116 w 162"/>
                <a:gd name="T1" fmla="*/ 53 h 192"/>
                <a:gd name="T2" fmla="*/ 101 w 162"/>
                <a:gd name="T3" fmla="*/ 89 h 192"/>
                <a:gd name="T4" fmla="*/ 101 w 162"/>
                <a:gd name="T5" fmla="*/ 90 h 192"/>
                <a:gd name="T6" fmla="*/ 122 w 162"/>
                <a:gd name="T7" fmla="*/ 109 h 192"/>
                <a:gd name="T8" fmla="*/ 150 w 162"/>
                <a:gd name="T9" fmla="*/ 121 h 192"/>
                <a:gd name="T10" fmla="*/ 150 w 162"/>
                <a:gd name="T11" fmla="*/ 180 h 192"/>
                <a:gd name="T12" fmla="*/ 121 w 162"/>
                <a:gd name="T13" fmla="*/ 192 h 192"/>
                <a:gd name="T14" fmla="*/ 28 w 162"/>
                <a:gd name="T15" fmla="*/ 185 h 192"/>
                <a:gd name="T16" fmla="*/ 28 w 162"/>
                <a:gd name="T17" fmla="*/ 178 h 192"/>
                <a:gd name="T18" fmla="*/ 12 w 162"/>
                <a:gd name="T19" fmla="*/ 178 h 192"/>
                <a:gd name="T20" fmla="*/ 0 w 162"/>
                <a:gd name="T21" fmla="*/ 161 h 192"/>
                <a:gd name="T22" fmla="*/ 4 w 162"/>
                <a:gd name="T23" fmla="*/ 123 h 192"/>
                <a:gd name="T24" fmla="*/ 30 w 162"/>
                <a:gd name="T25" fmla="*/ 89 h 192"/>
                <a:gd name="T26" fmla="*/ 15 w 162"/>
                <a:gd name="T27" fmla="*/ 53 h 192"/>
                <a:gd name="T28" fmla="*/ 117 w 162"/>
                <a:gd name="T29" fmla="*/ 130 h 192"/>
                <a:gd name="T30" fmla="*/ 117 w 162"/>
                <a:gd name="T31" fmla="*/ 146 h 192"/>
                <a:gd name="T32" fmla="*/ 97 w 162"/>
                <a:gd name="T33" fmla="*/ 151 h 192"/>
                <a:gd name="T34" fmla="*/ 117 w 162"/>
                <a:gd name="T35" fmla="*/ 155 h 192"/>
                <a:gd name="T36" fmla="*/ 122 w 162"/>
                <a:gd name="T37" fmla="*/ 176 h 192"/>
                <a:gd name="T38" fmla="*/ 126 w 162"/>
                <a:gd name="T39" fmla="*/ 155 h 192"/>
                <a:gd name="T40" fmla="*/ 146 w 162"/>
                <a:gd name="T41" fmla="*/ 151 h 192"/>
                <a:gd name="T42" fmla="*/ 126 w 162"/>
                <a:gd name="T43" fmla="*/ 146 h 192"/>
                <a:gd name="T44" fmla="*/ 117 w 162"/>
                <a:gd name="T45" fmla="*/ 130 h 192"/>
                <a:gd name="T46" fmla="*/ 99 w 162"/>
                <a:gd name="T47" fmla="*/ 128 h 192"/>
                <a:gd name="T48" fmla="*/ 99 w 162"/>
                <a:gd name="T49" fmla="*/ 174 h 192"/>
                <a:gd name="T50" fmla="*/ 144 w 162"/>
                <a:gd name="T51" fmla="*/ 174 h 192"/>
                <a:gd name="T52" fmla="*/ 144 w 162"/>
                <a:gd name="T53" fmla="*/ 128 h 192"/>
                <a:gd name="T54" fmla="*/ 99 w 162"/>
                <a:gd name="T55" fmla="*/ 128 h 192"/>
                <a:gd name="T56" fmla="*/ 103 w 162"/>
                <a:gd name="T57" fmla="*/ 113 h 192"/>
                <a:gd name="T58" fmla="*/ 66 w 162"/>
                <a:gd name="T59" fmla="*/ 105 h 192"/>
                <a:gd name="T60" fmla="*/ 17 w 162"/>
                <a:gd name="T61" fmla="*/ 129 h 192"/>
                <a:gd name="T62" fmla="*/ 15 w 162"/>
                <a:gd name="T63" fmla="*/ 161 h 192"/>
                <a:gd name="T64" fmla="*/ 34 w 162"/>
                <a:gd name="T65" fmla="*/ 163 h 192"/>
                <a:gd name="T66" fmla="*/ 38 w 162"/>
                <a:gd name="T67" fmla="*/ 138 h 192"/>
                <a:gd name="T68" fmla="*/ 43 w 162"/>
                <a:gd name="T69" fmla="*/ 170 h 192"/>
                <a:gd name="T70" fmla="*/ 43 w 162"/>
                <a:gd name="T71" fmla="*/ 177 h 192"/>
                <a:gd name="T72" fmla="*/ 81 w 162"/>
                <a:gd name="T73" fmla="*/ 151 h 192"/>
                <a:gd name="T74" fmla="*/ 93 w 162"/>
                <a:gd name="T75" fmla="*/ 121 h 192"/>
                <a:gd name="T76" fmla="*/ 103 w 162"/>
                <a:gd name="T77" fmla="*/ 113 h 192"/>
                <a:gd name="T78" fmla="*/ 66 w 162"/>
                <a:gd name="T79" fmla="*/ 16 h 192"/>
                <a:gd name="T80" fmla="*/ 66 w 162"/>
                <a:gd name="T81" fmla="*/ 89 h 192"/>
                <a:gd name="T82" fmla="*/ 66 w 162"/>
                <a:gd name="T83" fmla="*/ 1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192">
                  <a:moveTo>
                    <a:pt x="66" y="0"/>
                  </a:moveTo>
                  <a:cubicBezTo>
                    <a:pt x="93" y="0"/>
                    <a:pt x="116" y="24"/>
                    <a:pt x="116" y="53"/>
                  </a:cubicBezTo>
                  <a:cubicBezTo>
                    <a:pt x="116" y="67"/>
                    <a:pt x="110" y="80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107" y="96"/>
                    <a:pt x="114" y="102"/>
                    <a:pt x="119" y="109"/>
                  </a:cubicBezTo>
                  <a:cubicBezTo>
                    <a:pt x="120" y="109"/>
                    <a:pt x="121" y="109"/>
                    <a:pt x="122" y="109"/>
                  </a:cubicBezTo>
                  <a:cubicBezTo>
                    <a:pt x="133" y="109"/>
                    <a:pt x="143" y="114"/>
                    <a:pt x="150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58" y="129"/>
                    <a:pt x="162" y="139"/>
                    <a:pt x="162" y="151"/>
                  </a:cubicBezTo>
                  <a:cubicBezTo>
                    <a:pt x="162" y="162"/>
                    <a:pt x="158" y="173"/>
                    <a:pt x="150" y="180"/>
                  </a:cubicBezTo>
                  <a:cubicBezTo>
                    <a:pt x="143" y="188"/>
                    <a:pt x="133" y="192"/>
                    <a:pt x="122" y="192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35" y="192"/>
                    <a:pt x="35" y="192"/>
                    <a:pt x="35" y="192"/>
                  </a:cubicBezTo>
                  <a:cubicBezTo>
                    <a:pt x="31" y="192"/>
                    <a:pt x="28" y="189"/>
                    <a:pt x="28" y="185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14" y="178"/>
                    <a:pt x="14" y="178"/>
                    <a:pt x="14" y="178"/>
                  </a:cubicBezTo>
                  <a:cubicBezTo>
                    <a:pt x="13" y="178"/>
                    <a:pt x="13" y="178"/>
                    <a:pt x="12" y="178"/>
                  </a:cubicBezTo>
                  <a:cubicBezTo>
                    <a:pt x="8" y="177"/>
                    <a:pt x="5" y="175"/>
                    <a:pt x="3" y="172"/>
                  </a:cubicBezTo>
                  <a:cubicBezTo>
                    <a:pt x="1" y="169"/>
                    <a:pt x="0" y="165"/>
                    <a:pt x="0" y="16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37"/>
                    <a:pt x="1" y="130"/>
                    <a:pt x="4" y="123"/>
                  </a:cubicBezTo>
                  <a:cubicBezTo>
                    <a:pt x="9" y="109"/>
                    <a:pt x="20" y="100"/>
                    <a:pt x="30" y="90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20" y="80"/>
                    <a:pt x="15" y="66"/>
                    <a:pt x="15" y="53"/>
                  </a:cubicBezTo>
                  <a:cubicBezTo>
                    <a:pt x="15" y="24"/>
                    <a:pt x="38" y="0"/>
                    <a:pt x="66" y="0"/>
                  </a:cubicBezTo>
                  <a:close/>
                  <a:moveTo>
                    <a:pt x="117" y="130"/>
                  </a:moveTo>
                  <a:cubicBezTo>
                    <a:pt x="117" y="130"/>
                    <a:pt x="117" y="130"/>
                    <a:pt x="117" y="130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99" y="146"/>
                    <a:pt x="97" y="148"/>
                    <a:pt x="97" y="151"/>
                  </a:cubicBezTo>
                  <a:cubicBezTo>
                    <a:pt x="97" y="153"/>
                    <a:pt x="99" y="155"/>
                    <a:pt x="102" y="155"/>
                  </a:cubicBezTo>
                  <a:cubicBezTo>
                    <a:pt x="117" y="155"/>
                    <a:pt x="117" y="155"/>
                    <a:pt x="117" y="155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174"/>
                    <a:pt x="119" y="176"/>
                    <a:pt x="122" y="176"/>
                  </a:cubicBezTo>
                  <a:cubicBezTo>
                    <a:pt x="124" y="176"/>
                    <a:pt x="126" y="174"/>
                    <a:pt x="126" y="171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4" y="155"/>
                    <a:pt x="146" y="153"/>
                    <a:pt x="146" y="151"/>
                  </a:cubicBezTo>
                  <a:cubicBezTo>
                    <a:pt x="146" y="148"/>
                    <a:pt x="144" y="146"/>
                    <a:pt x="141" y="146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6" y="124"/>
                    <a:pt x="117" y="124"/>
                    <a:pt x="117" y="130"/>
                  </a:cubicBezTo>
                  <a:close/>
                  <a:moveTo>
                    <a:pt x="99" y="128"/>
                  </a:moveTo>
                  <a:cubicBezTo>
                    <a:pt x="99" y="128"/>
                    <a:pt x="99" y="128"/>
                    <a:pt x="99" y="128"/>
                  </a:cubicBezTo>
                  <a:cubicBezTo>
                    <a:pt x="94" y="133"/>
                    <a:pt x="90" y="142"/>
                    <a:pt x="90" y="151"/>
                  </a:cubicBezTo>
                  <a:cubicBezTo>
                    <a:pt x="90" y="160"/>
                    <a:pt x="94" y="168"/>
                    <a:pt x="99" y="174"/>
                  </a:cubicBezTo>
                  <a:cubicBezTo>
                    <a:pt x="105" y="179"/>
                    <a:pt x="113" y="183"/>
                    <a:pt x="122" y="183"/>
                  </a:cubicBezTo>
                  <a:cubicBezTo>
                    <a:pt x="130" y="183"/>
                    <a:pt x="138" y="179"/>
                    <a:pt x="144" y="174"/>
                  </a:cubicBezTo>
                  <a:cubicBezTo>
                    <a:pt x="150" y="168"/>
                    <a:pt x="153" y="160"/>
                    <a:pt x="153" y="151"/>
                  </a:cubicBezTo>
                  <a:cubicBezTo>
                    <a:pt x="153" y="142"/>
                    <a:pt x="150" y="134"/>
                    <a:pt x="144" y="128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32" y="115"/>
                    <a:pt x="112" y="115"/>
                    <a:pt x="99" y="128"/>
                  </a:cubicBezTo>
                  <a:close/>
                  <a:moveTo>
                    <a:pt x="103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99" y="108"/>
                    <a:pt x="93" y="103"/>
                    <a:pt x="89" y="99"/>
                  </a:cubicBezTo>
                  <a:cubicBezTo>
                    <a:pt x="82" y="103"/>
                    <a:pt x="74" y="105"/>
                    <a:pt x="66" y="105"/>
                  </a:cubicBezTo>
                  <a:cubicBezTo>
                    <a:pt x="57" y="105"/>
                    <a:pt x="49" y="103"/>
                    <a:pt x="42" y="99"/>
                  </a:cubicBezTo>
                  <a:cubicBezTo>
                    <a:pt x="34" y="107"/>
                    <a:pt x="22" y="117"/>
                    <a:pt x="17" y="129"/>
                  </a:cubicBezTo>
                  <a:cubicBezTo>
                    <a:pt x="15" y="134"/>
                    <a:pt x="15" y="139"/>
                    <a:pt x="15" y="145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4" y="143"/>
                    <a:pt x="34" y="143"/>
                    <a:pt x="34" y="143"/>
                  </a:cubicBezTo>
                  <a:cubicBezTo>
                    <a:pt x="34" y="140"/>
                    <a:pt x="36" y="138"/>
                    <a:pt x="38" y="138"/>
                  </a:cubicBezTo>
                  <a:cubicBezTo>
                    <a:pt x="41" y="138"/>
                    <a:pt x="43" y="140"/>
                    <a:pt x="43" y="143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5" y="170"/>
                    <a:pt x="81" y="161"/>
                    <a:pt x="81" y="151"/>
                  </a:cubicBezTo>
                  <a:cubicBezTo>
                    <a:pt x="81" y="139"/>
                    <a:pt x="86" y="129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6" y="118"/>
                    <a:pt x="99" y="115"/>
                    <a:pt x="103" y="113"/>
                  </a:cubicBezTo>
                  <a:close/>
                  <a:moveTo>
                    <a:pt x="66" y="16"/>
                  </a:moveTo>
                  <a:cubicBezTo>
                    <a:pt x="66" y="16"/>
                    <a:pt x="66" y="16"/>
                    <a:pt x="66" y="16"/>
                  </a:cubicBezTo>
                  <a:cubicBezTo>
                    <a:pt x="46" y="16"/>
                    <a:pt x="30" y="32"/>
                    <a:pt x="30" y="53"/>
                  </a:cubicBezTo>
                  <a:cubicBezTo>
                    <a:pt x="30" y="73"/>
                    <a:pt x="46" y="89"/>
                    <a:pt x="66" y="89"/>
                  </a:cubicBezTo>
                  <a:cubicBezTo>
                    <a:pt x="85" y="89"/>
                    <a:pt x="101" y="73"/>
                    <a:pt x="101" y="53"/>
                  </a:cubicBezTo>
                  <a:cubicBezTo>
                    <a:pt x="101" y="32"/>
                    <a:pt x="85" y="16"/>
                    <a:pt x="6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1" name="矩形 40"/>
            <p:cNvSpPr/>
            <p:nvPr/>
          </p:nvSpPr>
          <p:spPr>
            <a:xfrm>
              <a:off x="4980642" y="3365089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4817382" y="3571064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663636" y="355779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4" name="标题 4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7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6353" y="2792534"/>
            <a:ext cx="4668443" cy="1004222"/>
            <a:chOff x="2722448" y="2694330"/>
            <a:chExt cx="6224590" cy="1338962"/>
          </a:xfrm>
          <a:solidFill>
            <a:schemeClr val="bg1">
              <a:lumMod val="75000"/>
            </a:schemeClr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27758" y="3045721"/>
            <a:ext cx="493433" cy="497849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376097" y="3045721"/>
            <a:ext cx="493433" cy="497849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65930" y="3044016"/>
            <a:ext cx="493433" cy="497849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51502" y="3045721"/>
            <a:ext cx="494285" cy="497849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41335" y="3044016"/>
            <a:ext cx="493433" cy="497849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5" name="矩形 24"/>
          <p:cNvSpPr/>
          <p:nvPr/>
        </p:nvSpPr>
        <p:spPr>
          <a:xfrm>
            <a:off x="4346101" y="233577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95651" y="234168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262010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435934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140702" y="3664811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837385" y="1520781"/>
            <a:ext cx="3008921" cy="18376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837385" y="3396128"/>
            <a:ext cx="3008921" cy="1356817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1125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92884" y="1520781"/>
            <a:ext cx="3008921" cy="18376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92884" y="3396128"/>
            <a:ext cx="3008921" cy="1356817"/>
          </a:xfrm>
          <a:prstGeom prst="rect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680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0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12158" y="21009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321077" y="1682618"/>
            <a:ext cx="2761298" cy="2047389"/>
            <a:chOff x="1226820" y="1896745"/>
            <a:chExt cx="3681730" cy="2729851"/>
          </a:xfrm>
        </p:grpSpPr>
        <p:grpSp>
          <p:nvGrpSpPr>
            <p:cNvPr id="4" name="组合 3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B6DDD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16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6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8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0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4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8311" y="1663568"/>
            <a:ext cx="2488082" cy="1993573"/>
            <a:chOff x="7276465" y="1871345"/>
            <a:chExt cx="3317442" cy="2658097"/>
          </a:xfrm>
        </p:grpSpPr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1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3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7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9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840213" y="40219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432520" y="41076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5122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7765208" y="2874281"/>
            <a:ext cx="281073" cy="58498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Freeform 8"/>
          <p:cNvSpPr/>
          <p:nvPr/>
        </p:nvSpPr>
        <p:spPr bwMode="auto">
          <a:xfrm>
            <a:off x="6903920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Freeform 10"/>
          <p:cNvSpPr/>
          <p:nvPr/>
        </p:nvSpPr>
        <p:spPr bwMode="auto">
          <a:xfrm>
            <a:off x="6043635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5183349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Freeform 14"/>
          <p:cNvSpPr/>
          <p:nvPr/>
        </p:nvSpPr>
        <p:spPr bwMode="auto">
          <a:xfrm>
            <a:off x="4323064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Freeform 16"/>
          <p:cNvSpPr/>
          <p:nvPr/>
        </p:nvSpPr>
        <p:spPr bwMode="auto">
          <a:xfrm>
            <a:off x="3462778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8046282" y="2972683"/>
            <a:ext cx="619365" cy="576162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rgbClr val="B6DDD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0173" y="2874281"/>
            <a:ext cx="719749" cy="759394"/>
            <a:chOff x="882491" y="2261909"/>
            <a:chExt cx="959665" cy="1012525"/>
          </a:xfrm>
        </p:grpSpPr>
        <p:sp>
          <p:nvSpPr>
            <p:cNvPr id="10" name="Freeform 15"/>
            <p:cNvSpPr/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1" name="Text Placeholder 59"/>
            <p:cNvSpPr txBox="1"/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2015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0459" y="2874281"/>
            <a:ext cx="719749" cy="762108"/>
            <a:chOff x="2029538" y="2261909"/>
            <a:chExt cx="959665" cy="1016144"/>
          </a:xfrm>
        </p:grpSpPr>
        <p:sp>
          <p:nvSpPr>
            <p:cNvPr id="13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4" name="Text Placeholder 59"/>
            <p:cNvSpPr txBox="1"/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2016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40744" y="2874281"/>
            <a:ext cx="719749" cy="762108"/>
            <a:chOff x="3176585" y="2261909"/>
            <a:chExt cx="959665" cy="1016144"/>
          </a:xfrm>
        </p:grpSpPr>
        <p:sp>
          <p:nvSpPr>
            <p:cNvPr id="16" name="Rectangle 11"/>
            <p:cNvSpPr>
              <a:spLocks noChangeArrowheads="1"/>
            </p:cNvSpPr>
            <p:nvPr userDrawn="1"/>
          </p:nvSpPr>
          <p:spPr bwMode="auto">
            <a:xfrm>
              <a:off x="3261110" y="2261909"/>
              <a:ext cx="772282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7" name="Text Placeholder 59"/>
            <p:cNvSpPr txBox="1"/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2017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01029" y="2874281"/>
            <a:ext cx="719749" cy="762108"/>
            <a:chOff x="4323632" y="2261909"/>
            <a:chExt cx="959665" cy="1016144"/>
          </a:xfrm>
        </p:grpSpPr>
        <p:sp>
          <p:nvSpPr>
            <p:cNvPr id="19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0" name="Text Placeholder 59"/>
            <p:cNvSpPr txBox="1"/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2018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59423" y="2874281"/>
            <a:ext cx="719749" cy="762108"/>
            <a:chOff x="5468157" y="2261909"/>
            <a:chExt cx="959665" cy="1016144"/>
          </a:xfrm>
        </p:grpSpPr>
        <p:sp>
          <p:nvSpPr>
            <p:cNvPr id="22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3" name="Text Placeholder 59"/>
            <p:cNvSpPr txBox="1"/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2019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22603" y="2874281"/>
            <a:ext cx="719749" cy="762108"/>
            <a:chOff x="6619064" y="2261909"/>
            <a:chExt cx="959665" cy="1016144"/>
          </a:xfrm>
        </p:grpSpPr>
        <p:sp>
          <p:nvSpPr>
            <p:cNvPr id="25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6" name="Text Placeholder 59"/>
            <p:cNvSpPr txBox="1"/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2020</a:t>
              </a:r>
            </a:p>
          </p:txBody>
        </p:sp>
      </p:grpSp>
      <p:sp>
        <p:nvSpPr>
          <p:cNvPr id="27" name="Text Placeholder 59"/>
          <p:cNvSpPr txBox="1"/>
          <p:nvPr/>
        </p:nvSpPr>
        <p:spPr>
          <a:xfrm>
            <a:off x="3743852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8" name="Straight Connector 54"/>
          <p:cNvCxnSpPr/>
          <p:nvPr/>
        </p:nvCxnSpPr>
        <p:spPr>
          <a:xfrm>
            <a:off x="3743852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59"/>
          <p:cNvSpPr txBox="1"/>
          <p:nvPr/>
        </p:nvSpPr>
        <p:spPr>
          <a:xfrm>
            <a:off x="5463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Connector 56"/>
          <p:cNvCxnSpPr/>
          <p:nvPr/>
        </p:nvCxnSpPr>
        <p:spPr>
          <a:xfrm>
            <a:off x="5463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59"/>
          <p:cNvSpPr txBox="1"/>
          <p:nvPr/>
        </p:nvSpPr>
        <p:spPr>
          <a:xfrm>
            <a:off x="7185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2" name="Straight Connector 58"/>
          <p:cNvCxnSpPr/>
          <p:nvPr/>
        </p:nvCxnSpPr>
        <p:spPr>
          <a:xfrm>
            <a:off x="7185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59"/>
          <p:cNvSpPr txBox="1"/>
          <p:nvPr/>
        </p:nvSpPr>
        <p:spPr>
          <a:xfrm>
            <a:off x="2883566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Text Placeholder 59"/>
          <p:cNvSpPr txBox="1"/>
          <p:nvPr/>
        </p:nvSpPr>
        <p:spPr>
          <a:xfrm>
            <a:off x="4603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 Placeholder 59"/>
          <p:cNvSpPr txBox="1"/>
          <p:nvPr/>
        </p:nvSpPr>
        <p:spPr>
          <a:xfrm>
            <a:off x="6325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6" name="Straight Connector 62"/>
          <p:cNvCxnSpPr/>
          <p:nvPr/>
        </p:nvCxnSpPr>
        <p:spPr>
          <a:xfrm>
            <a:off x="28894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63"/>
          <p:cNvCxnSpPr/>
          <p:nvPr/>
        </p:nvCxnSpPr>
        <p:spPr>
          <a:xfrm>
            <a:off x="46093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64"/>
          <p:cNvCxnSpPr/>
          <p:nvPr/>
        </p:nvCxnSpPr>
        <p:spPr>
          <a:xfrm>
            <a:off x="6328191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标题 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6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  <p:bldP spid="29" grpId="0"/>
      <p:bldP spid="31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652346" y="1744656"/>
            <a:ext cx="2746772" cy="1312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1013"/>
          </a:p>
        </p:txBody>
      </p:sp>
      <p:sp>
        <p:nvSpPr>
          <p:cNvPr id="3" name="Rectangle 3"/>
          <p:cNvSpPr/>
          <p:nvPr/>
        </p:nvSpPr>
        <p:spPr>
          <a:xfrm>
            <a:off x="2909145" y="1744656"/>
            <a:ext cx="2743200" cy="1314450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3168107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5" name="Oval 12"/>
          <p:cNvSpPr/>
          <p:nvPr/>
        </p:nvSpPr>
        <p:spPr>
          <a:xfrm>
            <a:off x="4653114" y="3158225"/>
            <a:ext cx="538460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6" name="Oval 14"/>
          <p:cNvSpPr/>
          <p:nvPr/>
        </p:nvSpPr>
        <p:spPr>
          <a:xfrm>
            <a:off x="6138121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Oval 16"/>
          <p:cNvSpPr/>
          <p:nvPr/>
        </p:nvSpPr>
        <p:spPr>
          <a:xfrm>
            <a:off x="7622234" y="3158225"/>
            <a:ext cx="537567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8" name="Group 20"/>
          <p:cNvGrpSpPr/>
          <p:nvPr/>
        </p:nvGrpSpPr>
        <p:grpSpPr>
          <a:xfrm>
            <a:off x="3293866" y="3275226"/>
            <a:ext cx="301367" cy="303238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0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4801111" y="3307982"/>
            <a:ext cx="292007" cy="254570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2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3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4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5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6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7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8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9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0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1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2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23" name="Group 35"/>
          <p:cNvGrpSpPr/>
          <p:nvPr/>
        </p:nvGrpSpPr>
        <p:grpSpPr>
          <a:xfrm>
            <a:off x="7747947" y="3282113"/>
            <a:ext cx="284519" cy="282648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24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5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6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7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8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9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0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1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2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3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4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5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6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7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8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9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0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1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42" name="Group 54"/>
          <p:cNvGrpSpPr/>
          <p:nvPr/>
        </p:nvGrpSpPr>
        <p:grpSpPr>
          <a:xfrm>
            <a:off x="6297424" y="3309295"/>
            <a:ext cx="224621" cy="29200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43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4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sp>
        <p:nvSpPr>
          <p:cNvPr id="45" name="矩形 44"/>
          <p:cNvSpPr/>
          <p:nvPr/>
        </p:nvSpPr>
        <p:spPr>
          <a:xfrm>
            <a:off x="4706039" y="1959862"/>
            <a:ext cx="757891" cy="248140"/>
          </a:xfrm>
          <a:prstGeom prst="rect">
            <a:avLst/>
          </a:prstGeom>
        </p:spPr>
        <p:txBody>
          <a:bodyPr wrap="none" lIns="51430" tIns="25715" rIns="51430" bIns="25715">
            <a:spAutoFit/>
          </a:bodyPr>
          <a:lstStyle/>
          <a:p>
            <a:pPr algn="r" defTabSz="513874">
              <a:defRPr/>
            </a:pPr>
            <a:r>
              <a:rPr lang="zh-CN" altLang="en-US" sz="1275" b="1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9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3102920" y="2214357"/>
            <a:ext cx="2361010" cy="66133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000229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882357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485236" y="3762766"/>
            <a:ext cx="872430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4367364" y="3999402"/>
            <a:ext cx="1108174" cy="50898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7454357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7336484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969350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5851478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5" name="标题 5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/>
          <p:nvPr/>
        </p:nvGrpSpPr>
        <p:grpSpPr>
          <a:xfrm>
            <a:off x="5166807" y="2129862"/>
            <a:ext cx="2588775" cy="407451"/>
            <a:chOff x="5128064" y="2256183"/>
            <a:chExt cx="3273083" cy="515155"/>
          </a:xfrm>
        </p:grpSpPr>
        <p:sp>
          <p:nvSpPr>
            <p:cNvPr id="3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5166807" y="2793401"/>
            <a:ext cx="2588775" cy="407451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5166807" y="3456938"/>
            <a:ext cx="2588775" cy="407451"/>
            <a:chOff x="5128064" y="3934054"/>
            <a:chExt cx="3273083" cy="515155"/>
          </a:xfrm>
        </p:grpSpPr>
        <p:sp>
          <p:nvSpPr>
            <p:cNvPr id="9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/>
          <p:nvPr/>
        </p:nvGrpSpPr>
        <p:grpSpPr>
          <a:xfrm>
            <a:off x="5166807" y="4120476"/>
            <a:ext cx="2588776" cy="407452"/>
            <a:chOff x="5128064" y="4772988"/>
            <a:chExt cx="3273084" cy="515156"/>
          </a:xfrm>
        </p:grpSpPr>
        <p:sp>
          <p:nvSpPr>
            <p:cNvPr id="12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Rectangle 27"/>
          <p:cNvSpPr/>
          <p:nvPr/>
        </p:nvSpPr>
        <p:spPr>
          <a:xfrm>
            <a:off x="2116391" y="2129861"/>
            <a:ext cx="3048674" cy="23980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5166806" y="1669441"/>
            <a:ext cx="367177" cy="381929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18855" y="2183547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5717634" y="281399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8" name="矩形 17"/>
          <p:cNvSpPr/>
          <p:nvPr/>
        </p:nvSpPr>
        <p:spPr>
          <a:xfrm>
            <a:off x="5732655" y="3492668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5732655" y="414668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7940454" y="1897611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939233" y="2537313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938012" y="3221295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54254" y="3892596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0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034434" y="229034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13" name="标题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2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6" name="标题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05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8133" y="1889631"/>
            <a:ext cx="3937397" cy="715581"/>
            <a:chOff x="2646363" y="1501775"/>
            <a:chExt cx="5249862" cy="954108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noFill/>
            <a:ln>
              <a:solidFill>
                <a:srgbClr val="ADA095"/>
              </a:solidFill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09391" y="1501775"/>
              <a:ext cx="509115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48133" y="2654012"/>
            <a:ext cx="3937397" cy="715581"/>
            <a:chOff x="2646363" y="2520950"/>
            <a:chExt cx="5249862" cy="954108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66643" y="2520950"/>
              <a:ext cx="594608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405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8133" y="3419588"/>
            <a:ext cx="3937397" cy="715581"/>
            <a:chOff x="2646363" y="3541713"/>
            <a:chExt cx="5249862" cy="954108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57026" y="3541713"/>
              <a:ext cx="613844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48133" y="4183967"/>
            <a:ext cx="3937397" cy="715581"/>
            <a:chOff x="2646363" y="4560888"/>
            <a:chExt cx="5249862" cy="954109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67711" y="4560888"/>
              <a:ext cx="592469" cy="954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9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7" name="标题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1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/>
          <p:cNvGrpSpPr/>
          <p:nvPr/>
        </p:nvGrpSpPr>
        <p:grpSpPr>
          <a:xfrm>
            <a:off x="2158827" y="2249293"/>
            <a:ext cx="535085" cy="401890"/>
            <a:chOff x="7586663" y="2316885"/>
            <a:chExt cx="713446" cy="535853"/>
          </a:xfrm>
        </p:grpSpPr>
        <p:sp>
          <p:nvSpPr>
            <p:cNvPr id="182" name="椭圆 181"/>
            <p:cNvSpPr/>
            <p:nvPr/>
          </p:nvSpPr>
          <p:spPr>
            <a:xfrm>
              <a:off x="7586663" y="2316885"/>
              <a:ext cx="535853" cy="535853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7944922" y="2497551"/>
              <a:ext cx="355187" cy="355187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84" name="TextBox 23"/>
          <p:cNvSpPr txBox="1"/>
          <p:nvPr/>
        </p:nvSpPr>
        <p:spPr>
          <a:xfrm>
            <a:off x="2159065" y="2737146"/>
            <a:ext cx="345567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sp>
        <p:nvSpPr>
          <p:cNvPr id="185" name="TextBox 24"/>
          <p:cNvSpPr txBox="1"/>
          <p:nvPr/>
        </p:nvSpPr>
        <p:spPr>
          <a:xfrm>
            <a:off x="2665680" y="2379220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grpSp>
        <p:nvGrpSpPr>
          <p:cNvPr id="186" name="组合 185"/>
          <p:cNvGrpSpPr/>
          <p:nvPr/>
        </p:nvGrpSpPr>
        <p:grpSpPr>
          <a:xfrm>
            <a:off x="6780119" y="1936093"/>
            <a:ext cx="3392329" cy="2751773"/>
            <a:chOff x="11043" y="2319"/>
            <a:chExt cx="7123" cy="5778"/>
          </a:xfrm>
        </p:grpSpPr>
        <p:grpSp>
          <p:nvGrpSpPr>
            <p:cNvPr id="187" name="组合 186"/>
            <p:cNvGrpSpPr/>
            <p:nvPr/>
          </p:nvGrpSpPr>
          <p:grpSpPr>
            <a:xfrm>
              <a:off x="11043" y="3035"/>
              <a:ext cx="5479" cy="5062"/>
              <a:chOff x="1155" y="3649"/>
              <a:chExt cx="5479" cy="5062"/>
            </a:xfrm>
          </p:grpSpPr>
          <p:sp>
            <p:nvSpPr>
              <p:cNvPr id="193" name="等腰三角形 192"/>
              <p:cNvSpPr/>
              <p:nvPr/>
            </p:nvSpPr>
            <p:spPr>
              <a:xfrm>
                <a:off x="1155" y="6425"/>
                <a:ext cx="1864" cy="2286"/>
              </a:xfrm>
              <a:prstGeom prst="triangle">
                <a:avLst>
                  <a:gd name="adj" fmla="val 49999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4" name="等腰三角形 193"/>
              <p:cNvSpPr/>
              <p:nvPr/>
            </p:nvSpPr>
            <p:spPr>
              <a:xfrm>
                <a:off x="1774" y="3649"/>
                <a:ext cx="3712" cy="5062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5" name="等腰三角形 194"/>
              <p:cNvSpPr/>
              <p:nvPr/>
            </p:nvSpPr>
            <p:spPr>
              <a:xfrm>
                <a:off x="3957" y="5060"/>
                <a:ext cx="2678" cy="3651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188" name="等腰三角形 187"/>
            <p:cNvSpPr/>
            <p:nvPr/>
          </p:nvSpPr>
          <p:spPr>
            <a:xfrm>
              <a:off x="15238" y="5147"/>
              <a:ext cx="2928" cy="2950"/>
            </a:xfrm>
            <a:prstGeom prst="triangl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11416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30%</a:t>
              </a:r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13047" y="2319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60%</a:t>
              </a: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14815" y="3816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50%</a:t>
              </a:r>
            </a:p>
          </p:txBody>
        </p:sp>
        <p:sp>
          <p:nvSpPr>
            <p:cNvPr id="192" name="文本框 191"/>
            <p:cNvSpPr txBox="1"/>
            <p:nvPr/>
          </p:nvSpPr>
          <p:spPr>
            <a:xfrm>
              <a:off x="16248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45%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99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  <p:bldP spid="184" grpId="1"/>
      <p:bldP spid="185" grpId="0"/>
      <p:bldP spid="18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12"/>
          <p:cNvSpPr>
            <a:spLocks noChangeShapeType="1"/>
          </p:cNvSpPr>
          <p:nvPr/>
        </p:nvSpPr>
        <p:spPr bwMode="auto">
          <a:xfrm>
            <a:off x="2861156" y="3325905"/>
            <a:ext cx="5669756" cy="1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4750915" y="238114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52"/>
          <p:cNvSpPr>
            <a:spLocks noChangeArrowheads="1"/>
          </p:cNvSpPr>
          <p:nvPr/>
        </p:nvSpPr>
        <p:spPr bwMode="auto">
          <a:xfrm>
            <a:off x="5696271" y="238114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54"/>
          <p:cNvSpPr>
            <a:spLocks noChangeArrowheads="1"/>
          </p:cNvSpPr>
          <p:nvPr/>
        </p:nvSpPr>
        <p:spPr bwMode="auto">
          <a:xfrm>
            <a:off x="5696271" y="332602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3"/>
          <p:cNvSpPr>
            <a:spLocks noChangeArrowheads="1"/>
          </p:cNvSpPr>
          <p:nvPr/>
        </p:nvSpPr>
        <p:spPr bwMode="auto">
          <a:xfrm>
            <a:off x="4750915" y="332602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直接连接符 82"/>
          <p:cNvSpPr>
            <a:spLocks noChangeShapeType="1"/>
          </p:cNvSpPr>
          <p:nvPr/>
        </p:nvSpPr>
        <p:spPr bwMode="auto">
          <a:xfrm>
            <a:off x="5696035" y="2016812"/>
            <a:ext cx="0" cy="2618186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6702112" y="2714041"/>
            <a:ext cx="2497872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6673897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0" name="TextBox 23"/>
          <p:cNvSpPr txBox="1"/>
          <p:nvPr/>
        </p:nvSpPr>
        <p:spPr>
          <a:xfrm>
            <a:off x="6702112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TextBox 24"/>
          <p:cNvSpPr txBox="1"/>
          <p:nvPr/>
        </p:nvSpPr>
        <p:spPr>
          <a:xfrm>
            <a:off x="6673897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2288703" y="271404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TextBox 24"/>
          <p:cNvSpPr txBox="1"/>
          <p:nvPr/>
        </p:nvSpPr>
        <p:spPr>
          <a:xfrm>
            <a:off x="3565676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4" name="TextBox 23"/>
          <p:cNvSpPr txBox="1"/>
          <p:nvPr/>
        </p:nvSpPr>
        <p:spPr>
          <a:xfrm>
            <a:off x="2250603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TextBox 24"/>
          <p:cNvSpPr txBox="1"/>
          <p:nvPr/>
        </p:nvSpPr>
        <p:spPr>
          <a:xfrm>
            <a:off x="3527576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>
            <a:off x="5050953" y="2714042"/>
            <a:ext cx="344805" cy="368141"/>
          </a:xfrm>
          <a:custGeom>
            <a:avLst/>
            <a:gdLst>
              <a:gd name="T0" fmla="*/ 123 w 131"/>
              <a:gd name="T1" fmla="*/ 72 h 131"/>
              <a:gd name="T2" fmla="*/ 51 w 131"/>
              <a:gd name="T3" fmla="*/ 0 h 131"/>
              <a:gd name="T4" fmla="*/ 0 w 131"/>
              <a:gd name="T5" fmla="*/ 0 h 131"/>
              <a:gd name="T6" fmla="*/ 0 w 131"/>
              <a:gd name="T7" fmla="*/ 51 h 131"/>
              <a:gd name="T8" fmla="*/ 72 w 131"/>
              <a:gd name="T9" fmla="*/ 123 h 131"/>
              <a:gd name="T10" fmla="*/ 89 w 131"/>
              <a:gd name="T11" fmla="*/ 123 h 131"/>
              <a:gd name="T12" fmla="*/ 123 w 131"/>
              <a:gd name="T13" fmla="*/ 89 h 131"/>
              <a:gd name="T14" fmla="*/ 123 w 131"/>
              <a:gd name="T15" fmla="*/ 72 h 131"/>
              <a:gd name="T16" fmla="*/ 34 w 131"/>
              <a:gd name="T17" fmla="*/ 34 h 131"/>
              <a:gd name="T18" fmla="*/ 17 w 131"/>
              <a:gd name="T19" fmla="*/ 34 h 131"/>
              <a:gd name="T20" fmla="*/ 17 w 131"/>
              <a:gd name="T21" fmla="*/ 17 h 131"/>
              <a:gd name="T22" fmla="*/ 34 w 131"/>
              <a:gd name="T23" fmla="*/ 17 h 131"/>
              <a:gd name="T24" fmla="*/ 34 w 131"/>
              <a:gd name="T25" fmla="*/ 34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1">
                <a:moveTo>
                  <a:pt x="123" y="72"/>
                </a:moveTo>
                <a:cubicBezTo>
                  <a:pt x="114" y="63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1"/>
                  <a:pt x="0" y="51"/>
                  <a:pt x="0" y="51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80" y="131"/>
                  <a:pt x="89" y="123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89"/>
                  <a:pt x="131" y="80"/>
                  <a:pt x="123" y="72"/>
                </a:cubicBezTo>
                <a:moveTo>
                  <a:pt x="34" y="34"/>
                </a:moveTo>
                <a:cubicBezTo>
                  <a:pt x="29" y="38"/>
                  <a:pt x="21" y="38"/>
                  <a:pt x="17" y="34"/>
                </a:cubicBezTo>
                <a:cubicBezTo>
                  <a:pt x="12" y="29"/>
                  <a:pt x="12" y="21"/>
                  <a:pt x="17" y="17"/>
                </a:cubicBezTo>
                <a:cubicBezTo>
                  <a:pt x="21" y="12"/>
                  <a:pt x="29" y="12"/>
                  <a:pt x="34" y="17"/>
                </a:cubicBezTo>
                <a:cubicBezTo>
                  <a:pt x="38" y="21"/>
                  <a:pt x="38" y="29"/>
                  <a:pt x="34" y="3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Freeform 84"/>
          <p:cNvSpPr>
            <a:spLocks noEditPoints="1"/>
          </p:cNvSpPr>
          <p:nvPr/>
        </p:nvSpPr>
        <p:spPr bwMode="auto">
          <a:xfrm>
            <a:off x="5982022" y="2714042"/>
            <a:ext cx="373856" cy="335756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Freeform 33"/>
          <p:cNvSpPr>
            <a:spLocks noEditPoints="1"/>
          </p:cNvSpPr>
          <p:nvPr/>
        </p:nvSpPr>
        <p:spPr bwMode="auto">
          <a:xfrm>
            <a:off x="5128582" y="3624631"/>
            <a:ext cx="267176" cy="347663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6018693" y="3653682"/>
            <a:ext cx="337185" cy="319088"/>
          </a:xfrm>
          <a:custGeom>
            <a:avLst/>
            <a:gdLst>
              <a:gd name="T0" fmla="*/ 140 w 145"/>
              <a:gd name="T1" fmla="*/ 124 h 144"/>
              <a:gd name="T2" fmla="*/ 106 w 145"/>
              <a:gd name="T3" fmla="*/ 89 h 144"/>
              <a:gd name="T4" fmla="*/ 105 w 145"/>
              <a:gd name="T5" fmla="*/ 88 h 144"/>
              <a:gd name="T6" fmla="*/ 114 w 145"/>
              <a:gd name="T7" fmla="*/ 57 h 144"/>
              <a:gd name="T8" fmla="*/ 57 w 145"/>
              <a:gd name="T9" fmla="*/ 0 h 144"/>
              <a:gd name="T10" fmla="*/ 0 w 145"/>
              <a:gd name="T11" fmla="*/ 57 h 144"/>
              <a:gd name="T12" fmla="*/ 57 w 145"/>
              <a:gd name="T13" fmla="*/ 114 h 144"/>
              <a:gd name="T14" fmla="*/ 88 w 145"/>
              <a:gd name="T15" fmla="*/ 105 h 144"/>
              <a:gd name="T16" fmla="*/ 89 w 145"/>
              <a:gd name="T17" fmla="*/ 106 h 144"/>
              <a:gd name="T18" fmla="*/ 124 w 145"/>
              <a:gd name="T19" fmla="*/ 140 h 144"/>
              <a:gd name="T20" fmla="*/ 132 w 145"/>
              <a:gd name="T21" fmla="*/ 144 h 144"/>
              <a:gd name="T22" fmla="*/ 140 w 145"/>
              <a:gd name="T23" fmla="*/ 140 h 144"/>
              <a:gd name="T24" fmla="*/ 140 w 145"/>
              <a:gd name="T25" fmla="*/ 124 h 144"/>
              <a:gd name="T26" fmla="*/ 57 w 145"/>
              <a:gd name="T27" fmla="*/ 96 h 144"/>
              <a:gd name="T28" fmla="*/ 18 w 145"/>
              <a:gd name="T29" fmla="*/ 57 h 144"/>
              <a:gd name="T30" fmla="*/ 57 w 145"/>
              <a:gd name="T31" fmla="*/ 18 h 144"/>
              <a:gd name="T32" fmla="*/ 96 w 145"/>
              <a:gd name="T33" fmla="*/ 57 h 144"/>
              <a:gd name="T34" fmla="*/ 57 w 145"/>
              <a:gd name="T35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5" h="144">
                <a:moveTo>
                  <a:pt x="140" y="124"/>
                </a:moveTo>
                <a:cubicBezTo>
                  <a:pt x="106" y="89"/>
                  <a:pt x="106" y="89"/>
                  <a:pt x="106" y="89"/>
                </a:cubicBezTo>
                <a:cubicBezTo>
                  <a:pt x="106" y="89"/>
                  <a:pt x="105" y="88"/>
                  <a:pt x="105" y="88"/>
                </a:cubicBezTo>
                <a:cubicBezTo>
                  <a:pt x="111" y="79"/>
                  <a:pt x="114" y="68"/>
                  <a:pt x="114" y="57"/>
                </a:cubicBezTo>
                <a:cubicBezTo>
                  <a:pt x="114" y="26"/>
                  <a:pt x="88" y="0"/>
                  <a:pt x="57" y="0"/>
                </a:cubicBezTo>
                <a:cubicBezTo>
                  <a:pt x="26" y="0"/>
                  <a:pt x="0" y="26"/>
                  <a:pt x="0" y="57"/>
                </a:cubicBezTo>
                <a:cubicBezTo>
                  <a:pt x="0" y="88"/>
                  <a:pt x="26" y="114"/>
                  <a:pt x="57" y="114"/>
                </a:cubicBezTo>
                <a:cubicBezTo>
                  <a:pt x="68" y="114"/>
                  <a:pt x="79" y="111"/>
                  <a:pt x="88" y="105"/>
                </a:cubicBezTo>
                <a:cubicBezTo>
                  <a:pt x="88" y="105"/>
                  <a:pt x="89" y="106"/>
                  <a:pt x="89" y="106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6" y="143"/>
                  <a:pt x="129" y="144"/>
                  <a:pt x="132" y="144"/>
                </a:cubicBezTo>
                <a:cubicBezTo>
                  <a:pt x="135" y="144"/>
                  <a:pt x="138" y="143"/>
                  <a:pt x="140" y="140"/>
                </a:cubicBezTo>
                <a:cubicBezTo>
                  <a:pt x="145" y="136"/>
                  <a:pt x="145" y="128"/>
                  <a:pt x="140" y="124"/>
                </a:cubicBezTo>
                <a:moveTo>
                  <a:pt x="57" y="96"/>
                </a:moveTo>
                <a:cubicBezTo>
                  <a:pt x="36" y="96"/>
                  <a:pt x="18" y="78"/>
                  <a:pt x="18" y="57"/>
                </a:cubicBezTo>
                <a:cubicBezTo>
                  <a:pt x="18" y="35"/>
                  <a:pt x="36" y="18"/>
                  <a:pt x="57" y="18"/>
                </a:cubicBezTo>
                <a:cubicBezTo>
                  <a:pt x="78" y="18"/>
                  <a:pt x="96" y="35"/>
                  <a:pt x="96" y="57"/>
                </a:cubicBezTo>
                <a:cubicBezTo>
                  <a:pt x="96" y="78"/>
                  <a:pt x="78" y="96"/>
                  <a:pt x="57" y="9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1573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3944697" y="2730324"/>
            <a:ext cx="255985" cy="192881"/>
            <a:chOff x="3481388" y="2968625"/>
            <a:chExt cx="341313" cy="257175"/>
          </a:xfrm>
          <a:solidFill>
            <a:srgbClr val="B6DDDD"/>
          </a:solidFill>
        </p:grpSpPr>
        <p:sp>
          <p:nvSpPr>
            <p:cNvPr id="39" name="Freeform 277"/>
            <p:cNvSpPr/>
            <p:nvPr/>
          </p:nvSpPr>
          <p:spPr bwMode="auto">
            <a:xfrm>
              <a:off x="366077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0" name="Freeform 278"/>
            <p:cNvSpPr/>
            <p:nvPr/>
          </p:nvSpPr>
          <p:spPr bwMode="auto">
            <a:xfrm>
              <a:off x="3481388" y="2968625"/>
              <a:ext cx="160338" cy="257175"/>
            </a:xfrm>
            <a:custGeom>
              <a:avLst/>
              <a:gdLst>
                <a:gd name="T0" fmla="*/ 8 w 51"/>
                <a:gd name="T1" fmla="*/ 81 h 81"/>
                <a:gd name="T2" fmla="*/ 2 w 51"/>
                <a:gd name="T3" fmla="*/ 78 h 81"/>
                <a:gd name="T4" fmla="*/ 2 w 51"/>
                <a:gd name="T5" fmla="*/ 68 h 81"/>
                <a:gd name="T6" fmla="*/ 30 w 51"/>
                <a:gd name="T7" fmla="*/ 41 h 81"/>
                <a:gd name="T8" fmla="*/ 2 w 51"/>
                <a:gd name="T9" fmla="*/ 14 h 81"/>
                <a:gd name="T10" fmla="*/ 2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2" y="78"/>
                  </a:cubicBezTo>
                  <a:cubicBezTo>
                    <a:pt x="0" y="76"/>
                    <a:pt x="0" y="71"/>
                    <a:pt x="2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1"/>
                    <a:pt x="0" y="6"/>
                    <a:pt x="2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548469" y="2730324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42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3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701685" y="1868311"/>
            <a:ext cx="1202531" cy="1909763"/>
            <a:chOff x="1824038" y="1819275"/>
            <a:chExt cx="1603375" cy="2546350"/>
          </a:xfrm>
          <a:solidFill>
            <a:srgbClr val="B6DDDD"/>
          </a:solidFill>
        </p:grpSpPr>
        <p:sp>
          <p:nvSpPr>
            <p:cNvPr id="45" name="Freeform 275"/>
            <p:cNvSpPr/>
            <p:nvPr/>
          </p:nvSpPr>
          <p:spPr bwMode="auto">
            <a:xfrm>
              <a:off x="2033588" y="2028825"/>
              <a:ext cx="1041400" cy="1174750"/>
            </a:xfrm>
            <a:custGeom>
              <a:avLst/>
              <a:gdLst>
                <a:gd name="T0" fmla="*/ 328 w 328"/>
                <a:gd name="T1" fmla="*/ 257 h 370"/>
                <a:gd name="T2" fmla="*/ 309 w 328"/>
                <a:gd name="T3" fmla="*/ 291 h 370"/>
                <a:gd name="T4" fmla="*/ 184 w 328"/>
                <a:gd name="T5" fmla="*/ 364 h 370"/>
                <a:gd name="T6" fmla="*/ 144 w 328"/>
                <a:gd name="T7" fmla="*/ 364 h 370"/>
                <a:gd name="T8" fmla="*/ 19 w 328"/>
                <a:gd name="T9" fmla="*/ 291 h 370"/>
                <a:gd name="T10" fmla="*/ 0 w 328"/>
                <a:gd name="T11" fmla="*/ 257 h 370"/>
                <a:gd name="T12" fmla="*/ 0 w 328"/>
                <a:gd name="T13" fmla="*/ 113 h 370"/>
                <a:gd name="T14" fmla="*/ 19 w 328"/>
                <a:gd name="T15" fmla="*/ 79 h 370"/>
                <a:gd name="T16" fmla="*/ 144 w 328"/>
                <a:gd name="T17" fmla="*/ 7 h 370"/>
                <a:gd name="T18" fmla="*/ 184 w 328"/>
                <a:gd name="T19" fmla="*/ 7 h 370"/>
                <a:gd name="T20" fmla="*/ 309 w 328"/>
                <a:gd name="T21" fmla="*/ 79 h 370"/>
                <a:gd name="T22" fmla="*/ 328 w 328"/>
                <a:gd name="T23" fmla="*/ 113 h 370"/>
                <a:gd name="T24" fmla="*/ 328 w 328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70">
                  <a:moveTo>
                    <a:pt x="328" y="257"/>
                  </a:moveTo>
                  <a:cubicBezTo>
                    <a:pt x="328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4" y="364"/>
                  </a:cubicBezTo>
                  <a:cubicBezTo>
                    <a:pt x="19" y="291"/>
                    <a:pt x="19" y="291"/>
                    <a:pt x="19" y="291"/>
                  </a:cubicBezTo>
                  <a:cubicBezTo>
                    <a:pt x="8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8" y="85"/>
                    <a:pt x="19" y="79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8" y="100"/>
                    <a:pt x="328" y="113"/>
                  </a:cubicBezTo>
                  <a:lnTo>
                    <a:pt x="328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6" name="Freeform 276"/>
            <p:cNvSpPr>
              <a:spLocks noEditPoints="1"/>
            </p:cNvSpPr>
            <p:nvPr/>
          </p:nvSpPr>
          <p:spPr bwMode="auto">
            <a:xfrm>
              <a:off x="1824038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4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8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6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2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7" name="Line 279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8" name="Line 280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49" name="Group 8"/>
            <p:cNvGrpSpPr/>
            <p:nvPr/>
          </p:nvGrpSpPr>
          <p:grpSpPr>
            <a:xfrm>
              <a:off x="196956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51" name="TextBox 9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033587" y="3273312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307839" y="1868311"/>
            <a:ext cx="1202531" cy="1909763"/>
            <a:chOff x="3965576" y="1819275"/>
            <a:chExt cx="1603375" cy="2546350"/>
          </a:xfrm>
          <a:solidFill>
            <a:srgbClr val="F2CAD1"/>
          </a:solidFill>
        </p:grpSpPr>
        <p:sp>
          <p:nvSpPr>
            <p:cNvPr id="54" name="Line 283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5" name="Line 284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6" name="Freeform 289"/>
            <p:cNvSpPr/>
            <p:nvPr/>
          </p:nvSpPr>
          <p:spPr bwMode="auto">
            <a:xfrm>
              <a:off x="4171951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4" y="370"/>
                    <a:pt x="156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6" y="0"/>
                    <a:pt x="174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7" name="Freeform 290"/>
            <p:cNvSpPr>
              <a:spLocks noEditPoints="1"/>
            </p:cNvSpPr>
            <p:nvPr/>
          </p:nvSpPr>
          <p:spPr bwMode="auto">
            <a:xfrm>
              <a:off x="396557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7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7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7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7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3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3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1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1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7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7" y="94"/>
                    <a:pt x="417" y="94"/>
                    <a:pt x="417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7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3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8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8" y="686"/>
                    <a:pt x="48" y="697"/>
                  </a:cubicBezTo>
                  <a:cubicBezTo>
                    <a:pt x="193" y="781"/>
                    <a:pt x="193" y="781"/>
                    <a:pt x="193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6" y="787"/>
                    <a:pt x="266" y="781"/>
                  </a:cubicBezTo>
                  <a:cubicBezTo>
                    <a:pt x="411" y="697"/>
                    <a:pt x="411" y="697"/>
                    <a:pt x="411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1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6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grpSp>
          <p:nvGrpSpPr>
            <p:cNvPr id="58" name="Group 17"/>
            <p:cNvGrpSpPr/>
            <p:nvPr/>
          </p:nvGrpSpPr>
          <p:grpSpPr>
            <a:xfrm>
              <a:off x="4110221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0" name="TextBox 18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61" name="TextBox 19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4155945" y="328283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12801" y="1868311"/>
            <a:ext cx="1202531" cy="1909763"/>
            <a:chOff x="6105526" y="1819275"/>
            <a:chExt cx="1603375" cy="2546350"/>
          </a:xfrm>
          <a:solidFill>
            <a:srgbClr val="B6DDDD"/>
          </a:solidFill>
        </p:grpSpPr>
        <p:sp>
          <p:nvSpPr>
            <p:cNvPr id="63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4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5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6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67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9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70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2616770" y="3853159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2" name="矩形 71"/>
          <p:cNvSpPr/>
          <p:nvPr/>
        </p:nvSpPr>
        <p:spPr>
          <a:xfrm>
            <a:off x="4329577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3" name="矩形 72"/>
          <p:cNvSpPr/>
          <p:nvPr/>
        </p:nvSpPr>
        <p:spPr>
          <a:xfrm>
            <a:off x="5983453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7263772" y="2713656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75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76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28104" y="1851643"/>
            <a:ext cx="1202531" cy="1909763"/>
            <a:chOff x="6105526" y="1819275"/>
            <a:chExt cx="1603375" cy="2546350"/>
          </a:xfrm>
          <a:solidFill>
            <a:srgbClr val="F2CAD1"/>
          </a:solidFill>
        </p:grpSpPr>
        <p:sp>
          <p:nvSpPr>
            <p:cNvPr id="78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79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0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1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82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84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85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7698756" y="3844706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 flipV="1">
            <a:off x="4650801" y="4111491"/>
            <a:ext cx="2507456" cy="7360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013"/>
          </a:p>
        </p:txBody>
      </p:sp>
      <p:pic>
        <p:nvPicPr>
          <p:cNvPr id="5" name="Picture 7" descr="apple icons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1722" y="2496790"/>
            <a:ext cx="2067455" cy="16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 descr="star_stareu_177855_11"/>
          <p:cNvSpPr>
            <a:spLocks noChangeArrowheads="1"/>
          </p:cNvSpPr>
          <p:nvPr/>
        </p:nvSpPr>
        <p:spPr bwMode="auto">
          <a:xfrm>
            <a:off x="4951799" y="2581841"/>
            <a:ext cx="1907300" cy="11362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7173734" y="2316886"/>
            <a:ext cx="1952372" cy="642885"/>
            <a:chOff x="6264275" y="1568292"/>
            <a:chExt cx="2603162" cy="857179"/>
          </a:xfrm>
        </p:grpSpPr>
        <p:grpSp>
          <p:nvGrpSpPr>
            <p:cNvPr id="8" name="Group 12"/>
            <p:cNvGrpSpPr/>
            <p:nvPr/>
          </p:nvGrpSpPr>
          <p:grpSpPr bwMode="auto">
            <a:xfrm>
              <a:off x="6264275" y="1635125"/>
              <a:ext cx="304800" cy="295275"/>
              <a:chOff x="0" y="0"/>
              <a:chExt cx="191" cy="186"/>
            </a:xfrm>
            <a:solidFill>
              <a:schemeClr val="accent1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21" cy="113"/>
              </a:xfrm>
              <a:custGeom>
                <a:avLst/>
                <a:gdLst>
                  <a:gd name="T0" fmla="*/ 51 w 51"/>
                  <a:gd name="T1" fmla="*/ 33 h 48"/>
                  <a:gd name="T2" fmla="*/ 2 w 51"/>
                  <a:gd name="T3" fmla="*/ 33 h 48"/>
                  <a:gd name="T4" fmla="*/ 0 w 51"/>
                  <a:gd name="T5" fmla="*/ 34 h 48"/>
                  <a:gd name="T6" fmla="*/ 18 w 51"/>
                  <a:gd name="T7" fmla="*/ 48 h 48"/>
                  <a:gd name="T8" fmla="*/ 36 w 51"/>
                  <a:gd name="T9" fmla="*/ 48 h 48"/>
                  <a:gd name="T10" fmla="*/ 39 w 51"/>
                  <a:gd name="T11" fmla="*/ 44 h 48"/>
                  <a:gd name="T12" fmla="*/ 37 w 51"/>
                  <a:gd name="T13" fmla="*/ 40 h 48"/>
                  <a:gd name="T14" fmla="*/ 38 w 51"/>
                  <a:gd name="T15" fmla="*/ 38 h 48"/>
                  <a:gd name="T16" fmla="*/ 39 w 51"/>
                  <a:gd name="T17" fmla="*/ 38 h 48"/>
                  <a:gd name="T18" fmla="*/ 43 w 51"/>
                  <a:gd name="T19" fmla="*/ 41 h 48"/>
                  <a:gd name="T20" fmla="*/ 44 w 51"/>
                  <a:gd name="T21" fmla="*/ 40 h 48"/>
                  <a:gd name="T22" fmla="*/ 40 w 51"/>
                  <a:gd name="T23" fmla="*/ 37 h 48"/>
                  <a:gd name="T24" fmla="*/ 40 w 51"/>
                  <a:gd name="T25" fmla="*/ 35 h 48"/>
                  <a:gd name="T26" fmla="*/ 43 w 51"/>
                  <a:gd name="T27" fmla="*/ 35 h 48"/>
                  <a:gd name="T28" fmla="*/ 47 w 51"/>
                  <a:gd name="T29" fmla="*/ 37 h 48"/>
                  <a:gd name="T30" fmla="*/ 51 w 51"/>
                  <a:gd name="T31" fmla="*/ 33 h 48"/>
                  <a:gd name="T32" fmla="*/ 33 w 51"/>
                  <a:gd name="T33" fmla="*/ 30 h 48"/>
                  <a:gd name="T34" fmla="*/ 25 w 51"/>
                  <a:gd name="T35" fmla="*/ 3 h 48"/>
                  <a:gd name="T36" fmla="*/ 27 w 51"/>
                  <a:gd name="T37" fmla="*/ 1 h 48"/>
                  <a:gd name="T38" fmla="*/ 44 w 51"/>
                  <a:gd name="T39" fmla="*/ 14 h 48"/>
                  <a:gd name="T40" fmla="*/ 48 w 51"/>
                  <a:gd name="T41" fmla="*/ 29 h 48"/>
                  <a:gd name="T42" fmla="*/ 47 w 51"/>
                  <a:gd name="T43" fmla="*/ 31 h 48"/>
                  <a:gd name="T44" fmla="*/ 34 w 51"/>
                  <a:gd name="T45" fmla="*/ 31 h 48"/>
                  <a:gd name="T46" fmla="*/ 33 w 51"/>
                  <a:gd name="T4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48">
                    <a:moveTo>
                      <a:pt x="51" y="33"/>
                    </a:move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0" y="33"/>
                      <a:pt x="0" y="34"/>
                    </a:cubicBezTo>
                    <a:cubicBezTo>
                      <a:pt x="1" y="43"/>
                      <a:pt x="10" y="48"/>
                      <a:pt x="1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3"/>
                      <a:pt x="37" y="42"/>
                      <a:pt x="37" y="40"/>
                    </a:cubicBezTo>
                    <a:cubicBezTo>
                      <a:pt x="37" y="39"/>
                      <a:pt x="37" y="39"/>
                      <a:pt x="38" y="38"/>
                    </a:cubicBezTo>
                    <a:cubicBezTo>
                      <a:pt x="38" y="38"/>
                      <a:pt x="38" y="38"/>
                      <a:pt x="39" y="38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6"/>
                      <a:pt x="40" y="35"/>
                    </a:cubicBezTo>
                    <a:cubicBezTo>
                      <a:pt x="41" y="35"/>
                      <a:pt x="42" y="35"/>
                      <a:pt x="43" y="35"/>
                    </a:cubicBezTo>
                    <a:cubicBezTo>
                      <a:pt x="45" y="35"/>
                      <a:pt x="46" y="35"/>
                      <a:pt x="47" y="37"/>
                    </a:cubicBezTo>
                    <a:lnTo>
                      <a:pt x="51" y="33"/>
                    </a:lnTo>
                    <a:close/>
                    <a:moveTo>
                      <a:pt x="33" y="30"/>
                    </a:moveTo>
                    <a:cubicBezTo>
                      <a:pt x="25" y="3"/>
                      <a:pt x="25" y="3"/>
                      <a:pt x="25" y="3"/>
                    </a:cubicBezTo>
                    <a:cubicBezTo>
                      <a:pt x="25" y="2"/>
                      <a:pt x="26" y="1"/>
                      <a:pt x="27" y="1"/>
                    </a:cubicBezTo>
                    <a:cubicBezTo>
                      <a:pt x="35" y="0"/>
                      <a:pt x="42" y="7"/>
                      <a:pt x="44" y="14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30"/>
                      <a:pt x="48" y="31"/>
                      <a:pt x="47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3" y="31"/>
                      <a:pt x="33" y="30"/>
                      <a:pt x="33" y="30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85" y="78"/>
                <a:ext cx="106" cy="108"/>
              </a:xfrm>
              <a:custGeom>
                <a:avLst/>
                <a:gdLst>
                  <a:gd name="T0" fmla="*/ 43 w 45"/>
                  <a:gd name="T1" fmla="*/ 0 h 46"/>
                  <a:gd name="T2" fmla="*/ 15 w 45"/>
                  <a:gd name="T3" fmla="*/ 0 h 46"/>
                  <a:gd name="T4" fmla="*/ 11 w 45"/>
                  <a:gd name="T5" fmla="*/ 4 h 46"/>
                  <a:gd name="T6" fmla="*/ 12 w 45"/>
                  <a:gd name="T7" fmla="*/ 7 h 46"/>
                  <a:gd name="T8" fmla="*/ 12 w 45"/>
                  <a:gd name="T9" fmla="*/ 8 h 46"/>
                  <a:gd name="T10" fmla="*/ 11 w 45"/>
                  <a:gd name="T11" fmla="*/ 9 h 46"/>
                  <a:gd name="T12" fmla="*/ 8 w 45"/>
                  <a:gd name="T13" fmla="*/ 7 h 46"/>
                  <a:gd name="T14" fmla="*/ 7 w 45"/>
                  <a:gd name="T15" fmla="*/ 8 h 46"/>
                  <a:gd name="T16" fmla="*/ 10 w 45"/>
                  <a:gd name="T17" fmla="*/ 10 h 46"/>
                  <a:gd name="T18" fmla="*/ 10 w 45"/>
                  <a:gd name="T19" fmla="*/ 12 h 46"/>
                  <a:gd name="T20" fmla="*/ 7 w 45"/>
                  <a:gd name="T21" fmla="*/ 13 h 46"/>
                  <a:gd name="T22" fmla="*/ 3 w 45"/>
                  <a:gd name="T23" fmla="*/ 11 h 46"/>
                  <a:gd name="T24" fmla="*/ 0 w 45"/>
                  <a:gd name="T25" fmla="*/ 15 h 46"/>
                  <a:gd name="T26" fmla="*/ 43 w 45"/>
                  <a:gd name="T27" fmla="*/ 15 h 46"/>
                  <a:gd name="T28" fmla="*/ 45 w 45"/>
                  <a:gd name="T29" fmla="*/ 13 h 46"/>
                  <a:gd name="T30" fmla="*/ 45 w 45"/>
                  <a:gd name="T31" fmla="*/ 1 h 46"/>
                  <a:gd name="T32" fmla="*/ 43 w 45"/>
                  <a:gd name="T33" fmla="*/ 0 h 46"/>
                  <a:gd name="T34" fmla="*/ 9 w 45"/>
                  <a:gd name="T35" fmla="*/ 45 h 46"/>
                  <a:gd name="T36" fmla="*/ 2 w 45"/>
                  <a:gd name="T37" fmla="*/ 19 h 46"/>
                  <a:gd name="T38" fmla="*/ 4 w 45"/>
                  <a:gd name="T39" fmla="*/ 16 h 46"/>
                  <a:gd name="T40" fmla="*/ 16 w 45"/>
                  <a:gd name="T41" fmla="*/ 16 h 46"/>
                  <a:gd name="T42" fmla="*/ 18 w 45"/>
                  <a:gd name="T43" fmla="*/ 18 h 46"/>
                  <a:gd name="T44" fmla="*/ 24 w 45"/>
                  <a:gd name="T45" fmla="*/ 41 h 46"/>
                  <a:gd name="T46" fmla="*/ 23 w 45"/>
                  <a:gd name="T47" fmla="*/ 43 h 46"/>
                  <a:gd name="T48" fmla="*/ 12 w 45"/>
                  <a:gd name="T49" fmla="*/ 46 h 46"/>
                  <a:gd name="T50" fmla="*/ 9 w 45"/>
                  <a:gd name="T51" fmla="*/ 45 h 46"/>
                  <a:gd name="T52" fmla="*/ 14 w 45"/>
                  <a:gd name="T53" fmla="*/ 42 h 46"/>
                  <a:gd name="T54" fmla="*/ 19 w 45"/>
                  <a:gd name="T55" fmla="*/ 41 h 46"/>
                  <a:gd name="T56" fmla="*/ 20 w 45"/>
                  <a:gd name="T57" fmla="*/ 39 h 46"/>
                  <a:gd name="T58" fmla="*/ 16 w 45"/>
                  <a:gd name="T59" fmla="*/ 23 h 46"/>
                  <a:gd name="T60" fmla="*/ 14 w 45"/>
                  <a:gd name="T61" fmla="*/ 22 h 46"/>
                  <a:gd name="T62" fmla="*/ 9 w 45"/>
                  <a:gd name="T63" fmla="*/ 23 h 46"/>
                  <a:gd name="T64" fmla="*/ 8 w 45"/>
                  <a:gd name="T65" fmla="*/ 25 h 46"/>
                  <a:gd name="T66" fmla="*/ 12 w 45"/>
                  <a:gd name="T67" fmla="*/ 41 h 46"/>
                  <a:gd name="T68" fmla="*/ 14 w 45"/>
                  <a:gd name="T69" fmla="*/ 42 h 46"/>
                  <a:gd name="T70" fmla="*/ 42 w 45"/>
                  <a:gd name="T71" fmla="*/ 5 h 46"/>
                  <a:gd name="T72" fmla="*/ 42 w 45"/>
                  <a:gd name="T73" fmla="*/ 10 h 46"/>
                  <a:gd name="T74" fmla="*/ 40 w 45"/>
                  <a:gd name="T75" fmla="*/ 12 h 46"/>
                  <a:gd name="T76" fmla="*/ 24 w 45"/>
                  <a:gd name="T77" fmla="*/ 12 h 46"/>
                  <a:gd name="T78" fmla="*/ 23 w 45"/>
                  <a:gd name="T79" fmla="*/ 10 h 46"/>
                  <a:gd name="T80" fmla="*/ 23 w 45"/>
                  <a:gd name="T81" fmla="*/ 5 h 46"/>
                  <a:gd name="T82" fmla="*/ 24 w 45"/>
                  <a:gd name="T83" fmla="*/ 3 h 46"/>
                  <a:gd name="T84" fmla="*/ 40 w 45"/>
                  <a:gd name="T85" fmla="*/ 3 h 46"/>
                  <a:gd name="T86" fmla="*/ 42 w 45"/>
                  <a:gd name="T8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" h="46">
                    <a:moveTo>
                      <a:pt x="4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5"/>
                      <a:pt x="12" y="6"/>
                      <a:pt x="12" y="7"/>
                    </a:cubicBezTo>
                    <a:cubicBezTo>
                      <a:pt x="12" y="7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2"/>
                    </a:cubicBezTo>
                    <a:cubicBezTo>
                      <a:pt x="9" y="12"/>
                      <a:pt x="8" y="13"/>
                      <a:pt x="7" y="13"/>
                    </a:cubicBezTo>
                    <a:cubicBezTo>
                      <a:pt x="6" y="13"/>
                      <a:pt x="4" y="12"/>
                      <a:pt x="3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4" y="15"/>
                      <a:pt x="45" y="14"/>
                      <a:pt x="45" y="13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9" y="45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2" y="17"/>
                      <a:pt x="3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6"/>
                      <a:pt x="18" y="17"/>
                      <a:pt x="18" y="18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4" y="43"/>
                      <a:pt x="23" y="43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1" y="46"/>
                      <a:pt x="10" y="46"/>
                      <a:pt x="9" y="45"/>
                    </a:cubicBezTo>
                    <a:close/>
                    <a:moveTo>
                      <a:pt x="14" y="42"/>
                    </a:moveTo>
                    <a:cubicBezTo>
                      <a:pt x="19" y="41"/>
                      <a:pt x="19" y="41"/>
                      <a:pt x="19" y="41"/>
                    </a:cubicBezTo>
                    <a:cubicBezTo>
                      <a:pt x="20" y="40"/>
                      <a:pt x="20" y="40"/>
                      <a:pt x="20" y="39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5" y="22"/>
                      <a:pt x="14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8" y="24"/>
                      <a:pt x="7" y="25"/>
                      <a:pt x="8" y="25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2"/>
                      <a:pt x="13" y="42"/>
                      <a:pt x="14" y="42"/>
                    </a:cubicBezTo>
                    <a:close/>
                    <a:moveTo>
                      <a:pt x="42" y="5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1"/>
                      <a:pt x="41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2"/>
                      <a:pt x="23" y="11"/>
                      <a:pt x="23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1" y="3"/>
                      <a:pt x="42" y="4"/>
                      <a:pt x="42" y="5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6667290" y="1779141"/>
              <a:ext cx="2200147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0" name="TextBox 47"/>
            <p:cNvSpPr txBox="1"/>
            <p:nvPr/>
          </p:nvSpPr>
          <p:spPr>
            <a:xfrm>
              <a:off x="6591583" y="156829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97547" y="3715991"/>
            <a:ext cx="1928559" cy="689037"/>
            <a:chOff x="6296025" y="3433763"/>
            <a:chExt cx="2571412" cy="918716"/>
          </a:xfrm>
        </p:grpSpPr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6296025" y="3433763"/>
              <a:ext cx="241300" cy="339725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Rectangle 167"/>
            <p:cNvSpPr>
              <a:spLocks noChangeArrowheads="1"/>
            </p:cNvSpPr>
            <p:nvPr/>
          </p:nvSpPr>
          <p:spPr bwMode="auto">
            <a:xfrm>
              <a:off x="6667289" y="3706148"/>
              <a:ext cx="22001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6" name="TextBox 47"/>
            <p:cNvSpPr txBox="1"/>
            <p:nvPr/>
          </p:nvSpPr>
          <p:spPr>
            <a:xfrm>
              <a:off x="6591584" y="3495300"/>
              <a:ext cx="22263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40117" y="3712417"/>
            <a:ext cx="2484998" cy="692610"/>
            <a:chOff x="219451" y="3429000"/>
            <a:chExt cx="3313331" cy="923479"/>
          </a:xfrm>
        </p:grpSpPr>
        <p:sp>
          <p:nvSpPr>
            <p:cNvPr id="18" name="Freeform 11"/>
            <p:cNvSpPr>
              <a:spLocks noEditPoints="1"/>
            </p:cNvSpPr>
            <p:nvPr/>
          </p:nvSpPr>
          <p:spPr bwMode="auto">
            <a:xfrm rot="-178888">
              <a:off x="2554288" y="3429000"/>
              <a:ext cx="304800" cy="3048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Rectangle 167"/>
            <p:cNvSpPr>
              <a:spLocks noChangeArrowheads="1"/>
            </p:cNvSpPr>
            <p:nvPr/>
          </p:nvSpPr>
          <p:spPr bwMode="auto">
            <a:xfrm>
              <a:off x="219451" y="3706149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0" name="TextBox 47"/>
            <p:cNvSpPr txBox="1"/>
            <p:nvPr/>
          </p:nvSpPr>
          <p:spPr>
            <a:xfrm>
              <a:off x="1306416" y="3495300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640117" y="2326606"/>
            <a:ext cx="2484998" cy="642885"/>
            <a:chOff x="219451" y="1581252"/>
            <a:chExt cx="3313331" cy="857179"/>
          </a:xfrm>
        </p:grpSpPr>
        <p:sp>
          <p:nvSpPr>
            <p:cNvPr id="22" name="Freeform 9"/>
            <p:cNvSpPr/>
            <p:nvPr/>
          </p:nvSpPr>
          <p:spPr bwMode="auto">
            <a:xfrm>
              <a:off x="2590800" y="1644650"/>
              <a:ext cx="231775" cy="276225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" name="Rectangle 167"/>
            <p:cNvSpPr>
              <a:spLocks noChangeArrowheads="1"/>
            </p:cNvSpPr>
            <p:nvPr/>
          </p:nvSpPr>
          <p:spPr bwMode="auto">
            <a:xfrm>
              <a:off x="219451" y="1792101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1306416" y="158125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6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874169" y="3832622"/>
            <a:ext cx="1793081" cy="706948"/>
            <a:chOff x="0" y="0"/>
            <a:chExt cx="2391371" cy="94239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2012</a:t>
              </a: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3826669" y="2550319"/>
            <a:ext cx="1793081" cy="706948"/>
            <a:chOff x="0" y="0"/>
            <a:chExt cx="2391371" cy="94239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2015</a:t>
              </a: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6426994" y="1653779"/>
            <a:ext cx="1793081" cy="707197"/>
            <a:chOff x="0" y="0"/>
            <a:chExt cx="2391371" cy="941851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592617" cy="330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2017</a:t>
              </a: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4"/>
              <a:ext cx="2391371" cy="5841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7349729" y="3008710"/>
            <a:ext cx="1793081" cy="706948"/>
            <a:chOff x="0" y="0"/>
            <a:chExt cx="2391371" cy="94239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2019</a:t>
              </a: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7886701" y="4224337"/>
            <a:ext cx="1793081" cy="706948"/>
            <a:chOff x="0" y="0"/>
            <a:chExt cx="2391371" cy="942390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2021</a:t>
              </a: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387204" y="3155156"/>
            <a:ext cx="800100" cy="620316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673079" y="1999060"/>
            <a:ext cx="2216944" cy="633413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13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6231731" y="2183607"/>
            <a:ext cx="739379" cy="859631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6962776" y="3665935"/>
            <a:ext cx="660797" cy="64412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2171700" y="3867150"/>
            <a:ext cx="614363" cy="614363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874544" y="1799035"/>
            <a:ext cx="398860" cy="398859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099197" y="2584847"/>
            <a:ext cx="614363" cy="61317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63928" y="3043237"/>
            <a:ext cx="614363" cy="614363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397354" y="4366022"/>
            <a:ext cx="398859" cy="398859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022640" y="1249749"/>
            <a:ext cx="2486578" cy="2336717"/>
            <a:chOff x="3513315" y="1646546"/>
            <a:chExt cx="1476044" cy="1387086"/>
          </a:xfrm>
        </p:grpSpPr>
        <p:sp>
          <p:nvSpPr>
            <p:cNvPr id="4" name="矩形 3"/>
            <p:cNvSpPr/>
            <p:nvPr/>
          </p:nvSpPr>
          <p:spPr>
            <a:xfrm rot="2698783">
              <a:off x="3531457" y="1646546"/>
              <a:ext cx="1387085" cy="1387086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548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13315" y="1977577"/>
              <a:ext cx="147604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2733</Words>
  <Application>Microsoft Office PowerPoint</Application>
  <PresentationFormat>宽屏</PresentationFormat>
  <Paragraphs>244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8" baseType="lpstr">
      <vt:lpstr>Batang</vt:lpstr>
      <vt:lpstr>Clear Sans</vt:lpstr>
      <vt:lpstr>Fira Sans SemiBold Italic</vt:lpstr>
      <vt:lpstr>FontAwesome</vt:lpstr>
      <vt:lpstr>Gill Sans</vt:lpstr>
      <vt:lpstr>Lato Black</vt:lpstr>
      <vt:lpstr>Lato Light</vt:lpstr>
      <vt:lpstr>Lato Regular</vt:lpstr>
      <vt:lpstr>等线</vt:lpstr>
      <vt:lpstr>等线 Light</vt:lpstr>
      <vt:lpstr>方正姚体</vt:lpstr>
      <vt:lpstr>方正毡笔黑简体</vt:lpstr>
      <vt:lpstr>汉仪丫丫体简</vt:lpstr>
      <vt:lpstr>宋体</vt:lpstr>
      <vt:lpstr>微软雅黑</vt:lpstr>
      <vt:lpstr>Algerian</vt:lpstr>
      <vt:lpstr>Arial</vt:lpstr>
      <vt:lpstr>Calibri</vt:lpstr>
      <vt:lpstr>Impact</vt:lpstr>
      <vt:lpstr>Open Sans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</dc:title>
  <dc:creator>第一PPT</dc:creator>
  <cp:keywords>www.1ppt.com</cp:keywords>
  <dc:description>www.1ppt.com</dc:description>
  <cp:lastModifiedBy>faith123</cp:lastModifiedBy>
  <cp:revision>26</cp:revision>
  <dcterms:created xsi:type="dcterms:W3CDTF">2017-05-22T08:00:48Z</dcterms:created>
  <dcterms:modified xsi:type="dcterms:W3CDTF">2019-07-19T03:49:13Z</dcterms:modified>
</cp:coreProperties>
</file>