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4AB63"/>
    <a:srgbClr val="A4D16D"/>
    <a:srgbClr val="DDEEC9"/>
    <a:srgbClr val="DE790F"/>
    <a:srgbClr val="DFF7EC"/>
    <a:srgbClr val="5E916C"/>
    <a:srgbClr val="457C53"/>
    <a:srgbClr val="72AF0A"/>
    <a:srgbClr val="838E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961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305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401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97299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35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191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94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240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928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217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582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990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882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2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843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95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65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0947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267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420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54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55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2495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66950" y="2104157"/>
            <a:ext cx="83248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铁路货运主题</a:t>
            </a:r>
            <a:r>
              <a:rPr lang="en-US" altLang="zh-CN" sz="60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095126"/>
            <a:ext cx="69151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cs typeface="Arial" panose="020B0604020202020204" pitchFamily="34" charset="0"/>
              </a:rPr>
              <a:t>Pure And Fresh And Children Grow Up PPT File</a:t>
            </a:r>
            <a:endParaRPr lang="zh-CN" altLang="en-US" sz="20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43" y="4869776"/>
            <a:ext cx="4395771" cy="68140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YEAR WORK PLAN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576" y="2147487"/>
            <a:ext cx="2467807" cy="1299198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576" y="3150347"/>
            <a:ext cx="2482876" cy="385072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680" y="3669356"/>
            <a:ext cx="2370702" cy="37000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270" y="3855196"/>
            <a:ext cx="2271923" cy="1325986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43" y="1760740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WORK </a:t>
            </a: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SUMMARY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43" y="2797086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43" y="3833431"/>
            <a:ext cx="4395771" cy="68141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052" y="2308292"/>
            <a:ext cx="2606608" cy="26066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116" y="2599356"/>
            <a:ext cx="2026154" cy="20261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84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31755" y="1315693"/>
            <a:ext cx="7941911" cy="417284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311872" y="1315694"/>
            <a:ext cx="2199405" cy="19969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1872" y="3491551"/>
            <a:ext cx="2199405" cy="199698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3809" y="1315693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843809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9" y="3474698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843809" y="4154670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9169817" y="1315693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573666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91394" y="151732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191394" y="369399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9890891" y="1517322"/>
            <a:ext cx="143629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795008" y="5678593"/>
            <a:ext cx="11250942" cy="665588"/>
            <a:chOff x="1160463" y="2922049"/>
            <a:chExt cx="9421420" cy="473253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922049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262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81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58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9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64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44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9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9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8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4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900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16336"/>
            <a:ext cx="7149455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7372654" y="2882752"/>
            <a:ext cx="4673296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368498" y="4802429"/>
            <a:ext cx="4677451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42780" y="3055673"/>
            <a:ext cx="779539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8008143" y="4975350"/>
            <a:ext cx="648812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372654" y="257085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376789" y="3640070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376789" y="5581733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372654" y="451417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59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5982662"/>
            <a:ext cx="4643755" cy="5213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4815631"/>
            <a:ext cx="4643755" cy="521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800" y="2483188"/>
            <a:ext cx="4643755" cy="521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2800" y="3650219"/>
            <a:ext cx="4643755" cy="51976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2800" y="1316157"/>
            <a:ext cx="4643755" cy="521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312863"/>
            <a:ext cx="6585250" cy="51831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zh-CN" altLang="en-US" sz="1898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548592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17020" y="4943201"/>
            <a:ext cx="611295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717020" y="4656114"/>
            <a:ext cx="1836310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717019" y="4987602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717019" y="5738401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3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4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70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2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90800" y="2123525"/>
            <a:ext cx="76771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790950" y="3400738"/>
            <a:ext cx="527685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58629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BFBFBF"/>
      </a:accent2>
      <a:accent3>
        <a:srgbClr val="0070C0"/>
      </a:accent3>
      <a:accent4>
        <a:srgbClr val="BFBFBF"/>
      </a:accent4>
      <a:accent5>
        <a:srgbClr val="0070C0"/>
      </a:accent5>
      <a:accent6>
        <a:srgbClr val="BFBFBF"/>
      </a:accent6>
      <a:hlink>
        <a:srgbClr val="0070C0"/>
      </a:hlink>
      <a:folHlink>
        <a:srgbClr val="BFBFB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2690</Words>
  <Application>Microsoft Office PowerPoint</Application>
  <PresentationFormat>自定义</PresentationFormat>
  <Paragraphs>234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/>
  <cp:keywords>www.1ppt.com</cp:keywords>
  <cp:lastModifiedBy/>
  <cp:revision>1</cp:revision>
  <dcterms:created xsi:type="dcterms:W3CDTF">2016-12-18T12:57:18Z</dcterms:created>
  <dcterms:modified xsi:type="dcterms:W3CDTF">2019-07-18T02:54:54Z</dcterms:modified>
</cp:coreProperties>
</file>