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5.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25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BCE6-4FEB-8BA0-2A8E66A3971B}"/>
              </c:ext>
            </c:extLst>
          </c:dPt>
          <c:dPt>
            <c:idx val="1"/>
            <c:bubble3D val="0"/>
            <c:spPr>
              <a:solidFill>
                <a:srgbClr val="0070C0"/>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BCE6-4FEB-8BA0-2A8E66A3971B}"/>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BCE6-4FEB-8BA0-2A8E66A3971B}"/>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BCE6-4FEB-8BA0-2A8E66A3971B}"/>
              </c:ext>
            </c:extLst>
          </c:dPt>
          <c:dLbls>
            <c:dLbl>
              <c:idx val="1"/>
              <c:layout>
                <c:manualLayout>
                  <c:x val="0.16141801658052654"/>
                  <c:y val="0.24293219601233093"/>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25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BCE6-4FEB-8BA0-2A8E66A3971B}"/>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75</c:v>
                </c:pt>
                <c:pt idx="1">
                  <c:v>25</c:v>
                </c:pt>
              </c:numCache>
            </c:numRef>
          </c:val>
          <c:extLst xmlns:c16r2="http://schemas.microsoft.com/office/drawing/2015/06/chart">
            <c:ext xmlns:c16="http://schemas.microsoft.com/office/drawing/2014/chart" uri="{C3380CC4-5D6E-409C-BE32-E72D297353CC}">
              <c16:uniqueId val="{00000008-BCE6-4FEB-8BA0-2A8E66A3971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9AF-49E5-8F35-68B05F4646F8}"/>
              </c:ext>
            </c:extLst>
          </c:dPt>
          <c:dPt>
            <c:idx val="1"/>
            <c:bubble3D val="0"/>
            <c:spPr>
              <a:solidFill>
                <a:srgbClr val="00B0F0"/>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19AF-49E5-8F35-68B05F4646F8}"/>
              </c:ext>
            </c:extLst>
          </c:dPt>
          <c:dPt>
            <c:idx val="2"/>
            <c:bubble3D val="0"/>
            <c:spPr>
              <a:solidFill>
                <a:schemeClr val="accent3"/>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19AF-49E5-8F35-68B05F4646F8}"/>
              </c:ext>
            </c:extLst>
          </c:dPt>
          <c:dPt>
            <c:idx val="3"/>
            <c:bubble3D val="0"/>
            <c:spPr>
              <a:solidFill>
                <a:schemeClr val="accent4"/>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19AF-49E5-8F35-68B05F4646F8}"/>
              </c:ext>
            </c:extLst>
          </c:dPt>
          <c:dLbls>
            <c:dLbl>
              <c:idx val="1"/>
              <c:layout>
                <c:manualLayout>
                  <c:x val="0.23190259807832383"/>
                  <c:y val="-1.0798966810025954E-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50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19AF-49E5-8F35-68B05F4646F8}"/>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19AF-49E5-8F35-68B05F4646F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E254-4014-9EA0-D6E2A6B89FC4}"/>
              </c:ext>
            </c:extLst>
          </c:dPt>
          <c:dPt>
            <c:idx val="1"/>
            <c:bubble3D val="0"/>
            <c:spPr>
              <a:solidFill>
                <a:schemeClr val="tx2">
                  <a:lumMod val="60000"/>
                  <a:lumOff val="40000"/>
                </a:schemeClr>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E254-4014-9EA0-D6E2A6B89FC4}"/>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E254-4014-9EA0-D6E2A6B89FC4}"/>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E254-4014-9EA0-D6E2A6B89FC4}"/>
              </c:ext>
            </c:extLst>
          </c:dPt>
          <c:dLbls>
            <c:dLbl>
              <c:idx val="1"/>
              <c:layout>
                <c:manualLayout>
                  <c:x val="0.16494224565541643"/>
                  <c:y val="-0.362362544355698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75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E254-4014-9EA0-D6E2A6B89FC4}"/>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25</c:v>
                </c:pt>
                <c:pt idx="1">
                  <c:v>75</c:v>
                </c:pt>
              </c:numCache>
            </c:numRef>
          </c:val>
          <c:extLst xmlns:c16r2="http://schemas.microsoft.com/office/drawing/2015/06/chart">
            <c:ext xmlns:c16="http://schemas.microsoft.com/office/drawing/2014/chart" uri="{C3380CC4-5D6E-409C-BE32-E72D297353CC}">
              <c16:uniqueId val="{00000008-E254-4014-9EA0-D6E2A6B89FC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27"/>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ABA7-4F0A-BFD2-A05DBD531DB8}"/>
              </c:ext>
            </c:extLst>
          </c:dPt>
          <c:dPt>
            <c:idx val="1"/>
            <c:bubble3D val="0"/>
            <c:spPr>
              <a:solidFill>
                <a:schemeClr val="accent1">
                  <a:lumMod val="75000"/>
                </a:schemeClr>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ABA7-4F0A-BFD2-A05DBD531DB8}"/>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ABA7-4F0A-BFD2-A05DBD531DB8}"/>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ABA7-4F0A-BFD2-A05DBD531DB8}"/>
              </c:ext>
            </c:extLst>
          </c:dPt>
          <c:dLbls>
            <c:dLbl>
              <c:idx val="1"/>
              <c:layout>
                <c:manualLayout>
                  <c:x val="0.19489819279198028"/>
                  <c:y val="-0.22691242246149276"/>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90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ABA7-4F0A-BFD2-A05DBD531DB8}"/>
                </c:ext>
                <c:ext xmlns:c15="http://schemas.microsoft.com/office/drawing/2012/chart" uri="{CE6537A1-D6FC-4f65-9D91-7224C49458BB}">
                  <c15:layout>
                    <c:manualLayout>
                      <c:w val="0.23853758368309688"/>
                      <c:h val="0.33614230364822811"/>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10</c:v>
                </c:pt>
                <c:pt idx="1">
                  <c:v>90</c:v>
                </c:pt>
              </c:numCache>
            </c:numRef>
          </c:val>
          <c:extLst xmlns:c16r2="http://schemas.microsoft.com/office/drawing/2015/06/chart">
            <c:ext xmlns:c16="http://schemas.microsoft.com/office/drawing/2014/chart" uri="{C3380CC4-5D6E-409C-BE32-E72D297353CC}">
              <c16:uniqueId val="{00000008-ABA7-4F0A-BFD2-A05DBD531DB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标题 1</c:v>
                </c:pt>
              </c:strCache>
            </c:strRef>
          </c:tx>
          <c:spPr>
            <a:solidFill>
              <a:srgbClr val="0070C0"/>
            </a:solidFill>
            <a:ln w="15875">
              <a:gradFill flip="none" rotWithShape="1">
                <a:gsLst>
                  <a:gs pos="100000">
                    <a:schemeClr val="bg1"/>
                  </a:gs>
                  <a:gs pos="0">
                    <a:schemeClr val="bg1">
                      <a:lumMod val="75000"/>
                    </a:schemeClr>
                  </a:gs>
                </a:gsLst>
                <a:lin ang="2700000" scaled="1"/>
                <a:tileRect/>
              </a:gradFill>
            </a:ln>
            <a:effectLst>
              <a:innerShdw blurRad="63500" dist="38100" dir="13500000">
                <a:prstClr val="black">
                  <a:alpha val="50000"/>
                </a:prstClr>
              </a:innerShdw>
            </a:effectLst>
          </c:spPr>
          <c:invertIfNegative val="0"/>
          <c:dPt>
            <c:idx val="0"/>
            <c:invertIfNegative val="0"/>
            <c:bubble3D val="0"/>
            <c:extLst xmlns:c16r2="http://schemas.microsoft.com/office/drawing/2015/06/chart">
              <c:ext xmlns:c16="http://schemas.microsoft.com/office/drawing/2014/chart" uri="{C3380CC4-5D6E-409C-BE32-E72D297353CC}">
                <c16:uniqueId val="{00000001-E8B4-4F4E-B787-F1B6F9BAEE23}"/>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Sheet1!$B$2:$B$5</c:f>
              <c:numCache>
                <c:formatCode>General</c:formatCode>
                <c:ptCount val="4"/>
                <c:pt idx="0">
                  <c:v>100</c:v>
                </c:pt>
                <c:pt idx="1">
                  <c:v>90</c:v>
                </c:pt>
                <c:pt idx="2">
                  <c:v>72</c:v>
                </c:pt>
                <c:pt idx="3">
                  <c:v>60</c:v>
                </c:pt>
              </c:numCache>
            </c:numRef>
          </c:val>
          <c:extLst xmlns:c16r2="http://schemas.microsoft.com/office/drawing/2015/06/chart">
            <c:ext xmlns:c16="http://schemas.microsoft.com/office/drawing/2014/chart" uri="{C3380CC4-5D6E-409C-BE32-E72D297353CC}">
              <c16:uniqueId val="{00000002-E8B4-4F4E-B787-F1B6F9BAEE23}"/>
            </c:ext>
          </c:extLst>
        </c:ser>
        <c:ser>
          <c:idx val="1"/>
          <c:order val="1"/>
          <c:tx>
            <c:strRef>
              <c:f>Sheet1!$C$1</c:f>
              <c:strCache>
                <c:ptCount val="1"/>
                <c:pt idx="0">
                  <c:v>标题 2</c:v>
                </c:pt>
              </c:strCache>
            </c:strRef>
          </c:tx>
          <c:spPr>
            <a:solidFill>
              <a:srgbClr val="00B0F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Sheet1!$C$2:$C$5</c:f>
              <c:numCache>
                <c:formatCode>General</c:formatCode>
                <c:ptCount val="4"/>
                <c:pt idx="0">
                  <c:v>90</c:v>
                </c:pt>
                <c:pt idx="1">
                  <c:v>70</c:v>
                </c:pt>
                <c:pt idx="2">
                  <c:v>53</c:v>
                </c:pt>
                <c:pt idx="3">
                  <c:v>40</c:v>
                </c:pt>
              </c:numCache>
            </c:numRef>
          </c:val>
          <c:extLst xmlns:c16r2="http://schemas.microsoft.com/office/drawing/2015/06/chart">
            <c:ext xmlns:c16="http://schemas.microsoft.com/office/drawing/2014/chart" uri="{C3380CC4-5D6E-409C-BE32-E72D297353CC}">
              <c16:uniqueId val="{00000003-E8B4-4F4E-B787-F1B6F9BAEE23}"/>
            </c:ext>
          </c:extLst>
        </c:ser>
        <c:ser>
          <c:idx val="2"/>
          <c:order val="2"/>
          <c:tx>
            <c:strRef>
              <c:f>Sheet1!$D$1</c:f>
              <c:strCache>
                <c:ptCount val="1"/>
                <c:pt idx="0">
                  <c:v>标题 3</c:v>
                </c:pt>
              </c:strCache>
            </c:strRef>
          </c:tx>
          <c:spPr>
            <a:solidFill>
              <a:srgbClr val="01ACBE"/>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Sheet1!$D$2:$D$5</c:f>
              <c:numCache>
                <c:formatCode>General</c:formatCode>
                <c:ptCount val="4"/>
                <c:pt idx="0">
                  <c:v>60</c:v>
                </c:pt>
                <c:pt idx="1">
                  <c:v>80</c:v>
                </c:pt>
                <c:pt idx="2">
                  <c:v>90</c:v>
                </c:pt>
                <c:pt idx="3">
                  <c:v>40</c:v>
                </c:pt>
              </c:numCache>
            </c:numRef>
          </c:val>
          <c:extLst xmlns:c16r2="http://schemas.microsoft.com/office/drawing/2015/06/chart">
            <c:ext xmlns:c16="http://schemas.microsoft.com/office/drawing/2014/chart" uri="{C3380CC4-5D6E-409C-BE32-E72D297353CC}">
              <c16:uniqueId val="{00000004-E8B4-4F4E-B787-F1B6F9BAEE23}"/>
            </c:ext>
          </c:extLst>
        </c:ser>
        <c:ser>
          <c:idx val="3"/>
          <c:order val="3"/>
          <c:tx>
            <c:strRef>
              <c:f>Sheet1!$E$1</c:f>
              <c:strCache>
                <c:ptCount val="1"/>
                <c:pt idx="0">
                  <c:v>标题4</c:v>
                </c:pt>
              </c:strCache>
            </c:strRef>
          </c:tx>
          <c:spPr>
            <a:solidFill>
              <a:srgbClr val="00206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Sheet1!$E$2:$E$5</c:f>
              <c:numCache>
                <c:formatCode>General</c:formatCode>
                <c:ptCount val="4"/>
                <c:pt idx="0">
                  <c:v>90</c:v>
                </c:pt>
                <c:pt idx="1">
                  <c:v>100</c:v>
                </c:pt>
                <c:pt idx="2">
                  <c:v>50</c:v>
                </c:pt>
                <c:pt idx="3">
                  <c:v>70</c:v>
                </c:pt>
              </c:numCache>
            </c:numRef>
          </c:val>
          <c:extLst xmlns:c16r2="http://schemas.microsoft.com/office/drawing/2015/06/chart">
            <c:ext xmlns:c16="http://schemas.microsoft.com/office/drawing/2014/chart" uri="{C3380CC4-5D6E-409C-BE32-E72D297353CC}">
              <c16:uniqueId val="{00000005-E8B4-4F4E-B787-F1B6F9BAEE23}"/>
            </c:ext>
          </c:extLst>
        </c:ser>
        <c:dLbls>
          <c:dLblPos val="outEnd"/>
          <c:showLegendKey val="0"/>
          <c:showVal val="1"/>
          <c:showCatName val="0"/>
          <c:showSerName val="0"/>
          <c:showPercent val="0"/>
          <c:showBubbleSize val="0"/>
        </c:dLbls>
        <c:gapWidth val="219"/>
        <c:overlap val="-27"/>
        <c:axId val="1383711856"/>
        <c:axId val="1383719472"/>
      </c:barChart>
      <c:catAx>
        <c:axId val="13837118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383719472"/>
        <c:crosses val="autoZero"/>
        <c:auto val="1"/>
        <c:lblAlgn val="ctr"/>
        <c:lblOffset val="100"/>
        <c:noMultiLvlLbl val="0"/>
      </c:catAx>
      <c:valAx>
        <c:axId val="1383719472"/>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crossAx val="1383711856"/>
        <c:crosses val="autoZero"/>
        <c:crossBetween val="between"/>
      </c:valAx>
      <c:spPr>
        <a:noFill/>
        <a:ln>
          <a:noFill/>
        </a:ln>
        <a:effectLst/>
      </c:spPr>
    </c:plotArea>
    <c:legend>
      <c:legendPos val="b"/>
      <c:layout>
        <c:manualLayout>
          <c:xMode val="edge"/>
          <c:yMode val="edge"/>
          <c:x val="0.29060910270678464"/>
          <c:y val="0.88136440506389413"/>
          <c:w val="0.47056016230266101"/>
          <c:h val="0.11485434754129599"/>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时尚中黑简体" panose="01010104010101010101" pitchFamily="2" charset="-122"/>
              <a:ea typeface="时尚中黑简体" panose="01010104010101010101"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B3C044-0007-40E4-AF5E-52B55805ABA5}" type="datetimeFigureOut">
              <a:rPr lang="zh-CN" altLang="en-US" smtClean="0"/>
              <a:t>2019/7/18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A7C82D-E9FA-40AB-8863-DC443673E5AC}" type="slidenum">
              <a:rPr lang="zh-CN" altLang="en-US" smtClean="0"/>
              <a:t>‹#›</a:t>
            </a:fld>
            <a:endParaRPr lang="zh-CN" altLang="en-US"/>
          </a:p>
        </p:txBody>
      </p:sp>
    </p:spTree>
    <p:extLst>
      <p:ext uri="{BB962C8B-B14F-4D97-AF65-F5344CB8AC3E}">
        <p14:creationId xmlns:p14="http://schemas.microsoft.com/office/powerpoint/2010/main" val="185675558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99855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a:t>
            </a:fld>
            <a:endParaRPr lang="zh-CN" altLang="en-US"/>
          </a:p>
        </p:txBody>
      </p:sp>
    </p:spTree>
    <p:extLst>
      <p:ext uri="{BB962C8B-B14F-4D97-AF65-F5344CB8AC3E}">
        <p14:creationId xmlns:p14="http://schemas.microsoft.com/office/powerpoint/2010/main" val="3434780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3</a:t>
            </a:fld>
            <a:endParaRPr lang="zh-CN" altLang="en-US"/>
          </a:p>
        </p:txBody>
      </p:sp>
    </p:spTree>
    <p:extLst>
      <p:ext uri="{BB962C8B-B14F-4D97-AF65-F5344CB8AC3E}">
        <p14:creationId xmlns:p14="http://schemas.microsoft.com/office/powerpoint/2010/main" val="3194467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13393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46775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24040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35789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683139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9</a:t>
            </a:fld>
            <a:endParaRPr lang="zh-CN" altLang="en-US"/>
          </a:p>
        </p:txBody>
      </p:sp>
    </p:spTree>
    <p:extLst>
      <p:ext uri="{BB962C8B-B14F-4D97-AF65-F5344CB8AC3E}">
        <p14:creationId xmlns:p14="http://schemas.microsoft.com/office/powerpoint/2010/main" val="14448237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06889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50951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18116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78357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746501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15</a:t>
            </a:fld>
            <a:endParaRPr lang="zh-CN" altLang="en-US"/>
          </a:p>
        </p:txBody>
      </p:sp>
    </p:spTree>
    <p:extLst>
      <p:ext uri="{BB962C8B-B14F-4D97-AF65-F5344CB8AC3E}">
        <p14:creationId xmlns:p14="http://schemas.microsoft.com/office/powerpoint/2010/main" val="40432126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086046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97605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567444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149573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54111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21</a:t>
            </a:fld>
            <a:endParaRPr lang="zh-CN" altLang="en-US"/>
          </a:p>
        </p:txBody>
      </p:sp>
    </p:spTree>
    <p:extLst>
      <p:ext uri="{BB962C8B-B14F-4D97-AF65-F5344CB8AC3E}">
        <p14:creationId xmlns:p14="http://schemas.microsoft.com/office/powerpoint/2010/main" val="37296528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0442688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818821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967912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1212445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9301486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45671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0565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16563385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6"/>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0978234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18504571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
        <p:nvSpPr>
          <p:cNvPr id="7" name="矩形 6"/>
          <p:cNvSpPr/>
          <p:nvPr userDrawn="1"/>
        </p:nvSpPr>
        <p:spPr>
          <a:xfrm>
            <a:off x="7259207" y="477841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模板下载：</a:t>
            </a:r>
            <a:r>
              <a:rPr kumimoji="0" lang="en-US" altLang="zh-CN" sz="100" b="0" i="0" u="none" strike="noStrike" kern="0" cap="none" spc="0" normalizeH="0" baseline="0" noProof="0" dirty="0" smtClean="0">
                <a:ln>
                  <a:noFill/>
                </a:ln>
                <a:solidFill>
                  <a:srgbClr val="31253F"/>
                </a:solidFill>
                <a:effectLst/>
                <a:uLnTx/>
                <a:uFillTx/>
              </a:rPr>
              <a:t>www.1ppt.com/moban/     </a:t>
            </a:r>
            <a:r>
              <a:rPr kumimoji="0" lang="zh-CN" altLang="en-US" sz="100" b="0" i="0" u="none" strike="noStrike" kern="0" cap="none" spc="0" normalizeH="0" baseline="0" noProof="0" dirty="0" smtClean="0">
                <a:ln>
                  <a:noFill/>
                </a:ln>
                <a:solidFill>
                  <a:srgbClr val="31253F"/>
                </a:solidFill>
                <a:effectLst/>
                <a:uLnTx/>
                <a:uFillTx/>
              </a:rPr>
              <a:t>行业</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节日</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www.1ppt.com/jieri/           PPT</a:t>
            </a:r>
            <a:r>
              <a:rPr kumimoji="0" lang="zh-CN" altLang="en-US" sz="100" b="0" i="0" u="none" strike="noStrike" kern="0" cap="none" spc="0" normalizeH="0" baseline="0" noProof="0" dirty="0" smtClean="0">
                <a:ln>
                  <a:noFill/>
                </a:ln>
                <a:solidFill>
                  <a:srgbClr val="31253F"/>
                </a:solidFill>
                <a:effectLst/>
                <a:uLnTx/>
                <a:uFillTx/>
              </a:rPr>
              <a:t>素材下载：</a:t>
            </a:r>
            <a:r>
              <a:rPr kumimoji="0" lang="en-US" altLang="zh-CN" sz="100" b="0" i="0" u="none" strike="noStrike" kern="0" cap="none" spc="0" normalizeH="0" baseline="0" noProof="0" dirty="0" smtClean="0">
                <a:ln>
                  <a:noFill/>
                </a:ln>
                <a:solidFill>
                  <a:srgbClr val="31253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背景图片：</a:t>
            </a:r>
            <a:r>
              <a:rPr kumimoji="0" lang="en-US" altLang="zh-CN" sz="100" b="0" i="0" u="none" strike="noStrike" kern="0" cap="none" spc="0" normalizeH="0" baseline="0" noProof="0" dirty="0" smtClean="0">
                <a:ln>
                  <a:noFill/>
                </a:ln>
                <a:solidFill>
                  <a:srgbClr val="31253F"/>
                </a:solidFill>
                <a:effectLst/>
                <a:uLnTx/>
                <a:uFillTx/>
              </a:rPr>
              <a:t>www.1ppt.com/beijing/      PPT</a:t>
            </a:r>
            <a:r>
              <a:rPr kumimoji="0" lang="zh-CN" altLang="en-US" sz="100" b="0" i="0" u="none" strike="noStrike" kern="0" cap="none" spc="0" normalizeH="0" baseline="0" noProof="0" dirty="0" smtClean="0">
                <a:ln>
                  <a:noFill/>
                </a:ln>
                <a:solidFill>
                  <a:srgbClr val="31253F"/>
                </a:solidFill>
                <a:effectLst/>
                <a:uLnTx/>
                <a:uFillTx/>
              </a:rPr>
              <a:t>图表下载：</a:t>
            </a:r>
            <a:r>
              <a:rPr kumimoji="0" lang="en-US" altLang="zh-CN" sz="100" b="0" i="0" u="none" strike="noStrike" kern="0" cap="none" spc="0" normalizeH="0" baseline="0" noProof="0" dirty="0" smtClean="0">
                <a:ln>
                  <a:noFill/>
                </a:ln>
                <a:solidFill>
                  <a:srgbClr val="31253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优秀</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下载：</a:t>
            </a:r>
            <a:r>
              <a:rPr kumimoji="0" lang="en-US" altLang="zh-CN" sz="100" b="0" i="0" u="none" strike="noStrike" kern="0" cap="none" spc="0" normalizeH="0" baseline="0" noProof="0" dirty="0" smtClean="0">
                <a:ln>
                  <a:noFill/>
                </a:ln>
                <a:solidFill>
                  <a:srgbClr val="31253F"/>
                </a:solidFill>
                <a:effectLst/>
                <a:uLnTx/>
                <a:uFillTx/>
              </a:rPr>
              <a:t>www.1ppt.com/xiazai/        PPT</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Word</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www.1ppt.com/word/              Excel</a:t>
            </a:r>
            <a:r>
              <a:rPr kumimoji="0" lang="zh-CN" altLang="en-US" sz="100" b="0" i="0" u="none" strike="noStrike" kern="0" cap="none" spc="0" normalizeH="0" baseline="0" noProof="0" dirty="0" smtClean="0">
                <a:ln>
                  <a:noFill/>
                </a:ln>
                <a:solidFill>
                  <a:srgbClr val="31253F"/>
                </a:solidFill>
                <a:effectLst/>
                <a:uLnTx/>
                <a:uFillTx/>
              </a:rPr>
              <a:t>教程：</a:t>
            </a:r>
            <a:r>
              <a:rPr kumimoji="0" lang="en-US" altLang="zh-CN" sz="100" b="0" i="0" u="none" strike="noStrike" kern="0" cap="none" spc="0" normalizeH="0" baseline="0" noProof="0" dirty="0" smtClean="0">
                <a:ln>
                  <a:noFill/>
                </a:ln>
                <a:solidFill>
                  <a:srgbClr val="31253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资料下载：</a:t>
            </a:r>
            <a:r>
              <a:rPr kumimoji="0" lang="en-US" altLang="zh-CN" sz="100" b="0" i="0" u="none" strike="noStrike" kern="0" cap="none" spc="0" normalizeH="0" baseline="0" noProof="0" dirty="0" smtClean="0">
                <a:ln>
                  <a:noFill/>
                </a:ln>
                <a:solidFill>
                  <a:srgbClr val="31253F"/>
                </a:solidFill>
                <a:effectLst/>
                <a:uLnTx/>
                <a:uFillTx/>
              </a:rPr>
              <a:t>www.1ppt.com/ziliao/                PPT</a:t>
            </a:r>
            <a:r>
              <a:rPr kumimoji="0" lang="zh-CN" altLang="en-US" sz="100" b="0" i="0" u="none" strike="noStrike" kern="0" cap="none" spc="0" normalizeH="0" baseline="0" noProof="0" dirty="0" smtClean="0">
                <a:ln>
                  <a:noFill/>
                </a:ln>
                <a:solidFill>
                  <a:srgbClr val="31253F"/>
                </a:solidFill>
                <a:effectLst/>
                <a:uLnTx/>
                <a:uFillTx/>
              </a:rPr>
              <a:t>课件下载：</a:t>
            </a:r>
            <a:r>
              <a:rPr kumimoji="0" lang="en-US" altLang="zh-CN" sz="100" b="0" i="0" u="none" strike="noStrike" kern="0" cap="none" spc="0" normalizeH="0" baseline="0" noProof="0" dirty="0" smtClean="0">
                <a:ln>
                  <a:noFill/>
                </a:ln>
                <a:solidFill>
                  <a:srgbClr val="31253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范文下载：</a:t>
            </a:r>
            <a:r>
              <a:rPr kumimoji="0" lang="en-US" altLang="zh-CN" sz="100" b="0" i="0" u="none" strike="noStrike" kern="0" cap="none" spc="0" normalizeH="0" baseline="0" noProof="0" dirty="0" smtClean="0">
                <a:ln>
                  <a:noFill/>
                </a:ln>
                <a:solidFill>
                  <a:srgbClr val="31253F"/>
                </a:solidFill>
                <a:effectLst/>
                <a:uLnTx/>
                <a:uFillTx/>
              </a:rPr>
              <a:t>www.1ppt.com/fanwen/             </a:t>
            </a:r>
            <a:r>
              <a:rPr kumimoji="0" lang="zh-CN" altLang="en-US" sz="100" b="0" i="0" u="none" strike="noStrike" kern="0" cap="none" spc="0" normalizeH="0" baseline="0" noProof="0" dirty="0" smtClean="0">
                <a:ln>
                  <a:noFill/>
                </a:ln>
                <a:solidFill>
                  <a:srgbClr val="31253F"/>
                </a:solidFill>
                <a:effectLst/>
                <a:uLnTx/>
                <a:uFillTx/>
              </a:rPr>
              <a:t>试卷下载：</a:t>
            </a:r>
            <a:r>
              <a:rPr kumimoji="0" lang="en-US" altLang="zh-CN" sz="100" b="0" i="0" u="none" strike="noStrike" kern="0" cap="none" spc="0" normalizeH="0" baseline="0" noProof="0" dirty="0" smtClean="0">
                <a:ln>
                  <a:noFill/>
                </a:ln>
                <a:solidFill>
                  <a:srgbClr val="31253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教案下载：</a:t>
            </a:r>
            <a:r>
              <a:rPr kumimoji="0" lang="en-US" altLang="zh-CN" sz="100" b="0" i="0" u="none" strike="noStrike" kern="0" cap="none" spc="0" normalizeH="0" baseline="0" noProof="0" dirty="0" smtClean="0">
                <a:ln>
                  <a:noFill/>
                </a:ln>
                <a:solidFill>
                  <a:srgbClr val="31253F"/>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字体下载：</a:t>
            </a:r>
            <a:r>
              <a:rPr kumimoji="0" lang="en-US" altLang="zh-CN" sz="100" b="0" i="0" u="none" strike="noStrike" kern="0" cap="none" spc="0" normalizeH="0" baseline="0" noProof="0" dirty="0" smtClean="0">
                <a:ln>
                  <a:noFill/>
                </a:ln>
                <a:solidFill>
                  <a:srgbClr val="31253F"/>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 </a:t>
            </a:r>
            <a:endParaRPr kumimoji="0" lang="zh-CN" altLang="en-US" sz="100" b="0" i="0" u="none" strike="noStrike" kern="0" cap="none" spc="0" normalizeH="0" baseline="0" noProof="0" dirty="0" smtClean="0">
              <a:ln>
                <a:noFill/>
              </a:ln>
              <a:solidFill>
                <a:srgbClr val="31253F"/>
              </a:solidFill>
              <a:effectLst/>
              <a:uLnTx/>
              <a:uFillTx/>
            </a:endParaRPr>
          </a:p>
        </p:txBody>
      </p:sp>
    </p:spTree>
    <p:extLst>
      <p:ext uri="{BB962C8B-B14F-4D97-AF65-F5344CB8AC3E}">
        <p14:creationId xmlns:p14="http://schemas.microsoft.com/office/powerpoint/2010/main" val="315942235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6"/>
            <a:ext cx="4040188"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151336"/>
            <a:ext cx="4041775"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96545991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96568788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76587698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5"/>
            <a:ext cx="3008313" cy="351829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37070840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3"/>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6934635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5066672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0288985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1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316816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144380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842727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307607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1152268"/>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6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019525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7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410916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8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730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9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396961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0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5973647"/>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C2E47"/>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1"/>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E9C828EB-24EE-4A31-9BA5-B664883E82A4}" type="datetimeFigureOut">
              <a:rPr lang="zh-CN" altLang="en-US" smtClean="0">
                <a:solidFill>
                  <a:prstClr val="black">
                    <a:tint val="75000"/>
                  </a:prstClr>
                </a:solidFill>
              </a:rPr>
              <a:pPr defTabSz="914400"/>
              <a:t>2019/7/18</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4"/>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4"/>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2191756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714" r:id="rId5"/>
    <p:sldLayoutId id="2147483665" r:id="rId6"/>
    <p:sldLayoutId id="2147483666" r:id="rId7"/>
    <p:sldLayoutId id="2147483667" r:id="rId8"/>
    <p:sldLayoutId id="2147483668" r:id="rId9"/>
    <p:sldLayoutId id="2147483669" r:id="rId10"/>
    <p:sldLayoutId id="2147483670" r:id="rId11"/>
    <p:sldLayoutId id="2147483671" r:id="rId12"/>
    <p:sldLayoutId id="2147483694" r:id="rId13"/>
    <p:sldLayoutId id="2147483695" r:id="rId14"/>
    <p:sldLayoutId id="2147483696" r:id="rId15"/>
    <p:sldLayoutId id="2147483697" r:id="rId16"/>
    <p:sldLayoutId id="2147483698" r:id="rId17"/>
    <p:sldLayoutId id="2147483699" r:id="rId18"/>
    <p:sldLayoutId id="2147483700" r:id="rId19"/>
    <p:sldLayoutId id="2147483701" r:id="rId20"/>
    <p:sldLayoutId id="2147483702" r:id="rId21"/>
    <p:sldLayoutId id="2147483703" r:id="rId22"/>
    <p:sldLayoutId id="2147483704" r:id="rId23"/>
    <p:sldLayoutId id="2147483705" r:id="rId24"/>
    <p:sldLayoutId id="2147483706" r:id="rId25"/>
    <p:sldLayoutId id="2147483707" r:id="rId26"/>
    <p:sldLayoutId id="2147483708" r:id="rId27"/>
    <p:sldLayoutId id="2147483709" r:id="rId28"/>
    <p:sldLayoutId id="2147483710" r:id="rId29"/>
    <p:sldLayoutId id="2147483711" r:id="rId30"/>
    <p:sldLayoutId id="2147483712" r:id="rId31"/>
    <p:sldLayoutId id="2147483713" r:id="rId32"/>
    <p:sldLayoutId id="2147483684" r:id="rId33"/>
    <p:sldLayoutId id="2147483685" r:id="rId34"/>
    <p:sldLayoutId id="2147483686" r:id="rId35"/>
    <p:sldLayoutId id="2147483687" r:id="rId36"/>
    <p:sldLayoutId id="2147483688" r:id="rId37"/>
    <p:sldLayoutId id="2147483689" r:id="rId38"/>
    <p:sldLayoutId id="2147483690" r:id="rId39"/>
    <p:sldLayoutId id="2147483691" r:id="rId40"/>
    <p:sldLayoutId id="2147483692" r:id="rId41"/>
    <p:sldLayoutId id="2147483693" r:id="rId42"/>
  </p:sldLayoutIdLst>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2165000" y="2983473"/>
            <a:ext cx="49003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铁路企业文化</a:t>
            </a:r>
            <a:r>
              <a:rPr lang="en-US" altLang="zh-CN" sz="4000" b="1" dirty="0" err="1">
                <a:solidFill>
                  <a:prstClr val="white"/>
                </a:solidFill>
                <a:latin typeface="Arial" charset="0"/>
                <a:ea typeface="微软雅黑" pitchFamily="34" charset="-122"/>
              </a:rPr>
              <a:t>ppt</a:t>
            </a:r>
            <a:r>
              <a:rPr lang="zh-CN" altLang="en-US" sz="4000" b="1" dirty="0">
                <a:solidFill>
                  <a:prstClr val="white"/>
                </a:solidFill>
                <a:latin typeface="Arial" charset="0"/>
                <a:ea typeface="微软雅黑" pitchFamily="34" charset="-122"/>
              </a:rPr>
              <a:t>模板</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2596674" y="3723878"/>
            <a:ext cx="39570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BUSINESS REPORT POWERPOINT TEMPLATE</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184549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7" y="764106"/>
            <a:ext cx="702417" cy="702417"/>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01</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3318315" y="780606"/>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第一部分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8" name="组合 7"/>
          <p:cNvGrpSpPr/>
          <p:nvPr/>
        </p:nvGrpSpPr>
        <p:grpSpPr>
          <a:xfrm>
            <a:off x="2493067" y="1651204"/>
            <a:ext cx="702417" cy="702417"/>
            <a:chOff x="2921917" y="2223151"/>
            <a:chExt cx="1527064" cy="1527064"/>
          </a:xfrm>
        </p:grpSpPr>
        <p:grpSp>
          <p:nvGrpSpPr>
            <p:cNvPr id="9" name="组合 8"/>
            <p:cNvGrpSpPr/>
            <p:nvPr/>
          </p:nvGrpSpPr>
          <p:grpSpPr>
            <a:xfrm>
              <a:off x="2921917" y="2223151"/>
              <a:ext cx="1527064" cy="1527064"/>
              <a:chOff x="1200760" y="3842075"/>
              <a:chExt cx="1784148" cy="1784148"/>
            </a:xfrm>
          </p:grpSpPr>
          <p:sp>
            <p:nvSpPr>
              <p:cNvPr id="11" name="椭圆 10"/>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2" name="椭圆 11"/>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0"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02</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3318315" y="166770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第二部分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14" name="组合 13"/>
          <p:cNvGrpSpPr/>
          <p:nvPr/>
        </p:nvGrpSpPr>
        <p:grpSpPr>
          <a:xfrm>
            <a:off x="2522617" y="2572841"/>
            <a:ext cx="702417" cy="702417"/>
            <a:chOff x="2921917" y="2223151"/>
            <a:chExt cx="1527064" cy="1527064"/>
          </a:xfrm>
        </p:grpSpPr>
        <p:grpSp>
          <p:nvGrpSpPr>
            <p:cNvPr id="15" name="组合 14"/>
            <p:cNvGrpSpPr/>
            <p:nvPr/>
          </p:nvGrpSpPr>
          <p:grpSpPr>
            <a:xfrm>
              <a:off x="2921917" y="2223151"/>
              <a:ext cx="1527064" cy="1527064"/>
              <a:chOff x="1200760" y="3842075"/>
              <a:chExt cx="1784148" cy="1784148"/>
            </a:xfrm>
          </p:grpSpPr>
          <p:sp>
            <p:nvSpPr>
              <p:cNvPr id="17" name="椭圆 16"/>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8" name="椭圆 17"/>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6"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03</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9" name="文本框 18"/>
          <p:cNvSpPr txBox="1"/>
          <p:nvPr/>
        </p:nvSpPr>
        <p:spPr>
          <a:xfrm>
            <a:off x="3347865" y="2589341"/>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第三部分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20" name="组合 19"/>
          <p:cNvGrpSpPr/>
          <p:nvPr/>
        </p:nvGrpSpPr>
        <p:grpSpPr>
          <a:xfrm>
            <a:off x="2522617" y="3491354"/>
            <a:ext cx="702417" cy="702417"/>
            <a:chOff x="2921917" y="2223151"/>
            <a:chExt cx="1527064" cy="1527064"/>
          </a:xfrm>
        </p:grpSpPr>
        <p:grpSp>
          <p:nvGrpSpPr>
            <p:cNvPr id="21" name="组合 20"/>
            <p:cNvGrpSpPr/>
            <p:nvPr/>
          </p:nvGrpSpPr>
          <p:grpSpPr>
            <a:xfrm>
              <a:off x="2921917" y="2223151"/>
              <a:ext cx="1527064" cy="1527064"/>
              <a:chOff x="1200760" y="3842075"/>
              <a:chExt cx="1784148" cy="1784148"/>
            </a:xfrm>
          </p:grpSpPr>
          <p:sp>
            <p:nvSpPr>
              <p:cNvPr id="23" name="椭圆 22"/>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24" name="椭圆 23"/>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22"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04</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3347865" y="350785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第四部分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471193" y="1725049"/>
            <a:ext cx="1210588" cy="707886"/>
          </a:xfrm>
          <a:prstGeom prst="rect">
            <a:avLst/>
          </a:prstGeom>
          <a:noFill/>
        </p:spPr>
        <p:txBody>
          <a:bodyPr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目录</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421066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childTnLst>
                          </p:cTn>
                        </p:par>
                        <p:par>
                          <p:cTn id="45" fill="hold">
                            <p:stCondLst>
                              <p:cond delay="3500"/>
                            </p:stCondLst>
                            <p:childTnLst>
                              <p:par>
                                <p:cTn id="46" presetID="53" presetClass="entr" presetSubtype="16"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childTnLst>
                          </p:cTn>
                        </p:par>
                        <p:par>
                          <p:cTn id="51" fill="hold">
                            <p:stCondLst>
                              <p:cond delay="4000"/>
                            </p:stCondLst>
                            <p:childTnLst>
                              <p:par>
                                <p:cTn id="52" presetID="53" presetClass="entr" presetSubtype="16"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9"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01</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617074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5226911" y="1649393"/>
            <a:ext cx="2512464" cy="2512464"/>
            <a:chOff x="5136360" y="1299207"/>
            <a:chExt cx="3142800" cy="3142800"/>
          </a:xfrm>
        </p:grpSpPr>
        <p:sp>
          <p:nvSpPr>
            <p:cNvPr id="87" name="Oval 18"/>
            <p:cNvSpPr/>
            <p:nvPr/>
          </p:nvSpPr>
          <p:spPr>
            <a:xfrm>
              <a:off x="5136360" y="1299207"/>
              <a:ext cx="3142800" cy="3142800"/>
            </a:xfrm>
            <a:prstGeom prst="ellipse">
              <a:avLst/>
            </a:prstGeom>
            <a:solidFill>
              <a:schemeClr val="accent4"/>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88" name="TextBox 87"/>
            <p:cNvSpPr txBox="1"/>
            <p:nvPr/>
          </p:nvSpPr>
          <p:spPr>
            <a:xfrm>
              <a:off x="5652171" y="3110883"/>
              <a:ext cx="2124555" cy="692773"/>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89" name="TextBox 88"/>
            <p:cNvSpPr txBox="1"/>
            <p:nvPr/>
          </p:nvSpPr>
          <p:spPr>
            <a:xfrm>
              <a:off x="5992957" y="1822648"/>
              <a:ext cx="1453301" cy="846722"/>
            </a:xfrm>
            <a:prstGeom prst="rect">
              <a:avLst/>
            </a:prstGeom>
            <a:noFill/>
          </p:spPr>
          <p:txBody>
            <a:bodyPr wrap="none" lIns="0" tIns="0" rIns="0" bIns="0" rtlCol="0">
              <a:spAutoFit/>
            </a:bodyPr>
            <a:lstStyle/>
            <a:p>
              <a:pPr algn="ctr" defTabSz="685594">
                <a:defRPr/>
              </a:pPr>
              <a:r>
                <a:rPr lang="en-US" sz="4399" dirty="0">
                  <a:solidFill>
                    <a:prstClr val="white"/>
                  </a:solidFill>
                  <a:latin typeface="微软雅黑" panose="020B0503020204020204" pitchFamily="34" charset="-122"/>
                  <a:ea typeface="微软雅黑" panose="020B0503020204020204" pitchFamily="34" charset="-122"/>
                  <a:cs typeface="Roboto Regular"/>
                </a:rPr>
                <a:t>86%</a:t>
              </a:r>
            </a:p>
          </p:txBody>
        </p:sp>
        <p:sp>
          <p:nvSpPr>
            <p:cNvPr id="90" name="TextBox 89"/>
            <p:cNvSpPr txBox="1"/>
            <p:nvPr/>
          </p:nvSpPr>
          <p:spPr>
            <a:xfrm>
              <a:off x="5909931" y="2707136"/>
              <a:ext cx="1539496" cy="307899"/>
            </a:xfrm>
            <a:prstGeom prst="rect">
              <a:avLst/>
            </a:prstGeom>
            <a:noFill/>
          </p:spPr>
          <p:txBody>
            <a:bodyPr wrap="none" lIns="0" tIns="0" rIns="0" bIns="0" rtlCol="0">
              <a:spAutoFit/>
            </a:bodyPr>
            <a:lstStyle/>
            <a:p>
              <a:pPr algn="ctr" defTabSz="685594">
                <a:defRPr/>
              </a:pPr>
              <a:r>
                <a:rPr lang="zh-CN" altLang="en-US" sz="16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1" name="组合 90"/>
          <p:cNvGrpSpPr/>
          <p:nvPr/>
        </p:nvGrpSpPr>
        <p:grpSpPr>
          <a:xfrm>
            <a:off x="1116684" y="1221730"/>
            <a:ext cx="2371907" cy="2371907"/>
            <a:chOff x="909267" y="1241284"/>
            <a:chExt cx="2506980" cy="2506980"/>
          </a:xfrm>
        </p:grpSpPr>
        <p:sp>
          <p:nvSpPr>
            <p:cNvPr id="92" name="Oval 16"/>
            <p:cNvSpPr/>
            <p:nvPr/>
          </p:nvSpPr>
          <p:spPr>
            <a:xfrm>
              <a:off x="909267" y="1241284"/>
              <a:ext cx="2506980" cy="2506980"/>
            </a:xfrm>
            <a:prstGeom prst="ellipse">
              <a:avLst/>
            </a:prstGeom>
            <a:solidFill>
              <a:schemeClr val="accent1"/>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3" name="TextBox 92"/>
            <p:cNvSpPr txBox="1"/>
            <p:nvPr/>
          </p:nvSpPr>
          <p:spPr>
            <a:xfrm>
              <a:off x="1261338" y="2666615"/>
              <a:ext cx="1798493" cy="585366"/>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94" name="TextBox 93"/>
            <p:cNvSpPr txBox="1"/>
            <p:nvPr/>
          </p:nvSpPr>
          <p:spPr>
            <a:xfrm>
              <a:off x="1614212" y="1637353"/>
              <a:ext cx="1119579" cy="650406"/>
            </a:xfrm>
            <a:prstGeom prst="rect">
              <a:avLst/>
            </a:prstGeom>
            <a:noFill/>
          </p:spPr>
          <p:txBody>
            <a:bodyPr wrap="none" lIns="0" tIns="0" rIns="0" bIns="0" rtlCol="0">
              <a:spAutoFit/>
            </a:bodyPr>
            <a:lstStyle/>
            <a:p>
              <a:pPr algn="ctr" defTabSz="685594">
                <a:defRPr/>
              </a:pPr>
              <a:r>
                <a:rPr lang="en-US" sz="3999" dirty="0">
                  <a:solidFill>
                    <a:prstClr val="white"/>
                  </a:solidFill>
                  <a:latin typeface="微软雅黑" panose="020B0503020204020204" pitchFamily="34" charset="-122"/>
                  <a:ea typeface="微软雅黑" panose="020B0503020204020204" pitchFamily="34" charset="-122"/>
                  <a:cs typeface="Roboto Regular"/>
                </a:rPr>
                <a:t>76%</a:t>
              </a:r>
            </a:p>
          </p:txBody>
        </p:sp>
        <p:sp>
          <p:nvSpPr>
            <p:cNvPr id="95" name="TextBox 94"/>
            <p:cNvSpPr txBox="1"/>
            <p:nvPr/>
          </p:nvSpPr>
          <p:spPr>
            <a:xfrm>
              <a:off x="1619373" y="2306574"/>
              <a:ext cx="1097561" cy="219512"/>
            </a:xfrm>
            <a:prstGeom prst="rect">
              <a:avLst/>
            </a:prstGeom>
            <a:noFill/>
          </p:spPr>
          <p:txBody>
            <a:bodyPr wrap="none" lIns="0" tIns="0" rIns="0" bIns="0" rtlCol="0">
              <a:spAutoFit/>
            </a:bodyPr>
            <a:lstStyle/>
            <a:p>
              <a:pPr algn="ctr" defTabSz="685594">
                <a:defRPr/>
              </a:pPr>
              <a:r>
                <a:rPr lang="zh-CN" altLang="en-US"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6" name="组合 95"/>
          <p:cNvGrpSpPr/>
          <p:nvPr/>
        </p:nvGrpSpPr>
        <p:grpSpPr>
          <a:xfrm>
            <a:off x="2996433" y="2605460"/>
            <a:ext cx="2033912" cy="2033912"/>
            <a:chOff x="2923938" y="2625442"/>
            <a:chExt cx="2034540" cy="2034540"/>
          </a:xfrm>
        </p:grpSpPr>
        <p:sp>
          <p:nvSpPr>
            <p:cNvPr id="97" name="Oval 14"/>
            <p:cNvSpPr/>
            <p:nvPr/>
          </p:nvSpPr>
          <p:spPr>
            <a:xfrm>
              <a:off x="2923938" y="2625442"/>
              <a:ext cx="2034540" cy="2034540"/>
            </a:xfrm>
            <a:prstGeom prst="ellipse">
              <a:avLst/>
            </a:prstGeom>
            <a:solidFill>
              <a:schemeClr val="accent2"/>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8" name="TextBox 97"/>
            <p:cNvSpPr txBox="1"/>
            <p:nvPr/>
          </p:nvSpPr>
          <p:spPr>
            <a:xfrm>
              <a:off x="3256432" y="3700222"/>
              <a:ext cx="140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99" name="TextBox 98"/>
            <p:cNvSpPr txBox="1"/>
            <p:nvPr/>
          </p:nvSpPr>
          <p:spPr>
            <a:xfrm>
              <a:off x="3529234" y="2957625"/>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53%</a:t>
              </a:r>
            </a:p>
          </p:txBody>
        </p:sp>
        <p:sp>
          <p:nvSpPr>
            <p:cNvPr id="100" name="TextBox 99"/>
            <p:cNvSpPr txBox="1"/>
            <p:nvPr/>
          </p:nvSpPr>
          <p:spPr>
            <a:xfrm>
              <a:off x="3563888" y="349989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101" name="组合 100"/>
          <p:cNvGrpSpPr/>
          <p:nvPr/>
        </p:nvGrpSpPr>
        <p:grpSpPr>
          <a:xfrm>
            <a:off x="3815317" y="1132035"/>
            <a:ext cx="1663069" cy="1663069"/>
            <a:chOff x="3743074" y="1151562"/>
            <a:chExt cx="1663582" cy="1663582"/>
          </a:xfrm>
        </p:grpSpPr>
        <p:sp>
          <p:nvSpPr>
            <p:cNvPr id="102" name="Oval 17"/>
            <p:cNvSpPr/>
            <p:nvPr/>
          </p:nvSpPr>
          <p:spPr>
            <a:xfrm>
              <a:off x="3743074" y="1151562"/>
              <a:ext cx="1663582" cy="1663582"/>
            </a:xfrm>
            <a:prstGeom prst="ellipse">
              <a:avLst/>
            </a:prstGeom>
            <a:solidFill>
              <a:schemeClr val="accent3"/>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103" name="TextBox 102"/>
            <p:cNvSpPr txBox="1"/>
            <p:nvPr/>
          </p:nvSpPr>
          <p:spPr>
            <a:xfrm>
              <a:off x="3889740" y="2007393"/>
              <a:ext cx="133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104" name="TextBox 103"/>
            <p:cNvSpPr txBox="1"/>
            <p:nvPr/>
          </p:nvSpPr>
          <p:spPr>
            <a:xfrm>
              <a:off x="4162542" y="1314546"/>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38%</a:t>
              </a:r>
            </a:p>
          </p:txBody>
        </p:sp>
        <p:sp>
          <p:nvSpPr>
            <p:cNvPr id="105" name="TextBox 104"/>
            <p:cNvSpPr txBox="1"/>
            <p:nvPr/>
          </p:nvSpPr>
          <p:spPr>
            <a:xfrm>
              <a:off x="4203355" y="180251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55282009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
                                          </p:val>
                                        </p:tav>
                                      </p:tavLst>
                                    </p:anim>
                                    <p:anim calcmode="lin" valueType="num">
                                      <p:cBhvr>
                                        <p:cTn id="8" dur="500" fill="hold"/>
                                        <p:tgtEl>
                                          <p:spTgt spid="91"/>
                                        </p:tgtEl>
                                        <p:attrNameLst>
                                          <p:attrName>ppt_h</p:attrName>
                                        </p:attrNameLst>
                                      </p:cBhvr>
                                      <p:tavLst>
                                        <p:tav tm="0">
                                          <p:val>
                                            <p:fltVal val="0"/>
                                          </p:val>
                                        </p:tav>
                                        <p:tav tm="100000">
                                          <p:val>
                                            <p:strVal val="#ppt_h"/>
                                          </p:val>
                                        </p:tav>
                                      </p:tavLst>
                                    </p:anim>
                                    <p:animEffect transition="in" filter="fade">
                                      <p:cBhvr>
                                        <p:cTn id="9" dur="500"/>
                                        <p:tgtEl>
                                          <p:spTgt spid="9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Effect transition="in" filter="fade">
                                      <p:cBhvr>
                                        <p:cTn id="15" dur="500"/>
                                        <p:tgtEl>
                                          <p:spTgt spid="9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animEffect transition="in" filter="fade">
                                      <p:cBhvr>
                                        <p:cTn id="21" dur="500"/>
                                        <p:tgtEl>
                                          <p:spTgt spid="10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32"/>
          <p:cNvGrpSpPr>
            <a:grpSpLocks/>
          </p:cNvGrpSpPr>
          <p:nvPr/>
        </p:nvGrpSpPr>
        <p:grpSpPr bwMode="auto">
          <a:xfrm>
            <a:off x="-107074" y="2506211"/>
            <a:ext cx="2966692" cy="506256"/>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1" name="椭圆 35"/>
          <p:cNvSpPr>
            <a:spLocks noChangeArrowheads="1"/>
          </p:cNvSpPr>
          <p:nvPr/>
        </p:nvSpPr>
        <p:spPr bwMode="auto">
          <a:xfrm>
            <a:off x="1361480" y="1192168"/>
            <a:ext cx="1060123" cy="10601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2" name="组合 36"/>
          <p:cNvGrpSpPr>
            <a:grpSpLocks/>
          </p:cNvGrpSpPr>
          <p:nvPr/>
        </p:nvGrpSpPr>
        <p:grpSpPr bwMode="auto">
          <a:xfrm flipV="1">
            <a:off x="2743765" y="2580802"/>
            <a:ext cx="1934566" cy="506257"/>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5" name="椭圆 39"/>
          <p:cNvSpPr>
            <a:spLocks noChangeArrowheads="1"/>
          </p:cNvSpPr>
          <p:nvPr/>
        </p:nvSpPr>
        <p:spPr bwMode="auto">
          <a:xfrm>
            <a:off x="3245260" y="3260041"/>
            <a:ext cx="1060123" cy="10601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6" name="组合 40"/>
          <p:cNvGrpSpPr>
            <a:grpSpLocks/>
          </p:cNvGrpSpPr>
          <p:nvPr/>
        </p:nvGrpSpPr>
        <p:grpSpPr bwMode="auto">
          <a:xfrm>
            <a:off x="4565652" y="2506211"/>
            <a:ext cx="1936152" cy="506256"/>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9" name="椭圆 43"/>
          <p:cNvSpPr>
            <a:spLocks noChangeArrowheads="1"/>
          </p:cNvSpPr>
          <p:nvPr/>
        </p:nvSpPr>
        <p:spPr bwMode="auto">
          <a:xfrm>
            <a:off x="5003668" y="1192168"/>
            <a:ext cx="1060123" cy="10601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0" name="椭圆 45"/>
          <p:cNvSpPr>
            <a:spLocks noChangeArrowheads="1"/>
          </p:cNvSpPr>
          <p:nvPr/>
        </p:nvSpPr>
        <p:spPr bwMode="auto">
          <a:xfrm>
            <a:off x="6822381" y="3260041"/>
            <a:ext cx="1060123" cy="10601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1" name="TextBox 46"/>
          <p:cNvSpPr>
            <a:spLocks noChangeArrowheads="1"/>
          </p:cNvSpPr>
          <p:nvPr/>
        </p:nvSpPr>
        <p:spPr bwMode="auto">
          <a:xfrm>
            <a:off x="1193257" y="3606009"/>
            <a:ext cx="1396569" cy="89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62" name="TextBox 47"/>
          <p:cNvSpPr>
            <a:spLocks noChangeArrowheads="1"/>
          </p:cNvSpPr>
          <p:nvPr/>
        </p:nvSpPr>
        <p:spPr bwMode="auto">
          <a:xfrm>
            <a:off x="1294825" y="3314000"/>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63" name="TextBox 50"/>
          <p:cNvSpPr>
            <a:spLocks noChangeArrowheads="1"/>
          </p:cNvSpPr>
          <p:nvPr/>
        </p:nvSpPr>
        <p:spPr bwMode="auto">
          <a:xfrm>
            <a:off x="1294825"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4" name="TextBox 51"/>
          <p:cNvSpPr>
            <a:spLocks noChangeArrowheads="1"/>
          </p:cNvSpPr>
          <p:nvPr/>
        </p:nvSpPr>
        <p:spPr bwMode="auto">
          <a:xfrm>
            <a:off x="3113539"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5" name="TextBox 52"/>
          <p:cNvSpPr>
            <a:spLocks noChangeArrowheads="1"/>
          </p:cNvSpPr>
          <p:nvPr/>
        </p:nvSpPr>
        <p:spPr bwMode="auto">
          <a:xfrm>
            <a:off x="5016363" y="2704588"/>
            <a:ext cx="1193432"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grpSp>
        <p:nvGrpSpPr>
          <p:cNvPr id="66" name="组合 53"/>
          <p:cNvGrpSpPr>
            <a:grpSpLocks/>
          </p:cNvGrpSpPr>
          <p:nvPr/>
        </p:nvGrpSpPr>
        <p:grpSpPr bwMode="auto">
          <a:xfrm flipV="1">
            <a:off x="6384365" y="2580799"/>
            <a:ext cx="2866710" cy="506258"/>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69" name="TextBox 56"/>
          <p:cNvSpPr>
            <a:spLocks noChangeArrowheads="1"/>
          </p:cNvSpPr>
          <p:nvPr/>
        </p:nvSpPr>
        <p:spPr bwMode="auto">
          <a:xfrm>
            <a:off x="6689072" y="2704588"/>
            <a:ext cx="1195019"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70" name="TextBox 57"/>
          <p:cNvSpPr>
            <a:spLocks noChangeArrowheads="1"/>
          </p:cNvSpPr>
          <p:nvPr/>
        </p:nvSpPr>
        <p:spPr bwMode="auto">
          <a:xfrm>
            <a:off x="3077037"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71" name="TextBox 58"/>
          <p:cNvSpPr>
            <a:spLocks noChangeArrowheads="1"/>
          </p:cNvSpPr>
          <p:nvPr/>
        </p:nvSpPr>
        <p:spPr bwMode="auto">
          <a:xfrm>
            <a:off x="3178605" y="1089012"/>
            <a:ext cx="1193432"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2" name="TextBox 59"/>
          <p:cNvSpPr>
            <a:spLocks noChangeArrowheads="1"/>
          </p:cNvSpPr>
          <p:nvPr/>
        </p:nvSpPr>
        <p:spPr bwMode="auto">
          <a:xfrm>
            <a:off x="4835445" y="3618706"/>
            <a:ext cx="1396569" cy="896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3" name="TextBox 62"/>
          <p:cNvSpPr>
            <a:spLocks noChangeArrowheads="1"/>
          </p:cNvSpPr>
          <p:nvPr/>
        </p:nvSpPr>
        <p:spPr bwMode="auto">
          <a:xfrm>
            <a:off x="4935426" y="3325109"/>
            <a:ext cx="1195018" cy="185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4" name="TextBox 63"/>
          <p:cNvSpPr>
            <a:spLocks noChangeArrowheads="1"/>
          </p:cNvSpPr>
          <p:nvPr/>
        </p:nvSpPr>
        <p:spPr bwMode="auto">
          <a:xfrm>
            <a:off x="6589091"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5" name="TextBox 66"/>
          <p:cNvSpPr>
            <a:spLocks noChangeArrowheads="1"/>
          </p:cNvSpPr>
          <p:nvPr/>
        </p:nvSpPr>
        <p:spPr bwMode="auto">
          <a:xfrm>
            <a:off x="6689072" y="1089012"/>
            <a:ext cx="1195019"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6" name="TextBox 67"/>
          <p:cNvSpPr>
            <a:spLocks noChangeArrowheads="1"/>
          </p:cNvSpPr>
          <p:nvPr/>
        </p:nvSpPr>
        <p:spPr bwMode="auto">
          <a:xfrm>
            <a:off x="1610640" y="1476243"/>
            <a:ext cx="561802" cy="49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7" name="TextBox 68"/>
          <p:cNvSpPr>
            <a:spLocks noChangeArrowheads="1"/>
          </p:cNvSpPr>
          <p:nvPr/>
        </p:nvSpPr>
        <p:spPr bwMode="auto">
          <a:xfrm>
            <a:off x="5252828" y="1476243"/>
            <a:ext cx="560214"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8" name="TextBox 70"/>
          <p:cNvSpPr>
            <a:spLocks noChangeArrowheads="1"/>
          </p:cNvSpPr>
          <p:nvPr/>
        </p:nvSpPr>
        <p:spPr bwMode="auto">
          <a:xfrm>
            <a:off x="3494421"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9" name="TextBox 72"/>
          <p:cNvSpPr>
            <a:spLocks noChangeArrowheads="1"/>
          </p:cNvSpPr>
          <p:nvPr/>
        </p:nvSpPr>
        <p:spPr bwMode="auto">
          <a:xfrm>
            <a:off x="7071542"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2587002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autoUpdateAnimBg="0"/>
      <p:bldP spid="55" grpId="0" bldLvl="0" animBg="1" autoUpdateAnimBg="0"/>
      <p:bldP spid="59" grpId="0" bldLvl="0" animBg="1" autoUpdateAnimBg="0"/>
      <p:bldP spid="60" grpId="0" bldLvl="0" animBg="1" autoUpdateAnimBg="0"/>
      <p:bldP spid="61" grpId="0" bldLvl="0" autoUpdateAnimBg="0"/>
      <p:bldP spid="62" grpId="0" bldLvl="0" autoUpdateAnimBg="0"/>
      <p:bldP spid="63" grpId="0" bldLvl="0" autoUpdateAnimBg="0"/>
      <p:bldP spid="64" grpId="0" bldLvl="0" autoUpdateAnimBg="0"/>
      <p:bldP spid="65"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1219667" y="1948035"/>
            <a:ext cx="6958320" cy="1799228"/>
            <a:chOff x="1260022" y="2163164"/>
            <a:chExt cx="6960165" cy="1748634"/>
          </a:xfrm>
          <a:noFill/>
          <a:effectLst>
            <a:outerShdw blurRad="76200" dist="38100" dir="5400000" algn="t" rotWithShape="0">
              <a:prstClr val="black">
                <a:alpha val="28000"/>
              </a:prstClr>
            </a:outerShdw>
          </a:effectLst>
        </p:grpSpPr>
        <p:sp>
          <p:nvSpPr>
            <p:cNvPr id="82"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3"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4"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5"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grpSp>
      <p:grpSp>
        <p:nvGrpSpPr>
          <p:cNvPr id="86" name="组合 85"/>
          <p:cNvGrpSpPr/>
          <p:nvPr/>
        </p:nvGrpSpPr>
        <p:grpSpPr>
          <a:xfrm>
            <a:off x="1267792" y="1348049"/>
            <a:ext cx="1669096" cy="811258"/>
            <a:chOff x="6084168" y="1274556"/>
            <a:chExt cx="1669538" cy="788447"/>
          </a:xfrm>
        </p:grpSpPr>
        <p:sp>
          <p:nvSpPr>
            <p:cNvPr id="87" name="TextBox 86"/>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88" name="TextBox 87"/>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89" name="组合 88"/>
          <p:cNvGrpSpPr/>
          <p:nvPr/>
        </p:nvGrpSpPr>
        <p:grpSpPr>
          <a:xfrm>
            <a:off x="3015408" y="3733253"/>
            <a:ext cx="1669096" cy="811258"/>
            <a:chOff x="6084168" y="1274556"/>
            <a:chExt cx="1669538" cy="788447"/>
          </a:xfrm>
        </p:grpSpPr>
        <p:sp>
          <p:nvSpPr>
            <p:cNvPr id="90" name="TextBox 89"/>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1" name="TextBox 90"/>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2" name="组合 91"/>
          <p:cNvGrpSpPr/>
          <p:nvPr/>
        </p:nvGrpSpPr>
        <p:grpSpPr>
          <a:xfrm>
            <a:off x="4698825" y="1348049"/>
            <a:ext cx="1669096" cy="811258"/>
            <a:chOff x="6084168" y="1274556"/>
            <a:chExt cx="1669538" cy="788447"/>
          </a:xfrm>
        </p:grpSpPr>
        <p:sp>
          <p:nvSpPr>
            <p:cNvPr id="93" name="TextBox 92"/>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4" name="TextBox 93"/>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5" name="组合 94"/>
          <p:cNvGrpSpPr/>
          <p:nvPr/>
        </p:nvGrpSpPr>
        <p:grpSpPr>
          <a:xfrm>
            <a:off x="6511737" y="3733257"/>
            <a:ext cx="1669096" cy="811259"/>
            <a:chOff x="6084168" y="1274556"/>
            <a:chExt cx="1669538" cy="788446"/>
          </a:xfrm>
        </p:grpSpPr>
        <p:sp>
          <p:nvSpPr>
            <p:cNvPr id="96" name="TextBox 95"/>
            <p:cNvSpPr txBox="1"/>
            <p:nvPr/>
          </p:nvSpPr>
          <p:spPr>
            <a:xfrm>
              <a:off x="6084168" y="1514664"/>
              <a:ext cx="1669538" cy="548338"/>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7" name="TextBox 96"/>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8" name="组合 97"/>
          <p:cNvGrpSpPr/>
          <p:nvPr/>
        </p:nvGrpSpPr>
        <p:grpSpPr>
          <a:xfrm>
            <a:off x="1517419" y="2248810"/>
            <a:ext cx="1206277" cy="1206521"/>
            <a:chOff x="2201071" y="3406041"/>
            <a:chExt cx="1805286" cy="1805938"/>
          </a:xfrm>
        </p:grpSpPr>
        <p:grpSp>
          <p:nvGrpSpPr>
            <p:cNvPr id="99" name="组合 98"/>
            <p:cNvGrpSpPr/>
            <p:nvPr/>
          </p:nvGrpSpPr>
          <p:grpSpPr>
            <a:xfrm>
              <a:off x="2201071" y="3406041"/>
              <a:ext cx="1805286" cy="1805938"/>
              <a:chOff x="4345444" y="2542859"/>
              <a:chExt cx="1810550" cy="1811205"/>
            </a:xfrm>
          </p:grpSpPr>
          <p:grpSp>
            <p:nvGrpSpPr>
              <p:cNvPr id="101" name="组合 10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3" name="同心圆 10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04" name="椭圆 10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2" name="椭圆 101"/>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0" name="TextBox 99"/>
            <p:cNvSpPr txBox="1"/>
            <p:nvPr/>
          </p:nvSpPr>
          <p:spPr>
            <a:xfrm>
              <a:off x="2591909"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第一步</a:t>
              </a:r>
            </a:p>
          </p:txBody>
        </p:sp>
      </p:grpSp>
      <p:grpSp>
        <p:nvGrpSpPr>
          <p:cNvPr id="105" name="组合 104"/>
          <p:cNvGrpSpPr/>
          <p:nvPr/>
        </p:nvGrpSpPr>
        <p:grpSpPr>
          <a:xfrm>
            <a:off x="4979444" y="2248810"/>
            <a:ext cx="1206277" cy="1206521"/>
            <a:chOff x="7382260" y="3406041"/>
            <a:chExt cx="1805286" cy="1805938"/>
          </a:xfrm>
        </p:grpSpPr>
        <p:grpSp>
          <p:nvGrpSpPr>
            <p:cNvPr id="106" name="组合 105"/>
            <p:cNvGrpSpPr/>
            <p:nvPr/>
          </p:nvGrpSpPr>
          <p:grpSpPr>
            <a:xfrm>
              <a:off x="7382260" y="3406041"/>
              <a:ext cx="1805286" cy="1805938"/>
              <a:chOff x="4345444" y="2542859"/>
              <a:chExt cx="1810550" cy="1811205"/>
            </a:xfrm>
          </p:grpSpPr>
          <p:grpSp>
            <p:nvGrpSpPr>
              <p:cNvPr id="108" name="组合 10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0" name="同心圆 10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1" name="椭圆 1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9" name="椭圆 108"/>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7" name="TextBox 106"/>
            <p:cNvSpPr txBox="1"/>
            <p:nvPr/>
          </p:nvSpPr>
          <p:spPr>
            <a:xfrm>
              <a:off x="7773098" y="4103312"/>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第三步</a:t>
              </a:r>
            </a:p>
          </p:txBody>
        </p:sp>
      </p:grpSp>
      <p:grpSp>
        <p:nvGrpSpPr>
          <p:cNvPr id="112" name="组合 111"/>
          <p:cNvGrpSpPr/>
          <p:nvPr/>
        </p:nvGrpSpPr>
        <p:grpSpPr>
          <a:xfrm>
            <a:off x="3261411" y="2248810"/>
            <a:ext cx="1206277" cy="1206521"/>
            <a:chOff x="4811090" y="3406041"/>
            <a:chExt cx="1805286" cy="1805938"/>
          </a:xfrm>
        </p:grpSpPr>
        <p:grpSp>
          <p:nvGrpSpPr>
            <p:cNvPr id="113" name="组合 112"/>
            <p:cNvGrpSpPr/>
            <p:nvPr/>
          </p:nvGrpSpPr>
          <p:grpSpPr>
            <a:xfrm>
              <a:off x="4811090" y="3406041"/>
              <a:ext cx="1805286" cy="1805938"/>
              <a:chOff x="4345444" y="2542859"/>
              <a:chExt cx="1810550" cy="1811205"/>
            </a:xfrm>
          </p:grpSpPr>
          <p:grpSp>
            <p:nvGrpSpPr>
              <p:cNvPr id="115" name="组合 1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7" name="同心圆 1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8" name="椭圆 1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6" name="椭圆 115"/>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4" name="TextBox 113"/>
            <p:cNvSpPr txBox="1"/>
            <p:nvPr/>
          </p:nvSpPr>
          <p:spPr>
            <a:xfrm>
              <a:off x="5201928"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第二步</a:t>
              </a:r>
            </a:p>
          </p:txBody>
        </p:sp>
      </p:grpSp>
      <p:grpSp>
        <p:nvGrpSpPr>
          <p:cNvPr id="119" name="组合 118"/>
          <p:cNvGrpSpPr/>
          <p:nvPr/>
        </p:nvGrpSpPr>
        <p:grpSpPr>
          <a:xfrm>
            <a:off x="6705060" y="2248810"/>
            <a:ext cx="1206277" cy="1206521"/>
            <a:chOff x="9964778" y="3406041"/>
            <a:chExt cx="1805286" cy="1805938"/>
          </a:xfrm>
        </p:grpSpPr>
        <p:grpSp>
          <p:nvGrpSpPr>
            <p:cNvPr id="120" name="组合 119"/>
            <p:cNvGrpSpPr/>
            <p:nvPr/>
          </p:nvGrpSpPr>
          <p:grpSpPr>
            <a:xfrm>
              <a:off x="9964778" y="3406041"/>
              <a:ext cx="1805286" cy="1805938"/>
              <a:chOff x="4345444" y="2542859"/>
              <a:chExt cx="1810550" cy="1811205"/>
            </a:xfrm>
          </p:grpSpPr>
          <p:grpSp>
            <p:nvGrpSpPr>
              <p:cNvPr id="122" name="组合 1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24" name="同心圆 1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25" name="椭圆 1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3" name="椭圆 122"/>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1" name="TextBox 120"/>
            <p:cNvSpPr txBox="1"/>
            <p:nvPr/>
          </p:nvSpPr>
          <p:spPr>
            <a:xfrm>
              <a:off x="10412616"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第四步</a:t>
              </a:r>
            </a:p>
          </p:txBody>
        </p:sp>
      </p:grpSp>
    </p:spTree>
    <p:extLst>
      <p:ext uri="{BB962C8B-B14F-4D97-AF65-F5344CB8AC3E}">
        <p14:creationId xmlns:p14="http://schemas.microsoft.com/office/powerpoint/2010/main" val="21137095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14:bounceEnd="58000">
                                          <p:cBhvr additive="base">
                                            <p:cTn id="11" dur="2000" fill="hold"/>
                                            <p:tgtEl>
                                              <p:spTgt spid="98"/>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14:bounceEnd="58000">
                                          <p:cBhvr additive="base">
                                            <p:cTn id="15" dur="2000" fill="hold"/>
                                            <p:tgtEl>
                                              <p:spTgt spid="112"/>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14:bounceEnd="58000">
                                          <p:cBhvr additive="base">
                                            <p:cTn id="19" dur="2000" fill="hold"/>
                                            <p:tgtEl>
                                              <p:spTgt spid="105"/>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14:bounceEnd="58000">
                                          <p:cBhvr additive="base">
                                            <p:cTn id="23" dur="2000" fill="hold"/>
                                            <p:tgtEl>
                                              <p:spTgt spid="119"/>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cBhvr additive="base">
                                            <p:cTn id="11" dur="2000" fill="hold"/>
                                            <p:tgtEl>
                                              <p:spTgt spid="98"/>
                                            </p:tgtEl>
                                            <p:attrNameLst>
                                              <p:attrName>ppt_x</p:attrName>
                                            </p:attrNameLst>
                                          </p:cBhvr>
                                          <p:tavLst>
                                            <p:tav tm="0">
                                              <p:val>
                                                <p:strVal val="0-#ppt_w/2"/>
                                              </p:val>
                                            </p:tav>
                                            <p:tav tm="100000">
                                              <p:val>
                                                <p:strVal val="#ppt_x"/>
                                              </p:val>
                                            </p:tav>
                                          </p:tavLst>
                                        </p:anim>
                                        <p:anim calcmode="lin" valueType="num">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cBhvr additive="base">
                                            <p:cTn id="15" dur="2000" fill="hold"/>
                                            <p:tgtEl>
                                              <p:spTgt spid="112"/>
                                            </p:tgtEl>
                                            <p:attrNameLst>
                                              <p:attrName>ppt_x</p:attrName>
                                            </p:attrNameLst>
                                          </p:cBhvr>
                                          <p:tavLst>
                                            <p:tav tm="0">
                                              <p:val>
                                                <p:strVal val="1+#ppt_w/2"/>
                                              </p:val>
                                            </p:tav>
                                            <p:tav tm="100000">
                                              <p:val>
                                                <p:strVal val="#ppt_x"/>
                                              </p:val>
                                            </p:tav>
                                          </p:tavLst>
                                        </p:anim>
                                        <p:anim calcmode="lin" valueType="num">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cBhvr additive="base">
                                            <p:cTn id="19" dur="2000" fill="hold"/>
                                            <p:tgtEl>
                                              <p:spTgt spid="105"/>
                                            </p:tgtEl>
                                            <p:attrNameLst>
                                              <p:attrName>ppt_x</p:attrName>
                                            </p:attrNameLst>
                                          </p:cBhvr>
                                          <p:tavLst>
                                            <p:tav tm="0">
                                              <p:val>
                                                <p:strVal val="0-#ppt_w/2"/>
                                              </p:val>
                                            </p:tav>
                                            <p:tav tm="100000">
                                              <p:val>
                                                <p:strVal val="#ppt_x"/>
                                              </p:val>
                                            </p:tav>
                                          </p:tavLst>
                                        </p:anim>
                                        <p:anim calcmode="lin" valueType="num">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2000" fill="hold"/>
                                            <p:tgtEl>
                                              <p:spTgt spid="119"/>
                                            </p:tgtEl>
                                            <p:attrNameLst>
                                              <p:attrName>ppt_x</p:attrName>
                                            </p:attrNameLst>
                                          </p:cBhvr>
                                          <p:tavLst>
                                            <p:tav tm="0">
                                              <p:val>
                                                <p:strVal val="1+#ppt_w/2"/>
                                              </p:val>
                                            </p:tav>
                                            <p:tav tm="100000">
                                              <p:val>
                                                <p:strVal val="#ppt_x"/>
                                              </p:val>
                                            </p:tav>
                                          </p:tavLst>
                                        </p:anim>
                                        <p:anim calcmode="lin" valueType="num">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extLst/>
          </p:nvPr>
        </p:nvGraphicFramePr>
        <p:xfrm>
          <a:off x="597809" y="1052412"/>
          <a:ext cx="2702237" cy="167390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图表 2"/>
          <p:cNvGraphicFramePr/>
          <p:nvPr>
            <p:extLst/>
          </p:nvPr>
        </p:nvGraphicFramePr>
        <p:xfrm>
          <a:off x="2346922" y="1052412"/>
          <a:ext cx="2702237" cy="167390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图表 3"/>
          <p:cNvGraphicFramePr/>
          <p:nvPr>
            <p:extLst/>
          </p:nvPr>
        </p:nvGraphicFramePr>
        <p:xfrm>
          <a:off x="4096034" y="1052412"/>
          <a:ext cx="2702237" cy="167390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 name="图表 4"/>
          <p:cNvGraphicFramePr/>
          <p:nvPr>
            <p:extLst/>
          </p:nvPr>
        </p:nvGraphicFramePr>
        <p:xfrm>
          <a:off x="5845148" y="1052412"/>
          <a:ext cx="2702237" cy="1673908"/>
        </p:xfrm>
        <a:graphic>
          <a:graphicData uri="http://schemas.openxmlformats.org/drawingml/2006/chart">
            <c:chart xmlns:c="http://schemas.openxmlformats.org/drawingml/2006/chart" xmlns:r="http://schemas.openxmlformats.org/officeDocument/2006/relationships" r:id="rId6"/>
          </a:graphicData>
        </a:graphic>
      </p:graphicFrame>
      <p:sp>
        <p:nvSpPr>
          <p:cNvPr id="9" name="文本框 13"/>
          <p:cNvSpPr txBox="1"/>
          <p:nvPr/>
        </p:nvSpPr>
        <p:spPr>
          <a:xfrm>
            <a:off x="1501324"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2011</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0" name="文本框 14"/>
          <p:cNvSpPr txBox="1"/>
          <p:nvPr/>
        </p:nvSpPr>
        <p:spPr>
          <a:xfrm>
            <a:off x="3304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2012</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1" name="文本框 15"/>
          <p:cNvSpPr txBox="1"/>
          <p:nvPr/>
        </p:nvSpPr>
        <p:spPr>
          <a:xfrm>
            <a:off x="5002326"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2014</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2" name="文本框 16"/>
          <p:cNvSpPr txBox="1"/>
          <p:nvPr/>
        </p:nvSpPr>
        <p:spPr>
          <a:xfrm>
            <a:off x="6805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2015</a:t>
            </a:r>
            <a:endParaRPr lang="zh-CN" altLang="en-US" sz="900" dirty="0">
              <a:solidFill>
                <a:prstClr val="white"/>
              </a:solidFill>
              <a:latin typeface="Impact" panose="020B0806030902050204" pitchFamily="34" charset="0"/>
              <a:ea typeface="等线" panose="02010600030101010101" pitchFamily="2" charset="-122"/>
            </a:endParaRPr>
          </a:p>
        </p:txBody>
      </p:sp>
      <p:grpSp>
        <p:nvGrpSpPr>
          <p:cNvPr id="14" name="组合 13"/>
          <p:cNvGrpSpPr/>
          <p:nvPr/>
        </p:nvGrpSpPr>
        <p:grpSpPr>
          <a:xfrm>
            <a:off x="6677859" y="3225593"/>
            <a:ext cx="1239456" cy="248132"/>
            <a:chOff x="2080894" y="4828841"/>
            <a:chExt cx="1652904" cy="331021"/>
          </a:xfrm>
        </p:grpSpPr>
        <p:sp>
          <p:nvSpPr>
            <p:cNvPr id="24" name="圆角矩形 23"/>
            <p:cNvSpPr/>
            <p:nvPr/>
          </p:nvSpPr>
          <p:spPr>
            <a:xfrm>
              <a:off x="2080894" y="4880791"/>
              <a:ext cx="265433" cy="265433"/>
            </a:xfrm>
            <a:prstGeom prst="roundRect">
              <a:avLst/>
            </a:prstGeom>
            <a:solidFill>
              <a:schemeClr val="accent5">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文本框 43"/>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5" name="组合 14"/>
          <p:cNvGrpSpPr/>
          <p:nvPr/>
        </p:nvGrpSpPr>
        <p:grpSpPr>
          <a:xfrm>
            <a:off x="5057969" y="3225593"/>
            <a:ext cx="1239456" cy="248132"/>
            <a:chOff x="2080894" y="4828841"/>
            <a:chExt cx="1652904" cy="331021"/>
          </a:xfrm>
        </p:grpSpPr>
        <p:sp>
          <p:nvSpPr>
            <p:cNvPr id="22" name="圆角矩形 21"/>
            <p:cNvSpPr/>
            <p:nvPr/>
          </p:nvSpPr>
          <p:spPr>
            <a:xfrm>
              <a:off x="2080894" y="4880791"/>
              <a:ext cx="265433" cy="265433"/>
            </a:xfrm>
            <a:prstGeom prst="roundRect">
              <a:avLst/>
            </a:prstGeom>
            <a:solidFill>
              <a:schemeClr val="tx2">
                <a:lumMod val="60000"/>
                <a:lumOff val="4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3" name="文本框 41"/>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6" name="组合 15"/>
          <p:cNvGrpSpPr/>
          <p:nvPr/>
        </p:nvGrpSpPr>
        <p:grpSpPr>
          <a:xfrm>
            <a:off x="1710194" y="3225593"/>
            <a:ext cx="1239456" cy="248132"/>
            <a:chOff x="2080894" y="4828841"/>
            <a:chExt cx="1652904" cy="331021"/>
          </a:xfrm>
        </p:grpSpPr>
        <p:sp>
          <p:nvSpPr>
            <p:cNvPr id="20" name="圆角矩形 19"/>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文本框 39"/>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7" name="组合 16"/>
          <p:cNvGrpSpPr/>
          <p:nvPr/>
        </p:nvGrpSpPr>
        <p:grpSpPr>
          <a:xfrm>
            <a:off x="3384080" y="3225593"/>
            <a:ext cx="1239456" cy="248132"/>
            <a:chOff x="2080894" y="4828841"/>
            <a:chExt cx="1652904" cy="331021"/>
          </a:xfrm>
        </p:grpSpPr>
        <p:sp>
          <p:nvSpPr>
            <p:cNvPr id="18" name="圆角矩形 17"/>
            <p:cNvSpPr/>
            <p:nvPr/>
          </p:nvSpPr>
          <p:spPr>
            <a:xfrm>
              <a:off x="2080894" y="4880791"/>
              <a:ext cx="265433" cy="265433"/>
            </a:xfrm>
            <a:prstGeom prst="roundRect">
              <a:avLst/>
            </a:prstGeom>
            <a:solidFill>
              <a:srgbClr val="00B0F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9" name="文本框 37"/>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cxnSp>
        <p:nvCxnSpPr>
          <p:cNvPr id="26" name="直接连接符 25"/>
          <p:cNvCxnSpPr/>
          <p:nvPr/>
        </p:nvCxnSpPr>
        <p:spPr>
          <a:xfrm>
            <a:off x="1283826" y="3867194"/>
            <a:ext cx="657754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7" name="文本框 113"/>
          <p:cNvSpPr txBox="1"/>
          <p:nvPr/>
        </p:nvSpPr>
        <p:spPr>
          <a:xfrm>
            <a:off x="1291526" y="3969487"/>
            <a:ext cx="6569842" cy="784588"/>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p>
        </p:txBody>
      </p:sp>
    </p:spTree>
    <p:extLst>
      <p:ext uri="{BB962C8B-B14F-4D97-AF65-F5344CB8AC3E}">
        <p14:creationId xmlns:p14="http://schemas.microsoft.com/office/powerpoint/2010/main" val="307154722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 fill="hold"/>
                                        <p:tgtEl>
                                          <p:spTgt spid="2"/>
                                        </p:tgtEl>
                                        <p:attrNameLst>
                                          <p:attrName>ppt_w</p:attrName>
                                        </p:attrNameLst>
                                      </p:cBhvr>
                                      <p:tavLst>
                                        <p:tav tm="0">
                                          <p:val>
                                            <p:fltVal val="0"/>
                                          </p:val>
                                        </p:tav>
                                        <p:tav tm="100000">
                                          <p:val>
                                            <p:strVal val="#ppt_w"/>
                                          </p:val>
                                        </p:tav>
                                      </p:tavLst>
                                    </p:anim>
                                    <p:anim calcmode="lin" valueType="num">
                                      <p:cBhvr>
                                        <p:cTn id="8" dur="100" fill="hold"/>
                                        <p:tgtEl>
                                          <p:spTgt spid="2"/>
                                        </p:tgtEl>
                                        <p:attrNameLst>
                                          <p:attrName>ppt_h</p:attrName>
                                        </p:attrNameLst>
                                      </p:cBhvr>
                                      <p:tavLst>
                                        <p:tav tm="0">
                                          <p:val>
                                            <p:fltVal val="0"/>
                                          </p:val>
                                        </p:tav>
                                        <p:tav tm="100000">
                                          <p:val>
                                            <p:strVal val="#ppt_h"/>
                                          </p:val>
                                        </p:tav>
                                      </p:tavLst>
                                    </p:anim>
                                    <p:animEffect transition="in" filter="fade">
                                      <p:cBhvr>
                                        <p:cTn id="9" dur="100"/>
                                        <p:tgtEl>
                                          <p:spTgt spid="2"/>
                                        </p:tgtEl>
                                      </p:cBhvr>
                                    </p:animEffect>
                                  </p:childTnLst>
                                </p:cTn>
                              </p:par>
                              <p:par>
                                <p:cTn id="10" presetID="6" presetClass="emph" presetSubtype="0" fill="hold" grpId="1" nodeType="withEffect">
                                  <p:stCondLst>
                                    <p:cond delay="100"/>
                                  </p:stCondLst>
                                  <p:childTnLst>
                                    <p:animScale>
                                      <p:cBhvr>
                                        <p:cTn id="11" dur="100" fill="hold"/>
                                        <p:tgtEl>
                                          <p:spTgt spid="2"/>
                                        </p:tgtEl>
                                      </p:cBhvr>
                                      <p:by x="110000" y="110000"/>
                                    </p:animScale>
                                  </p:childTnLst>
                                </p:cTn>
                              </p:par>
                              <p:par>
                                <p:cTn id="12" presetID="6" presetClass="emph" presetSubtype="0" fill="hold" grpId="2" nodeType="withEffect">
                                  <p:stCondLst>
                                    <p:cond delay="200"/>
                                  </p:stCondLst>
                                  <p:childTnLst>
                                    <p:animScale>
                                      <p:cBhvr>
                                        <p:cTn id="13" dur="200" fill="hold"/>
                                        <p:tgtEl>
                                          <p:spTgt spid="2"/>
                                        </p:tgtEl>
                                      </p:cBhvr>
                                      <p:by x="90000" y="90000"/>
                                    </p:animScale>
                                  </p:childTnLst>
                                </p:cTn>
                              </p:par>
                              <p:par>
                                <p:cTn id="14" presetID="6" presetClass="emph" presetSubtype="0" fill="hold" grpId="3" nodeType="withEffect">
                                  <p:stCondLst>
                                    <p:cond delay="400"/>
                                  </p:stCondLst>
                                  <p:childTnLst>
                                    <p:animScale>
                                      <p:cBhvr>
                                        <p:cTn id="15" dur="100" fill="hold"/>
                                        <p:tgtEl>
                                          <p:spTgt spid="2"/>
                                        </p:tgtEl>
                                      </p:cBhvr>
                                      <p:by x="105000" y="105000"/>
                                    </p:animScale>
                                  </p:childTnLst>
                                </p:cTn>
                              </p:par>
                              <p:par>
                                <p:cTn id="16" presetID="6" presetClass="emph" presetSubtype="0" fill="hold" grpId="4" nodeType="withEffect">
                                  <p:stCondLst>
                                    <p:cond delay="500"/>
                                  </p:stCondLst>
                                  <p:childTnLst>
                                    <p:animScale>
                                      <p:cBhvr>
                                        <p:cTn id="17" dur="200" fill="hold"/>
                                        <p:tgtEl>
                                          <p:spTgt spid="2"/>
                                        </p:tgtEl>
                                      </p:cBhvr>
                                      <p:by x="95000" y="95000"/>
                                    </p:animScale>
                                  </p:childTnLst>
                                </p:cTn>
                              </p:par>
                            </p:childTnLst>
                          </p:cTn>
                        </p:par>
                        <p:par>
                          <p:cTn id="18" fill="hold">
                            <p:stCondLst>
                              <p:cond delay="7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 fill="hold"/>
                                        <p:tgtEl>
                                          <p:spTgt spid="3"/>
                                        </p:tgtEl>
                                        <p:attrNameLst>
                                          <p:attrName>ppt_w</p:attrName>
                                        </p:attrNameLst>
                                      </p:cBhvr>
                                      <p:tavLst>
                                        <p:tav tm="0">
                                          <p:val>
                                            <p:fltVal val="0"/>
                                          </p:val>
                                        </p:tav>
                                        <p:tav tm="100000">
                                          <p:val>
                                            <p:strVal val="#ppt_w"/>
                                          </p:val>
                                        </p:tav>
                                      </p:tavLst>
                                    </p:anim>
                                    <p:anim calcmode="lin" valueType="num">
                                      <p:cBhvr>
                                        <p:cTn id="22" dur="100" fill="hold"/>
                                        <p:tgtEl>
                                          <p:spTgt spid="3"/>
                                        </p:tgtEl>
                                        <p:attrNameLst>
                                          <p:attrName>ppt_h</p:attrName>
                                        </p:attrNameLst>
                                      </p:cBhvr>
                                      <p:tavLst>
                                        <p:tav tm="0">
                                          <p:val>
                                            <p:fltVal val="0"/>
                                          </p:val>
                                        </p:tav>
                                        <p:tav tm="100000">
                                          <p:val>
                                            <p:strVal val="#ppt_h"/>
                                          </p:val>
                                        </p:tav>
                                      </p:tavLst>
                                    </p:anim>
                                    <p:animEffect transition="in" filter="fade">
                                      <p:cBhvr>
                                        <p:cTn id="23" dur="100"/>
                                        <p:tgtEl>
                                          <p:spTgt spid="3"/>
                                        </p:tgtEl>
                                      </p:cBhvr>
                                    </p:animEffect>
                                  </p:childTnLst>
                                </p:cTn>
                              </p:par>
                              <p:par>
                                <p:cTn id="24" presetID="6" presetClass="emph" presetSubtype="0" fill="hold" grpId="1" nodeType="withEffect">
                                  <p:stCondLst>
                                    <p:cond delay="100"/>
                                  </p:stCondLst>
                                  <p:childTnLst>
                                    <p:animScale>
                                      <p:cBhvr>
                                        <p:cTn id="25" dur="100" fill="hold"/>
                                        <p:tgtEl>
                                          <p:spTgt spid="3"/>
                                        </p:tgtEl>
                                      </p:cBhvr>
                                      <p:by x="110000" y="110000"/>
                                    </p:animScale>
                                  </p:childTnLst>
                                </p:cTn>
                              </p:par>
                              <p:par>
                                <p:cTn id="26" presetID="6" presetClass="emph" presetSubtype="0" fill="hold" grpId="2" nodeType="withEffect">
                                  <p:stCondLst>
                                    <p:cond delay="200"/>
                                  </p:stCondLst>
                                  <p:childTnLst>
                                    <p:animScale>
                                      <p:cBhvr>
                                        <p:cTn id="27" dur="200" fill="hold"/>
                                        <p:tgtEl>
                                          <p:spTgt spid="3"/>
                                        </p:tgtEl>
                                      </p:cBhvr>
                                      <p:by x="90000" y="90000"/>
                                    </p:animScale>
                                  </p:childTnLst>
                                </p:cTn>
                              </p:par>
                              <p:par>
                                <p:cTn id="28" presetID="6" presetClass="emph" presetSubtype="0" fill="hold" grpId="3" nodeType="withEffect">
                                  <p:stCondLst>
                                    <p:cond delay="400"/>
                                  </p:stCondLst>
                                  <p:childTnLst>
                                    <p:animScale>
                                      <p:cBhvr>
                                        <p:cTn id="29" dur="100" fill="hold"/>
                                        <p:tgtEl>
                                          <p:spTgt spid="3"/>
                                        </p:tgtEl>
                                      </p:cBhvr>
                                      <p:by x="105000" y="105000"/>
                                    </p:animScale>
                                  </p:childTnLst>
                                </p:cTn>
                              </p:par>
                              <p:par>
                                <p:cTn id="30" presetID="6" presetClass="emph" presetSubtype="0" fill="hold" grpId="4" nodeType="withEffect">
                                  <p:stCondLst>
                                    <p:cond delay="500"/>
                                  </p:stCondLst>
                                  <p:childTnLst>
                                    <p:animScale>
                                      <p:cBhvr>
                                        <p:cTn id="31" dur="200" fill="hold"/>
                                        <p:tgtEl>
                                          <p:spTgt spid="3"/>
                                        </p:tgtEl>
                                      </p:cBhvr>
                                      <p:by x="95000" y="95000"/>
                                    </p:animScale>
                                  </p:childTnLst>
                                </p:cTn>
                              </p:par>
                            </p:childTnLst>
                          </p:cTn>
                        </p:par>
                        <p:par>
                          <p:cTn id="32" fill="hold">
                            <p:stCondLst>
                              <p:cond delay="140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 fill="hold"/>
                                        <p:tgtEl>
                                          <p:spTgt spid="4"/>
                                        </p:tgtEl>
                                        <p:attrNameLst>
                                          <p:attrName>ppt_w</p:attrName>
                                        </p:attrNameLst>
                                      </p:cBhvr>
                                      <p:tavLst>
                                        <p:tav tm="0">
                                          <p:val>
                                            <p:fltVal val="0"/>
                                          </p:val>
                                        </p:tav>
                                        <p:tav tm="100000">
                                          <p:val>
                                            <p:strVal val="#ppt_w"/>
                                          </p:val>
                                        </p:tav>
                                      </p:tavLst>
                                    </p:anim>
                                    <p:anim calcmode="lin" valueType="num">
                                      <p:cBhvr>
                                        <p:cTn id="36" dur="100" fill="hold"/>
                                        <p:tgtEl>
                                          <p:spTgt spid="4"/>
                                        </p:tgtEl>
                                        <p:attrNameLst>
                                          <p:attrName>ppt_h</p:attrName>
                                        </p:attrNameLst>
                                      </p:cBhvr>
                                      <p:tavLst>
                                        <p:tav tm="0">
                                          <p:val>
                                            <p:fltVal val="0"/>
                                          </p:val>
                                        </p:tav>
                                        <p:tav tm="100000">
                                          <p:val>
                                            <p:strVal val="#ppt_h"/>
                                          </p:val>
                                        </p:tav>
                                      </p:tavLst>
                                    </p:anim>
                                    <p:animEffect transition="in" filter="fade">
                                      <p:cBhvr>
                                        <p:cTn id="37" dur="100"/>
                                        <p:tgtEl>
                                          <p:spTgt spid="4"/>
                                        </p:tgtEl>
                                      </p:cBhvr>
                                    </p:animEffect>
                                  </p:childTnLst>
                                </p:cTn>
                              </p:par>
                              <p:par>
                                <p:cTn id="38" presetID="6" presetClass="emph" presetSubtype="0" fill="hold" grpId="1" nodeType="withEffect">
                                  <p:stCondLst>
                                    <p:cond delay="100"/>
                                  </p:stCondLst>
                                  <p:childTnLst>
                                    <p:animScale>
                                      <p:cBhvr>
                                        <p:cTn id="39" dur="100" fill="hold"/>
                                        <p:tgtEl>
                                          <p:spTgt spid="4"/>
                                        </p:tgtEl>
                                      </p:cBhvr>
                                      <p:by x="110000" y="110000"/>
                                    </p:animScale>
                                  </p:childTnLst>
                                </p:cTn>
                              </p:par>
                              <p:par>
                                <p:cTn id="40" presetID="6" presetClass="emph" presetSubtype="0" fill="hold" grpId="2" nodeType="withEffect">
                                  <p:stCondLst>
                                    <p:cond delay="200"/>
                                  </p:stCondLst>
                                  <p:childTnLst>
                                    <p:animScale>
                                      <p:cBhvr>
                                        <p:cTn id="41" dur="200" fill="hold"/>
                                        <p:tgtEl>
                                          <p:spTgt spid="4"/>
                                        </p:tgtEl>
                                      </p:cBhvr>
                                      <p:by x="90000" y="90000"/>
                                    </p:animScale>
                                  </p:childTnLst>
                                </p:cTn>
                              </p:par>
                              <p:par>
                                <p:cTn id="42" presetID="6" presetClass="emph" presetSubtype="0" fill="hold" grpId="3" nodeType="withEffect">
                                  <p:stCondLst>
                                    <p:cond delay="400"/>
                                  </p:stCondLst>
                                  <p:childTnLst>
                                    <p:animScale>
                                      <p:cBhvr>
                                        <p:cTn id="43" dur="100" fill="hold"/>
                                        <p:tgtEl>
                                          <p:spTgt spid="4"/>
                                        </p:tgtEl>
                                      </p:cBhvr>
                                      <p:by x="105000" y="105000"/>
                                    </p:animScale>
                                  </p:childTnLst>
                                </p:cTn>
                              </p:par>
                              <p:par>
                                <p:cTn id="44" presetID="6" presetClass="emph" presetSubtype="0" fill="hold" grpId="4" nodeType="withEffect">
                                  <p:stCondLst>
                                    <p:cond delay="500"/>
                                  </p:stCondLst>
                                  <p:childTnLst>
                                    <p:animScale>
                                      <p:cBhvr>
                                        <p:cTn id="45" dur="200" fill="hold"/>
                                        <p:tgtEl>
                                          <p:spTgt spid="4"/>
                                        </p:tgtEl>
                                      </p:cBhvr>
                                      <p:by x="95000" y="95000"/>
                                    </p:animScale>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 fill="hold"/>
                                        <p:tgtEl>
                                          <p:spTgt spid="5"/>
                                        </p:tgtEl>
                                        <p:attrNameLst>
                                          <p:attrName>ppt_w</p:attrName>
                                        </p:attrNameLst>
                                      </p:cBhvr>
                                      <p:tavLst>
                                        <p:tav tm="0">
                                          <p:val>
                                            <p:fltVal val="0"/>
                                          </p:val>
                                        </p:tav>
                                        <p:tav tm="100000">
                                          <p:val>
                                            <p:strVal val="#ppt_w"/>
                                          </p:val>
                                        </p:tav>
                                      </p:tavLst>
                                    </p:anim>
                                    <p:anim calcmode="lin" valueType="num">
                                      <p:cBhvr>
                                        <p:cTn id="50" dur="100" fill="hold"/>
                                        <p:tgtEl>
                                          <p:spTgt spid="5"/>
                                        </p:tgtEl>
                                        <p:attrNameLst>
                                          <p:attrName>ppt_h</p:attrName>
                                        </p:attrNameLst>
                                      </p:cBhvr>
                                      <p:tavLst>
                                        <p:tav tm="0">
                                          <p:val>
                                            <p:fltVal val="0"/>
                                          </p:val>
                                        </p:tav>
                                        <p:tav tm="100000">
                                          <p:val>
                                            <p:strVal val="#ppt_h"/>
                                          </p:val>
                                        </p:tav>
                                      </p:tavLst>
                                    </p:anim>
                                    <p:animEffect transition="in" filter="fade">
                                      <p:cBhvr>
                                        <p:cTn id="51" dur="100"/>
                                        <p:tgtEl>
                                          <p:spTgt spid="5"/>
                                        </p:tgtEl>
                                      </p:cBhvr>
                                    </p:animEffect>
                                  </p:childTnLst>
                                </p:cTn>
                              </p:par>
                              <p:par>
                                <p:cTn id="52" presetID="6" presetClass="emph" presetSubtype="0" fill="hold" grpId="1" nodeType="withEffect">
                                  <p:stCondLst>
                                    <p:cond delay="100"/>
                                  </p:stCondLst>
                                  <p:childTnLst>
                                    <p:animScale>
                                      <p:cBhvr>
                                        <p:cTn id="53" dur="100" fill="hold"/>
                                        <p:tgtEl>
                                          <p:spTgt spid="5"/>
                                        </p:tgtEl>
                                      </p:cBhvr>
                                      <p:by x="110000" y="110000"/>
                                    </p:animScale>
                                  </p:childTnLst>
                                </p:cTn>
                              </p:par>
                              <p:par>
                                <p:cTn id="54" presetID="6" presetClass="emph" presetSubtype="0" fill="hold" grpId="2" nodeType="withEffect">
                                  <p:stCondLst>
                                    <p:cond delay="200"/>
                                  </p:stCondLst>
                                  <p:childTnLst>
                                    <p:animScale>
                                      <p:cBhvr>
                                        <p:cTn id="55" dur="200" fill="hold"/>
                                        <p:tgtEl>
                                          <p:spTgt spid="5"/>
                                        </p:tgtEl>
                                      </p:cBhvr>
                                      <p:by x="90000" y="90000"/>
                                    </p:animScale>
                                  </p:childTnLst>
                                </p:cTn>
                              </p:par>
                              <p:par>
                                <p:cTn id="56" presetID="6" presetClass="emph" presetSubtype="0" fill="hold" grpId="3" nodeType="withEffect">
                                  <p:stCondLst>
                                    <p:cond delay="400"/>
                                  </p:stCondLst>
                                  <p:childTnLst>
                                    <p:animScale>
                                      <p:cBhvr>
                                        <p:cTn id="57" dur="100" fill="hold"/>
                                        <p:tgtEl>
                                          <p:spTgt spid="5"/>
                                        </p:tgtEl>
                                      </p:cBhvr>
                                      <p:by x="105000" y="105000"/>
                                    </p:animScale>
                                  </p:childTnLst>
                                </p:cTn>
                              </p:par>
                              <p:par>
                                <p:cTn id="58" presetID="6" presetClass="emph" presetSubtype="0" fill="hold" grpId="4" nodeType="withEffect">
                                  <p:stCondLst>
                                    <p:cond delay="500"/>
                                  </p:stCondLst>
                                  <p:childTnLst>
                                    <p:animScale>
                                      <p:cBhvr>
                                        <p:cTn id="59" dur="200" fill="hold"/>
                                        <p:tgtEl>
                                          <p:spTgt spid="5"/>
                                        </p:tgtEl>
                                      </p:cBhvr>
                                      <p:by x="95000" y="95000"/>
                                    </p:animScale>
                                  </p:childTnLst>
                                </p:cTn>
                              </p:par>
                            </p:childTnLst>
                          </p:cTn>
                        </p:par>
                        <p:par>
                          <p:cTn id="60" fill="hold">
                            <p:stCondLst>
                              <p:cond delay="2800"/>
                            </p:stCondLst>
                            <p:childTnLst>
                              <p:par>
                                <p:cTn id="61" presetID="47"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anim calcmode="lin" valueType="num">
                                      <p:cBhvr>
                                        <p:cTn id="64" dur="500" fill="hold"/>
                                        <p:tgtEl>
                                          <p:spTgt spid="9"/>
                                        </p:tgtEl>
                                        <p:attrNameLst>
                                          <p:attrName>ppt_x</p:attrName>
                                        </p:attrNameLst>
                                      </p:cBhvr>
                                      <p:tavLst>
                                        <p:tav tm="0">
                                          <p:val>
                                            <p:strVal val="#ppt_x"/>
                                          </p:val>
                                        </p:tav>
                                        <p:tav tm="100000">
                                          <p:val>
                                            <p:strVal val="#ppt_x"/>
                                          </p:val>
                                        </p:tav>
                                      </p:tavLst>
                                    </p:anim>
                                    <p:anim calcmode="lin" valueType="num">
                                      <p:cBhvr>
                                        <p:cTn id="65" dur="500" fill="hold"/>
                                        <p:tgtEl>
                                          <p:spTgt spid="9"/>
                                        </p:tgtEl>
                                        <p:attrNameLst>
                                          <p:attrName>ppt_y</p:attrName>
                                        </p:attrNameLst>
                                      </p:cBhvr>
                                      <p:tavLst>
                                        <p:tav tm="0">
                                          <p:val>
                                            <p:strVal val="#ppt_y-.1"/>
                                          </p:val>
                                        </p:tav>
                                        <p:tav tm="100000">
                                          <p:val>
                                            <p:strVal val="#ppt_y"/>
                                          </p:val>
                                        </p:tav>
                                      </p:tavLst>
                                    </p:anim>
                                  </p:childTnLst>
                                </p:cTn>
                              </p:par>
                            </p:childTnLst>
                          </p:cTn>
                        </p:par>
                        <p:par>
                          <p:cTn id="66" fill="hold">
                            <p:stCondLst>
                              <p:cond delay="3300"/>
                            </p:stCondLst>
                            <p:childTnLst>
                              <p:par>
                                <p:cTn id="67" presetID="47" presetClass="entr" presetSubtype="0" fill="hold" grpId="0" nodeType="after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500"/>
                                        <p:tgtEl>
                                          <p:spTgt spid="10"/>
                                        </p:tgtEl>
                                      </p:cBhvr>
                                    </p:animEffect>
                                    <p:anim calcmode="lin" valueType="num">
                                      <p:cBhvr>
                                        <p:cTn id="70" dur="500" fill="hold"/>
                                        <p:tgtEl>
                                          <p:spTgt spid="10"/>
                                        </p:tgtEl>
                                        <p:attrNameLst>
                                          <p:attrName>ppt_x</p:attrName>
                                        </p:attrNameLst>
                                      </p:cBhvr>
                                      <p:tavLst>
                                        <p:tav tm="0">
                                          <p:val>
                                            <p:strVal val="#ppt_x"/>
                                          </p:val>
                                        </p:tav>
                                        <p:tav tm="100000">
                                          <p:val>
                                            <p:strVal val="#ppt_x"/>
                                          </p:val>
                                        </p:tav>
                                      </p:tavLst>
                                    </p:anim>
                                    <p:anim calcmode="lin" valueType="num">
                                      <p:cBhvr>
                                        <p:cTn id="71" dur="500" fill="hold"/>
                                        <p:tgtEl>
                                          <p:spTgt spid="10"/>
                                        </p:tgtEl>
                                        <p:attrNameLst>
                                          <p:attrName>ppt_y</p:attrName>
                                        </p:attrNameLst>
                                      </p:cBhvr>
                                      <p:tavLst>
                                        <p:tav tm="0">
                                          <p:val>
                                            <p:strVal val="#ppt_y-.1"/>
                                          </p:val>
                                        </p:tav>
                                        <p:tav tm="100000">
                                          <p:val>
                                            <p:strVal val="#ppt_y"/>
                                          </p:val>
                                        </p:tav>
                                      </p:tavLst>
                                    </p:anim>
                                  </p:childTnLst>
                                </p:cTn>
                              </p:par>
                            </p:childTnLst>
                          </p:cTn>
                        </p:par>
                        <p:par>
                          <p:cTn id="72" fill="hold">
                            <p:stCondLst>
                              <p:cond delay="3800"/>
                            </p:stCondLst>
                            <p:childTnLst>
                              <p:par>
                                <p:cTn id="73" presetID="47" presetClass="entr" presetSubtype="0"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anim calcmode="lin" valueType="num">
                                      <p:cBhvr>
                                        <p:cTn id="76" dur="500" fill="hold"/>
                                        <p:tgtEl>
                                          <p:spTgt spid="11"/>
                                        </p:tgtEl>
                                        <p:attrNameLst>
                                          <p:attrName>ppt_x</p:attrName>
                                        </p:attrNameLst>
                                      </p:cBhvr>
                                      <p:tavLst>
                                        <p:tav tm="0">
                                          <p:val>
                                            <p:strVal val="#ppt_x"/>
                                          </p:val>
                                        </p:tav>
                                        <p:tav tm="100000">
                                          <p:val>
                                            <p:strVal val="#ppt_x"/>
                                          </p:val>
                                        </p:tav>
                                      </p:tavLst>
                                    </p:anim>
                                    <p:anim calcmode="lin" valueType="num">
                                      <p:cBhvr>
                                        <p:cTn id="77" dur="500" fill="hold"/>
                                        <p:tgtEl>
                                          <p:spTgt spid="11"/>
                                        </p:tgtEl>
                                        <p:attrNameLst>
                                          <p:attrName>ppt_y</p:attrName>
                                        </p:attrNameLst>
                                      </p:cBhvr>
                                      <p:tavLst>
                                        <p:tav tm="0">
                                          <p:val>
                                            <p:strVal val="#ppt_y-.1"/>
                                          </p:val>
                                        </p:tav>
                                        <p:tav tm="100000">
                                          <p:val>
                                            <p:strVal val="#ppt_y"/>
                                          </p:val>
                                        </p:tav>
                                      </p:tavLst>
                                    </p:anim>
                                  </p:childTnLst>
                                </p:cTn>
                              </p:par>
                            </p:childTnLst>
                          </p:cTn>
                        </p:par>
                        <p:par>
                          <p:cTn id="78" fill="hold">
                            <p:stCondLst>
                              <p:cond delay="4300"/>
                            </p:stCondLst>
                            <p:childTnLst>
                              <p:par>
                                <p:cTn id="79" presetID="47" presetClass="entr" presetSubtype="0"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anim calcmode="lin" valueType="num">
                                      <p:cBhvr>
                                        <p:cTn id="82" dur="500" fill="hold"/>
                                        <p:tgtEl>
                                          <p:spTgt spid="12"/>
                                        </p:tgtEl>
                                        <p:attrNameLst>
                                          <p:attrName>ppt_x</p:attrName>
                                        </p:attrNameLst>
                                      </p:cBhvr>
                                      <p:tavLst>
                                        <p:tav tm="0">
                                          <p:val>
                                            <p:strVal val="#ppt_x"/>
                                          </p:val>
                                        </p:tav>
                                        <p:tav tm="100000">
                                          <p:val>
                                            <p:strVal val="#ppt_x"/>
                                          </p:val>
                                        </p:tav>
                                      </p:tavLst>
                                    </p:anim>
                                    <p:anim calcmode="lin" valueType="num">
                                      <p:cBhvr>
                                        <p:cTn id="83" dur="500" fill="hold"/>
                                        <p:tgtEl>
                                          <p:spTgt spid="12"/>
                                        </p:tgtEl>
                                        <p:attrNameLst>
                                          <p:attrName>ppt_y</p:attrName>
                                        </p:attrNameLst>
                                      </p:cBhvr>
                                      <p:tavLst>
                                        <p:tav tm="0">
                                          <p:val>
                                            <p:strVal val="#ppt_y-.1"/>
                                          </p:val>
                                        </p:tav>
                                        <p:tav tm="100000">
                                          <p:val>
                                            <p:strVal val="#ppt_y"/>
                                          </p:val>
                                        </p:tav>
                                      </p:tavLst>
                                    </p:anim>
                                  </p:childTnLst>
                                </p:cTn>
                              </p:par>
                            </p:childTnLst>
                          </p:cTn>
                        </p:par>
                        <p:par>
                          <p:cTn id="84" fill="hold">
                            <p:stCondLst>
                              <p:cond delay="4800"/>
                            </p:stCondLst>
                            <p:childTnLst>
                              <p:par>
                                <p:cTn id="85" presetID="10" presetClass="entr" presetSubtype="0" fill="hold"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fade">
                                      <p:cBhvr>
                                        <p:cTn id="87" dur="500"/>
                                        <p:tgtEl>
                                          <p:spTgt spid="16"/>
                                        </p:tgtEl>
                                      </p:cBhvr>
                                    </p:animEffect>
                                  </p:childTnLst>
                                </p:cTn>
                              </p:par>
                            </p:childTnLst>
                          </p:cTn>
                        </p:par>
                        <p:par>
                          <p:cTn id="88" fill="hold">
                            <p:stCondLst>
                              <p:cond delay="5300"/>
                            </p:stCondLst>
                            <p:childTnLst>
                              <p:par>
                                <p:cTn id="89" presetID="10" presetClass="entr" presetSubtype="0" fill="hold"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fade">
                                      <p:cBhvr>
                                        <p:cTn id="91" dur="500"/>
                                        <p:tgtEl>
                                          <p:spTgt spid="17"/>
                                        </p:tgtEl>
                                      </p:cBhvr>
                                    </p:animEffect>
                                  </p:childTnLst>
                                </p:cTn>
                              </p:par>
                            </p:childTnLst>
                          </p:cTn>
                        </p:par>
                        <p:par>
                          <p:cTn id="92" fill="hold">
                            <p:stCondLst>
                              <p:cond delay="5800"/>
                            </p:stCondLst>
                            <p:childTnLst>
                              <p:par>
                                <p:cTn id="93" presetID="10" presetClass="entr" presetSubtype="0" fill="hold"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500"/>
                                        <p:tgtEl>
                                          <p:spTgt spid="15"/>
                                        </p:tgtEl>
                                      </p:cBhvr>
                                    </p:animEffect>
                                  </p:childTnLst>
                                </p:cTn>
                              </p:par>
                            </p:childTnLst>
                          </p:cTn>
                        </p:par>
                        <p:par>
                          <p:cTn id="96" fill="hold">
                            <p:stCondLst>
                              <p:cond delay="6300"/>
                            </p:stCondLst>
                            <p:childTnLst>
                              <p:par>
                                <p:cTn id="97" presetID="10" presetClass="entr" presetSubtype="0" fill="hold" nodeType="after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fade">
                                      <p:cBhvr>
                                        <p:cTn id="99" dur="500"/>
                                        <p:tgtEl>
                                          <p:spTgt spid="14"/>
                                        </p:tgtEl>
                                      </p:cBhvr>
                                    </p:animEffect>
                                  </p:childTnLst>
                                </p:cTn>
                              </p:par>
                            </p:childTnLst>
                          </p:cTn>
                        </p:par>
                        <p:par>
                          <p:cTn id="100" fill="hold">
                            <p:stCondLst>
                              <p:cond delay="6800"/>
                            </p:stCondLst>
                            <p:childTnLst>
                              <p:par>
                                <p:cTn id="101" presetID="16" presetClass="entr" presetSubtype="21" fill="hold"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barn(inVertical)">
                                      <p:cBhvr>
                                        <p:cTn id="103" dur="500"/>
                                        <p:tgtEl>
                                          <p:spTgt spid="26"/>
                                        </p:tgtEl>
                                      </p:cBhvr>
                                    </p:animEffect>
                                  </p:childTnLst>
                                </p:cTn>
                              </p:par>
                            </p:childTnLst>
                          </p:cTn>
                        </p:par>
                        <p:par>
                          <p:cTn id="104" fill="hold">
                            <p:stCondLst>
                              <p:cond delay="7300"/>
                            </p:stCondLst>
                            <p:childTnLst>
                              <p:par>
                                <p:cTn id="105" presetID="22" presetClass="entr" presetSubtype="1"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wipe(up)">
                                      <p:cBhvr>
                                        <p:cTn id="10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2" grpId="1">
        <p:bldAsOne/>
      </p:bldGraphic>
      <p:bldGraphic spid="2" grpId="2">
        <p:bldAsOne/>
      </p:bldGraphic>
      <p:bldGraphic spid="2" grpId="3">
        <p:bldAsOne/>
      </p:bldGraphic>
      <p:bldGraphic spid="2" grpId="4">
        <p:bldAsOne/>
      </p:bldGraphic>
      <p:bldGraphic spid="3" grpId="0">
        <p:bldAsOne/>
      </p:bldGraphic>
      <p:bldGraphic spid="3" grpId="1">
        <p:bldAsOne/>
      </p:bldGraphic>
      <p:bldGraphic spid="3" grpId="2">
        <p:bldAsOne/>
      </p:bldGraphic>
      <p:bldGraphic spid="3" grpId="3">
        <p:bldAsOne/>
      </p:bldGraphic>
      <p:bldGraphic spid="3" grpId="4">
        <p:bldAsOne/>
      </p:bldGraphic>
      <p:bldGraphic spid="4" grpId="0">
        <p:bldAsOne/>
      </p:bldGraphic>
      <p:bldGraphic spid="4" grpId="1">
        <p:bldAsOne/>
      </p:bldGraphic>
      <p:bldGraphic spid="4" grpId="2">
        <p:bldAsOne/>
      </p:bldGraphic>
      <p:bldGraphic spid="4" grpId="3">
        <p:bldAsOne/>
      </p:bldGraphic>
      <p:bldGraphic spid="4" grpId="4">
        <p:bldAsOne/>
      </p:bldGraphic>
      <p:bldGraphic spid="5" grpId="0">
        <p:bldAsOne/>
      </p:bldGraphic>
      <p:bldGraphic spid="5" grpId="1">
        <p:bldAsOne/>
      </p:bldGraphic>
      <p:bldGraphic spid="5" grpId="2">
        <p:bldAsOne/>
      </p:bldGraphic>
      <p:bldGraphic spid="5" grpId="3">
        <p:bldAsOne/>
      </p:bldGraphic>
      <p:bldGraphic spid="5" grpId="4">
        <p:bldAsOne/>
      </p:bldGraphic>
      <p:bldP spid="9" grpId="0"/>
      <p:bldP spid="10" grpId="0"/>
      <p:bldP spid="11" grpId="0"/>
      <p:bldP spid="12"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459906" y="1078932"/>
            <a:ext cx="1689591" cy="921783"/>
            <a:chOff x="1193092" y="2758123"/>
            <a:chExt cx="2253191" cy="1229708"/>
          </a:xfrm>
        </p:grpSpPr>
        <p:sp>
          <p:nvSpPr>
            <p:cNvPr id="47" name="文本框 88"/>
            <p:cNvSpPr txBox="1"/>
            <p:nvPr/>
          </p:nvSpPr>
          <p:spPr>
            <a:xfrm>
              <a:off x="1558701" y="2853731"/>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9" name="文本框 90"/>
            <p:cNvSpPr txBox="1"/>
            <p:nvPr/>
          </p:nvSpPr>
          <p:spPr>
            <a:xfrm>
              <a:off x="1193092" y="2758123"/>
              <a:ext cx="501540"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198662" y="3174861"/>
              <a:ext cx="2247621" cy="812970"/>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6" name="组合 55"/>
          <p:cNvGrpSpPr/>
          <p:nvPr/>
        </p:nvGrpSpPr>
        <p:grpSpPr>
          <a:xfrm>
            <a:off x="2965506" y="3470989"/>
            <a:ext cx="1711155" cy="923075"/>
            <a:chOff x="2589123" y="4376361"/>
            <a:chExt cx="2281947" cy="1231431"/>
          </a:xfrm>
        </p:grpSpPr>
        <p:sp>
          <p:nvSpPr>
            <p:cNvPr id="57" name="文本框 111"/>
            <p:cNvSpPr txBox="1"/>
            <p:nvPr/>
          </p:nvSpPr>
          <p:spPr>
            <a:xfrm>
              <a:off x="3008683" y="4459392"/>
              <a:ext cx="1142306"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9" name="文本框 113"/>
            <p:cNvSpPr txBox="1"/>
            <p:nvPr/>
          </p:nvSpPr>
          <p:spPr>
            <a:xfrm>
              <a:off x="2589123" y="4376361"/>
              <a:ext cx="501541" cy="780121"/>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9" name="文本框 113"/>
            <p:cNvSpPr txBox="1"/>
            <p:nvPr/>
          </p:nvSpPr>
          <p:spPr>
            <a:xfrm>
              <a:off x="2623449" y="4794823"/>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8" name="组合 57"/>
          <p:cNvGrpSpPr/>
          <p:nvPr/>
        </p:nvGrpSpPr>
        <p:grpSpPr>
          <a:xfrm>
            <a:off x="4497393" y="1080381"/>
            <a:ext cx="1706088" cy="920334"/>
            <a:chOff x="6931732" y="1797007"/>
            <a:chExt cx="2275191" cy="1227774"/>
          </a:xfrm>
        </p:grpSpPr>
        <p:sp>
          <p:nvSpPr>
            <p:cNvPr id="61" name="文本框 115"/>
            <p:cNvSpPr txBox="1"/>
            <p:nvPr/>
          </p:nvSpPr>
          <p:spPr>
            <a:xfrm>
              <a:off x="7401171" y="1867105"/>
              <a:ext cx="1142308" cy="349001"/>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117"/>
            <p:cNvSpPr txBox="1"/>
            <p:nvPr/>
          </p:nvSpPr>
          <p:spPr>
            <a:xfrm>
              <a:off x="6931732" y="1797007"/>
              <a:ext cx="54840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959302" y="2211812"/>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60" name="组合 59"/>
          <p:cNvGrpSpPr/>
          <p:nvPr/>
        </p:nvGrpSpPr>
        <p:grpSpPr>
          <a:xfrm>
            <a:off x="6119423" y="3470987"/>
            <a:ext cx="1719626" cy="936436"/>
            <a:chOff x="8482482" y="3314639"/>
            <a:chExt cx="2293244" cy="1249255"/>
          </a:xfrm>
        </p:grpSpPr>
        <p:sp>
          <p:nvSpPr>
            <p:cNvPr id="65" name="文本框 119"/>
            <p:cNvSpPr txBox="1"/>
            <p:nvPr/>
          </p:nvSpPr>
          <p:spPr>
            <a:xfrm>
              <a:off x="8913339" y="3379273"/>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121"/>
            <p:cNvSpPr txBox="1"/>
            <p:nvPr/>
          </p:nvSpPr>
          <p:spPr>
            <a:xfrm>
              <a:off x="8482482" y="3314639"/>
              <a:ext cx="548405"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04</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8528105" y="3750925"/>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3" name="组合 2"/>
          <p:cNvGrpSpPr/>
          <p:nvPr/>
        </p:nvGrpSpPr>
        <p:grpSpPr>
          <a:xfrm>
            <a:off x="1921230" y="788671"/>
            <a:ext cx="5344404" cy="3874419"/>
            <a:chOff x="2560549" y="1050825"/>
            <a:chExt cx="7128072" cy="5167487"/>
          </a:xfrm>
        </p:grpSpPr>
        <p:sp>
          <p:nvSpPr>
            <p:cNvPr id="2" name="任意多边形 1"/>
            <p:cNvSpPr/>
            <p:nvPr/>
          </p:nvSpPr>
          <p:spPr>
            <a:xfrm rot="19188192" flipH="1">
              <a:off x="3162793" y="1050825"/>
              <a:ext cx="5910043" cy="5167487"/>
            </a:xfrm>
            <a:custGeom>
              <a:avLst/>
              <a:gdLst>
                <a:gd name="connsiteX0" fmla="*/ 7803102 w 9728199"/>
                <a:gd name="connsiteY0" fmla="*/ 0 h 8508998"/>
                <a:gd name="connsiteX1" fmla="*/ 9526046 w 9728199"/>
                <a:gd name="connsiteY1" fmla="*/ 0 h 8508998"/>
                <a:gd name="connsiteX2" fmla="*/ 9728199 w 9728199"/>
                <a:gd name="connsiteY2" fmla="*/ 202153 h 8508998"/>
                <a:gd name="connsiteX3" fmla="*/ 9728199 w 9728199"/>
                <a:gd name="connsiteY3" fmla="*/ 1925097 h 8508998"/>
                <a:gd name="connsiteX4" fmla="*/ 9526046 w 9728199"/>
                <a:gd name="connsiteY4" fmla="*/ 2127250 h 8508998"/>
                <a:gd name="connsiteX5" fmla="*/ 8825335 w 9728199"/>
                <a:gd name="connsiteY5" fmla="*/ 2127250 h 8508998"/>
                <a:gd name="connsiteX6" fmla="*/ 8825310 w 9728199"/>
                <a:gd name="connsiteY6" fmla="*/ 2127249 h 8508998"/>
                <a:gd name="connsiteX7" fmla="*/ 8066282 w 9728199"/>
                <a:gd name="connsiteY7" fmla="*/ 2127249 h 8508998"/>
                <a:gd name="connsiteX8" fmla="*/ 7188793 w 9728199"/>
                <a:gd name="connsiteY8" fmla="*/ 3004738 h 8508998"/>
                <a:gd name="connsiteX9" fmla="*/ 7188793 w 9728199"/>
                <a:gd name="connsiteY9" fmla="*/ 3763766 h 8508998"/>
                <a:gd name="connsiteX10" fmla="*/ 7193323 w 9728199"/>
                <a:gd name="connsiteY10" fmla="*/ 3853484 h 8508998"/>
                <a:gd name="connsiteX11" fmla="*/ 7194549 w 9728199"/>
                <a:gd name="connsiteY11" fmla="*/ 3861515 h 8508998"/>
                <a:gd name="connsiteX12" fmla="*/ 7194549 w 9728199"/>
                <a:gd name="connsiteY12" fmla="*/ 4052346 h 8508998"/>
                <a:gd name="connsiteX13" fmla="*/ 6992396 w 9728199"/>
                <a:gd name="connsiteY13" fmla="*/ 4254499 h 8508998"/>
                <a:gd name="connsiteX14" fmla="*/ 6288052 w 9728199"/>
                <a:gd name="connsiteY14" fmla="*/ 4254499 h 8508998"/>
                <a:gd name="connsiteX15" fmla="*/ 5698372 w 9728199"/>
                <a:gd name="connsiteY15" fmla="*/ 4254499 h 8508998"/>
                <a:gd name="connsiteX16" fmla="*/ 5529024 w 9728199"/>
                <a:gd name="connsiteY16" fmla="*/ 4254499 h 8508998"/>
                <a:gd name="connsiteX17" fmla="*/ 4651535 w 9728199"/>
                <a:gd name="connsiteY17" fmla="*/ 5131987 h 8508998"/>
                <a:gd name="connsiteX18" fmla="*/ 4651535 w 9728199"/>
                <a:gd name="connsiteY18" fmla="*/ 5891015 h 8508998"/>
                <a:gd name="connsiteX19" fmla="*/ 4656066 w 9728199"/>
                <a:gd name="connsiteY19" fmla="*/ 5980733 h 8508998"/>
                <a:gd name="connsiteX20" fmla="*/ 4660899 w 9728199"/>
                <a:gd name="connsiteY20" fmla="*/ 6012404 h 8508998"/>
                <a:gd name="connsiteX21" fmla="*/ 4660899 w 9728199"/>
                <a:gd name="connsiteY21" fmla="*/ 6179595 h 8508998"/>
                <a:gd name="connsiteX22" fmla="*/ 4458746 w 9728199"/>
                <a:gd name="connsiteY22" fmla="*/ 6381748 h 8508998"/>
                <a:gd name="connsiteX23" fmla="*/ 3763766 w 9728199"/>
                <a:gd name="connsiteY23" fmla="*/ 6381748 h 8508998"/>
                <a:gd name="connsiteX24" fmla="*/ 3067965 w 9728199"/>
                <a:gd name="connsiteY24" fmla="*/ 6381748 h 8508998"/>
                <a:gd name="connsiteX25" fmla="*/ 3004738 w 9728199"/>
                <a:gd name="connsiteY25" fmla="*/ 6381748 h 8508998"/>
                <a:gd name="connsiteX26" fmla="*/ 2127250 w 9728199"/>
                <a:gd name="connsiteY26" fmla="*/ 7259237 h 8508998"/>
                <a:gd name="connsiteX27" fmla="*/ 2127250 w 9728199"/>
                <a:gd name="connsiteY27" fmla="*/ 7322464 h 8508998"/>
                <a:gd name="connsiteX28" fmla="*/ 2127250 w 9728199"/>
                <a:gd name="connsiteY28" fmla="*/ 8018265 h 8508998"/>
                <a:gd name="connsiteX29" fmla="*/ 2127250 w 9728199"/>
                <a:gd name="connsiteY29" fmla="*/ 8306845 h 8508998"/>
                <a:gd name="connsiteX30" fmla="*/ 1925097 w 9728199"/>
                <a:gd name="connsiteY30" fmla="*/ 8508998 h 8508998"/>
                <a:gd name="connsiteX31" fmla="*/ 202153 w 9728199"/>
                <a:gd name="connsiteY31" fmla="*/ 8508998 h 8508998"/>
                <a:gd name="connsiteX32" fmla="*/ 0 w 9728199"/>
                <a:gd name="connsiteY32" fmla="*/ 8306845 h 8508998"/>
                <a:gd name="connsiteX33" fmla="*/ 0 w 9728199"/>
                <a:gd name="connsiteY33" fmla="*/ 6583901 h 8508998"/>
                <a:gd name="connsiteX34" fmla="*/ 202153 w 9728199"/>
                <a:gd name="connsiteY34" fmla="*/ 6381748 h 8508998"/>
                <a:gd name="connsiteX35" fmla="*/ 897132 w 9728199"/>
                <a:gd name="connsiteY35" fmla="*/ 6381748 h 8508998"/>
                <a:gd name="connsiteX36" fmla="*/ 1360196 w 9728199"/>
                <a:gd name="connsiteY36" fmla="*/ 6381748 h 8508998"/>
                <a:gd name="connsiteX37" fmla="*/ 1656160 w 9728199"/>
                <a:gd name="connsiteY37" fmla="*/ 6381748 h 8508998"/>
                <a:gd name="connsiteX38" fmla="*/ 2533649 w 9728199"/>
                <a:gd name="connsiteY38" fmla="*/ 5504259 h 8508998"/>
                <a:gd name="connsiteX39" fmla="*/ 2533649 w 9728199"/>
                <a:gd name="connsiteY39" fmla="*/ 5208293 h 8508998"/>
                <a:gd name="connsiteX40" fmla="*/ 2533649 w 9728199"/>
                <a:gd name="connsiteY40" fmla="*/ 4745231 h 8508998"/>
                <a:gd name="connsiteX41" fmla="*/ 2533649 w 9728199"/>
                <a:gd name="connsiteY41" fmla="*/ 4456651 h 8508998"/>
                <a:gd name="connsiteX42" fmla="*/ 2735802 w 9728199"/>
                <a:gd name="connsiteY42" fmla="*/ 4254499 h 8508998"/>
                <a:gd name="connsiteX43" fmla="*/ 3276315 w 9728199"/>
                <a:gd name="connsiteY43" fmla="*/ 4254499 h 8508998"/>
                <a:gd name="connsiteX44" fmla="*/ 3336812 w 9728199"/>
                <a:gd name="connsiteY44" fmla="*/ 4263732 h 8508998"/>
                <a:gd name="connsiteX45" fmla="*/ 3426530 w 9728199"/>
                <a:gd name="connsiteY45" fmla="*/ 4268262 h 8508998"/>
                <a:gd name="connsiteX46" fmla="*/ 4185558 w 9728199"/>
                <a:gd name="connsiteY46" fmla="*/ 4268262 h 8508998"/>
                <a:gd name="connsiteX47" fmla="*/ 5063047 w 9728199"/>
                <a:gd name="connsiteY47" fmla="*/ 3390773 h 8508998"/>
                <a:gd name="connsiteX48" fmla="*/ 5063047 w 9728199"/>
                <a:gd name="connsiteY48" fmla="*/ 3182054 h 8508998"/>
                <a:gd name="connsiteX49" fmla="*/ 5067299 w 9728199"/>
                <a:gd name="connsiteY49" fmla="*/ 3177802 h 8508998"/>
                <a:gd name="connsiteX50" fmla="*/ 5067299 w 9728199"/>
                <a:gd name="connsiteY50" fmla="*/ 2329402 h 8508998"/>
                <a:gd name="connsiteX51" fmla="*/ 5269452 w 9728199"/>
                <a:gd name="connsiteY51" fmla="*/ 2127250 h 8508998"/>
                <a:gd name="connsiteX52" fmla="*/ 6365590 w 9728199"/>
                <a:gd name="connsiteY52" fmla="*/ 2127250 h 8508998"/>
                <a:gd name="connsiteX53" fmla="*/ 6365592 w 9728199"/>
                <a:gd name="connsiteY53" fmla="*/ 2127249 h 8508998"/>
                <a:gd name="connsiteX54" fmla="*/ 6723587 w 9728199"/>
                <a:gd name="connsiteY54" fmla="*/ 2127249 h 8508998"/>
                <a:gd name="connsiteX55" fmla="*/ 7601076 w 9728199"/>
                <a:gd name="connsiteY55" fmla="*/ 1249760 h 8508998"/>
                <a:gd name="connsiteX56" fmla="*/ 7601076 w 9728199"/>
                <a:gd name="connsiteY56" fmla="*/ 490731 h 8508998"/>
                <a:gd name="connsiteX57" fmla="*/ 7600949 w 9728199"/>
                <a:gd name="connsiteY57" fmla="*/ 488217 h 8508998"/>
                <a:gd name="connsiteX58" fmla="*/ 7600949 w 9728199"/>
                <a:gd name="connsiteY58" fmla="*/ 202153 h 8508998"/>
                <a:gd name="connsiteX59" fmla="*/ 7803102 w 9728199"/>
                <a:gd name="connsiteY59" fmla="*/ 0 h 85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28199" h="8508998">
                  <a:moveTo>
                    <a:pt x="7803102" y="0"/>
                  </a:moveTo>
                  <a:lnTo>
                    <a:pt x="9526046" y="0"/>
                  </a:lnTo>
                  <a:cubicBezTo>
                    <a:pt x="9637692" y="0"/>
                    <a:pt x="9728199" y="90507"/>
                    <a:pt x="9728199" y="202153"/>
                  </a:cubicBezTo>
                  <a:lnTo>
                    <a:pt x="9728199" y="1925097"/>
                  </a:lnTo>
                  <a:cubicBezTo>
                    <a:pt x="9728199" y="2036743"/>
                    <a:pt x="9637692" y="2127250"/>
                    <a:pt x="9526046" y="2127250"/>
                  </a:cubicBezTo>
                  <a:lnTo>
                    <a:pt x="8825335" y="2127250"/>
                  </a:lnTo>
                  <a:lnTo>
                    <a:pt x="8825310" y="2127249"/>
                  </a:lnTo>
                  <a:lnTo>
                    <a:pt x="8066282" y="2127249"/>
                  </a:lnTo>
                  <a:cubicBezTo>
                    <a:pt x="7581658" y="2127249"/>
                    <a:pt x="7188793" y="2520114"/>
                    <a:pt x="7188793" y="3004738"/>
                  </a:cubicBezTo>
                  <a:lnTo>
                    <a:pt x="7188793" y="3763766"/>
                  </a:lnTo>
                  <a:cubicBezTo>
                    <a:pt x="7188793" y="3794055"/>
                    <a:pt x="7190328" y="3823985"/>
                    <a:pt x="7193323" y="3853484"/>
                  </a:cubicBezTo>
                  <a:lnTo>
                    <a:pt x="7194549" y="3861515"/>
                  </a:lnTo>
                  <a:lnTo>
                    <a:pt x="7194549" y="4052346"/>
                  </a:lnTo>
                  <a:cubicBezTo>
                    <a:pt x="7194549" y="4163992"/>
                    <a:pt x="7104042" y="4254499"/>
                    <a:pt x="6992396" y="4254499"/>
                  </a:cubicBezTo>
                  <a:lnTo>
                    <a:pt x="6288052" y="4254499"/>
                  </a:lnTo>
                  <a:lnTo>
                    <a:pt x="5698372" y="4254499"/>
                  </a:lnTo>
                  <a:lnTo>
                    <a:pt x="5529024" y="4254499"/>
                  </a:lnTo>
                  <a:cubicBezTo>
                    <a:pt x="5044400" y="4254499"/>
                    <a:pt x="4651535" y="4647363"/>
                    <a:pt x="4651535" y="5131987"/>
                  </a:cubicBezTo>
                  <a:lnTo>
                    <a:pt x="4651535" y="5891015"/>
                  </a:lnTo>
                  <a:cubicBezTo>
                    <a:pt x="4651535" y="5921304"/>
                    <a:pt x="4653070" y="5951235"/>
                    <a:pt x="4656066" y="5980733"/>
                  </a:cubicBezTo>
                  <a:lnTo>
                    <a:pt x="4660899" y="6012404"/>
                  </a:lnTo>
                  <a:lnTo>
                    <a:pt x="4660899" y="6179595"/>
                  </a:lnTo>
                  <a:cubicBezTo>
                    <a:pt x="4660899" y="6291241"/>
                    <a:pt x="4570392" y="6381748"/>
                    <a:pt x="4458746" y="6381748"/>
                  </a:cubicBezTo>
                  <a:lnTo>
                    <a:pt x="3763766" y="6381748"/>
                  </a:lnTo>
                  <a:lnTo>
                    <a:pt x="3067965" y="6381748"/>
                  </a:lnTo>
                  <a:lnTo>
                    <a:pt x="3004738" y="6381748"/>
                  </a:lnTo>
                  <a:cubicBezTo>
                    <a:pt x="2520114" y="6381748"/>
                    <a:pt x="2127250" y="6774613"/>
                    <a:pt x="2127250" y="7259237"/>
                  </a:cubicBezTo>
                  <a:lnTo>
                    <a:pt x="2127250" y="7322464"/>
                  </a:lnTo>
                  <a:lnTo>
                    <a:pt x="2127250" y="8018265"/>
                  </a:lnTo>
                  <a:lnTo>
                    <a:pt x="2127250" y="8306845"/>
                  </a:lnTo>
                  <a:cubicBezTo>
                    <a:pt x="2127250" y="8418491"/>
                    <a:pt x="2036743" y="8508998"/>
                    <a:pt x="1925097" y="8508998"/>
                  </a:cubicBezTo>
                  <a:lnTo>
                    <a:pt x="202153" y="8508998"/>
                  </a:lnTo>
                  <a:cubicBezTo>
                    <a:pt x="90507" y="8508998"/>
                    <a:pt x="0" y="8418491"/>
                    <a:pt x="0" y="8306845"/>
                  </a:cubicBezTo>
                  <a:lnTo>
                    <a:pt x="0" y="6583901"/>
                  </a:lnTo>
                  <a:cubicBezTo>
                    <a:pt x="0" y="6472255"/>
                    <a:pt x="90507" y="6381748"/>
                    <a:pt x="202153" y="6381748"/>
                  </a:cubicBezTo>
                  <a:lnTo>
                    <a:pt x="897132" y="6381748"/>
                  </a:lnTo>
                  <a:lnTo>
                    <a:pt x="1360196" y="6381748"/>
                  </a:lnTo>
                  <a:lnTo>
                    <a:pt x="1656160" y="6381748"/>
                  </a:lnTo>
                  <a:cubicBezTo>
                    <a:pt x="2140784" y="6381748"/>
                    <a:pt x="2533649" y="5988883"/>
                    <a:pt x="2533649" y="5504259"/>
                  </a:cubicBezTo>
                  <a:lnTo>
                    <a:pt x="2533649" y="5208293"/>
                  </a:lnTo>
                  <a:lnTo>
                    <a:pt x="2533649" y="4745231"/>
                  </a:lnTo>
                  <a:lnTo>
                    <a:pt x="2533649" y="4456651"/>
                  </a:lnTo>
                  <a:cubicBezTo>
                    <a:pt x="2533649" y="4345005"/>
                    <a:pt x="2624156" y="4254499"/>
                    <a:pt x="2735802" y="4254499"/>
                  </a:cubicBezTo>
                  <a:lnTo>
                    <a:pt x="3276315" y="4254499"/>
                  </a:lnTo>
                  <a:lnTo>
                    <a:pt x="3336812" y="4263732"/>
                  </a:lnTo>
                  <a:cubicBezTo>
                    <a:pt x="3366311" y="4266727"/>
                    <a:pt x="3396241" y="4268262"/>
                    <a:pt x="3426530" y="4268262"/>
                  </a:cubicBezTo>
                  <a:lnTo>
                    <a:pt x="4185558" y="4268262"/>
                  </a:lnTo>
                  <a:cubicBezTo>
                    <a:pt x="4670182" y="4268262"/>
                    <a:pt x="5063047" y="3875397"/>
                    <a:pt x="5063047" y="3390773"/>
                  </a:cubicBezTo>
                  <a:lnTo>
                    <a:pt x="5063047" y="3182054"/>
                  </a:lnTo>
                  <a:lnTo>
                    <a:pt x="5067299" y="3177802"/>
                  </a:lnTo>
                  <a:lnTo>
                    <a:pt x="5067299" y="2329402"/>
                  </a:lnTo>
                  <a:cubicBezTo>
                    <a:pt x="5067299" y="2217756"/>
                    <a:pt x="5157806" y="2127250"/>
                    <a:pt x="5269452" y="2127250"/>
                  </a:cubicBezTo>
                  <a:lnTo>
                    <a:pt x="6365590" y="2127250"/>
                  </a:lnTo>
                  <a:lnTo>
                    <a:pt x="6365592" y="2127249"/>
                  </a:lnTo>
                  <a:lnTo>
                    <a:pt x="6723587" y="2127249"/>
                  </a:lnTo>
                  <a:cubicBezTo>
                    <a:pt x="7208211" y="2127249"/>
                    <a:pt x="7601076" y="1734383"/>
                    <a:pt x="7601076" y="1249760"/>
                  </a:cubicBezTo>
                  <a:lnTo>
                    <a:pt x="7601076" y="490731"/>
                  </a:lnTo>
                  <a:lnTo>
                    <a:pt x="7600949" y="488217"/>
                  </a:lnTo>
                  <a:lnTo>
                    <a:pt x="7600949" y="202153"/>
                  </a:lnTo>
                  <a:cubicBezTo>
                    <a:pt x="7600949" y="90507"/>
                    <a:pt x="7691456" y="0"/>
                    <a:pt x="7803102" y="0"/>
                  </a:cubicBezTo>
                  <a:close/>
                </a:path>
              </a:pathLst>
            </a:custGeom>
            <a:solidFill>
              <a:schemeClr val="bg1">
                <a:lumMod val="95000"/>
              </a:schemeClr>
            </a:solidFill>
            <a:ln w="22225">
              <a:gradFill flip="none" rotWithShape="1">
                <a:gsLst>
                  <a:gs pos="100000">
                    <a:schemeClr val="bg1"/>
                  </a:gs>
                  <a:gs pos="0">
                    <a:schemeClr val="bg1">
                      <a:lumMod val="85000"/>
                    </a:schemeClr>
                  </a:gs>
                </a:gsLst>
                <a:lin ang="0" scaled="0"/>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 name="圆角矩形 3"/>
            <p:cNvSpPr/>
            <p:nvPr/>
          </p:nvSpPr>
          <p:spPr>
            <a:xfrm rot="19178164">
              <a:off x="2560549" y="3090326"/>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6" name="圆角矩形 75"/>
            <p:cNvSpPr/>
            <p:nvPr/>
          </p:nvSpPr>
          <p:spPr>
            <a:xfrm rot="19178164">
              <a:off x="4560798" y="3080801"/>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7" name="圆角矩形 76"/>
            <p:cNvSpPr/>
            <p:nvPr/>
          </p:nvSpPr>
          <p:spPr>
            <a:xfrm rot="19178164">
              <a:off x="6580099" y="3067464"/>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圆角矩形 77"/>
            <p:cNvSpPr/>
            <p:nvPr/>
          </p:nvSpPr>
          <p:spPr>
            <a:xfrm rot="19178164">
              <a:off x="8580349" y="3067463"/>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79" name="组合 78"/>
            <p:cNvGrpSpPr/>
            <p:nvPr/>
          </p:nvGrpSpPr>
          <p:grpSpPr>
            <a:xfrm>
              <a:off x="2836934" y="3337829"/>
              <a:ext cx="555501" cy="599725"/>
              <a:chOff x="79836" y="1653714"/>
              <a:chExt cx="555501" cy="599725"/>
            </a:xfrm>
            <a:solidFill>
              <a:schemeClr val="bg1"/>
            </a:solidFill>
          </p:grpSpPr>
          <p:sp>
            <p:nvSpPr>
              <p:cNvPr id="80" name="Freeform 46"/>
              <p:cNvSpPr>
                <a:spLocks/>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1" name="Freeform 47"/>
              <p:cNvSpPr>
                <a:spLocks/>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2" name="Freeform 48"/>
              <p:cNvSpPr>
                <a:spLocks/>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3" name="Freeform 49"/>
              <p:cNvSpPr>
                <a:spLocks/>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4" name="Freeform 50"/>
              <p:cNvSpPr>
                <a:spLocks/>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5" name="Freeform 51"/>
              <p:cNvSpPr>
                <a:spLocks/>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6" name="Rectangle 52"/>
              <p:cNvSpPr>
                <a:spLocks noChangeArrowheads="1"/>
              </p:cNvSpPr>
              <p:nvPr/>
            </p:nvSpPr>
            <p:spPr bwMode="auto">
              <a:xfrm>
                <a:off x="367527" y="2046516"/>
                <a:ext cx="111100" cy="36241"/>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7"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8" name="Freeform 54"/>
              <p:cNvSpPr>
                <a:spLocks/>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9" name="Rectangle 55"/>
              <p:cNvSpPr>
                <a:spLocks noChangeArrowheads="1"/>
              </p:cNvSpPr>
              <p:nvPr/>
            </p:nvSpPr>
            <p:spPr bwMode="auto">
              <a:xfrm>
                <a:off x="361680" y="2044179"/>
                <a:ext cx="121626" cy="8183"/>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0" name="Rectangle 56"/>
              <p:cNvSpPr>
                <a:spLocks noChangeArrowheads="1"/>
              </p:cNvSpPr>
              <p:nvPr/>
            </p:nvSpPr>
            <p:spPr bwMode="auto">
              <a:xfrm>
                <a:off x="361680" y="2060544"/>
                <a:ext cx="121626" cy="10522"/>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1" name="Freeform 57"/>
              <p:cNvSpPr>
                <a:spLocks/>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2" name="Freeform 58"/>
              <p:cNvSpPr>
                <a:spLocks/>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3" name="Freeform 59"/>
              <p:cNvSpPr>
                <a:spLocks/>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4" name="Freeform 60"/>
              <p:cNvSpPr>
                <a:spLocks/>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5" name="Freeform 61"/>
              <p:cNvSpPr>
                <a:spLocks/>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6" name="Freeform 62"/>
              <p:cNvSpPr>
                <a:spLocks/>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7" name="Freeform 63"/>
              <p:cNvSpPr>
                <a:spLocks/>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8" name="Freeform 64"/>
              <p:cNvSpPr>
                <a:spLocks/>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9" name="Freeform 65"/>
              <p:cNvSpPr>
                <a:spLocks/>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00" name="组合 99"/>
            <p:cNvGrpSpPr/>
            <p:nvPr/>
          </p:nvGrpSpPr>
          <p:grpSpPr>
            <a:xfrm>
              <a:off x="4867004" y="3416155"/>
              <a:ext cx="495859" cy="502693"/>
              <a:chOff x="112581" y="2716334"/>
              <a:chExt cx="495859" cy="502693"/>
            </a:xfrm>
            <a:solidFill>
              <a:schemeClr val="bg1"/>
            </a:solidFill>
          </p:grpSpPr>
          <p:sp>
            <p:nvSpPr>
              <p:cNvPr id="101"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2" name="Rectangle 84"/>
              <p:cNvSpPr>
                <a:spLocks noChangeArrowheads="1"/>
              </p:cNvSpPr>
              <p:nvPr/>
            </p:nvSpPr>
            <p:spPr bwMode="auto">
              <a:xfrm>
                <a:off x="112581" y="2716334"/>
                <a:ext cx="495859"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3"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4" name="Rectangle 86"/>
              <p:cNvSpPr>
                <a:spLocks noChangeArrowheads="1"/>
              </p:cNvSpPr>
              <p:nvPr/>
            </p:nvSpPr>
            <p:spPr bwMode="auto">
              <a:xfrm>
                <a:off x="464594" y="2973526"/>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5" name="Freeform 87"/>
              <p:cNvSpPr>
                <a:spLocks/>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6" name="Freeform 88"/>
              <p:cNvSpPr>
                <a:spLocks/>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7" name="Freeform 89"/>
              <p:cNvSpPr>
                <a:spLocks/>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8" name="Oval 90"/>
              <p:cNvSpPr>
                <a:spLocks noChangeArrowheads="1"/>
              </p:cNvSpPr>
              <p:nvPr/>
            </p:nvSpPr>
            <p:spPr bwMode="auto">
              <a:xfrm>
                <a:off x="160530" y="3047176"/>
                <a:ext cx="5730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9" name="Freeform 91"/>
              <p:cNvSpPr>
                <a:spLocks/>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0" name="Oval 92"/>
              <p:cNvSpPr>
                <a:spLocks noChangeArrowheads="1"/>
              </p:cNvSpPr>
              <p:nvPr/>
            </p:nvSpPr>
            <p:spPr bwMode="auto">
              <a:xfrm>
                <a:off x="309053"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1" name="Freeform 93"/>
              <p:cNvSpPr>
                <a:spLocks/>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2" name="Oval 94"/>
              <p:cNvSpPr>
                <a:spLocks noChangeArrowheads="1"/>
              </p:cNvSpPr>
              <p:nvPr/>
            </p:nvSpPr>
            <p:spPr bwMode="auto">
              <a:xfrm>
                <a:off x="461085"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3" name="Freeform 95"/>
              <p:cNvSpPr>
                <a:spLocks/>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4" name="Rectangle 96"/>
              <p:cNvSpPr>
                <a:spLocks noChangeArrowheads="1"/>
              </p:cNvSpPr>
              <p:nvPr/>
            </p:nvSpPr>
            <p:spPr bwMode="auto">
              <a:xfrm>
                <a:off x="221343" y="2868311"/>
                <a:ext cx="32745"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5" name="Rectangle 97"/>
              <p:cNvSpPr>
                <a:spLocks noChangeArrowheads="1"/>
              </p:cNvSpPr>
              <p:nvPr/>
            </p:nvSpPr>
            <p:spPr bwMode="auto">
              <a:xfrm>
                <a:off x="179241" y="2848438"/>
                <a:ext cx="30406" cy="7482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6" name="Rectangle 98"/>
              <p:cNvSpPr>
                <a:spLocks noChangeArrowheads="1"/>
              </p:cNvSpPr>
              <p:nvPr/>
            </p:nvSpPr>
            <p:spPr bwMode="auto">
              <a:xfrm>
                <a:off x="265782" y="2812197"/>
                <a:ext cx="30406" cy="11106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17" name="组合 116"/>
            <p:cNvGrpSpPr/>
            <p:nvPr/>
          </p:nvGrpSpPr>
          <p:grpSpPr>
            <a:xfrm>
              <a:off x="8899660" y="3284637"/>
              <a:ext cx="508721" cy="533088"/>
              <a:chOff x="140649" y="3641210"/>
              <a:chExt cx="508721" cy="533088"/>
            </a:xfrm>
            <a:solidFill>
              <a:schemeClr val="bg1"/>
            </a:solidFill>
          </p:grpSpPr>
          <p:sp>
            <p:nvSpPr>
              <p:cNvPr id="118"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9" name="Freeform 273"/>
              <p:cNvSpPr>
                <a:spLocks/>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0"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1" name="Freeform 275"/>
              <p:cNvSpPr>
                <a:spLocks/>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2" name="Rectangle 276"/>
              <p:cNvSpPr>
                <a:spLocks noChangeArrowheads="1"/>
              </p:cNvSpPr>
              <p:nvPr/>
            </p:nvSpPr>
            <p:spPr bwMode="auto">
              <a:xfrm>
                <a:off x="367527" y="3692648"/>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3" name="Freeform 277"/>
              <p:cNvSpPr>
                <a:spLocks/>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4" name="Freeform 278"/>
              <p:cNvSpPr>
                <a:spLocks/>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5" name="Freeform 279"/>
              <p:cNvSpPr>
                <a:spLocks/>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6" name="Freeform 280"/>
              <p:cNvSpPr>
                <a:spLocks/>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7" name="Rectangle 281"/>
              <p:cNvSpPr>
                <a:spLocks noChangeArrowheads="1"/>
              </p:cNvSpPr>
              <p:nvPr/>
            </p:nvSpPr>
            <p:spPr bwMode="auto">
              <a:xfrm>
                <a:off x="345307" y="3679789"/>
                <a:ext cx="233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8"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9" name="Freeform 283"/>
              <p:cNvSpPr>
                <a:spLocks/>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0" name="Freeform 284"/>
              <p:cNvSpPr>
                <a:spLocks/>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1" name="Freeform 285"/>
              <p:cNvSpPr>
                <a:spLocks/>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2" name="Freeform 286"/>
              <p:cNvSpPr>
                <a:spLocks/>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3" name="Freeform 287"/>
              <p:cNvSpPr>
                <a:spLocks/>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4" name="Rectangle 288"/>
              <p:cNvSpPr>
                <a:spLocks noChangeArrowheads="1"/>
              </p:cNvSpPr>
              <p:nvPr/>
            </p:nvSpPr>
            <p:spPr bwMode="auto">
              <a:xfrm>
                <a:off x="278647" y="3641210"/>
                <a:ext cx="3508"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5"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36" name="组合 135"/>
            <p:cNvGrpSpPr/>
            <p:nvPr/>
          </p:nvGrpSpPr>
          <p:grpSpPr>
            <a:xfrm>
              <a:off x="6883967" y="3285206"/>
              <a:ext cx="500535" cy="616092"/>
              <a:chOff x="110242" y="4666624"/>
              <a:chExt cx="500535" cy="616092"/>
            </a:xfrm>
            <a:solidFill>
              <a:schemeClr val="bg1"/>
            </a:solidFill>
          </p:grpSpPr>
          <p:sp>
            <p:nvSpPr>
              <p:cNvPr id="137" name="Freeform 343"/>
              <p:cNvSpPr>
                <a:spLocks/>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8" name="Freeform 344"/>
              <p:cNvSpPr>
                <a:spLocks/>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9" name="Freeform 345"/>
              <p:cNvSpPr>
                <a:spLocks/>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0" name="Freeform 346"/>
              <p:cNvSpPr>
                <a:spLocks/>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1" name="Freeform 347"/>
              <p:cNvSpPr>
                <a:spLocks noEditPoints="1"/>
              </p:cNvSpPr>
              <p:nvPr/>
            </p:nvSpPr>
            <p:spPr bwMode="auto">
              <a:xfrm>
                <a:off x="110242" y="4682992"/>
                <a:ext cx="442063" cy="599724"/>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spTree>
    <p:extLst>
      <p:ext uri="{BB962C8B-B14F-4D97-AF65-F5344CB8AC3E}">
        <p14:creationId xmlns:p14="http://schemas.microsoft.com/office/powerpoint/2010/main" val="279602191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randombar(horizontal)">
                                      <p:cBhvr>
                                        <p:cTn id="13" dur="500"/>
                                        <p:tgtEl>
                                          <p:spTgt spid="53"/>
                                        </p:tgtEl>
                                      </p:cBhvr>
                                    </p:animEffect>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randombar(horizontal)">
                                      <p:cBhvr>
                                        <p:cTn id="17" dur="500"/>
                                        <p:tgtEl>
                                          <p:spTgt spid="56"/>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58"/>
                                        </p:tgtEl>
                                        <p:attrNameLst>
                                          <p:attrName>style.visibility</p:attrName>
                                        </p:attrNameLst>
                                      </p:cBhvr>
                                      <p:to>
                                        <p:strVal val="visible"/>
                                      </p:to>
                                    </p:set>
                                    <p:animEffect transition="in" filter="randombar(horizontal)">
                                      <p:cBhvr>
                                        <p:cTn id="21" dur="500"/>
                                        <p:tgtEl>
                                          <p:spTgt spid="58"/>
                                        </p:tgtEl>
                                      </p:cBhvr>
                                    </p:animEffect>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randombar(horizontal)">
                                      <p:cBhvr>
                                        <p:cTn id="2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02</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41122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32564" y="1451935"/>
            <a:ext cx="1917476" cy="680603"/>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a:ln w="50800">
              <a:noFill/>
            </a:ln>
          </p:spPr>
          <p:txBody>
            <a:bodyPr wrap="square" rtlCol="0" anchor="ctr">
              <a:spAutoFit/>
            </a:bodyPr>
            <a:lstStyle/>
            <a:p>
              <a:pPr algn="ctr" defTabSz="914126">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第二季度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046424" y="1451935"/>
            <a:ext cx="1917476" cy="680603"/>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第一季度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469770" y="1451935"/>
            <a:ext cx="1917476" cy="680603"/>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第四季度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651167" y="1451935"/>
            <a:ext cx="1917476" cy="680603"/>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第三季度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2389" y="4002891"/>
            <a:ext cx="7036915" cy="440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514903"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18" name="矩形 47"/>
          <p:cNvSpPr>
            <a:spLocks noChangeArrowheads="1"/>
          </p:cNvSpPr>
          <p:nvPr/>
        </p:nvSpPr>
        <p:spPr bwMode="auto">
          <a:xfrm>
            <a:off x="1188670" y="2815558"/>
            <a:ext cx="1684717"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729"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0" name="矩形 47"/>
          <p:cNvSpPr>
            <a:spLocks noChangeArrowheads="1"/>
          </p:cNvSpPr>
          <p:nvPr/>
        </p:nvSpPr>
        <p:spPr bwMode="auto">
          <a:xfrm>
            <a:off x="2969489" y="2815558"/>
            <a:ext cx="1655998"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1" name="矩形 20"/>
          <p:cNvSpPr/>
          <p:nvPr/>
        </p:nvSpPr>
        <p:spPr>
          <a:xfrm>
            <a:off x="5074590"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2" name="矩形 47"/>
          <p:cNvSpPr>
            <a:spLocks noChangeArrowheads="1"/>
          </p:cNvSpPr>
          <p:nvPr/>
        </p:nvSpPr>
        <p:spPr bwMode="auto">
          <a:xfrm>
            <a:off x="4787958" y="2815558"/>
            <a:ext cx="1671226"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3" name="矩形 22"/>
          <p:cNvSpPr/>
          <p:nvPr/>
        </p:nvSpPr>
        <p:spPr>
          <a:xfrm>
            <a:off x="6853696"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4" name="矩形 47"/>
          <p:cNvSpPr>
            <a:spLocks noChangeArrowheads="1"/>
          </p:cNvSpPr>
          <p:nvPr/>
        </p:nvSpPr>
        <p:spPr bwMode="auto">
          <a:xfrm>
            <a:off x="6587604" y="2815558"/>
            <a:ext cx="1655673"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1966" y="3911158"/>
            <a:ext cx="701775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212357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空心弧 30"/>
          <p:cNvSpPr>
            <a:spLocks noChangeAspect="1"/>
          </p:cNvSpPr>
          <p:nvPr/>
        </p:nvSpPr>
        <p:spPr>
          <a:xfrm rot="5400000">
            <a:off x="4893653" y="1428541"/>
            <a:ext cx="2865127" cy="2865128"/>
          </a:xfrm>
          <a:prstGeom prst="blockArc">
            <a:avLst>
              <a:gd name="adj1" fmla="val 10800000"/>
              <a:gd name="adj2" fmla="val 21552897"/>
              <a:gd name="adj3" fmla="val 18390"/>
            </a:avLst>
          </a:prstGeom>
          <a:gradFill>
            <a:gsLst>
              <a:gs pos="0">
                <a:srgbClr val="00B0F0"/>
              </a:gs>
              <a:gs pos="100000">
                <a:srgbClr val="0070C0"/>
              </a:gs>
            </a:gsLst>
            <a:lin ang="5400000" scaled="0"/>
          </a:gradFill>
          <a:ln>
            <a:noFill/>
          </a:ln>
          <a:effectLst>
            <a:outerShdw blurRad="215900" dist="762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2" name="空心弧 31"/>
          <p:cNvSpPr>
            <a:spLocks noChangeAspect="1"/>
          </p:cNvSpPr>
          <p:nvPr/>
        </p:nvSpPr>
        <p:spPr>
          <a:xfrm rot="5400000">
            <a:off x="5167007"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3" name="空心弧 32"/>
          <p:cNvSpPr>
            <a:spLocks noChangeAspect="1"/>
          </p:cNvSpPr>
          <p:nvPr/>
        </p:nvSpPr>
        <p:spPr>
          <a:xfrm rot="5400000">
            <a:off x="4893653"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4" name="空心弧 33"/>
          <p:cNvSpPr>
            <a:spLocks noChangeAspect="1"/>
          </p:cNvSpPr>
          <p:nvPr/>
        </p:nvSpPr>
        <p:spPr>
          <a:xfrm rot="5400000">
            <a:off x="2625407" y="1398813"/>
            <a:ext cx="2865127" cy="2865128"/>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5" name="空心弧 34"/>
          <p:cNvSpPr>
            <a:spLocks noChangeAspect="1"/>
          </p:cNvSpPr>
          <p:nvPr/>
        </p:nvSpPr>
        <p:spPr>
          <a:xfrm rot="5400000">
            <a:off x="2887006"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6" name="空心弧 35"/>
          <p:cNvSpPr>
            <a:spLocks noChangeAspect="1"/>
          </p:cNvSpPr>
          <p:nvPr/>
        </p:nvSpPr>
        <p:spPr>
          <a:xfrm rot="5400000">
            <a:off x="2614377"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81226" y="3274713"/>
            <a:ext cx="1427483" cy="1420108"/>
          </a:xfrm>
          <a:prstGeom prst="rect">
            <a:avLst/>
          </a:prstGeom>
        </p:spPr>
      </p:pic>
      <p:grpSp>
        <p:nvGrpSpPr>
          <p:cNvPr id="38" name="组合 37"/>
          <p:cNvGrpSpPr/>
          <p:nvPr/>
        </p:nvGrpSpPr>
        <p:grpSpPr>
          <a:xfrm>
            <a:off x="314618" y="1398813"/>
            <a:ext cx="2865128" cy="2865127"/>
            <a:chOff x="620934" y="1850086"/>
            <a:chExt cx="3821350" cy="3821349"/>
          </a:xfrm>
        </p:grpSpPr>
        <p:sp>
          <p:nvSpPr>
            <p:cNvPr id="68" name="空心弧 67"/>
            <p:cNvSpPr>
              <a:spLocks noChangeAspect="1"/>
            </p:cNvSpPr>
            <p:nvPr/>
          </p:nvSpPr>
          <p:spPr>
            <a:xfrm rot="5400000">
              <a:off x="620934" y="1850086"/>
              <a:ext cx="3821349" cy="3821350"/>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69" name="空心弧 68"/>
            <p:cNvSpPr>
              <a:spLocks noChangeAspect="1"/>
            </p:cNvSpPr>
            <p:nvPr/>
          </p:nvSpPr>
          <p:spPr>
            <a:xfrm rot="5400000">
              <a:off x="969840" y="2198993"/>
              <a:ext cx="3123537" cy="3123539"/>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0" name="文本框 15"/>
          <p:cNvSpPr txBox="1"/>
          <p:nvPr/>
        </p:nvSpPr>
        <p:spPr>
          <a:xfrm>
            <a:off x="4947689"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02</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
        <p:nvSpPr>
          <p:cNvPr id="71" name="文本框 21"/>
          <p:cNvSpPr txBox="1"/>
          <p:nvPr/>
        </p:nvSpPr>
        <p:spPr>
          <a:xfrm>
            <a:off x="7220417"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03</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pic>
        <p:nvPicPr>
          <p:cNvPr id="72" name="图片 7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59271" y="967932"/>
            <a:ext cx="1427483" cy="1420108"/>
          </a:xfrm>
          <a:prstGeom prst="rect">
            <a:avLst/>
          </a:prstGeom>
        </p:spPr>
      </p:pic>
      <p:pic>
        <p:nvPicPr>
          <p:cNvPr id="73"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54192" y="950354"/>
            <a:ext cx="1427483" cy="1420108"/>
          </a:xfrm>
          <a:prstGeom prst="rect">
            <a:avLst/>
          </a:prstGeom>
        </p:spPr>
      </p:pic>
      <p:pic>
        <p:nvPicPr>
          <p:cNvPr id="74" name="图片 7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70415" y="963269"/>
            <a:ext cx="1427483" cy="1420108"/>
          </a:xfrm>
          <a:prstGeom prst="rect">
            <a:avLst/>
          </a:prstGeom>
        </p:spPr>
      </p:pic>
      <p:pic>
        <p:nvPicPr>
          <p:cNvPr id="75" name="图片 7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95432" y="3274714"/>
            <a:ext cx="1427483" cy="1420108"/>
          </a:xfrm>
          <a:prstGeom prst="rect">
            <a:avLst/>
          </a:prstGeom>
        </p:spPr>
      </p:pic>
      <p:grpSp>
        <p:nvGrpSpPr>
          <p:cNvPr id="76" name="组合 75"/>
          <p:cNvGrpSpPr/>
          <p:nvPr/>
        </p:nvGrpSpPr>
        <p:grpSpPr>
          <a:xfrm>
            <a:off x="3341690" y="2083952"/>
            <a:ext cx="1494849" cy="1494848"/>
            <a:chOff x="4658273" y="2763887"/>
            <a:chExt cx="1993748" cy="1993747"/>
          </a:xfrm>
        </p:grpSpPr>
        <p:sp>
          <p:nvSpPr>
            <p:cNvPr id="77" name="椭圆 76"/>
            <p:cNvSpPr>
              <a:spLocks noChangeAspect="1"/>
            </p:cNvSpPr>
            <p:nvPr/>
          </p:nvSpPr>
          <p:spPr>
            <a:xfrm>
              <a:off x="465827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78" name="椭圆 77"/>
            <p:cNvSpPr>
              <a:spLocks noChangeAspect="1"/>
            </p:cNvSpPr>
            <p:nvPr/>
          </p:nvSpPr>
          <p:spPr>
            <a:xfrm>
              <a:off x="479118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9" name="矩形 78"/>
          <p:cNvSpPr/>
          <p:nvPr/>
        </p:nvSpPr>
        <p:spPr>
          <a:xfrm>
            <a:off x="3412404"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grpSp>
        <p:nvGrpSpPr>
          <p:cNvPr id="80" name="组合 79"/>
          <p:cNvGrpSpPr/>
          <p:nvPr/>
        </p:nvGrpSpPr>
        <p:grpSpPr>
          <a:xfrm>
            <a:off x="1030901" y="2083952"/>
            <a:ext cx="1494849" cy="1494848"/>
            <a:chOff x="1576271" y="2763887"/>
            <a:chExt cx="1993748" cy="1993747"/>
          </a:xfrm>
        </p:grpSpPr>
        <p:sp>
          <p:nvSpPr>
            <p:cNvPr id="81" name="椭圆 80"/>
            <p:cNvSpPr>
              <a:spLocks noChangeAspect="1"/>
            </p:cNvSpPr>
            <p:nvPr/>
          </p:nvSpPr>
          <p:spPr>
            <a:xfrm>
              <a:off x="1576271"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2" name="椭圆 81"/>
            <p:cNvSpPr>
              <a:spLocks noChangeAspect="1"/>
            </p:cNvSpPr>
            <p:nvPr/>
          </p:nvSpPr>
          <p:spPr>
            <a:xfrm>
              <a:off x="1709187"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3" name="矩形 82"/>
          <p:cNvSpPr/>
          <p:nvPr/>
        </p:nvSpPr>
        <p:spPr>
          <a:xfrm>
            <a:off x="110161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pic>
        <p:nvPicPr>
          <p:cNvPr id="84" name="图片 8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63232" y="3274714"/>
            <a:ext cx="1427483" cy="1420108"/>
          </a:xfrm>
          <a:prstGeom prst="rect">
            <a:avLst/>
          </a:prstGeom>
        </p:spPr>
      </p:pic>
      <p:grpSp>
        <p:nvGrpSpPr>
          <p:cNvPr id="85" name="组合 84"/>
          <p:cNvGrpSpPr/>
          <p:nvPr/>
        </p:nvGrpSpPr>
        <p:grpSpPr>
          <a:xfrm>
            <a:off x="5621691" y="2083952"/>
            <a:ext cx="1494849" cy="1494848"/>
            <a:chOff x="7699213" y="2763887"/>
            <a:chExt cx="1993748" cy="1993747"/>
          </a:xfrm>
        </p:grpSpPr>
        <p:sp>
          <p:nvSpPr>
            <p:cNvPr id="86" name="椭圆 85"/>
            <p:cNvSpPr>
              <a:spLocks noChangeAspect="1"/>
            </p:cNvSpPr>
            <p:nvPr/>
          </p:nvSpPr>
          <p:spPr>
            <a:xfrm>
              <a:off x="769921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7" name="椭圆 86"/>
            <p:cNvSpPr>
              <a:spLocks noChangeAspect="1"/>
            </p:cNvSpPr>
            <p:nvPr/>
          </p:nvSpPr>
          <p:spPr>
            <a:xfrm>
              <a:off x="783212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8" name="矩形 87"/>
          <p:cNvSpPr/>
          <p:nvPr/>
        </p:nvSpPr>
        <p:spPr>
          <a:xfrm>
            <a:off x="569240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sp>
        <p:nvSpPr>
          <p:cNvPr id="89" name="空心弧 88"/>
          <p:cNvSpPr>
            <a:spLocks noChangeAspect="1"/>
          </p:cNvSpPr>
          <p:nvPr/>
        </p:nvSpPr>
        <p:spPr>
          <a:xfrm rot="5400000">
            <a:off x="306238" y="1406647"/>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srgbClr val="0070C0"/>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90" name="文本框 9"/>
          <p:cNvSpPr txBox="1"/>
          <p:nvPr/>
        </p:nvSpPr>
        <p:spPr>
          <a:xfrm>
            <a:off x="2614151" y="2582644"/>
            <a:ext cx="610876" cy="507674"/>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01</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2287874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heel(1)">
                                      <p:cBhvr>
                                        <p:cTn id="7" dur="2000"/>
                                        <p:tgtEl>
                                          <p:spTgt spid="80"/>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par>
                          <p:cTn id="12" fill="hold">
                            <p:stCondLst>
                              <p:cond delay="2500"/>
                            </p:stCondLst>
                            <p:childTnLst>
                              <p:par>
                                <p:cTn id="13" presetID="22" presetClass="entr" presetSubtype="1"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up)">
                                      <p:cBhvr>
                                        <p:cTn id="15" dur="500"/>
                                        <p:tgtEl>
                                          <p:spTgt spid="38"/>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500"/>
                                        <p:tgtEl>
                                          <p:spTgt spid="37"/>
                                        </p:tgtEl>
                                      </p:cBhvr>
                                    </p:animEffect>
                                  </p:childTnLst>
                                </p:cTn>
                              </p:par>
                            </p:childTnLst>
                          </p:cTn>
                        </p:par>
                        <p:par>
                          <p:cTn id="20" fill="hold">
                            <p:stCondLst>
                              <p:cond delay="3500"/>
                            </p:stCondLst>
                            <p:childTnLst>
                              <p:par>
                                <p:cTn id="21" presetID="12" presetClass="entr" presetSubtype="1"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 calcmode="lin" valueType="num">
                                      <p:cBhvr additive="base">
                                        <p:cTn id="23" dur="500"/>
                                        <p:tgtEl>
                                          <p:spTgt spid="83"/>
                                        </p:tgtEl>
                                        <p:attrNameLst>
                                          <p:attrName>ppt_y</p:attrName>
                                        </p:attrNameLst>
                                      </p:cBhvr>
                                      <p:tavLst>
                                        <p:tav tm="0">
                                          <p:val>
                                            <p:strVal val="#ppt_y-#ppt_h*1.125000"/>
                                          </p:val>
                                        </p:tav>
                                        <p:tav tm="100000">
                                          <p:val>
                                            <p:strVal val="#ppt_y"/>
                                          </p:val>
                                        </p:tav>
                                      </p:tavLst>
                                    </p:anim>
                                    <p:animEffect transition="in" filter="wipe(down)">
                                      <p:cBhvr>
                                        <p:cTn id="24" dur="500"/>
                                        <p:tgtEl>
                                          <p:spTgt spid="83"/>
                                        </p:tgtEl>
                                      </p:cBhvr>
                                    </p:animEffect>
                                  </p:childTnLst>
                                </p:cTn>
                              </p:par>
                              <p:par>
                                <p:cTn id="25" presetID="23" presetClass="entr" presetSubtype="32" fill="hold" grpId="0" nodeType="withEffect">
                                  <p:stCondLst>
                                    <p:cond delay="0"/>
                                  </p:stCondLst>
                                  <p:childTnLst>
                                    <p:set>
                                      <p:cBhvr>
                                        <p:cTn id="26" dur="1" fill="hold">
                                          <p:stCondLst>
                                            <p:cond delay="0"/>
                                          </p:stCondLst>
                                        </p:cTn>
                                        <p:tgtEl>
                                          <p:spTgt spid="90"/>
                                        </p:tgtEl>
                                        <p:attrNameLst>
                                          <p:attrName>style.visibility</p:attrName>
                                        </p:attrNameLst>
                                      </p:cBhvr>
                                      <p:to>
                                        <p:strVal val="visible"/>
                                      </p:to>
                                    </p:set>
                                    <p:anim calcmode="lin" valueType="num">
                                      <p:cBhvr>
                                        <p:cTn id="27" dur="500" fill="hold"/>
                                        <p:tgtEl>
                                          <p:spTgt spid="90"/>
                                        </p:tgtEl>
                                        <p:attrNameLst>
                                          <p:attrName>ppt_w</p:attrName>
                                        </p:attrNameLst>
                                      </p:cBhvr>
                                      <p:tavLst>
                                        <p:tav tm="0">
                                          <p:val>
                                            <p:strVal val="4*#ppt_w"/>
                                          </p:val>
                                        </p:tav>
                                        <p:tav tm="100000">
                                          <p:val>
                                            <p:strVal val="#ppt_w"/>
                                          </p:val>
                                        </p:tav>
                                      </p:tavLst>
                                    </p:anim>
                                    <p:anim calcmode="lin" valueType="num">
                                      <p:cBhvr>
                                        <p:cTn id="28" dur="500" fill="hold"/>
                                        <p:tgtEl>
                                          <p:spTgt spid="90"/>
                                        </p:tgtEl>
                                        <p:attrNameLst>
                                          <p:attrName>ppt_h</p:attrName>
                                        </p:attrNameLst>
                                      </p:cBhvr>
                                      <p:tavLst>
                                        <p:tav tm="0">
                                          <p:val>
                                            <p:strVal val="4*#ppt_h"/>
                                          </p:val>
                                        </p:tav>
                                        <p:tav tm="100000">
                                          <p:val>
                                            <p:strVal val="#ppt_h"/>
                                          </p:val>
                                        </p:tav>
                                      </p:tavLst>
                                    </p:anim>
                                  </p:childTnLst>
                                </p:cTn>
                              </p:par>
                              <p:par>
                                <p:cTn id="29" presetID="10" presetClass="entr" presetSubtype="0" fill="hold" grpId="0"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childTnLst>
                          </p:cTn>
                        </p:par>
                        <p:par>
                          <p:cTn id="32" fill="hold">
                            <p:stCondLst>
                              <p:cond delay="4000"/>
                            </p:stCondLst>
                            <p:childTnLst>
                              <p:par>
                                <p:cTn id="33" presetID="21" presetClass="entr" presetSubtype="1" fill="hold"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heel(1)">
                                      <p:cBhvr>
                                        <p:cTn id="35" dur="2000"/>
                                        <p:tgtEl>
                                          <p:spTgt spid="76"/>
                                        </p:tgtEl>
                                      </p:cBhvr>
                                    </p:animEffect>
                                  </p:childTnLst>
                                </p:cTn>
                              </p:par>
                            </p:childTnLst>
                          </p:cTn>
                        </p:par>
                        <p:par>
                          <p:cTn id="36" fill="hold">
                            <p:stCondLst>
                              <p:cond delay="6000"/>
                            </p:stCondLst>
                            <p:childTnLst>
                              <p:par>
                                <p:cTn id="37" presetID="22" presetClass="entr" presetSubtype="8" fill="hold" nodeType="after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par>
                          <p:cTn id="40" fill="hold">
                            <p:stCondLst>
                              <p:cond delay="6500"/>
                            </p:stCondLst>
                            <p:childTnLst>
                              <p:par>
                                <p:cTn id="41" presetID="22" presetClass="entr" presetSubtype="1"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up)">
                                      <p:cBhvr>
                                        <p:cTn id="43" dur="500"/>
                                        <p:tgtEl>
                                          <p:spTgt spid="34"/>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wipe(up)">
                                      <p:cBhvr>
                                        <p:cTn id="46" dur="500"/>
                                        <p:tgtEl>
                                          <p:spTgt spid="35"/>
                                        </p:tgtEl>
                                      </p:cBhvr>
                                    </p:animEffect>
                                  </p:childTnLst>
                                </p:cTn>
                              </p:par>
                            </p:childTnLst>
                          </p:cTn>
                        </p:par>
                        <p:par>
                          <p:cTn id="47" fill="hold">
                            <p:stCondLst>
                              <p:cond delay="7000"/>
                            </p:stCondLst>
                            <p:childTnLst>
                              <p:par>
                                <p:cTn id="48" presetID="22" presetClass="entr" presetSubtype="8" fill="hold" nodeType="afterEffect">
                                  <p:stCondLst>
                                    <p:cond delay="0"/>
                                  </p:stCondLst>
                                  <p:childTnLst>
                                    <p:set>
                                      <p:cBhvr>
                                        <p:cTn id="49" dur="1" fill="hold">
                                          <p:stCondLst>
                                            <p:cond delay="0"/>
                                          </p:stCondLst>
                                        </p:cTn>
                                        <p:tgtEl>
                                          <p:spTgt spid="75"/>
                                        </p:tgtEl>
                                        <p:attrNameLst>
                                          <p:attrName>style.visibility</p:attrName>
                                        </p:attrNameLst>
                                      </p:cBhvr>
                                      <p:to>
                                        <p:strVal val="visible"/>
                                      </p:to>
                                    </p:set>
                                    <p:animEffect transition="in" filter="wipe(left)">
                                      <p:cBhvr>
                                        <p:cTn id="50" dur="500"/>
                                        <p:tgtEl>
                                          <p:spTgt spid="75"/>
                                        </p:tgtEl>
                                      </p:cBhvr>
                                    </p:animEffect>
                                  </p:childTnLst>
                                </p:cTn>
                              </p:par>
                            </p:childTnLst>
                          </p:cTn>
                        </p:par>
                        <p:par>
                          <p:cTn id="51" fill="hold">
                            <p:stCondLst>
                              <p:cond delay="7500"/>
                            </p:stCondLst>
                            <p:childTnLst>
                              <p:par>
                                <p:cTn id="52" presetID="12" presetClass="entr" presetSubtype="1" fill="hold" grpId="0" nodeType="afterEffect">
                                  <p:stCondLst>
                                    <p:cond delay="0"/>
                                  </p:stCondLst>
                                  <p:childTnLst>
                                    <p:set>
                                      <p:cBhvr>
                                        <p:cTn id="53" dur="1" fill="hold">
                                          <p:stCondLst>
                                            <p:cond delay="0"/>
                                          </p:stCondLst>
                                        </p:cTn>
                                        <p:tgtEl>
                                          <p:spTgt spid="79"/>
                                        </p:tgtEl>
                                        <p:attrNameLst>
                                          <p:attrName>style.visibility</p:attrName>
                                        </p:attrNameLst>
                                      </p:cBhvr>
                                      <p:to>
                                        <p:strVal val="visible"/>
                                      </p:to>
                                    </p:set>
                                    <p:anim calcmode="lin" valueType="num">
                                      <p:cBhvr additive="base">
                                        <p:cTn id="54" dur="500"/>
                                        <p:tgtEl>
                                          <p:spTgt spid="79"/>
                                        </p:tgtEl>
                                        <p:attrNameLst>
                                          <p:attrName>ppt_y</p:attrName>
                                        </p:attrNameLst>
                                      </p:cBhvr>
                                      <p:tavLst>
                                        <p:tav tm="0">
                                          <p:val>
                                            <p:strVal val="#ppt_y-#ppt_h*1.125000"/>
                                          </p:val>
                                        </p:tav>
                                        <p:tav tm="100000">
                                          <p:val>
                                            <p:strVal val="#ppt_y"/>
                                          </p:val>
                                        </p:tav>
                                      </p:tavLst>
                                    </p:anim>
                                    <p:animEffect transition="in" filter="wipe(down)">
                                      <p:cBhvr>
                                        <p:cTn id="55" dur="500"/>
                                        <p:tgtEl>
                                          <p:spTgt spid="79"/>
                                        </p:tgtEl>
                                      </p:cBhvr>
                                    </p:animEffect>
                                  </p:childTnLst>
                                </p:cTn>
                              </p:par>
                              <p:par>
                                <p:cTn id="56" presetID="23" presetClass="entr" presetSubtype="32"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strVal val="4*#ppt_w"/>
                                          </p:val>
                                        </p:tav>
                                        <p:tav tm="100000">
                                          <p:val>
                                            <p:strVal val="#ppt_w"/>
                                          </p:val>
                                        </p:tav>
                                      </p:tavLst>
                                    </p:anim>
                                    <p:anim calcmode="lin" valueType="num">
                                      <p:cBhvr>
                                        <p:cTn id="59" dur="500" fill="hold"/>
                                        <p:tgtEl>
                                          <p:spTgt spid="70"/>
                                        </p:tgtEl>
                                        <p:attrNameLst>
                                          <p:attrName>ppt_h</p:attrName>
                                        </p:attrNameLst>
                                      </p:cBhvr>
                                      <p:tavLst>
                                        <p:tav tm="0">
                                          <p:val>
                                            <p:strVal val="4*#ppt_h"/>
                                          </p:val>
                                        </p:tav>
                                        <p:tav tm="100000">
                                          <p:val>
                                            <p:strVal val="#ppt_h"/>
                                          </p:val>
                                        </p:tav>
                                      </p:tavLst>
                                    </p:anim>
                                  </p:childTnLst>
                                </p:cTn>
                              </p:par>
                              <p:par>
                                <p:cTn id="60" presetID="10" presetClass="entr" presetSubtype="0" fill="hold" grpId="0" nodeType="with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500"/>
                                        <p:tgtEl>
                                          <p:spTgt spid="36"/>
                                        </p:tgtEl>
                                      </p:cBhvr>
                                    </p:animEffect>
                                  </p:childTnLst>
                                </p:cTn>
                              </p:par>
                            </p:childTnLst>
                          </p:cTn>
                        </p:par>
                        <p:par>
                          <p:cTn id="63" fill="hold">
                            <p:stCondLst>
                              <p:cond delay="8000"/>
                            </p:stCondLst>
                            <p:childTnLst>
                              <p:par>
                                <p:cTn id="64" presetID="21" presetClass="entr" presetSubtype="1" fill="hold" nodeType="after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heel(1)">
                                      <p:cBhvr>
                                        <p:cTn id="66" dur="2000"/>
                                        <p:tgtEl>
                                          <p:spTgt spid="85"/>
                                        </p:tgtEl>
                                      </p:cBhvr>
                                    </p:animEffect>
                                  </p:childTnLst>
                                </p:cTn>
                              </p:par>
                            </p:childTnLst>
                          </p:cTn>
                        </p:par>
                        <p:par>
                          <p:cTn id="67" fill="hold">
                            <p:stCondLst>
                              <p:cond delay="10000"/>
                            </p:stCondLst>
                            <p:childTnLst>
                              <p:par>
                                <p:cTn id="68" presetID="22" presetClass="entr" presetSubtype="8" fill="hold" nodeType="afterEffect">
                                  <p:stCondLst>
                                    <p:cond delay="0"/>
                                  </p:stCondLst>
                                  <p:childTnLst>
                                    <p:set>
                                      <p:cBhvr>
                                        <p:cTn id="69" dur="1" fill="hold">
                                          <p:stCondLst>
                                            <p:cond delay="0"/>
                                          </p:stCondLst>
                                        </p:cTn>
                                        <p:tgtEl>
                                          <p:spTgt spid="73"/>
                                        </p:tgtEl>
                                        <p:attrNameLst>
                                          <p:attrName>style.visibility</p:attrName>
                                        </p:attrNameLst>
                                      </p:cBhvr>
                                      <p:to>
                                        <p:strVal val="visible"/>
                                      </p:to>
                                    </p:set>
                                    <p:animEffect transition="in" filter="wipe(left)">
                                      <p:cBhvr>
                                        <p:cTn id="70" dur="500"/>
                                        <p:tgtEl>
                                          <p:spTgt spid="73"/>
                                        </p:tgtEl>
                                      </p:cBhvr>
                                    </p:animEffect>
                                  </p:childTnLst>
                                </p:cTn>
                              </p:par>
                            </p:childTnLst>
                          </p:cTn>
                        </p:par>
                        <p:par>
                          <p:cTn id="71" fill="hold">
                            <p:stCondLst>
                              <p:cond delay="10500"/>
                            </p:stCondLst>
                            <p:childTnLst>
                              <p:par>
                                <p:cTn id="72" presetID="22" presetClass="entr" presetSubtype="1" fill="hold" grpId="0" nodeType="after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wipe(up)">
                                      <p:cBhvr>
                                        <p:cTn id="74" dur="500"/>
                                        <p:tgtEl>
                                          <p:spTgt spid="31"/>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up)">
                                      <p:cBhvr>
                                        <p:cTn id="77" dur="500"/>
                                        <p:tgtEl>
                                          <p:spTgt spid="32"/>
                                        </p:tgtEl>
                                      </p:cBhvr>
                                    </p:animEffect>
                                  </p:childTnLst>
                                </p:cTn>
                              </p:par>
                            </p:childTnLst>
                          </p:cTn>
                        </p:par>
                        <p:par>
                          <p:cTn id="78" fill="hold">
                            <p:stCondLst>
                              <p:cond delay="11000"/>
                            </p:stCondLst>
                            <p:childTnLst>
                              <p:par>
                                <p:cTn id="79" presetID="22" presetClass="entr" presetSubtype="8" fill="hold" nodeType="afterEffect">
                                  <p:stCondLst>
                                    <p:cond delay="0"/>
                                  </p:stCondLst>
                                  <p:childTnLst>
                                    <p:set>
                                      <p:cBhvr>
                                        <p:cTn id="80" dur="1" fill="hold">
                                          <p:stCondLst>
                                            <p:cond delay="0"/>
                                          </p:stCondLst>
                                        </p:cTn>
                                        <p:tgtEl>
                                          <p:spTgt spid="84"/>
                                        </p:tgtEl>
                                        <p:attrNameLst>
                                          <p:attrName>style.visibility</p:attrName>
                                        </p:attrNameLst>
                                      </p:cBhvr>
                                      <p:to>
                                        <p:strVal val="visible"/>
                                      </p:to>
                                    </p:set>
                                    <p:animEffect transition="in" filter="wipe(left)">
                                      <p:cBhvr>
                                        <p:cTn id="81" dur="500"/>
                                        <p:tgtEl>
                                          <p:spTgt spid="84"/>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fade">
                                      <p:cBhvr>
                                        <p:cTn id="84" dur="500"/>
                                        <p:tgtEl>
                                          <p:spTgt spid="33"/>
                                        </p:tgtEl>
                                      </p:cBhvr>
                                    </p:animEffect>
                                  </p:childTnLst>
                                </p:cTn>
                              </p:par>
                              <p:par>
                                <p:cTn id="85" presetID="23" presetClass="entr" presetSubtype="32" fill="hold" grpId="0" nodeType="withEffect">
                                  <p:stCondLst>
                                    <p:cond delay="0"/>
                                  </p:stCondLst>
                                  <p:childTnLst>
                                    <p:set>
                                      <p:cBhvr>
                                        <p:cTn id="86" dur="1" fill="hold">
                                          <p:stCondLst>
                                            <p:cond delay="0"/>
                                          </p:stCondLst>
                                        </p:cTn>
                                        <p:tgtEl>
                                          <p:spTgt spid="71"/>
                                        </p:tgtEl>
                                        <p:attrNameLst>
                                          <p:attrName>style.visibility</p:attrName>
                                        </p:attrNameLst>
                                      </p:cBhvr>
                                      <p:to>
                                        <p:strVal val="visible"/>
                                      </p:to>
                                    </p:set>
                                    <p:anim calcmode="lin" valueType="num">
                                      <p:cBhvr>
                                        <p:cTn id="87" dur="500" fill="hold"/>
                                        <p:tgtEl>
                                          <p:spTgt spid="71"/>
                                        </p:tgtEl>
                                        <p:attrNameLst>
                                          <p:attrName>ppt_w</p:attrName>
                                        </p:attrNameLst>
                                      </p:cBhvr>
                                      <p:tavLst>
                                        <p:tav tm="0">
                                          <p:val>
                                            <p:strVal val="4*#ppt_w"/>
                                          </p:val>
                                        </p:tav>
                                        <p:tav tm="100000">
                                          <p:val>
                                            <p:strVal val="#ppt_w"/>
                                          </p:val>
                                        </p:tav>
                                      </p:tavLst>
                                    </p:anim>
                                    <p:anim calcmode="lin" valueType="num">
                                      <p:cBhvr>
                                        <p:cTn id="88" dur="500" fill="hold"/>
                                        <p:tgtEl>
                                          <p:spTgt spid="71"/>
                                        </p:tgtEl>
                                        <p:attrNameLst>
                                          <p:attrName>ppt_h</p:attrName>
                                        </p:attrNameLst>
                                      </p:cBhvr>
                                      <p:tavLst>
                                        <p:tav tm="0">
                                          <p:val>
                                            <p:strVal val="4*#ppt_h"/>
                                          </p:val>
                                        </p:tav>
                                        <p:tav tm="100000">
                                          <p:val>
                                            <p:strVal val="#ppt_h"/>
                                          </p:val>
                                        </p:tav>
                                      </p:tavLst>
                                    </p:anim>
                                  </p:childTnLst>
                                </p:cTn>
                              </p:par>
                            </p:childTnLst>
                          </p:cTn>
                        </p:par>
                        <p:par>
                          <p:cTn id="89" fill="hold">
                            <p:stCondLst>
                              <p:cond delay="11500"/>
                            </p:stCondLst>
                            <p:childTnLst>
                              <p:par>
                                <p:cTn id="90" presetID="12" presetClass="entr" presetSubtype="1"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p:tgtEl>
                                          <p:spTgt spid="88"/>
                                        </p:tgtEl>
                                        <p:attrNameLst>
                                          <p:attrName>ppt_y</p:attrName>
                                        </p:attrNameLst>
                                      </p:cBhvr>
                                      <p:tavLst>
                                        <p:tav tm="0">
                                          <p:val>
                                            <p:strVal val="#ppt_y-#ppt_h*1.125000"/>
                                          </p:val>
                                        </p:tav>
                                        <p:tav tm="100000">
                                          <p:val>
                                            <p:strVal val="#ppt_y"/>
                                          </p:val>
                                        </p:tav>
                                      </p:tavLst>
                                    </p:anim>
                                    <p:animEffect transition="in" filter="wipe(down)">
                                      <p:cBhvr>
                                        <p:cTn id="9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70" grpId="0"/>
      <p:bldP spid="71" grpId="0"/>
      <p:bldP spid="79" grpId="0"/>
      <p:bldP spid="83" grpId="0"/>
      <p:bldP spid="88" grpId="0"/>
      <p:bldP spid="89" grpId="0" animBg="1"/>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20152320">
            <a:off x="4062791" y="4338210"/>
            <a:ext cx="994233" cy="117653"/>
          </a:xfrm>
          <a:prstGeom prst="rect">
            <a:avLst/>
          </a:prstGeom>
          <a:solidFill>
            <a:schemeClr val="accent5"/>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 name="矩形 2"/>
          <p:cNvSpPr/>
          <p:nvPr/>
        </p:nvSpPr>
        <p:spPr>
          <a:xfrm rot="1447680" flipV="1">
            <a:off x="4062791" y="3613458"/>
            <a:ext cx="994233" cy="117653"/>
          </a:xfrm>
          <a:prstGeom prst="rect">
            <a:avLst/>
          </a:prstGeom>
          <a:solidFill>
            <a:schemeClr val="tx2">
              <a:lumMod val="60000"/>
              <a:lumOff val="40000"/>
            </a:schemeClr>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4" name="矩形 3"/>
          <p:cNvSpPr/>
          <p:nvPr/>
        </p:nvSpPr>
        <p:spPr>
          <a:xfrm rot="20152320">
            <a:off x="4062791" y="2888463"/>
            <a:ext cx="994233" cy="117653"/>
          </a:xfrm>
          <a:prstGeom prst="rect">
            <a:avLst/>
          </a:prstGeom>
          <a:solidFill>
            <a:srgbClr val="00B0F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矩形 4"/>
          <p:cNvSpPr/>
          <p:nvPr/>
        </p:nvSpPr>
        <p:spPr>
          <a:xfrm rot="1447680" flipV="1">
            <a:off x="4105873" y="2178550"/>
            <a:ext cx="994233" cy="117653"/>
          </a:xfrm>
          <a:prstGeom prst="rect">
            <a:avLst/>
          </a:prstGeom>
          <a:solidFill>
            <a:srgbClr val="0070C0"/>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 name="矩形 5"/>
          <p:cNvSpPr/>
          <p:nvPr/>
        </p:nvSpPr>
        <p:spPr>
          <a:xfrm rot="20152320">
            <a:off x="4105873" y="1417866"/>
            <a:ext cx="994233" cy="117653"/>
          </a:xfrm>
          <a:prstGeom prst="rect">
            <a:avLst/>
          </a:prstGeom>
          <a:solidFill>
            <a:srgbClr val="00206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 name="组合 6"/>
          <p:cNvGrpSpPr/>
          <p:nvPr/>
        </p:nvGrpSpPr>
        <p:grpSpPr>
          <a:xfrm>
            <a:off x="4854081" y="886943"/>
            <a:ext cx="501641" cy="501459"/>
            <a:chOff x="6474776" y="1019119"/>
            <a:chExt cx="668974" cy="668974"/>
          </a:xfrm>
        </p:grpSpPr>
        <p:sp>
          <p:nvSpPr>
            <p:cNvPr id="9" name="圆角矩形 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 name="圆角矩形 1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7" name="组合 36"/>
          <p:cNvGrpSpPr/>
          <p:nvPr/>
        </p:nvGrpSpPr>
        <p:grpSpPr>
          <a:xfrm>
            <a:off x="1848932" y="2234266"/>
            <a:ext cx="2745032" cy="403800"/>
            <a:chOff x="2463800" y="2482850"/>
            <a:chExt cx="3660695" cy="538691"/>
          </a:xfrm>
        </p:grpSpPr>
        <p:sp>
          <p:nvSpPr>
            <p:cNvPr id="38" name="任意多边形 37"/>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椭圆 38"/>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8" name="组合 47"/>
          <p:cNvGrpSpPr/>
          <p:nvPr/>
        </p:nvGrpSpPr>
        <p:grpSpPr>
          <a:xfrm>
            <a:off x="1848932" y="3685465"/>
            <a:ext cx="2745032" cy="403800"/>
            <a:chOff x="2463800" y="2482850"/>
            <a:chExt cx="3660695" cy="538691"/>
          </a:xfrm>
        </p:grpSpPr>
        <p:sp>
          <p:nvSpPr>
            <p:cNvPr id="49" name="任意多边形 48"/>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0" name="椭圆 49"/>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flipH="1">
            <a:off x="4537104" y="1519889"/>
            <a:ext cx="2745032" cy="403800"/>
            <a:chOff x="2463800" y="2482850"/>
            <a:chExt cx="3660695" cy="538691"/>
          </a:xfrm>
        </p:grpSpPr>
        <p:sp>
          <p:nvSpPr>
            <p:cNvPr id="61" name="任意多边形 60"/>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2" name="椭圆 61"/>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9" name="组合 68"/>
          <p:cNvGrpSpPr/>
          <p:nvPr/>
        </p:nvGrpSpPr>
        <p:grpSpPr>
          <a:xfrm flipH="1">
            <a:off x="4537104" y="2953111"/>
            <a:ext cx="2745032" cy="403800"/>
            <a:chOff x="2463800" y="2482850"/>
            <a:chExt cx="3660695" cy="538691"/>
          </a:xfrm>
        </p:grpSpPr>
        <p:sp>
          <p:nvSpPr>
            <p:cNvPr id="70" name="任意多边形 69"/>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1" name="椭圆 70"/>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2" name="组合 71"/>
          <p:cNvGrpSpPr/>
          <p:nvPr/>
        </p:nvGrpSpPr>
        <p:grpSpPr>
          <a:xfrm flipH="1">
            <a:off x="4537104" y="4395716"/>
            <a:ext cx="2745032" cy="403800"/>
            <a:chOff x="2463800" y="2482850"/>
            <a:chExt cx="3660695" cy="538691"/>
          </a:xfrm>
        </p:grpSpPr>
        <p:sp>
          <p:nvSpPr>
            <p:cNvPr id="73" name="任意多边形 72"/>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0" name="组合 39"/>
          <p:cNvGrpSpPr/>
          <p:nvPr/>
        </p:nvGrpSpPr>
        <p:grpSpPr>
          <a:xfrm>
            <a:off x="3795490" y="1608446"/>
            <a:ext cx="501641" cy="501459"/>
            <a:chOff x="5059672" y="1712793"/>
            <a:chExt cx="668974" cy="668974"/>
          </a:xfrm>
        </p:grpSpPr>
        <p:grpSp>
          <p:nvGrpSpPr>
            <p:cNvPr id="22" name="组合 21"/>
            <p:cNvGrpSpPr/>
            <p:nvPr/>
          </p:nvGrpSpPr>
          <p:grpSpPr>
            <a:xfrm>
              <a:off x="5059672" y="1712793"/>
              <a:ext cx="668974" cy="668974"/>
              <a:chOff x="6474776" y="1019119"/>
              <a:chExt cx="668974" cy="668974"/>
            </a:xfrm>
          </p:grpSpPr>
          <p:sp>
            <p:nvSpPr>
              <p:cNvPr id="24" name="圆角矩形 2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6" name="圆角矩形 2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7" name="文本框 2"/>
            <p:cNvSpPr txBox="1"/>
            <p:nvPr/>
          </p:nvSpPr>
          <p:spPr>
            <a:xfrm>
              <a:off x="5076932" y="18151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01</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9" name="组合 58"/>
          <p:cNvGrpSpPr/>
          <p:nvPr/>
        </p:nvGrpSpPr>
        <p:grpSpPr>
          <a:xfrm>
            <a:off x="4854081" y="3785738"/>
            <a:ext cx="501641" cy="501459"/>
            <a:chOff x="6471379" y="4617418"/>
            <a:chExt cx="668974" cy="668974"/>
          </a:xfrm>
        </p:grpSpPr>
        <p:grpSp>
          <p:nvGrpSpPr>
            <p:cNvPr id="17" name="组合 16"/>
            <p:cNvGrpSpPr/>
            <p:nvPr/>
          </p:nvGrpSpPr>
          <p:grpSpPr>
            <a:xfrm>
              <a:off x="6471379" y="4617418"/>
              <a:ext cx="668974" cy="668974"/>
              <a:chOff x="6474776" y="1019119"/>
              <a:chExt cx="668974" cy="668974"/>
            </a:xfrm>
          </p:grpSpPr>
          <p:sp>
            <p:nvSpPr>
              <p:cNvPr id="19" name="圆角矩形 1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圆角矩形 2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8" name="文本框 87"/>
            <p:cNvSpPr txBox="1"/>
            <p:nvPr/>
          </p:nvSpPr>
          <p:spPr>
            <a:xfrm>
              <a:off x="6486632" y="47107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04</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7" name="组合 56"/>
          <p:cNvGrpSpPr/>
          <p:nvPr/>
        </p:nvGrpSpPr>
        <p:grpSpPr>
          <a:xfrm>
            <a:off x="3795490" y="3059033"/>
            <a:ext cx="501641" cy="501459"/>
            <a:chOff x="5059672" y="3647953"/>
            <a:chExt cx="668974" cy="668974"/>
          </a:xfrm>
        </p:grpSpPr>
        <p:grpSp>
          <p:nvGrpSpPr>
            <p:cNvPr id="27" name="组合 26"/>
            <p:cNvGrpSpPr/>
            <p:nvPr/>
          </p:nvGrpSpPr>
          <p:grpSpPr>
            <a:xfrm>
              <a:off x="5059672" y="3647953"/>
              <a:ext cx="668974" cy="668974"/>
              <a:chOff x="6474776" y="1019119"/>
              <a:chExt cx="668974" cy="668974"/>
            </a:xfrm>
          </p:grpSpPr>
          <p:sp>
            <p:nvSpPr>
              <p:cNvPr id="29" name="圆角矩形 2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圆角矩形 3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9" name="文本框 88"/>
            <p:cNvSpPr txBox="1"/>
            <p:nvPr/>
          </p:nvSpPr>
          <p:spPr>
            <a:xfrm>
              <a:off x="5076932" y="3751938"/>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03</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42" name="组合 41"/>
          <p:cNvGrpSpPr/>
          <p:nvPr/>
        </p:nvGrpSpPr>
        <p:grpSpPr>
          <a:xfrm>
            <a:off x="4854081" y="2328018"/>
            <a:ext cx="501641" cy="501459"/>
            <a:chOff x="6471379" y="2672741"/>
            <a:chExt cx="668974" cy="668974"/>
          </a:xfrm>
        </p:grpSpPr>
        <p:grpSp>
          <p:nvGrpSpPr>
            <p:cNvPr id="12" name="组合 11"/>
            <p:cNvGrpSpPr/>
            <p:nvPr/>
          </p:nvGrpSpPr>
          <p:grpSpPr>
            <a:xfrm>
              <a:off x="6471379" y="2672741"/>
              <a:ext cx="668974" cy="668974"/>
              <a:chOff x="6474776" y="1019119"/>
              <a:chExt cx="668974" cy="668974"/>
            </a:xfrm>
          </p:grpSpPr>
          <p:sp>
            <p:nvSpPr>
              <p:cNvPr id="14" name="圆角矩形 1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6" name="圆角矩形 1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0" name="文本框 89"/>
            <p:cNvSpPr txBox="1"/>
            <p:nvPr/>
          </p:nvSpPr>
          <p:spPr>
            <a:xfrm>
              <a:off x="6486632" y="27803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02</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63" name="组合 62"/>
          <p:cNvGrpSpPr/>
          <p:nvPr/>
        </p:nvGrpSpPr>
        <p:grpSpPr>
          <a:xfrm>
            <a:off x="3795490" y="4503678"/>
            <a:ext cx="501641" cy="501459"/>
            <a:chOff x="5059672" y="5575189"/>
            <a:chExt cx="668974" cy="668974"/>
          </a:xfrm>
        </p:grpSpPr>
        <p:grpSp>
          <p:nvGrpSpPr>
            <p:cNvPr id="32" name="组合 31"/>
            <p:cNvGrpSpPr/>
            <p:nvPr/>
          </p:nvGrpSpPr>
          <p:grpSpPr>
            <a:xfrm>
              <a:off x="5059672" y="5575189"/>
              <a:ext cx="668974" cy="668974"/>
              <a:chOff x="6474776" y="1019119"/>
              <a:chExt cx="668974" cy="668974"/>
            </a:xfrm>
          </p:grpSpPr>
          <p:sp>
            <p:nvSpPr>
              <p:cNvPr id="34" name="圆角矩形 3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6" name="圆角矩形 3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1" name="文本框 90"/>
            <p:cNvSpPr txBox="1"/>
            <p:nvPr/>
          </p:nvSpPr>
          <p:spPr>
            <a:xfrm>
              <a:off x="5076932" y="56886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05</a:t>
              </a:r>
              <a:endParaRPr lang="zh-CN" altLang="en-US" sz="1799" dirty="0">
                <a:solidFill>
                  <a:prstClr val="white"/>
                </a:solidFill>
                <a:latin typeface="Impact" panose="020B0806030902050204" pitchFamily="34" charset="0"/>
                <a:ea typeface="等线" panose="02010600030101010101" pitchFamily="2" charset="-122"/>
              </a:endParaRPr>
            </a:p>
          </p:txBody>
        </p:sp>
      </p:grpSp>
      <p:sp>
        <p:nvSpPr>
          <p:cNvPr id="92" name="Freeform 48"/>
          <p:cNvSpPr>
            <a:spLocks noEditPoints="1"/>
          </p:cNvSpPr>
          <p:nvPr/>
        </p:nvSpPr>
        <p:spPr bwMode="auto">
          <a:xfrm>
            <a:off x="4983222" y="975967"/>
            <a:ext cx="280200" cy="304637"/>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tx1">
              <a:lumMod val="50000"/>
              <a:lumOff val="50000"/>
            </a:schemeClr>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5" name="组合 74"/>
          <p:cNvGrpSpPr/>
          <p:nvPr/>
        </p:nvGrpSpPr>
        <p:grpSpPr>
          <a:xfrm>
            <a:off x="1875856" y="2339517"/>
            <a:ext cx="1433625" cy="1014430"/>
            <a:chOff x="2920555" y="2688082"/>
            <a:chExt cx="1911841" cy="1353304"/>
          </a:xfrm>
        </p:grpSpPr>
        <p:sp>
          <p:nvSpPr>
            <p:cNvPr id="41" name="文本框 105"/>
            <p:cNvSpPr txBox="1"/>
            <p:nvPr/>
          </p:nvSpPr>
          <p:spPr>
            <a:xfrm>
              <a:off x="2920555" y="268808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4" name="文本框 129"/>
            <p:cNvSpPr txBox="1"/>
            <p:nvPr/>
          </p:nvSpPr>
          <p:spPr>
            <a:xfrm>
              <a:off x="2926854" y="2994704"/>
              <a:ext cx="1905542" cy="1046682"/>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7" name="组合 76"/>
          <p:cNvGrpSpPr/>
          <p:nvPr/>
        </p:nvGrpSpPr>
        <p:grpSpPr>
          <a:xfrm>
            <a:off x="1875856" y="3795327"/>
            <a:ext cx="1433625" cy="1012619"/>
            <a:chOff x="2920555" y="4630205"/>
            <a:chExt cx="1911841" cy="1350887"/>
          </a:xfrm>
        </p:grpSpPr>
        <p:sp>
          <p:nvSpPr>
            <p:cNvPr id="58" name="文本框 291"/>
            <p:cNvSpPr txBox="1"/>
            <p:nvPr/>
          </p:nvSpPr>
          <p:spPr>
            <a:xfrm>
              <a:off x="2920555" y="4630205"/>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5" name="文本框 129"/>
            <p:cNvSpPr txBox="1"/>
            <p:nvPr/>
          </p:nvSpPr>
          <p:spPr>
            <a:xfrm>
              <a:off x="2926854" y="4934411"/>
              <a:ext cx="1905542" cy="1046681"/>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65" name="组合 64"/>
          <p:cNvGrpSpPr/>
          <p:nvPr/>
        </p:nvGrpSpPr>
        <p:grpSpPr>
          <a:xfrm>
            <a:off x="5802289" y="1600056"/>
            <a:ext cx="1428902" cy="1014225"/>
            <a:chOff x="7286008" y="1701602"/>
            <a:chExt cx="1905542" cy="1353031"/>
          </a:xfrm>
        </p:grpSpPr>
        <p:sp>
          <p:nvSpPr>
            <p:cNvPr id="64" name="文本框 300"/>
            <p:cNvSpPr txBox="1"/>
            <p:nvPr/>
          </p:nvSpPr>
          <p:spPr>
            <a:xfrm>
              <a:off x="7775900" y="170160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6" name="文本框 129"/>
            <p:cNvSpPr txBox="1"/>
            <p:nvPr/>
          </p:nvSpPr>
          <p:spPr>
            <a:xfrm>
              <a:off x="7286008" y="2007950"/>
              <a:ext cx="1905542" cy="1046683"/>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8" name="组合 77"/>
          <p:cNvGrpSpPr/>
          <p:nvPr/>
        </p:nvGrpSpPr>
        <p:grpSpPr>
          <a:xfrm>
            <a:off x="5802289" y="3019627"/>
            <a:ext cx="1428902" cy="1000334"/>
            <a:chOff x="7286008" y="3595384"/>
            <a:chExt cx="1905542" cy="1334499"/>
          </a:xfrm>
        </p:grpSpPr>
        <p:sp>
          <p:nvSpPr>
            <p:cNvPr id="76" name="文本框 312"/>
            <p:cNvSpPr txBox="1"/>
            <p:nvPr/>
          </p:nvSpPr>
          <p:spPr>
            <a:xfrm>
              <a:off x="7775900" y="3595384"/>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7" name="文本框 129"/>
            <p:cNvSpPr txBox="1"/>
            <p:nvPr/>
          </p:nvSpPr>
          <p:spPr>
            <a:xfrm>
              <a:off x="7286008" y="3883201"/>
              <a:ext cx="1905542" cy="1046682"/>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80" name="组合 79"/>
          <p:cNvGrpSpPr/>
          <p:nvPr/>
        </p:nvGrpSpPr>
        <p:grpSpPr>
          <a:xfrm>
            <a:off x="5789066" y="4460732"/>
            <a:ext cx="1440937" cy="670465"/>
            <a:chOff x="7268375" y="5517892"/>
            <a:chExt cx="1921592" cy="894436"/>
          </a:xfrm>
        </p:grpSpPr>
        <p:sp>
          <p:nvSpPr>
            <p:cNvPr id="79" name="文本框 315"/>
            <p:cNvSpPr txBox="1"/>
            <p:nvPr/>
          </p:nvSpPr>
          <p:spPr>
            <a:xfrm>
              <a:off x="7775899" y="5517892"/>
              <a:ext cx="1414068"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8" name="文本框 129"/>
            <p:cNvSpPr txBox="1"/>
            <p:nvPr/>
          </p:nvSpPr>
          <p:spPr>
            <a:xfrm>
              <a:off x="7268375" y="5827417"/>
              <a:ext cx="1905542" cy="584911"/>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a:t>
              </a:r>
            </a:p>
          </p:txBody>
        </p:sp>
      </p:grpSp>
    </p:spTree>
    <p:extLst>
      <p:ext uri="{BB962C8B-B14F-4D97-AF65-F5344CB8AC3E}">
        <p14:creationId xmlns:p14="http://schemas.microsoft.com/office/powerpoint/2010/main" val="199968319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right)">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wipe(left)">
                                      <p:cBhvr>
                                        <p:cTn id="19" dur="500"/>
                                        <p:tgtEl>
                                          <p:spTgt spid="60"/>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wipe(up)">
                                      <p:cBhvr>
                                        <p:cTn id="23" dur="500"/>
                                        <p:tgtEl>
                                          <p:spTgt spid="6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right)">
                                      <p:cBhvr>
                                        <p:cTn id="35" dur="500"/>
                                        <p:tgtEl>
                                          <p:spTgt spid="37"/>
                                        </p:tgtEl>
                                      </p:cBhvr>
                                    </p:animEffect>
                                  </p:childTnLst>
                                </p:cTn>
                              </p:par>
                              <p:par>
                                <p:cTn id="36" presetID="22" presetClass="entr" presetSubtype="1" fill="hold" nodeType="with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wipe(up)">
                                      <p:cBhvr>
                                        <p:cTn id="38" dur="500"/>
                                        <p:tgtEl>
                                          <p:spTgt spid="75"/>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right)">
                                      <p:cBhvr>
                                        <p:cTn id="42" dur="500"/>
                                        <p:tgtEl>
                                          <p:spTgt spid="4"/>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57"/>
                                        </p:tgtEl>
                                        <p:attrNameLst>
                                          <p:attrName>style.visibility</p:attrName>
                                        </p:attrNameLst>
                                      </p:cBhvr>
                                      <p:to>
                                        <p:strVal val="visible"/>
                                      </p:to>
                                    </p:set>
                                    <p:animEffect transition="in" filter="fade">
                                      <p:cBhvr>
                                        <p:cTn id="46" dur="500"/>
                                        <p:tgtEl>
                                          <p:spTgt spid="57"/>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69"/>
                                        </p:tgtEl>
                                        <p:attrNameLst>
                                          <p:attrName>style.visibility</p:attrName>
                                        </p:attrNameLst>
                                      </p:cBhvr>
                                      <p:to>
                                        <p:strVal val="visible"/>
                                      </p:to>
                                    </p:set>
                                    <p:animEffect transition="in" filter="wipe(left)">
                                      <p:cBhvr>
                                        <p:cTn id="50" dur="500"/>
                                        <p:tgtEl>
                                          <p:spTgt spid="69"/>
                                        </p:tgtEl>
                                      </p:cBhvr>
                                    </p:animEffect>
                                  </p:childTnLst>
                                </p:cTn>
                              </p:par>
                            </p:childTnLst>
                          </p:cTn>
                        </p:par>
                        <p:par>
                          <p:cTn id="51" fill="hold">
                            <p:stCondLst>
                              <p:cond delay="5500"/>
                            </p:stCondLst>
                            <p:childTnLst>
                              <p:par>
                                <p:cTn id="52" presetID="22" presetClass="entr" presetSubtype="1" fill="hold" nodeType="afterEffect">
                                  <p:stCondLst>
                                    <p:cond delay="0"/>
                                  </p:stCondLst>
                                  <p:childTnLst>
                                    <p:set>
                                      <p:cBhvr>
                                        <p:cTn id="53" dur="1" fill="hold">
                                          <p:stCondLst>
                                            <p:cond delay="0"/>
                                          </p:stCondLst>
                                        </p:cTn>
                                        <p:tgtEl>
                                          <p:spTgt spid="78"/>
                                        </p:tgtEl>
                                        <p:attrNameLst>
                                          <p:attrName>style.visibility</p:attrName>
                                        </p:attrNameLst>
                                      </p:cBhvr>
                                      <p:to>
                                        <p:strVal val="visible"/>
                                      </p:to>
                                    </p:set>
                                    <p:animEffect transition="in" filter="wipe(up)">
                                      <p:cBhvr>
                                        <p:cTn id="54" dur="500"/>
                                        <p:tgtEl>
                                          <p:spTgt spid="78"/>
                                        </p:tgtEl>
                                      </p:cBhvr>
                                    </p:animEffect>
                                  </p:childTnLst>
                                </p:cTn>
                              </p:par>
                            </p:childTnLst>
                          </p:cTn>
                        </p:par>
                        <p:par>
                          <p:cTn id="55" fill="hold">
                            <p:stCondLst>
                              <p:cond delay="6000"/>
                            </p:stCondLst>
                            <p:childTnLst>
                              <p:par>
                                <p:cTn id="56" presetID="22" presetClass="entr" presetSubtype="8" fill="hold" grpId="0" nodeType="after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left)">
                                      <p:cBhvr>
                                        <p:cTn id="58" dur="500"/>
                                        <p:tgtEl>
                                          <p:spTgt spid="3"/>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fade">
                                      <p:cBhvr>
                                        <p:cTn id="62" dur="500"/>
                                        <p:tgtEl>
                                          <p:spTgt spid="59"/>
                                        </p:tgtEl>
                                      </p:cBhvr>
                                    </p:animEffect>
                                  </p:childTnLst>
                                </p:cTn>
                              </p:par>
                            </p:childTnLst>
                          </p:cTn>
                        </p:par>
                        <p:par>
                          <p:cTn id="63" fill="hold">
                            <p:stCondLst>
                              <p:cond delay="7000"/>
                            </p:stCondLst>
                            <p:childTnLst>
                              <p:par>
                                <p:cTn id="64" presetID="22" presetClass="entr" presetSubtype="2"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right)">
                                      <p:cBhvr>
                                        <p:cTn id="66" dur="500"/>
                                        <p:tgtEl>
                                          <p:spTgt spid="48"/>
                                        </p:tgtEl>
                                      </p:cBhvr>
                                    </p:animEffect>
                                  </p:childTnLst>
                                </p:cTn>
                              </p:par>
                              <p:par>
                                <p:cTn id="67" presetID="22" presetClass="entr" presetSubtype="1" fill="hold" nodeType="withEffect">
                                  <p:stCondLst>
                                    <p:cond delay="0"/>
                                  </p:stCondLst>
                                  <p:childTnLst>
                                    <p:set>
                                      <p:cBhvr>
                                        <p:cTn id="68" dur="1" fill="hold">
                                          <p:stCondLst>
                                            <p:cond delay="0"/>
                                          </p:stCondLst>
                                        </p:cTn>
                                        <p:tgtEl>
                                          <p:spTgt spid="77"/>
                                        </p:tgtEl>
                                        <p:attrNameLst>
                                          <p:attrName>style.visibility</p:attrName>
                                        </p:attrNameLst>
                                      </p:cBhvr>
                                      <p:to>
                                        <p:strVal val="visible"/>
                                      </p:to>
                                    </p:set>
                                    <p:animEffect transition="in" filter="wipe(up)">
                                      <p:cBhvr>
                                        <p:cTn id="69" dur="500"/>
                                        <p:tgtEl>
                                          <p:spTgt spid="77"/>
                                        </p:tgtEl>
                                      </p:cBhvr>
                                    </p:animEffect>
                                  </p:childTnLst>
                                </p:cTn>
                              </p:par>
                            </p:childTnLst>
                          </p:cTn>
                        </p:par>
                        <p:par>
                          <p:cTn id="70" fill="hold">
                            <p:stCondLst>
                              <p:cond delay="7500"/>
                            </p:stCondLst>
                            <p:childTnLst>
                              <p:par>
                                <p:cTn id="71" presetID="22" presetClass="entr" presetSubtype="2" fill="hold" grpId="0" nodeType="afterEffect">
                                  <p:stCondLst>
                                    <p:cond delay="0"/>
                                  </p:stCondLst>
                                  <p:childTnLst>
                                    <p:set>
                                      <p:cBhvr>
                                        <p:cTn id="72" dur="1" fill="hold">
                                          <p:stCondLst>
                                            <p:cond delay="0"/>
                                          </p:stCondLst>
                                        </p:cTn>
                                        <p:tgtEl>
                                          <p:spTgt spid="2"/>
                                        </p:tgtEl>
                                        <p:attrNameLst>
                                          <p:attrName>style.visibility</p:attrName>
                                        </p:attrNameLst>
                                      </p:cBhvr>
                                      <p:to>
                                        <p:strVal val="visible"/>
                                      </p:to>
                                    </p:set>
                                    <p:animEffect transition="in" filter="wipe(right)">
                                      <p:cBhvr>
                                        <p:cTn id="73" dur="500"/>
                                        <p:tgtEl>
                                          <p:spTgt spid="2"/>
                                        </p:tgtEl>
                                      </p:cBhvr>
                                    </p:animEffect>
                                  </p:childTnLst>
                                </p:cTn>
                              </p:par>
                            </p:childTnLst>
                          </p:cTn>
                        </p:par>
                        <p:par>
                          <p:cTn id="74" fill="hold">
                            <p:stCondLst>
                              <p:cond delay="8000"/>
                            </p:stCondLst>
                            <p:childTnLst>
                              <p:par>
                                <p:cTn id="75" presetID="10" presetClass="entr" presetSubtype="0" fill="hold"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8500"/>
                            </p:stCondLst>
                            <p:childTnLst>
                              <p:par>
                                <p:cTn id="79" presetID="22" presetClass="entr" presetSubtype="8" fill="hold" nodeType="afterEffect">
                                  <p:stCondLst>
                                    <p:cond delay="0"/>
                                  </p:stCondLst>
                                  <p:childTnLst>
                                    <p:set>
                                      <p:cBhvr>
                                        <p:cTn id="80" dur="1" fill="hold">
                                          <p:stCondLst>
                                            <p:cond delay="0"/>
                                          </p:stCondLst>
                                        </p:cTn>
                                        <p:tgtEl>
                                          <p:spTgt spid="72"/>
                                        </p:tgtEl>
                                        <p:attrNameLst>
                                          <p:attrName>style.visibility</p:attrName>
                                        </p:attrNameLst>
                                      </p:cBhvr>
                                      <p:to>
                                        <p:strVal val="visible"/>
                                      </p:to>
                                    </p:set>
                                    <p:animEffect transition="in" filter="wipe(left)">
                                      <p:cBhvr>
                                        <p:cTn id="81" dur="500"/>
                                        <p:tgtEl>
                                          <p:spTgt spid="72"/>
                                        </p:tgtEl>
                                      </p:cBhvr>
                                    </p:animEffect>
                                  </p:childTnLst>
                                </p:cTn>
                              </p:par>
                              <p:par>
                                <p:cTn id="82" presetID="22" presetClass="entr" presetSubtype="1" fill="hold" nodeType="withEffect">
                                  <p:stCondLst>
                                    <p:cond delay="0"/>
                                  </p:stCondLst>
                                  <p:childTnLst>
                                    <p:set>
                                      <p:cBhvr>
                                        <p:cTn id="83" dur="1" fill="hold">
                                          <p:stCondLst>
                                            <p:cond delay="0"/>
                                          </p:stCondLst>
                                        </p:cTn>
                                        <p:tgtEl>
                                          <p:spTgt spid="80"/>
                                        </p:tgtEl>
                                        <p:attrNameLst>
                                          <p:attrName>style.visibility</p:attrName>
                                        </p:attrNameLst>
                                      </p:cBhvr>
                                      <p:to>
                                        <p:strVal val="visible"/>
                                      </p:to>
                                    </p:set>
                                    <p:animEffect transition="in" filter="wipe(up)">
                                      <p:cBhvr>
                                        <p:cTn id="84"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66"/>
          <p:cNvGrpSpPr>
            <a:grpSpLocks/>
          </p:cNvGrpSpPr>
          <p:nvPr/>
        </p:nvGrpSpPr>
        <p:grpSpPr bwMode="auto">
          <a:xfrm>
            <a:off x="396931" y="986773"/>
            <a:ext cx="4452142" cy="3744550"/>
            <a:chOff x="720" y="839"/>
            <a:chExt cx="3740" cy="3146"/>
          </a:xfrm>
          <a:solidFill>
            <a:schemeClr val="bg1">
              <a:lumMod val="75000"/>
            </a:schemeClr>
          </a:solidFill>
        </p:grpSpPr>
        <p:sp>
          <p:nvSpPr>
            <p:cNvPr id="1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grpSp>
      <p:sp>
        <p:nvSpPr>
          <p:cNvPr id="89" name="Freeform 78"/>
          <p:cNvSpPr>
            <a:spLocks/>
          </p:cNvSpPr>
          <p:nvPr/>
        </p:nvSpPr>
        <p:spPr bwMode="gray">
          <a:xfrm>
            <a:off x="3334869" y="3938611"/>
            <a:ext cx="671393" cy="571324"/>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0" name="Freeform 92"/>
          <p:cNvSpPr>
            <a:spLocks/>
          </p:cNvSpPr>
          <p:nvPr/>
        </p:nvSpPr>
        <p:spPr bwMode="gray">
          <a:xfrm>
            <a:off x="3647948" y="2615047"/>
            <a:ext cx="586874" cy="393975"/>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1" name="Freeform 100"/>
          <p:cNvSpPr>
            <a:spLocks/>
          </p:cNvSpPr>
          <p:nvPr/>
        </p:nvSpPr>
        <p:spPr bwMode="gray">
          <a:xfrm>
            <a:off x="3876508" y="2010396"/>
            <a:ext cx="511877" cy="51062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2" name="Freeform 82"/>
          <p:cNvSpPr>
            <a:spLocks/>
          </p:cNvSpPr>
          <p:nvPr/>
        </p:nvSpPr>
        <p:spPr bwMode="gray">
          <a:xfrm>
            <a:off x="4001595" y="3293492"/>
            <a:ext cx="336887" cy="37850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cxnSp>
        <p:nvCxnSpPr>
          <p:cNvPr id="93" name="直接连接符 92"/>
          <p:cNvCxnSpPr/>
          <p:nvPr/>
        </p:nvCxnSpPr>
        <p:spPr>
          <a:xfrm>
            <a:off x="4326736" y="233117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516012" y="25174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166673" y="271318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355950" y="2899456"/>
            <a:ext cx="184849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4278866" y="3397046"/>
            <a:ext cx="237145" cy="15354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4516012" y="33970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3784845" y="4260578"/>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974119" y="4446852"/>
            <a:ext cx="214540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027414" y="2211821"/>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2" name="矩形 101"/>
          <p:cNvSpPr/>
          <p:nvPr/>
        </p:nvSpPr>
        <p:spPr>
          <a:xfrm>
            <a:off x="5027414" y="2643469"/>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3" name="矩形 102"/>
          <p:cNvSpPr/>
          <p:nvPr/>
        </p:nvSpPr>
        <p:spPr>
          <a:xfrm>
            <a:off x="5027414" y="3142394"/>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4" name="矩形 103"/>
          <p:cNvSpPr/>
          <p:nvPr/>
        </p:nvSpPr>
        <p:spPr>
          <a:xfrm>
            <a:off x="4993472" y="4139563"/>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5" name="矩形标注 104"/>
          <p:cNvSpPr/>
          <p:nvPr/>
        </p:nvSpPr>
        <p:spPr>
          <a:xfrm>
            <a:off x="6606513" y="1498725"/>
            <a:ext cx="1956654" cy="3016642"/>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106" name="TextBox 105"/>
          <p:cNvSpPr txBox="1"/>
          <p:nvPr/>
        </p:nvSpPr>
        <p:spPr>
          <a:xfrm>
            <a:off x="6780515" y="1661052"/>
            <a:ext cx="1655673" cy="2638357"/>
          </a:xfrm>
          <a:prstGeom prst="rect">
            <a:avLst/>
          </a:prstGeom>
          <a:noFill/>
        </p:spPr>
        <p:txBody>
          <a:bodyPr wrap="square" lIns="68546" tIns="34273" rIns="68546" bIns="34273" rtlCol="0">
            <a:spAutoFit/>
          </a:bodyPr>
          <a:lstStyle/>
          <a:p>
            <a:pPr algn="just" defTabSz="914126">
              <a:lnSpc>
                <a:spcPct val="200000"/>
              </a:lnSpc>
              <a:defRPr/>
            </a:pPr>
            <a:r>
              <a:rPr lang="zh-CN" altLang="en-US" sz="1200" b="1" dirty="0">
                <a:solidFill>
                  <a:prstClr val="white"/>
                </a:solidFill>
                <a:latin typeface="微软雅黑" pitchFamily="34" charset="-122"/>
                <a:ea typeface="微软雅黑" pitchFamily="34" charset="-122"/>
              </a:rPr>
              <a:t>所有省份可任意编辑</a:t>
            </a:r>
            <a:endParaRPr lang="en-US" altLang="zh-CN" sz="1100" b="1"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110277826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8000">
                                          <p:cBhvr additive="base">
                                            <p:cTn id="7" dur="1000" fill="hold"/>
                                            <p:tgtEl>
                                              <p:spTgt spid="14"/>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3608125" y="2927258"/>
            <a:ext cx="1103940" cy="985044"/>
            <a:chOff x="4809807" y="3454023"/>
            <a:chExt cx="1472183" cy="1314101"/>
          </a:xfrm>
        </p:grpSpPr>
        <p:grpSp>
          <p:nvGrpSpPr>
            <p:cNvPr id="14" name="组合 13"/>
            <p:cNvGrpSpPr/>
            <p:nvPr/>
          </p:nvGrpSpPr>
          <p:grpSpPr>
            <a:xfrm>
              <a:off x="4809807" y="3454023"/>
              <a:ext cx="1472183" cy="1314101"/>
              <a:chOff x="3342359" y="1161598"/>
              <a:chExt cx="2123116" cy="1895135"/>
            </a:xfrm>
          </p:grpSpPr>
          <p:sp>
            <p:nvSpPr>
              <p:cNvPr id="15" name="任意多边形 14"/>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7" name="Freeform 5"/>
              <p:cNvSpPr>
                <a:spLocks/>
              </p:cNvSpPr>
              <p:nvPr/>
            </p:nvSpPr>
            <p:spPr bwMode="auto">
              <a:xfrm rot="10800000">
                <a:off x="3656172" y="1456205"/>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26" name="组合 25"/>
            <p:cNvGrpSpPr/>
            <p:nvPr/>
          </p:nvGrpSpPr>
          <p:grpSpPr>
            <a:xfrm>
              <a:off x="5324340" y="3872674"/>
              <a:ext cx="391456" cy="405434"/>
              <a:chOff x="9450388" y="2662238"/>
              <a:chExt cx="133350" cy="138112"/>
            </a:xfrm>
            <a:solidFill>
              <a:srgbClr val="FFB850"/>
            </a:solidFill>
          </p:grpSpPr>
          <p:sp>
            <p:nvSpPr>
              <p:cNvPr id="27" name="Rectangle 239"/>
              <p:cNvSpPr>
                <a:spLocks noChangeArrowheads="1"/>
              </p:cNvSpPr>
              <p:nvPr/>
            </p:nvSpPr>
            <p:spPr bwMode="auto">
              <a:xfrm>
                <a:off x="9450388" y="2778125"/>
                <a:ext cx="26988" cy="2222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8" name="Rectangle 240"/>
              <p:cNvSpPr>
                <a:spLocks noChangeArrowheads="1"/>
              </p:cNvSpPr>
              <p:nvPr/>
            </p:nvSpPr>
            <p:spPr bwMode="auto">
              <a:xfrm>
                <a:off x="9488488" y="2751138"/>
                <a:ext cx="22225" cy="492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9" name="Rectangle 241"/>
              <p:cNvSpPr>
                <a:spLocks noChangeArrowheads="1"/>
              </p:cNvSpPr>
              <p:nvPr/>
            </p:nvSpPr>
            <p:spPr bwMode="auto">
              <a:xfrm>
                <a:off x="9521825" y="2713038"/>
                <a:ext cx="23813" cy="873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0"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5" name="组合 54"/>
          <p:cNvGrpSpPr/>
          <p:nvPr/>
        </p:nvGrpSpPr>
        <p:grpSpPr>
          <a:xfrm>
            <a:off x="3608125" y="1911044"/>
            <a:ext cx="1103940" cy="985044"/>
            <a:chOff x="4809807" y="2098338"/>
            <a:chExt cx="1472183" cy="1314101"/>
          </a:xfrm>
        </p:grpSpPr>
        <p:grpSp>
          <p:nvGrpSpPr>
            <p:cNvPr id="10" name="组合 9"/>
            <p:cNvGrpSpPr/>
            <p:nvPr/>
          </p:nvGrpSpPr>
          <p:grpSpPr>
            <a:xfrm>
              <a:off x="4809807" y="2098338"/>
              <a:ext cx="1472183" cy="1314101"/>
              <a:chOff x="3342359" y="1161598"/>
              <a:chExt cx="2123116" cy="1895135"/>
            </a:xfrm>
          </p:grpSpPr>
          <p:sp>
            <p:nvSpPr>
              <p:cNvPr id="11" name="任意多边形 10"/>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3"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2" name="Group 4"/>
            <p:cNvGrpSpPr>
              <a:grpSpLocks noChangeAspect="1"/>
            </p:cNvGrpSpPr>
            <p:nvPr/>
          </p:nvGrpSpPr>
          <p:grpSpPr bwMode="auto">
            <a:xfrm>
              <a:off x="5291820" y="2555111"/>
              <a:ext cx="510888" cy="395046"/>
              <a:chOff x="3494" y="1896"/>
              <a:chExt cx="688" cy="532"/>
            </a:xfrm>
            <a:solidFill>
              <a:srgbClr val="C65885"/>
            </a:solidFill>
          </p:grpSpPr>
          <p:sp>
            <p:nvSpPr>
              <p:cNvPr id="33" name="Rectangle 5"/>
              <p:cNvSpPr>
                <a:spLocks noChangeArrowheads="1"/>
              </p:cNvSpPr>
              <p:nvPr/>
            </p:nvSpPr>
            <p:spPr bwMode="auto">
              <a:xfrm>
                <a:off x="4124" y="2007"/>
                <a:ext cx="58"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4"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5" name="Rectangle 7"/>
              <p:cNvSpPr>
                <a:spLocks noChangeArrowheads="1"/>
              </p:cNvSpPr>
              <p:nvPr/>
            </p:nvSpPr>
            <p:spPr bwMode="auto">
              <a:xfrm>
                <a:off x="3494" y="2007"/>
                <a:ext cx="57"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7" name="组合 56"/>
          <p:cNvGrpSpPr/>
          <p:nvPr/>
        </p:nvGrpSpPr>
        <p:grpSpPr>
          <a:xfrm>
            <a:off x="4489839" y="2421212"/>
            <a:ext cx="1103940" cy="985044"/>
            <a:chOff x="5985636" y="2778930"/>
            <a:chExt cx="1472183" cy="1314101"/>
          </a:xfrm>
        </p:grpSpPr>
        <p:grpSp>
          <p:nvGrpSpPr>
            <p:cNvPr id="18" name="组合 17"/>
            <p:cNvGrpSpPr/>
            <p:nvPr/>
          </p:nvGrpSpPr>
          <p:grpSpPr>
            <a:xfrm>
              <a:off x="5985636" y="2778930"/>
              <a:ext cx="1472183" cy="1314101"/>
              <a:chOff x="3342359" y="1161598"/>
              <a:chExt cx="2123116" cy="1895135"/>
            </a:xfrm>
          </p:grpSpPr>
          <p:sp>
            <p:nvSpPr>
              <p:cNvPr id="19" name="任意多边形 18"/>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6" name="组合 35"/>
            <p:cNvGrpSpPr/>
            <p:nvPr/>
          </p:nvGrpSpPr>
          <p:grpSpPr>
            <a:xfrm>
              <a:off x="6499590" y="3222679"/>
              <a:ext cx="457152" cy="458487"/>
              <a:chOff x="458010" y="4063526"/>
              <a:chExt cx="1087437" cy="1090612"/>
            </a:xfrm>
            <a:solidFill>
              <a:srgbClr val="1A9BA9"/>
            </a:solidFill>
          </p:grpSpPr>
          <p:sp>
            <p:nvSpPr>
              <p:cNvPr id="37"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8" name="Rectangle 12"/>
              <p:cNvSpPr>
                <a:spLocks noChangeArrowheads="1"/>
              </p:cNvSpPr>
              <p:nvPr/>
            </p:nvSpPr>
            <p:spPr bwMode="auto">
              <a:xfrm>
                <a:off x="682625" y="4338638"/>
                <a:ext cx="636587" cy="71437"/>
              </a:xfrm>
              <a:prstGeom prst="rect">
                <a:avLst/>
              </a:prstGeom>
              <a:solidFill>
                <a:srgbClr val="00B0F0"/>
              </a:solidFill>
              <a:ln w="9525">
                <a:noFill/>
                <a:miter lim="800000"/>
                <a:headEnd/>
                <a:tailEnd/>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Rectangle 13"/>
              <p:cNvSpPr>
                <a:spLocks noChangeArrowheads="1"/>
              </p:cNvSpPr>
              <p:nvPr/>
            </p:nvSpPr>
            <p:spPr bwMode="auto">
              <a:xfrm>
                <a:off x="682625" y="4562475"/>
                <a:ext cx="636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0" name="Rectangle 14"/>
              <p:cNvSpPr>
                <a:spLocks noChangeArrowheads="1"/>
              </p:cNvSpPr>
              <p:nvPr/>
            </p:nvSpPr>
            <p:spPr bwMode="auto">
              <a:xfrm>
                <a:off x="682625" y="4786313"/>
                <a:ext cx="382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2" name="组合 51"/>
          <p:cNvGrpSpPr/>
          <p:nvPr/>
        </p:nvGrpSpPr>
        <p:grpSpPr>
          <a:xfrm>
            <a:off x="4163484" y="912278"/>
            <a:ext cx="1103940" cy="985044"/>
            <a:chOff x="5550418" y="765931"/>
            <a:chExt cx="1472183" cy="1314101"/>
          </a:xfrm>
        </p:grpSpPr>
        <p:grpSp>
          <p:nvGrpSpPr>
            <p:cNvPr id="22" name="组合 21"/>
            <p:cNvGrpSpPr/>
            <p:nvPr/>
          </p:nvGrpSpPr>
          <p:grpSpPr>
            <a:xfrm>
              <a:off x="5550418" y="765931"/>
              <a:ext cx="1472183" cy="1314101"/>
              <a:chOff x="3342359" y="1161598"/>
              <a:chExt cx="2123116" cy="1895135"/>
            </a:xfrm>
          </p:grpSpPr>
          <p:sp>
            <p:nvSpPr>
              <p:cNvPr id="23" name="任意多边形 2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1" name="Group 17"/>
            <p:cNvGrpSpPr>
              <a:grpSpLocks noChangeAspect="1"/>
            </p:cNvGrpSpPr>
            <p:nvPr/>
          </p:nvGrpSpPr>
          <p:grpSpPr bwMode="auto">
            <a:xfrm>
              <a:off x="6087464" y="1170184"/>
              <a:ext cx="457188" cy="490764"/>
              <a:chOff x="231" y="1205"/>
              <a:chExt cx="640" cy="687"/>
            </a:xfrm>
            <a:solidFill>
              <a:srgbClr val="00AF92"/>
            </a:solidFill>
          </p:grpSpPr>
          <p:sp>
            <p:nvSpPr>
              <p:cNvPr id="42"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3"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9" name="组合 58"/>
          <p:cNvGrpSpPr/>
          <p:nvPr/>
        </p:nvGrpSpPr>
        <p:grpSpPr>
          <a:xfrm>
            <a:off x="3037822" y="3909781"/>
            <a:ext cx="1103940" cy="985044"/>
            <a:chOff x="4049268" y="4764761"/>
            <a:chExt cx="1472183" cy="1314101"/>
          </a:xfrm>
        </p:grpSpPr>
        <p:grpSp>
          <p:nvGrpSpPr>
            <p:cNvPr id="2" name="组合 1"/>
            <p:cNvGrpSpPr/>
            <p:nvPr/>
          </p:nvGrpSpPr>
          <p:grpSpPr>
            <a:xfrm>
              <a:off x="4049268" y="4764761"/>
              <a:ext cx="1472183" cy="1314101"/>
              <a:chOff x="3342359" y="1161598"/>
              <a:chExt cx="2123116" cy="1895135"/>
            </a:xfrm>
          </p:grpSpPr>
          <p:sp>
            <p:nvSpPr>
              <p:cNvPr id="3" name="任意多边形 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4" name="组合 43"/>
            <p:cNvGrpSpPr/>
            <p:nvPr/>
          </p:nvGrpSpPr>
          <p:grpSpPr>
            <a:xfrm>
              <a:off x="4528052" y="5320727"/>
              <a:ext cx="514609" cy="202170"/>
              <a:chOff x="9374188" y="5727700"/>
              <a:chExt cx="133350" cy="52388"/>
            </a:xfrm>
            <a:solidFill>
              <a:srgbClr val="663A77"/>
            </a:solidFill>
          </p:grpSpPr>
          <p:sp>
            <p:nvSpPr>
              <p:cNvPr id="45" name="Freeform 276"/>
              <p:cNvSpPr>
                <a:spLocks/>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6" name="Freeform 277"/>
              <p:cNvSpPr>
                <a:spLocks/>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2730693" y="1395240"/>
            <a:ext cx="1103940" cy="985044"/>
            <a:chOff x="3639690" y="1410229"/>
            <a:chExt cx="1472183" cy="1314101"/>
          </a:xfrm>
        </p:grpSpPr>
        <p:grpSp>
          <p:nvGrpSpPr>
            <p:cNvPr id="6" name="组合 5"/>
            <p:cNvGrpSpPr/>
            <p:nvPr/>
          </p:nvGrpSpPr>
          <p:grpSpPr>
            <a:xfrm>
              <a:off x="3639690" y="1410229"/>
              <a:ext cx="1472183" cy="1314101"/>
              <a:chOff x="3342359" y="1161598"/>
              <a:chExt cx="2123116" cy="1895135"/>
            </a:xfrm>
          </p:grpSpPr>
          <p:sp>
            <p:nvSpPr>
              <p:cNvPr id="7" name="任意多边形 6"/>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9"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47" name="Freeform 310"/>
            <p:cNvSpPr>
              <a:spLocks noEditPoints="1"/>
            </p:cNvSpPr>
            <p:nvPr/>
          </p:nvSpPr>
          <p:spPr bwMode="auto">
            <a:xfrm>
              <a:off x="4104786" y="1791923"/>
              <a:ext cx="531100" cy="524114"/>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00B0F0"/>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1" name="组合 80"/>
          <p:cNvGrpSpPr/>
          <p:nvPr/>
        </p:nvGrpSpPr>
        <p:grpSpPr>
          <a:xfrm>
            <a:off x="1604013" y="1863933"/>
            <a:ext cx="1023316" cy="404404"/>
            <a:chOff x="2137185" y="2035489"/>
            <a:chExt cx="1364664" cy="539497"/>
          </a:xfrm>
        </p:grpSpPr>
        <p:sp>
          <p:nvSpPr>
            <p:cNvPr id="48" name="任意多边形 47"/>
            <p:cNvSpPr/>
            <p:nvPr/>
          </p:nvSpPr>
          <p:spPr>
            <a:xfrm>
              <a:off x="2137185" y="2086036"/>
              <a:ext cx="1298152"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1" name="椭圆 50"/>
            <p:cNvSpPr/>
            <p:nvPr/>
          </p:nvSpPr>
          <p:spPr>
            <a:xfrm>
              <a:off x="3400573" y="2035489"/>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0" name="组合 79"/>
          <p:cNvGrpSpPr/>
          <p:nvPr/>
        </p:nvGrpSpPr>
        <p:grpSpPr>
          <a:xfrm>
            <a:off x="1599584" y="3382766"/>
            <a:ext cx="1895046" cy="404404"/>
            <a:chOff x="2131277" y="4061694"/>
            <a:chExt cx="2527179" cy="539497"/>
          </a:xfrm>
        </p:grpSpPr>
        <p:sp>
          <p:nvSpPr>
            <p:cNvPr id="53" name="任意多边形 52"/>
            <p:cNvSpPr/>
            <p:nvPr/>
          </p:nvSpPr>
          <p:spPr>
            <a:xfrm>
              <a:off x="2131277" y="4112241"/>
              <a:ext cx="2460668"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6" name="椭圆 55"/>
            <p:cNvSpPr/>
            <p:nvPr/>
          </p:nvSpPr>
          <p:spPr>
            <a:xfrm>
              <a:off x="4557180" y="4061694"/>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2" name="组合 81"/>
          <p:cNvGrpSpPr/>
          <p:nvPr/>
        </p:nvGrpSpPr>
        <p:grpSpPr>
          <a:xfrm>
            <a:off x="5445170" y="1117244"/>
            <a:ext cx="1000538" cy="244023"/>
            <a:chOff x="7259641" y="1039365"/>
            <a:chExt cx="1334288" cy="325539"/>
          </a:xfrm>
        </p:grpSpPr>
        <p:sp>
          <p:nvSpPr>
            <p:cNvPr id="75" name="任意多边形 74"/>
            <p:cNvSpPr/>
            <p:nvPr/>
          </p:nvSpPr>
          <p:spPr>
            <a:xfrm flipH="1">
              <a:off x="7326153" y="1089912"/>
              <a:ext cx="1267776" cy="27499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8" name="椭圆 77"/>
            <p:cNvSpPr/>
            <p:nvPr/>
          </p:nvSpPr>
          <p:spPr>
            <a:xfrm flipH="1">
              <a:off x="7259641" y="1039365"/>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3" name="组合 82"/>
          <p:cNvGrpSpPr/>
          <p:nvPr/>
        </p:nvGrpSpPr>
        <p:grpSpPr>
          <a:xfrm>
            <a:off x="4870499" y="2179307"/>
            <a:ext cx="1577710" cy="155831"/>
            <a:chOff x="6493275" y="2456214"/>
            <a:chExt cx="2103989" cy="207886"/>
          </a:xfrm>
        </p:grpSpPr>
        <p:sp>
          <p:nvSpPr>
            <p:cNvPr id="71" name="任意多边形 70"/>
            <p:cNvSpPr/>
            <p:nvPr/>
          </p:nvSpPr>
          <p:spPr>
            <a:xfrm flipH="1">
              <a:off x="6554828" y="2506762"/>
              <a:ext cx="2042436" cy="157338"/>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a:off x="6493275" y="2456214"/>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9" name="组合 78"/>
          <p:cNvGrpSpPr/>
          <p:nvPr/>
        </p:nvGrpSpPr>
        <p:grpSpPr>
          <a:xfrm>
            <a:off x="4224575" y="4089913"/>
            <a:ext cx="2221132" cy="261386"/>
            <a:chOff x="5631891" y="5005066"/>
            <a:chExt cx="2962038" cy="348704"/>
          </a:xfrm>
        </p:grpSpPr>
        <p:sp>
          <p:nvSpPr>
            <p:cNvPr id="69" name="任意多边形 68"/>
            <p:cNvSpPr/>
            <p:nvPr/>
          </p:nvSpPr>
          <p:spPr>
            <a:xfrm flipH="1">
              <a:off x="5693446" y="505561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0" name="椭圆 69"/>
            <p:cNvSpPr/>
            <p:nvPr/>
          </p:nvSpPr>
          <p:spPr>
            <a:xfrm flipH="1">
              <a:off x="5631891" y="5005066"/>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4" name="组合 83"/>
          <p:cNvGrpSpPr/>
          <p:nvPr/>
        </p:nvGrpSpPr>
        <p:grpSpPr>
          <a:xfrm>
            <a:off x="5584587" y="3192128"/>
            <a:ext cx="861120" cy="180285"/>
            <a:chOff x="7445563" y="3807371"/>
            <a:chExt cx="1148366" cy="240510"/>
          </a:xfrm>
        </p:grpSpPr>
        <p:sp>
          <p:nvSpPr>
            <p:cNvPr id="62" name="任意多边形 61"/>
            <p:cNvSpPr/>
            <p:nvPr/>
          </p:nvSpPr>
          <p:spPr>
            <a:xfrm flipH="1">
              <a:off x="7507119" y="3857919"/>
              <a:ext cx="1086810" cy="18996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5" name="椭圆 64"/>
            <p:cNvSpPr/>
            <p:nvPr/>
          </p:nvSpPr>
          <p:spPr>
            <a:xfrm flipH="1">
              <a:off x="7445563" y="3807371"/>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a:off x="1442870" y="2309286"/>
            <a:ext cx="1563236" cy="636419"/>
            <a:chOff x="1922286" y="2574951"/>
            <a:chExt cx="2084688" cy="849017"/>
          </a:xfrm>
        </p:grpSpPr>
        <p:sp>
          <p:nvSpPr>
            <p:cNvPr id="49" name="文本框 126"/>
            <p:cNvSpPr txBox="1"/>
            <p:nvPr/>
          </p:nvSpPr>
          <p:spPr>
            <a:xfrm>
              <a:off x="1922286" y="2574951"/>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5" name="文本框 113"/>
            <p:cNvSpPr txBox="1"/>
            <p:nvPr/>
          </p:nvSpPr>
          <p:spPr>
            <a:xfrm>
              <a:off x="1939506" y="2839056"/>
              <a:ext cx="2067468" cy="58491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1433347" y="3813783"/>
            <a:ext cx="1557189" cy="654275"/>
            <a:chOff x="1909586" y="4582028"/>
            <a:chExt cx="2076623" cy="872837"/>
          </a:xfrm>
        </p:grpSpPr>
        <p:sp>
          <p:nvSpPr>
            <p:cNvPr id="54" name="文本框 131"/>
            <p:cNvSpPr txBox="1"/>
            <p:nvPr/>
          </p:nvSpPr>
          <p:spPr>
            <a:xfrm>
              <a:off x="1909586" y="4582028"/>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6" name="文本框 113"/>
            <p:cNvSpPr txBox="1"/>
            <p:nvPr/>
          </p:nvSpPr>
          <p:spPr>
            <a:xfrm>
              <a:off x="1918742" y="4869954"/>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a:off x="6045472" y="1438722"/>
            <a:ext cx="1550323" cy="624811"/>
            <a:chOff x="8060187" y="1413570"/>
            <a:chExt cx="2067467" cy="833531"/>
          </a:xfrm>
        </p:grpSpPr>
        <p:sp>
          <p:nvSpPr>
            <p:cNvPr id="76" name="文本框 138"/>
            <p:cNvSpPr txBox="1"/>
            <p:nvPr/>
          </p:nvSpPr>
          <p:spPr>
            <a:xfrm>
              <a:off x="8068381" y="1413570"/>
              <a:ext cx="1645309"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7" name="文本框 113"/>
            <p:cNvSpPr txBox="1"/>
            <p:nvPr/>
          </p:nvSpPr>
          <p:spPr>
            <a:xfrm>
              <a:off x="8060187" y="16621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8" name="组合 67"/>
          <p:cNvGrpSpPr/>
          <p:nvPr/>
        </p:nvGrpSpPr>
        <p:grpSpPr>
          <a:xfrm>
            <a:off x="6006891" y="2395503"/>
            <a:ext cx="1573334" cy="615178"/>
            <a:chOff x="8008735" y="2689969"/>
            <a:chExt cx="2098154" cy="820680"/>
          </a:xfrm>
        </p:grpSpPr>
        <p:sp>
          <p:nvSpPr>
            <p:cNvPr id="72" name="文本框 145"/>
            <p:cNvSpPr txBox="1"/>
            <p:nvPr/>
          </p:nvSpPr>
          <p:spPr>
            <a:xfrm>
              <a:off x="8008735" y="2689969"/>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8" name="文本框 113"/>
            <p:cNvSpPr txBox="1"/>
            <p:nvPr/>
          </p:nvSpPr>
          <p:spPr>
            <a:xfrm>
              <a:off x="8039422" y="29257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7" name="组合 66"/>
          <p:cNvGrpSpPr/>
          <p:nvPr/>
        </p:nvGrpSpPr>
        <p:grpSpPr>
          <a:xfrm>
            <a:off x="6042811" y="3421064"/>
            <a:ext cx="1552985" cy="615178"/>
            <a:chOff x="8056638" y="4058121"/>
            <a:chExt cx="2071016" cy="820680"/>
          </a:xfrm>
        </p:grpSpPr>
        <p:sp>
          <p:nvSpPr>
            <p:cNvPr id="63" name="文本框 162"/>
            <p:cNvSpPr txBox="1"/>
            <p:nvPr/>
          </p:nvSpPr>
          <p:spPr>
            <a:xfrm>
              <a:off x="8056638" y="4058121"/>
              <a:ext cx="1645307"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9" name="文本框 113"/>
            <p:cNvSpPr txBox="1"/>
            <p:nvPr/>
          </p:nvSpPr>
          <p:spPr>
            <a:xfrm>
              <a:off x="8060187" y="42938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4" name="组合 63"/>
          <p:cNvGrpSpPr/>
          <p:nvPr/>
        </p:nvGrpSpPr>
        <p:grpSpPr>
          <a:xfrm>
            <a:off x="6027400" y="4372566"/>
            <a:ext cx="1552826" cy="610828"/>
            <a:chOff x="8036086" y="5327472"/>
            <a:chExt cx="2070803" cy="814877"/>
          </a:xfrm>
        </p:grpSpPr>
        <p:sp>
          <p:nvSpPr>
            <p:cNvPr id="66" name="文本框 152"/>
            <p:cNvSpPr txBox="1"/>
            <p:nvPr/>
          </p:nvSpPr>
          <p:spPr>
            <a:xfrm>
              <a:off x="8036086" y="5327472"/>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90" name="文本框 113"/>
            <p:cNvSpPr txBox="1"/>
            <p:nvPr/>
          </p:nvSpPr>
          <p:spPr>
            <a:xfrm>
              <a:off x="8039422" y="55574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407962518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10" presetClass="entr" presetSubtype="0" fill="hold" nodeType="withEffect">
                                  <p:stCondLst>
                                    <p:cond delay="25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750"/>
                                        <p:tgtEl>
                                          <p:spTgt spid="55"/>
                                        </p:tgtEl>
                                      </p:cBhvr>
                                    </p:animEffect>
                                  </p:childTnLst>
                                </p:cTn>
                              </p:par>
                              <p:par>
                                <p:cTn id="11" presetID="10" presetClass="entr" presetSubtype="0" fill="hold" nodeType="withEffect">
                                  <p:stCondLst>
                                    <p:cond delay="50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750"/>
                                        <p:tgtEl>
                                          <p:spTgt spid="57"/>
                                        </p:tgtEl>
                                      </p:cBhvr>
                                    </p:animEffect>
                                  </p:childTnLst>
                                </p:cTn>
                              </p:par>
                              <p:par>
                                <p:cTn id="14" presetID="10" presetClass="entr" presetSubtype="0" fill="hold" nodeType="withEffect">
                                  <p:stCondLst>
                                    <p:cond delay="750"/>
                                  </p:stCondLst>
                                  <p:childTnLst>
                                    <p:set>
                                      <p:cBhvr>
                                        <p:cTn id="15" dur="1" fill="hold">
                                          <p:stCondLst>
                                            <p:cond delay="0"/>
                                          </p:stCondLst>
                                        </p:cTn>
                                        <p:tgtEl>
                                          <p:spTgt spid="52"/>
                                        </p:tgtEl>
                                        <p:attrNameLst>
                                          <p:attrName>style.visibility</p:attrName>
                                        </p:attrNameLst>
                                      </p:cBhvr>
                                      <p:to>
                                        <p:strVal val="visible"/>
                                      </p:to>
                                    </p:set>
                                    <p:animEffect transition="in" filter="fade">
                                      <p:cBhvr>
                                        <p:cTn id="16" dur="750"/>
                                        <p:tgtEl>
                                          <p:spTgt spid="52"/>
                                        </p:tgtEl>
                                      </p:cBhvr>
                                    </p:animEffect>
                                  </p:childTnLst>
                                </p:cTn>
                              </p:par>
                              <p:par>
                                <p:cTn id="17" presetID="10" presetClass="entr" presetSubtype="0" fill="hold" nodeType="withEffect">
                                  <p:stCondLst>
                                    <p:cond delay="100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750"/>
                                        <p:tgtEl>
                                          <p:spTgt spid="59"/>
                                        </p:tgtEl>
                                      </p:cBhvr>
                                    </p:animEffect>
                                  </p:childTnLst>
                                </p:cTn>
                              </p:par>
                              <p:par>
                                <p:cTn id="20" presetID="10" presetClass="entr" presetSubtype="0" fill="hold" nodeType="withEffect">
                                  <p:stCondLst>
                                    <p:cond delay="125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750"/>
                                        <p:tgtEl>
                                          <p:spTgt spid="50"/>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wipe(right)">
                                      <p:cBhvr>
                                        <p:cTn id="26" dur="500"/>
                                        <p:tgtEl>
                                          <p:spTgt spid="81"/>
                                        </p:tgtEl>
                                      </p:cBhvr>
                                    </p:animEffect>
                                  </p:childTnLst>
                                </p:cTn>
                              </p:par>
                              <p:par>
                                <p:cTn id="27" presetID="22" presetClass="entr" presetSubtype="2" fill="hold"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wipe(right)">
                                      <p:cBhvr>
                                        <p:cTn id="29" dur="500"/>
                                        <p:tgtEl>
                                          <p:spTgt spid="80"/>
                                        </p:tgtEl>
                                      </p:cBhvr>
                                    </p:animEffect>
                                  </p:childTnLst>
                                </p:cTn>
                              </p:par>
                              <p:par>
                                <p:cTn id="30" presetID="22" presetClass="entr" presetSubtype="8" fill="hold" nodeType="with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wipe(left)">
                                      <p:cBhvr>
                                        <p:cTn id="32" dur="500"/>
                                        <p:tgtEl>
                                          <p:spTgt spid="83"/>
                                        </p:tgtEl>
                                      </p:cBhvr>
                                    </p:animEffect>
                                  </p:childTnLst>
                                </p:cTn>
                              </p:par>
                              <p:par>
                                <p:cTn id="33" presetID="22" presetClass="entr" presetSubtype="8" fill="hold" nodeType="withEffect">
                                  <p:stCondLst>
                                    <p:cond delay="0"/>
                                  </p:stCondLst>
                                  <p:childTnLst>
                                    <p:set>
                                      <p:cBhvr>
                                        <p:cTn id="34" dur="1" fill="hold">
                                          <p:stCondLst>
                                            <p:cond delay="0"/>
                                          </p:stCondLst>
                                        </p:cTn>
                                        <p:tgtEl>
                                          <p:spTgt spid="82"/>
                                        </p:tgtEl>
                                        <p:attrNameLst>
                                          <p:attrName>style.visibility</p:attrName>
                                        </p:attrNameLst>
                                      </p:cBhvr>
                                      <p:to>
                                        <p:strVal val="visible"/>
                                      </p:to>
                                    </p:set>
                                    <p:animEffect transition="in" filter="wipe(left)">
                                      <p:cBhvr>
                                        <p:cTn id="35" dur="500"/>
                                        <p:tgtEl>
                                          <p:spTgt spid="82"/>
                                        </p:tgtEl>
                                      </p:cBhvr>
                                    </p:animEffect>
                                  </p:childTnLst>
                                </p:cTn>
                              </p:par>
                              <p:par>
                                <p:cTn id="36" presetID="22" presetClass="entr" presetSubtype="8"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wipe(left)">
                                      <p:cBhvr>
                                        <p:cTn id="38" dur="500"/>
                                        <p:tgtEl>
                                          <p:spTgt spid="84"/>
                                        </p:tgtEl>
                                      </p:cBhvr>
                                    </p:animEffect>
                                  </p:childTnLst>
                                </p:cTn>
                              </p:par>
                              <p:par>
                                <p:cTn id="39" presetID="22" presetClass="entr" presetSubtype="8" fill="hold"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2500"/>
                            </p:stCondLst>
                            <p:childTnLst>
                              <p:par>
                                <p:cTn id="43" presetID="14" presetClass="entr" presetSubtype="5" fill="hold" nodeType="after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randombar(vertical)">
                                      <p:cBhvr>
                                        <p:cTn id="45" dur="500"/>
                                        <p:tgtEl>
                                          <p:spTgt spid="73"/>
                                        </p:tgtEl>
                                      </p:cBhvr>
                                    </p:animEffect>
                                  </p:childTnLst>
                                </p:cTn>
                              </p:par>
                              <p:par>
                                <p:cTn id="46" presetID="14" presetClass="entr" presetSubtype="5" fill="hold" nodeType="with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randombar(vertical)">
                                      <p:cBhvr>
                                        <p:cTn id="48" dur="500"/>
                                        <p:tgtEl>
                                          <p:spTgt spid="60"/>
                                        </p:tgtEl>
                                      </p:cBhvr>
                                    </p:animEffect>
                                  </p:childTnLst>
                                </p:cTn>
                              </p:par>
                              <p:par>
                                <p:cTn id="49" presetID="14" presetClass="entr" presetSubtype="5" fill="hold" nodeType="with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randombar(vertical)">
                                      <p:cBhvr>
                                        <p:cTn id="51" dur="500"/>
                                        <p:tgtEl>
                                          <p:spTgt spid="61"/>
                                        </p:tgtEl>
                                      </p:cBhvr>
                                    </p:animEffect>
                                  </p:childTnLst>
                                </p:cTn>
                              </p:par>
                              <p:par>
                                <p:cTn id="52" presetID="14" presetClass="entr" presetSubtype="5" fill="hold" nodeType="with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randombar(vertical)">
                                      <p:cBhvr>
                                        <p:cTn id="54" dur="500"/>
                                        <p:tgtEl>
                                          <p:spTgt spid="68"/>
                                        </p:tgtEl>
                                      </p:cBhvr>
                                    </p:animEffect>
                                  </p:childTnLst>
                                </p:cTn>
                              </p:par>
                              <p:par>
                                <p:cTn id="55" presetID="14" presetClass="entr" presetSubtype="5" fill="hold"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randombar(vertical)">
                                      <p:cBhvr>
                                        <p:cTn id="57" dur="500"/>
                                        <p:tgtEl>
                                          <p:spTgt spid="67"/>
                                        </p:tgtEl>
                                      </p:cBhvr>
                                    </p:animEffect>
                                  </p:childTnLst>
                                </p:cTn>
                              </p:par>
                              <p:par>
                                <p:cTn id="58" presetID="14" presetClass="entr" presetSubtype="5"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randombar(vertical)">
                                      <p:cBhvr>
                                        <p:cTn id="60"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03</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331223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p:nvSpPr>
        <p:spPr bwMode="auto">
          <a:xfrm rot="5400000">
            <a:off x="907255"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4" name="Freeform 5"/>
          <p:cNvSpPr>
            <a:spLocks/>
          </p:cNvSpPr>
          <p:nvPr/>
        </p:nvSpPr>
        <p:spPr bwMode="auto">
          <a:xfrm rot="5400000">
            <a:off x="1098009"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5" name="Freeform 5"/>
          <p:cNvSpPr>
            <a:spLocks/>
          </p:cNvSpPr>
          <p:nvPr/>
        </p:nvSpPr>
        <p:spPr bwMode="auto">
          <a:xfrm rot="5400000">
            <a:off x="1287856"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6" name="文本框 15"/>
          <p:cNvSpPr txBox="1"/>
          <p:nvPr/>
        </p:nvSpPr>
        <p:spPr>
          <a:xfrm>
            <a:off x="1508352" y="1678495"/>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01</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8" name="Freeform 5"/>
          <p:cNvSpPr>
            <a:spLocks/>
          </p:cNvSpPr>
          <p:nvPr/>
        </p:nvSpPr>
        <p:spPr bwMode="auto">
          <a:xfrm rot="5400000">
            <a:off x="2747580"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9" name="Freeform 5"/>
          <p:cNvSpPr>
            <a:spLocks/>
          </p:cNvSpPr>
          <p:nvPr/>
        </p:nvSpPr>
        <p:spPr bwMode="auto">
          <a:xfrm rot="5400000">
            <a:off x="2938335"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0" name="Freeform 5"/>
          <p:cNvSpPr>
            <a:spLocks/>
          </p:cNvSpPr>
          <p:nvPr/>
        </p:nvSpPr>
        <p:spPr bwMode="auto">
          <a:xfrm rot="5400000">
            <a:off x="3128181"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1" name="文本框 54"/>
          <p:cNvSpPr txBox="1"/>
          <p:nvPr/>
        </p:nvSpPr>
        <p:spPr>
          <a:xfrm>
            <a:off x="3348677"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02</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3" name="Freeform 5"/>
          <p:cNvSpPr>
            <a:spLocks/>
          </p:cNvSpPr>
          <p:nvPr/>
        </p:nvSpPr>
        <p:spPr bwMode="auto">
          <a:xfrm rot="5400000">
            <a:off x="4598263"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4" name="Freeform 5"/>
          <p:cNvSpPr>
            <a:spLocks/>
          </p:cNvSpPr>
          <p:nvPr/>
        </p:nvSpPr>
        <p:spPr bwMode="auto">
          <a:xfrm rot="5400000">
            <a:off x="4789017"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5" name="Freeform 5"/>
          <p:cNvSpPr>
            <a:spLocks/>
          </p:cNvSpPr>
          <p:nvPr/>
        </p:nvSpPr>
        <p:spPr bwMode="auto">
          <a:xfrm rot="5400000">
            <a:off x="4978864"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6" name="文本框 59"/>
          <p:cNvSpPr txBox="1"/>
          <p:nvPr/>
        </p:nvSpPr>
        <p:spPr>
          <a:xfrm>
            <a:off x="5148488" y="1678495"/>
            <a:ext cx="709829"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03</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8" name="Freeform 5"/>
          <p:cNvSpPr>
            <a:spLocks/>
          </p:cNvSpPr>
          <p:nvPr/>
        </p:nvSpPr>
        <p:spPr bwMode="auto">
          <a:xfrm rot="5400000">
            <a:off x="6455475"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9" name="Freeform 5"/>
          <p:cNvSpPr>
            <a:spLocks/>
          </p:cNvSpPr>
          <p:nvPr/>
        </p:nvSpPr>
        <p:spPr bwMode="auto">
          <a:xfrm rot="5400000">
            <a:off x="6646230"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0" name="Freeform 5"/>
          <p:cNvSpPr>
            <a:spLocks/>
          </p:cNvSpPr>
          <p:nvPr/>
        </p:nvSpPr>
        <p:spPr bwMode="auto">
          <a:xfrm rot="5400000">
            <a:off x="6836077"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1" name="文本框 87"/>
          <p:cNvSpPr txBox="1"/>
          <p:nvPr/>
        </p:nvSpPr>
        <p:spPr>
          <a:xfrm>
            <a:off x="7056573"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04</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24" name="Freeform 5"/>
          <p:cNvSpPr>
            <a:spLocks/>
          </p:cNvSpPr>
          <p:nvPr/>
        </p:nvSpPr>
        <p:spPr bwMode="auto">
          <a:xfrm rot="5400000">
            <a:off x="907256"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9" name="Freeform 5"/>
          <p:cNvSpPr>
            <a:spLocks/>
          </p:cNvSpPr>
          <p:nvPr/>
        </p:nvSpPr>
        <p:spPr bwMode="auto">
          <a:xfrm rot="5400000">
            <a:off x="2744747"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4" name="Freeform 5"/>
          <p:cNvSpPr>
            <a:spLocks/>
          </p:cNvSpPr>
          <p:nvPr/>
        </p:nvSpPr>
        <p:spPr bwMode="auto">
          <a:xfrm rot="5400000">
            <a:off x="4598263"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9" name="Freeform 5"/>
          <p:cNvSpPr>
            <a:spLocks/>
          </p:cNvSpPr>
          <p:nvPr/>
        </p:nvSpPr>
        <p:spPr bwMode="auto">
          <a:xfrm rot="5400000">
            <a:off x="6455476"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grpSp>
        <p:nvGrpSpPr>
          <p:cNvPr id="25" name="组合 24"/>
          <p:cNvGrpSpPr/>
          <p:nvPr/>
        </p:nvGrpSpPr>
        <p:grpSpPr>
          <a:xfrm>
            <a:off x="4842439" y="3339147"/>
            <a:ext cx="1266985" cy="1071811"/>
            <a:chOff x="6455856" y="4453542"/>
            <a:chExt cx="1689614" cy="1429854"/>
          </a:xfrm>
        </p:grpSpPr>
        <p:sp>
          <p:nvSpPr>
            <p:cNvPr id="45" name="文本框 38"/>
            <p:cNvSpPr txBox="1"/>
            <p:nvPr/>
          </p:nvSpPr>
          <p:spPr>
            <a:xfrm>
              <a:off x="6671673" y="4453542"/>
              <a:ext cx="1277281" cy="430986"/>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49" name="矩形 47"/>
            <p:cNvSpPr>
              <a:spLocks noChangeArrowheads="1"/>
            </p:cNvSpPr>
            <p:nvPr/>
          </p:nvSpPr>
          <p:spPr bwMode="auto">
            <a:xfrm>
              <a:off x="6455856" y="4853652"/>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1199135" y="3334908"/>
            <a:ext cx="1266985" cy="1071810"/>
            <a:chOff x="1597250" y="4447889"/>
            <a:chExt cx="1689614" cy="1429853"/>
          </a:xfrm>
        </p:grpSpPr>
        <p:sp>
          <p:nvSpPr>
            <p:cNvPr id="46" name="文本框 27"/>
            <p:cNvSpPr txBox="1"/>
            <p:nvPr/>
          </p:nvSpPr>
          <p:spPr>
            <a:xfrm>
              <a:off x="1793588" y="4447889"/>
              <a:ext cx="1277281" cy="430987"/>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50" name="矩形 47"/>
            <p:cNvSpPr>
              <a:spLocks noChangeArrowheads="1"/>
            </p:cNvSpPr>
            <p:nvPr/>
          </p:nvSpPr>
          <p:spPr bwMode="auto">
            <a:xfrm>
              <a:off x="1597250" y="4847998"/>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2" name="组合 21"/>
          <p:cNvGrpSpPr/>
          <p:nvPr/>
        </p:nvGrpSpPr>
        <p:grpSpPr>
          <a:xfrm>
            <a:off x="3009082" y="1385431"/>
            <a:ext cx="1266985" cy="1071810"/>
            <a:chOff x="4010943" y="1847180"/>
            <a:chExt cx="1689614" cy="1429853"/>
          </a:xfrm>
        </p:grpSpPr>
        <p:sp>
          <p:nvSpPr>
            <p:cNvPr id="47" name="文本框 29"/>
            <p:cNvSpPr txBox="1"/>
            <p:nvPr/>
          </p:nvSpPr>
          <p:spPr>
            <a:xfrm>
              <a:off x="4196909" y="1847180"/>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1" name="矩形 47"/>
            <p:cNvSpPr>
              <a:spLocks noChangeArrowheads="1"/>
            </p:cNvSpPr>
            <p:nvPr/>
          </p:nvSpPr>
          <p:spPr bwMode="auto">
            <a:xfrm>
              <a:off x="4010943" y="2247289"/>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6" name="组合 25"/>
          <p:cNvGrpSpPr/>
          <p:nvPr/>
        </p:nvGrpSpPr>
        <p:grpSpPr>
          <a:xfrm>
            <a:off x="6703037" y="1384262"/>
            <a:ext cx="1266985" cy="1071809"/>
            <a:chOff x="8937096" y="1845618"/>
            <a:chExt cx="1689614" cy="1429852"/>
          </a:xfrm>
        </p:grpSpPr>
        <p:sp>
          <p:nvSpPr>
            <p:cNvPr id="48" name="文本框 41"/>
            <p:cNvSpPr txBox="1"/>
            <p:nvPr/>
          </p:nvSpPr>
          <p:spPr>
            <a:xfrm>
              <a:off x="9138404" y="1845618"/>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2" name="矩形 47"/>
            <p:cNvSpPr>
              <a:spLocks noChangeArrowheads="1"/>
            </p:cNvSpPr>
            <p:nvPr/>
          </p:nvSpPr>
          <p:spPr bwMode="auto">
            <a:xfrm>
              <a:off x="8937096" y="2245726"/>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795511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grpId="0" nodeType="withEffect">
                                  <p:stCondLst>
                                    <p:cond delay="225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grpId="0" nodeType="withEffect">
                                  <p:stCondLst>
                                    <p:cond delay="250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par>
                                <p:cTn id="65" presetID="53" presetClass="entr" presetSubtype="16" fill="hold" grpId="0" nodeType="withEffect">
                                  <p:stCondLst>
                                    <p:cond delay="30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16" fill="hold" grpId="0" nodeType="withEffect">
                                  <p:stCondLst>
                                    <p:cond delay="3250"/>
                                  </p:stCondLst>
                                  <p:childTnLst>
                                    <p:set>
                                      <p:cBhvr>
                                        <p:cTn id="71" dur="1" fill="hold">
                                          <p:stCondLst>
                                            <p:cond delay="0"/>
                                          </p:stCondLst>
                                        </p:cTn>
                                        <p:tgtEl>
                                          <p:spTgt spid="19"/>
                                        </p:tgtEl>
                                        <p:attrNameLst>
                                          <p:attrName>style.visibility</p:attrName>
                                        </p:attrNameLst>
                                      </p:cBhvr>
                                      <p:to>
                                        <p:strVal val="visible"/>
                                      </p:to>
                                    </p:set>
                                    <p:anim calcmode="lin" valueType="num">
                                      <p:cBhvr>
                                        <p:cTn id="72" dur="500" fill="hold"/>
                                        <p:tgtEl>
                                          <p:spTgt spid="19"/>
                                        </p:tgtEl>
                                        <p:attrNameLst>
                                          <p:attrName>ppt_w</p:attrName>
                                        </p:attrNameLst>
                                      </p:cBhvr>
                                      <p:tavLst>
                                        <p:tav tm="0">
                                          <p:val>
                                            <p:fltVal val="0"/>
                                          </p:val>
                                        </p:tav>
                                        <p:tav tm="100000">
                                          <p:val>
                                            <p:strVal val="#ppt_w"/>
                                          </p:val>
                                        </p:tav>
                                      </p:tavLst>
                                    </p:anim>
                                    <p:anim calcmode="lin" valueType="num">
                                      <p:cBhvr>
                                        <p:cTn id="73" dur="500" fill="hold"/>
                                        <p:tgtEl>
                                          <p:spTgt spid="19"/>
                                        </p:tgtEl>
                                        <p:attrNameLst>
                                          <p:attrName>ppt_h</p:attrName>
                                        </p:attrNameLst>
                                      </p:cBhvr>
                                      <p:tavLst>
                                        <p:tav tm="0">
                                          <p:val>
                                            <p:fltVal val="0"/>
                                          </p:val>
                                        </p:tav>
                                        <p:tav tm="100000">
                                          <p:val>
                                            <p:strVal val="#ppt_h"/>
                                          </p:val>
                                        </p:tav>
                                      </p:tavLst>
                                    </p:anim>
                                    <p:animEffect transition="in" filter="fade">
                                      <p:cBhvr>
                                        <p:cTn id="74" dur="500"/>
                                        <p:tgtEl>
                                          <p:spTgt spid="19"/>
                                        </p:tgtEl>
                                      </p:cBhvr>
                                    </p:animEffect>
                                  </p:childTnLst>
                                </p:cTn>
                              </p:par>
                              <p:par>
                                <p:cTn id="75" presetID="53" presetClass="entr" presetSubtype="16" fill="hold" grpId="0" nodeType="withEffect">
                                  <p:stCondLst>
                                    <p:cond delay="35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3750"/>
                                  </p:stCondLst>
                                  <p:childTnLst>
                                    <p:set>
                                      <p:cBhvr>
                                        <p:cTn id="81" dur="1" fill="hold">
                                          <p:stCondLst>
                                            <p:cond delay="0"/>
                                          </p:stCondLst>
                                        </p:cTn>
                                        <p:tgtEl>
                                          <p:spTgt spid="21"/>
                                        </p:tgtEl>
                                        <p:attrNameLst>
                                          <p:attrName>style.visibility</p:attrName>
                                        </p:attrNameLst>
                                      </p:cBhvr>
                                      <p:to>
                                        <p:strVal val="visible"/>
                                      </p:to>
                                    </p:set>
                                    <p:anim calcmode="lin" valueType="num">
                                      <p:cBhvr>
                                        <p:cTn id="82" dur="500" fill="hold"/>
                                        <p:tgtEl>
                                          <p:spTgt spid="21"/>
                                        </p:tgtEl>
                                        <p:attrNameLst>
                                          <p:attrName>ppt_w</p:attrName>
                                        </p:attrNameLst>
                                      </p:cBhvr>
                                      <p:tavLst>
                                        <p:tav tm="0">
                                          <p:val>
                                            <p:fltVal val="0"/>
                                          </p:val>
                                        </p:tav>
                                        <p:tav tm="100000">
                                          <p:val>
                                            <p:strVal val="#ppt_w"/>
                                          </p:val>
                                        </p:tav>
                                      </p:tavLst>
                                    </p:anim>
                                    <p:anim calcmode="lin" valueType="num">
                                      <p:cBhvr>
                                        <p:cTn id="83" dur="500" fill="hold"/>
                                        <p:tgtEl>
                                          <p:spTgt spid="21"/>
                                        </p:tgtEl>
                                        <p:attrNameLst>
                                          <p:attrName>ppt_h</p:attrName>
                                        </p:attrNameLst>
                                      </p:cBhvr>
                                      <p:tavLst>
                                        <p:tav tm="0">
                                          <p:val>
                                            <p:fltVal val="0"/>
                                          </p:val>
                                        </p:tav>
                                        <p:tav tm="100000">
                                          <p:val>
                                            <p:strVal val="#ppt_h"/>
                                          </p:val>
                                        </p:tav>
                                      </p:tavLst>
                                    </p:anim>
                                    <p:animEffect transition="in" filter="fade">
                                      <p:cBhvr>
                                        <p:cTn id="84" dur="500"/>
                                        <p:tgtEl>
                                          <p:spTgt spid="21"/>
                                        </p:tgtEl>
                                      </p:cBhvr>
                                    </p:animEffect>
                                  </p:childTnLst>
                                </p:cTn>
                              </p:par>
                            </p:childTnLst>
                          </p:cTn>
                        </p:par>
                        <p:par>
                          <p:cTn id="85" fill="hold">
                            <p:stCondLst>
                              <p:cond delay="4250"/>
                            </p:stCondLst>
                            <p:childTnLst>
                              <p:par>
                                <p:cTn id="86" presetID="53" presetClass="entr" presetSubtype="16"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p:cTn id="88" dur="100" fill="hold"/>
                                        <p:tgtEl>
                                          <p:spTgt spid="29"/>
                                        </p:tgtEl>
                                        <p:attrNameLst>
                                          <p:attrName>ppt_w</p:attrName>
                                        </p:attrNameLst>
                                      </p:cBhvr>
                                      <p:tavLst>
                                        <p:tav tm="0">
                                          <p:val>
                                            <p:fltVal val="0"/>
                                          </p:val>
                                        </p:tav>
                                        <p:tav tm="100000">
                                          <p:val>
                                            <p:strVal val="#ppt_w"/>
                                          </p:val>
                                        </p:tav>
                                      </p:tavLst>
                                    </p:anim>
                                    <p:anim calcmode="lin" valueType="num">
                                      <p:cBhvr>
                                        <p:cTn id="89" dur="100" fill="hold"/>
                                        <p:tgtEl>
                                          <p:spTgt spid="29"/>
                                        </p:tgtEl>
                                        <p:attrNameLst>
                                          <p:attrName>ppt_h</p:attrName>
                                        </p:attrNameLst>
                                      </p:cBhvr>
                                      <p:tavLst>
                                        <p:tav tm="0">
                                          <p:val>
                                            <p:fltVal val="0"/>
                                          </p:val>
                                        </p:tav>
                                        <p:tav tm="100000">
                                          <p:val>
                                            <p:strVal val="#ppt_h"/>
                                          </p:val>
                                        </p:tav>
                                      </p:tavLst>
                                    </p:anim>
                                    <p:animEffect transition="in" filter="fade">
                                      <p:cBhvr>
                                        <p:cTn id="90" dur="100"/>
                                        <p:tgtEl>
                                          <p:spTgt spid="29"/>
                                        </p:tgtEl>
                                      </p:cBhvr>
                                    </p:animEffect>
                                  </p:childTnLst>
                                </p:cTn>
                              </p:par>
                              <p:par>
                                <p:cTn id="91" presetID="6" presetClass="emph" presetSubtype="0" fill="hold" grpId="1" nodeType="withEffect">
                                  <p:stCondLst>
                                    <p:cond delay="100"/>
                                  </p:stCondLst>
                                  <p:childTnLst>
                                    <p:animScale>
                                      <p:cBhvr>
                                        <p:cTn id="92" dur="100" fill="hold"/>
                                        <p:tgtEl>
                                          <p:spTgt spid="29"/>
                                        </p:tgtEl>
                                      </p:cBhvr>
                                      <p:by x="110000" y="110000"/>
                                    </p:animScale>
                                  </p:childTnLst>
                                </p:cTn>
                              </p:par>
                              <p:par>
                                <p:cTn id="93" presetID="6" presetClass="emph" presetSubtype="0" fill="hold" grpId="2" nodeType="withEffect">
                                  <p:stCondLst>
                                    <p:cond delay="200"/>
                                  </p:stCondLst>
                                  <p:childTnLst>
                                    <p:animScale>
                                      <p:cBhvr>
                                        <p:cTn id="94" dur="200" fill="hold"/>
                                        <p:tgtEl>
                                          <p:spTgt spid="29"/>
                                        </p:tgtEl>
                                      </p:cBhvr>
                                      <p:by x="90000" y="90000"/>
                                    </p:animScale>
                                  </p:childTnLst>
                                </p:cTn>
                              </p:par>
                              <p:par>
                                <p:cTn id="95" presetID="6" presetClass="emph" presetSubtype="0" fill="hold" grpId="3" nodeType="withEffect">
                                  <p:stCondLst>
                                    <p:cond delay="400"/>
                                  </p:stCondLst>
                                  <p:childTnLst>
                                    <p:animScale>
                                      <p:cBhvr>
                                        <p:cTn id="96" dur="100" fill="hold"/>
                                        <p:tgtEl>
                                          <p:spTgt spid="29"/>
                                        </p:tgtEl>
                                      </p:cBhvr>
                                      <p:by x="105000" y="105000"/>
                                    </p:animScale>
                                  </p:childTnLst>
                                </p:cTn>
                              </p:par>
                              <p:par>
                                <p:cTn id="97" presetID="6" presetClass="emph" presetSubtype="0" fill="hold" grpId="4" nodeType="withEffect">
                                  <p:stCondLst>
                                    <p:cond delay="500"/>
                                  </p:stCondLst>
                                  <p:childTnLst>
                                    <p:animScale>
                                      <p:cBhvr>
                                        <p:cTn id="98" dur="200" fill="hold"/>
                                        <p:tgtEl>
                                          <p:spTgt spid="29"/>
                                        </p:tgtEl>
                                      </p:cBhvr>
                                      <p:by x="95000" y="95000"/>
                                    </p:animScale>
                                  </p:childTnLst>
                                </p:cTn>
                              </p:par>
                            </p:childTnLst>
                          </p:cTn>
                        </p:par>
                        <p:par>
                          <p:cTn id="99" fill="hold">
                            <p:stCondLst>
                              <p:cond delay="4950"/>
                            </p:stCondLst>
                            <p:childTnLst>
                              <p:par>
                                <p:cTn id="100" presetID="53" presetClass="entr" presetSubtype="16"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p:cTn id="102" dur="100" fill="hold"/>
                                        <p:tgtEl>
                                          <p:spTgt spid="34"/>
                                        </p:tgtEl>
                                        <p:attrNameLst>
                                          <p:attrName>ppt_w</p:attrName>
                                        </p:attrNameLst>
                                      </p:cBhvr>
                                      <p:tavLst>
                                        <p:tav tm="0">
                                          <p:val>
                                            <p:fltVal val="0"/>
                                          </p:val>
                                        </p:tav>
                                        <p:tav tm="100000">
                                          <p:val>
                                            <p:strVal val="#ppt_w"/>
                                          </p:val>
                                        </p:tav>
                                      </p:tavLst>
                                    </p:anim>
                                    <p:anim calcmode="lin" valueType="num">
                                      <p:cBhvr>
                                        <p:cTn id="103" dur="100" fill="hold"/>
                                        <p:tgtEl>
                                          <p:spTgt spid="34"/>
                                        </p:tgtEl>
                                        <p:attrNameLst>
                                          <p:attrName>ppt_h</p:attrName>
                                        </p:attrNameLst>
                                      </p:cBhvr>
                                      <p:tavLst>
                                        <p:tav tm="0">
                                          <p:val>
                                            <p:fltVal val="0"/>
                                          </p:val>
                                        </p:tav>
                                        <p:tav tm="100000">
                                          <p:val>
                                            <p:strVal val="#ppt_h"/>
                                          </p:val>
                                        </p:tav>
                                      </p:tavLst>
                                    </p:anim>
                                    <p:animEffect transition="in" filter="fade">
                                      <p:cBhvr>
                                        <p:cTn id="104" dur="100"/>
                                        <p:tgtEl>
                                          <p:spTgt spid="34"/>
                                        </p:tgtEl>
                                      </p:cBhvr>
                                    </p:animEffect>
                                  </p:childTnLst>
                                </p:cTn>
                              </p:par>
                              <p:par>
                                <p:cTn id="105" presetID="6" presetClass="emph" presetSubtype="0" fill="hold" grpId="1" nodeType="withEffect">
                                  <p:stCondLst>
                                    <p:cond delay="100"/>
                                  </p:stCondLst>
                                  <p:childTnLst>
                                    <p:animScale>
                                      <p:cBhvr>
                                        <p:cTn id="106" dur="100" fill="hold"/>
                                        <p:tgtEl>
                                          <p:spTgt spid="34"/>
                                        </p:tgtEl>
                                      </p:cBhvr>
                                      <p:by x="110000" y="110000"/>
                                    </p:animScale>
                                  </p:childTnLst>
                                </p:cTn>
                              </p:par>
                              <p:par>
                                <p:cTn id="107" presetID="6" presetClass="emph" presetSubtype="0" fill="hold" grpId="2" nodeType="withEffect">
                                  <p:stCondLst>
                                    <p:cond delay="200"/>
                                  </p:stCondLst>
                                  <p:childTnLst>
                                    <p:animScale>
                                      <p:cBhvr>
                                        <p:cTn id="108" dur="200" fill="hold"/>
                                        <p:tgtEl>
                                          <p:spTgt spid="34"/>
                                        </p:tgtEl>
                                      </p:cBhvr>
                                      <p:by x="90000" y="90000"/>
                                    </p:animScale>
                                  </p:childTnLst>
                                </p:cTn>
                              </p:par>
                              <p:par>
                                <p:cTn id="109" presetID="6" presetClass="emph" presetSubtype="0" fill="hold" grpId="3" nodeType="withEffect">
                                  <p:stCondLst>
                                    <p:cond delay="400"/>
                                  </p:stCondLst>
                                  <p:childTnLst>
                                    <p:animScale>
                                      <p:cBhvr>
                                        <p:cTn id="110" dur="100" fill="hold"/>
                                        <p:tgtEl>
                                          <p:spTgt spid="34"/>
                                        </p:tgtEl>
                                      </p:cBhvr>
                                      <p:by x="105000" y="105000"/>
                                    </p:animScale>
                                  </p:childTnLst>
                                </p:cTn>
                              </p:par>
                              <p:par>
                                <p:cTn id="111" presetID="6" presetClass="emph" presetSubtype="0" fill="hold" grpId="4" nodeType="withEffect">
                                  <p:stCondLst>
                                    <p:cond delay="500"/>
                                  </p:stCondLst>
                                  <p:childTnLst>
                                    <p:animScale>
                                      <p:cBhvr>
                                        <p:cTn id="112" dur="200" fill="hold"/>
                                        <p:tgtEl>
                                          <p:spTgt spid="34"/>
                                        </p:tgtEl>
                                      </p:cBhvr>
                                      <p:by x="95000" y="95000"/>
                                    </p:animScale>
                                  </p:childTnLst>
                                </p:cTn>
                              </p:par>
                            </p:childTnLst>
                          </p:cTn>
                        </p:par>
                        <p:par>
                          <p:cTn id="113" fill="hold">
                            <p:stCondLst>
                              <p:cond delay="5650"/>
                            </p:stCondLst>
                            <p:childTnLst>
                              <p:par>
                                <p:cTn id="114" presetID="53" presetClass="entr" presetSubtype="16" fill="hold" grpId="0" nodeType="afterEffect">
                                  <p:stCondLst>
                                    <p:cond delay="0"/>
                                  </p:stCondLst>
                                  <p:childTnLst>
                                    <p:set>
                                      <p:cBhvr>
                                        <p:cTn id="115" dur="1" fill="hold">
                                          <p:stCondLst>
                                            <p:cond delay="0"/>
                                          </p:stCondLst>
                                        </p:cTn>
                                        <p:tgtEl>
                                          <p:spTgt spid="24"/>
                                        </p:tgtEl>
                                        <p:attrNameLst>
                                          <p:attrName>style.visibility</p:attrName>
                                        </p:attrNameLst>
                                      </p:cBhvr>
                                      <p:to>
                                        <p:strVal val="visible"/>
                                      </p:to>
                                    </p:set>
                                    <p:anim calcmode="lin" valueType="num">
                                      <p:cBhvr>
                                        <p:cTn id="116" dur="100" fill="hold"/>
                                        <p:tgtEl>
                                          <p:spTgt spid="24"/>
                                        </p:tgtEl>
                                        <p:attrNameLst>
                                          <p:attrName>ppt_w</p:attrName>
                                        </p:attrNameLst>
                                      </p:cBhvr>
                                      <p:tavLst>
                                        <p:tav tm="0">
                                          <p:val>
                                            <p:fltVal val="0"/>
                                          </p:val>
                                        </p:tav>
                                        <p:tav tm="100000">
                                          <p:val>
                                            <p:strVal val="#ppt_w"/>
                                          </p:val>
                                        </p:tav>
                                      </p:tavLst>
                                    </p:anim>
                                    <p:anim calcmode="lin" valueType="num">
                                      <p:cBhvr>
                                        <p:cTn id="117" dur="100" fill="hold"/>
                                        <p:tgtEl>
                                          <p:spTgt spid="24"/>
                                        </p:tgtEl>
                                        <p:attrNameLst>
                                          <p:attrName>ppt_h</p:attrName>
                                        </p:attrNameLst>
                                      </p:cBhvr>
                                      <p:tavLst>
                                        <p:tav tm="0">
                                          <p:val>
                                            <p:fltVal val="0"/>
                                          </p:val>
                                        </p:tav>
                                        <p:tav tm="100000">
                                          <p:val>
                                            <p:strVal val="#ppt_h"/>
                                          </p:val>
                                        </p:tav>
                                      </p:tavLst>
                                    </p:anim>
                                    <p:animEffect transition="in" filter="fade">
                                      <p:cBhvr>
                                        <p:cTn id="118" dur="100"/>
                                        <p:tgtEl>
                                          <p:spTgt spid="24"/>
                                        </p:tgtEl>
                                      </p:cBhvr>
                                    </p:animEffect>
                                  </p:childTnLst>
                                </p:cTn>
                              </p:par>
                              <p:par>
                                <p:cTn id="119" presetID="6" presetClass="emph" presetSubtype="0" fill="hold" grpId="1" nodeType="withEffect">
                                  <p:stCondLst>
                                    <p:cond delay="100"/>
                                  </p:stCondLst>
                                  <p:childTnLst>
                                    <p:animScale>
                                      <p:cBhvr>
                                        <p:cTn id="120" dur="100" fill="hold"/>
                                        <p:tgtEl>
                                          <p:spTgt spid="24"/>
                                        </p:tgtEl>
                                      </p:cBhvr>
                                      <p:by x="110000" y="110000"/>
                                    </p:animScale>
                                  </p:childTnLst>
                                </p:cTn>
                              </p:par>
                              <p:par>
                                <p:cTn id="121" presetID="6" presetClass="emph" presetSubtype="0" fill="hold" grpId="2" nodeType="withEffect">
                                  <p:stCondLst>
                                    <p:cond delay="200"/>
                                  </p:stCondLst>
                                  <p:childTnLst>
                                    <p:animScale>
                                      <p:cBhvr>
                                        <p:cTn id="122" dur="200" fill="hold"/>
                                        <p:tgtEl>
                                          <p:spTgt spid="24"/>
                                        </p:tgtEl>
                                      </p:cBhvr>
                                      <p:by x="90000" y="90000"/>
                                    </p:animScale>
                                  </p:childTnLst>
                                </p:cTn>
                              </p:par>
                              <p:par>
                                <p:cTn id="123" presetID="6" presetClass="emph" presetSubtype="0" fill="hold" grpId="3" nodeType="withEffect">
                                  <p:stCondLst>
                                    <p:cond delay="400"/>
                                  </p:stCondLst>
                                  <p:childTnLst>
                                    <p:animScale>
                                      <p:cBhvr>
                                        <p:cTn id="124" dur="100" fill="hold"/>
                                        <p:tgtEl>
                                          <p:spTgt spid="24"/>
                                        </p:tgtEl>
                                      </p:cBhvr>
                                      <p:by x="105000" y="105000"/>
                                    </p:animScale>
                                  </p:childTnLst>
                                </p:cTn>
                              </p:par>
                              <p:par>
                                <p:cTn id="125" presetID="6" presetClass="emph" presetSubtype="0" fill="hold" grpId="4" nodeType="withEffect">
                                  <p:stCondLst>
                                    <p:cond delay="500"/>
                                  </p:stCondLst>
                                  <p:childTnLst>
                                    <p:animScale>
                                      <p:cBhvr>
                                        <p:cTn id="126" dur="200" fill="hold"/>
                                        <p:tgtEl>
                                          <p:spTgt spid="24"/>
                                        </p:tgtEl>
                                      </p:cBhvr>
                                      <p:by x="95000" y="95000"/>
                                    </p:animScale>
                                  </p:childTnLst>
                                </p:cTn>
                              </p:par>
                            </p:childTnLst>
                          </p:cTn>
                        </p:par>
                        <p:par>
                          <p:cTn id="127" fill="hold">
                            <p:stCondLst>
                              <p:cond delay="6350"/>
                            </p:stCondLst>
                            <p:childTnLst>
                              <p:par>
                                <p:cTn id="128" presetID="53" presetClass="entr" presetSubtype="16" fill="hold" grpId="0" nodeType="after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p:cTn id="130" dur="100" fill="hold"/>
                                        <p:tgtEl>
                                          <p:spTgt spid="39"/>
                                        </p:tgtEl>
                                        <p:attrNameLst>
                                          <p:attrName>ppt_w</p:attrName>
                                        </p:attrNameLst>
                                      </p:cBhvr>
                                      <p:tavLst>
                                        <p:tav tm="0">
                                          <p:val>
                                            <p:fltVal val="0"/>
                                          </p:val>
                                        </p:tav>
                                        <p:tav tm="100000">
                                          <p:val>
                                            <p:strVal val="#ppt_w"/>
                                          </p:val>
                                        </p:tav>
                                      </p:tavLst>
                                    </p:anim>
                                    <p:anim calcmode="lin" valueType="num">
                                      <p:cBhvr>
                                        <p:cTn id="131" dur="100" fill="hold"/>
                                        <p:tgtEl>
                                          <p:spTgt spid="39"/>
                                        </p:tgtEl>
                                        <p:attrNameLst>
                                          <p:attrName>ppt_h</p:attrName>
                                        </p:attrNameLst>
                                      </p:cBhvr>
                                      <p:tavLst>
                                        <p:tav tm="0">
                                          <p:val>
                                            <p:fltVal val="0"/>
                                          </p:val>
                                        </p:tav>
                                        <p:tav tm="100000">
                                          <p:val>
                                            <p:strVal val="#ppt_h"/>
                                          </p:val>
                                        </p:tav>
                                      </p:tavLst>
                                    </p:anim>
                                    <p:animEffect transition="in" filter="fade">
                                      <p:cBhvr>
                                        <p:cTn id="132" dur="100"/>
                                        <p:tgtEl>
                                          <p:spTgt spid="39"/>
                                        </p:tgtEl>
                                      </p:cBhvr>
                                    </p:animEffect>
                                  </p:childTnLst>
                                </p:cTn>
                              </p:par>
                              <p:par>
                                <p:cTn id="133" presetID="6" presetClass="emph" presetSubtype="0" fill="hold" grpId="1" nodeType="withEffect">
                                  <p:stCondLst>
                                    <p:cond delay="100"/>
                                  </p:stCondLst>
                                  <p:childTnLst>
                                    <p:animScale>
                                      <p:cBhvr>
                                        <p:cTn id="134" dur="100" fill="hold"/>
                                        <p:tgtEl>
                                          <p:spTgt spid="39"/>
                                        </p:tgtEl>
                                      </p:cBhvr>
                                      <p:by x="110000" y="110000"/>
                                    </p:animScale>
                                  </p:childTnLst>
                                </p:cTn>
                              </p:par>
                              <p:par>
                                <p:cTn id="135" presetID="6" presetClass="emph" presetSubtype="0" fill="hold" grpId="2" nodeType="withEffect">
                                  <p:stCondLst>
                                    <p:cond delay="200"/>
                                  </p:stCondLst>
                                  <p:childTnLst>
                                    <p:animScale>
                                      <p:cBhvr>
                                        <p:cTn id="136" dur="200" fill="hold"/>
                                        <p:tgtEl>
                                          <p:spTgt spid="39"/>
                                        </p:tgtEl>
                                      </p:cBhvr>
                                      <p:by x="90000" y="90000"/>
                                    </p:animScale>
                                  </p:childTnLst>
                                </p:cTn>
                              </p:par>
                              <p:par>
                                <p:cTn id="137" presetID="6" presetClass="emph" presetSubtype="0" fill="hold" grpId="3" nodeType="withEffect">
                                  <p:stCondLst>
                                    <p:cond delay="400"/>
                                  </p:stCondLst>
                                  <p:childTnLst>
                                    <p:animScale>
                                      <p:cBhvr>
                                        <p:cTn id="138" dur="100" fill="hold"/>
                                        <p:tgtEl>
                                          <p:spTgt spid="39"/>
                                        </p:tgtEl>
                                      </p:cBhvr>
                                      <p:by x="105000" y="105000"/>
                                    </p:animScale>
                                  </p:childTnLst>
                                </p:cTn>
                              </p:par>
                              <p:par>
                                <p:cTn id="139" presetID="6" presetClass="emph" presetSubtype="0" fill="hold" grpId="4" nodeType="withEffect">
                                  <p:stCondLst>
                                    <p:cond delay="500"/>
                                  </p:stCondLst>
                                  <p:childTnLst>
                                    <p:animScale>
                                      <p:cBhvr>
                                        <p:cTn id="140" dur="200" fill="hold"/>
                                        <p:tgtEl>
                                          <p:spTgt spid="39"/>
                                        </p:tgtEl>
                                      </p:cBhvr>
                                      <p:by x="95000" y="95000"/>
                                    </p:animScale>
                                  </p:childTnLst>
                                </p:cTn>
                              </p:par>
                            </p:childTnLst>
                          </p:cTn>
                        </p:par>
                        <p:par>
                          <p:cTn id="141" fill="hold">
                            <p:stCondLst>
                              <p:cond delay="7050"/>
                            </p:stCondLst>
                            <p:childTnLst>
                              <p:par>
                                <p:cTn id="142" presetID="14" presetClass="entr" presetSubtype="5" fill="hold" nodeType="afterEffect">
                                  <p:stCondLst>
                                    <p:cond delay="0"/>
                                  </p:stCondLst>
                                  <p:childTnLst>
                                    <p:set>
                                      <p:cBhvr>
                                        <p:cTn id="143" dur="1" fill="hold">
                                          <p:stCondLst>
                                            <p:cond delay="0"/>
                                          </p:stCondLst>
                                        </p:cTn>
                                        <p:tgtEl>
                                          <p:spTgt spid="22"/>
                                        </p:tgtEl>
                                        <p:attrNameLst>
                                          <p:attrName>style.visibility</p:attrName>
                                        </p:attrNameLst>
                                      </p:cBhvr>
                                      <p:to>
                                        <p:strVal val="visible"/>
                                      </p:to>
                                    </p:set>
                                    <p:animEffect transition="in" filter="randombar(vertical)">
                                      <p:cBhvr>
                                        <p:cTn id="144" dur="250"/>
                                        <p:tgtEl>
                                          <p:spTgt spid="22"/>
                                        </p:tgtEl>
                                      </p:cBhvr>
                                    </p:animEffect>
                                  </p:childTnLst>
                                </p:cTn>
                              </p:par>
                            </p:childTnLst>
                          </p:cTn>
                        </p:par>
                        <p:par>
                          <p:cTn id="145" fill="hold">
                            <p:stCondLst>
                              <p:cond delay="7300"/>
                            </p:stCondLst>
                            <p:childTnLst>
                              <p:par>
                                <p:cTn id="146" presetID="14" presetClass="entr" presetSubtype="5" fill="hold" nodeType="afterEffect">
                                  <p:stCondLst>
                                    <p:cond delay="0"/>
                                  </p:stCondLst>
                                  <p:childTnLst>
                                    <p:set>
                                      <p:cBhvr>
                                        <p:cTn id="147" dur="1" fill="hold">
                                          <p:stCondLst>
                                            <p:cond delay="0"/>
                                          </p:stCondLst>
                                        </p:cTn>
                                        <p:tgtEl>
                                          <p:spTgt spid="26"/>
                                        </p:tgtEl>
                                        <p:attrNameLst>
                                          <p:attrName>style.visibility</p:attrName>
                                        </p:attrNameLst>
                                      </p:cBhvr>
                                      <p:to>
                                        <p:strVal val="visible"/>
                                      </p:to>
                                    </p:set>
                                    <p:animEffect transition="in" filter="randombar(vertical)">
                                      <p:cBhvr>
                                        <p:cTn id="148" dur="250"/>
                                        <p:tgtEl>
                                          <p:spTgt spid="26"/>
                                        </p:tgtEl>
                                      </p:cBhvr>
                                    </p:animEffect>
                                  </p:childTnLst>
                                </p:cTn>
                              </p:par>
                            </p:childTnLst>
                          </p:cTn>
                        </p:par>
                        <p:par>
                          <p:cTn id="149" fill="hold">
                            <p:stCondLst>
                              <p:cond delay="7550"/>
                            </p:stCondLst>
                            <p:childTnLst>
                              <p:par>
                                <p:cTn id="150" presetID="14" presetClass="entr" presetSubtype="5" fill="hold" nodeType="afterEffect">
                                  <p:stCondLst>
                                    <p:cond delay="0"/>
                                  </p:stCondLst>
                                  <p:childTnLst>
                                    <p:set>
                                      <p:cBhvr>
                                        <p:cTn id="151" dur="1" fill="hold">
                                          <p:stCondLst>
                                            <p:cond delay="0"/>
                                          </p:stCondLst>
                                        </p:cTn>
                                        <p:tgtEl>
                                          <p:spTgt spid="25"/>
                                        </p:tgtEl>
                                        <p:attrNameLst>
                                          <p:attrName>style.visibility</p:attrName>
                                        </p:attrNameLst>
                                      </p:cBhvr>
                                      <p:to>
                                        <p:strVal val="visible"/>
                                      </p:to>
                                    </p:set>
                                    <p:animEffect transition="in" filter="randombar(vertical)">
                                      <p:cBhvr>
                                        <p:cTn id="152" dur="250"/>
                                        <p:tgtEl>
                                          <p:spTgt spid="25"/>
                                        </p:tgtEl>
                                      </p:cBhvr>
                                    </p:animEffect>
                                  </p:childTnLst>
                                </p:cTn>
                              </p:par>
                            </p:childTnLst>
                          </p:cTn>
                        </p:par>
                        <p:par>
                          <p:cTn id="153" fill="hold">
                            <p:stCondLst>
                              <p:cond delay="7800"/>
                            </p:stCondLst>
                            <p:childTnLst>
                              <p:par>
                                <p:cTn id="154" presetID="14" presetClass="entr" presetSubtype="5" fill="hold" nodeType="afterEffect">
                                  <p:stCondLst>
                                    <p:cond delay="0"/>
                                  </p:stCondLst>
                                  <p:childTnLst>
                                    <p:set>
                                      <p:cBhvr>
                                        <p:cTn id="155" dur="1" fill="hold">
                                          <p:stCondLst>
                                            <p:cond delay="0"/>
                                          </p:stCondLst>
                                        </p:cTn>
                                        <p:tgtEl>
                                          <p:spTgt spid="23"/>
                                        </p:tgtEl>
                                        <p:attrNameLst>
                                          <p:attrName>style.visibility</p:attrName>
                                        </p:attrNameLst>
                                      </p:cBhvr>
                                      <p:to>
                                        <p:strVal val="visible"/>
                                      </p:to>
                                    </p:set>
                                    <p:animEffect transition="in" filter="randombar(vertical)">
                                      <p:cBhvr>
                                        <p:cTn id="156" dur="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8" grpId="0" animBg="1"/>
      <p:bldP spid="9" grpId="0" animBg="1"/>
      <p:bldP spid="10" grpId="0" animBg="1"/>
      <p:bldP spid="11" grpId="0"/>
      <p:bldP spid="13" grpId="0" animBg="1"/>
      <p:bldP spid="14" grpId="0" animBg="1"/>
      <p:bldP spid="15" grpId="0" animBg="1"/>
      <p:bldP spid="16" grpId="0"/>
      <p:bldP spid="18" grpId="0" animBg="1"/>
      <p:bldP spid="19" grpId="0" animBg="1"/>
      <p:bldP spid="20" grpId="0" animBg="1"/>
      <p:bldP spid="21" grpId="0"/>
      <p:bldP spid="24" grpId="0" animBg="1"/>
      <p:bldP spid="24" grpId="1" animBg="1"/>
      <p:bldP spid="24" grpId="2" animBg="1"/>
      <p:bldP spid="24" grpId="3" animBg="1"/>
      <p:bldP spid="24" grpId="4" animBg="1"/>
      <p:bldP spid="29" grpId="0" animBg="1"/>
      <p:bldP spid="29" grpId="1" animBg="1"/>
      <p:bldP spid="29" grpId="2" animBg="1"/>
      <p:bldP spid="29" grpId="3" animBg="1"/>
      <p:bldP spid="29" grpId="4" animBg="1"/>
      <p:bldP spid="34" grpId="0" animBg="1"/>
      <p:bldP spid="34" grpId="1" animBg="1"/>
      <p:bldP spid="34" grpId="2" animBg="1"/>
      <p:bldP spid="34" grpId="3" animBg="1"/>
      <p:bldP spid="34" grpId="4" animBg="1"/>
      <p:bldP spid="39" grpId="0" animBg="1"/>
      <p:bldP spid="39" grpId="1" animBg="1"/>
      <p:bldP spid="39" grpId="2" animBg="1"/>
      <p:bldP spid="39" grpId="3" animBg="1"/>
      <p:bldP spid="39" grpId="4"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93264" y="898470"/>
            <a:ext cx="2158664" cy="461523"/>
          </a:xfrm>
          <a:prstGeom prst="rect">
            <a:avLst/>
          </a:prstGeom>
          <a:noFill/>
        </p:spPr>
        <p:txBody>
          <a:bodyPr wrap="square" rtlCol="0">
            <a:spAutoFit/>
          </a:bodyPr>
          <a:lstStyle/>
          <a:p>
            <a:pPr algn="ctr" defTabSz="685594">
              <a:defRPr/>
            </a:pPr>
            <a:r>
              <a:rPr lang="zh-CN" altLang="en-US" sz="2399" dirty="0">
                <a:solidFill>
                  <a:prstClr val="white"/>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rPr>
              <a:t>点击添加标题</a:t>
            </a:r>
          </a:p>
        </p:txBody>
      </p:sp>
      <p:graphicFrame>
        <p:nvGraphicFramePr>
          <p:cNvPr id="3" name="图表 2"/>
          <p:cNvGraphicFramePr/>
          <p:nvPr>
            <p:extLst/>
          </p:nvPr>
        </p:nvGraphicFramePr>
        <p:xfrm>
          <a:off x="891883" y="1336814"/>
          <a:ext cx="7361427" cy="2799089"/>
        </p:xfrm>
        <a:graphic>
          <a:graphicData uri="http://schemas.openxmlformats.org/drawingml/2006/chart">
            <c:chart xmlns:c="http://schemas.openxmlformats.org/drawingml/2006/chart" xmlns:r="http://schemas.openxmlformats.org/officeDocument/2006/relationships" r:id="rId3"/>
          </a:graphicData>
        </a:graphic>
      </p:graphicFrame>
      <p:sp>
        <p:nvSpPr>
          <p:cNvPr id="4" name="文本框 113"/>
          <p:cNvSpPr txBox="1"/>
          <p:nvPr/>
        </p:nvSpPr>
        <p:spPr>
          <a:xfrm>
            <a:off x="963138" y="4234504"/>
            <a:ext cx="7226619" cy="43858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9689848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027053" y="3504004"/>
            <a:ext cx="842155" cy="484486"/>
          </a:xfrm>
          <a:prstGeom prst="rect">
            <a:avLst/>
          </a:prstGeom>
          <a:noFill/>
        </p:spPr>
        <p:txBody>
          <a:bodyPr wrap="square" lIns="68522" tIns="34261" rIns="68522" bIns="34261"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26" name="TextBox 25"/>
          <p:cNvSpPr txBox="1"/>
          <p:nvPr/>
        </p:nvSpPr>
        <p:spPr>
          <a:xfrm>
            <a:off x="2124504" y="2388897"/>
            <a:ext cx="1193052" cy="692123"/>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a:t>
            </a:r>
          </a:p>
        </p:txBody>
      </p:sp>
      <p:sp>
        <p:nvSpPr>
          <p:cNvPr id="27" name="TextBox 26"/>
          <p:cNvSpPr txBox="1"/>
          <p:nvPr/>
        </p:nvSpPr>
        <p:spPr>
          <a:xfrm>
            <a:off x="3608212" y="3328684"/>
            <a:ext cx="842155" cy="484486"/>
          </a:xfrm>
          <a:prstGeom prst="rect">
            <a:avLst/>
          </a:prstGeom>
          <a:noFill/>
        </p:spPr>
        <p:txBody>
          <a:bodyPr wrap="square" lIns="68522" tIns="34261" rIns="68522" bIns="34261"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37" name="TextBox 36"/>
          <p:cNvSpPr txBox="1"/>
          <p:nvPr/>
        </p:nvSpPr>
        <p:spPr>
          <a:xfrm>
            <a:off x="4689393" y="2518006"/>
            <a:ext cx="1193052" cy="484486"/>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a:t>
            </a:r>
          </a:p>
        </p:txBody>
      </p:sp>
      <p:sp>
        <p:nvSpPr>
          <p:cNvPr id="38" name="矩形 37"/>
          <p:cNvSpPr/>
          <p:nvPr/>
        </p:nvSpPr>
        <p:spPr>
          <a:xfrm>
            <a:off x="6453647" y="1833735"/>
            <a:ext cx="1942604" cy="2630069"/>
          </a:xfrm>
          <a:prstGeom prst="rect">
            <a:avLst/>
          </a:prstGeom>
        </p:spPr>
        <p:txBody>
          <a:bodyPr wrap="square" lIns="68522" tIns="34261" rIns="68522" bIns="34261">
            <a:spAutoFit/>
          </a:bodyPr>
          <a:lstStyle/>
          <a:p>
            <a:pPr defTabSz="914126">
              <a:lnSpc>
                <a:spcPct val="150000"/>
              </a:lnSpc>
              <a:defRPr/>
            </a:pPr>
            <a:r>
              <a:rPr lang="zh-CN" altLang="en-US" sz="1500" b="1" dirty="0">
                <a:solidFill>
                  <a:prstClr val="white"/>
                </a:solidFill>
                <a:latin typeface="微软雅黑" pitchFamily="34" charset="-122"/>
                <a:ea typeface="微软雅黑" pitchFamily="34" charset="-122"/>
              </a:rPr>
              <a:t>点击添加小标题</a:t>
            </a:r>
            <a:endParaRPr lang="en-US" altLang="zh-CN" sz="1500" b="1"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cs typeface="华文黑体" pitchFamily="2" charset="-122"/>
            </a:endParaRPr>
          </a:p>
        </p:txBody>
      </p:sp>
      <p:sp>
        <p:nvSpPr>
          <p:cNvPr id="43" name="Freeform 4"/>
          <p:cNvSpPr>
            <a:spLocks/>
          </p:cNvSpPr>
          <p:nvPr/>
        </p:nvSpPr>
        <p:spPr bwMode="auto">
          <a:xfrm>
            <a:off x="1839439" y="1870004"/>
            <a:ext cx="1746266" cy="174683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4" name="Freeform 6"/>
          <p:cNvSpPr>
            <a:spLocks/>
          </p:cNvSpPr>
          <p:nvPr/>
        </p:nvSpPr>
        <p:spPr bwMode="auto">
          <a:xfrm>
            <a:off x="3330689" y="2822101"/>
            <a:ext cx="1380278" cy="1380730"/>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3"/>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5" name="Freeform 8"/>
          <p:cNvSpPr>
            <a:spLocks/>
          </p:cNvSpPr>
          <p:nvPr/>
        </p:nvSpPr>
        <p:spPr bwMode="auto">
          <a:xfrm>
            <a:off x="686793" y="2955568"/>
            <a:ext cx="1523437" cy="152303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6" name="Freeform 6"/>
          <p:cNvSpPr>
            <a:spLocks/>
          </p:cNvSpPr>
          <p:nvPr/>
        </p:nvSpPr>
        <p:spPr bwMode="auto">
          <a:xfrm>
            <a:off x="4443810" y="1925015"/>
            <a:ext cx="1667299" cy="166784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4"/>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7" name="矩形 46"/>
          <p:cNvSpPr/>
          <p:nvPr/>
        </p:nvSpPr>
        <p:spPr>
          <a:xfrm>
            <a:off x="3115047" y="1132035"/>
            <a:ext cx="2879412" cy="3475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r>
              <a:rPr lang="zh-CN" altLang="en-US" sz="1799" dirty="0">
                <a:solidFill>
                  <a:prstClr val="white"/>
                </a:solidFill>
                <a:latin typeface="微软雅黑" pitchFamily="34" charset="-122"/>
                <a:ea typeface="微软雅黑" pitchFamily="34" charset="-122"/>
              </a:rPr>
              <a:t>点击添加小标题</a:t>
            </a:r>
          </a:p>
        </p:txBody>
      </p:sp>
    </p:spTree>
    <p:extLst>
      <p:ext uri="{BB962C8B-B14F-4D97-AF65-F5344CB8AC3E}">
        <p14:creationId xmlns:p14="http://schemas.microsoft.com/office/powerpoint/2010/main" val="366619495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outVertical)">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par>
                                <p:cTn id="12" presetID="8" presetClass="emph" presetSubtype="0" repeatCount="indefinite" fill="hold" grpId="1" nodeType="withEffect">
                                  <p:stCondLst>
                                    <p:cond delay="0"/>
                                  </p:stCondLst>
                                  <p:childTnLst>
                                    <p:animRot by="-86400000">
                                      <p:cBhvr>
                                        <p:cTn id="13" dur="8000" fill="hold"/>
                                        <p:tgtEl>
                                          <p:spTgt spid="45"/>
                                        </p:tgtEl>
                                        <p:attrNameLst>
                                          <p:attrName>r</p:attrName>
                                        </p:attrNameLst>
                                      </p:cBhvr>
                                    </p:animRot>
                                  </p:childTnLst>
                                </p:cTn>
                              </p:par>
                              <p:par>
                                <p:cTn id="14" presetID="53" presetClass="entr" presetSubtype="16" fill="hold" grpId="0" nodeType="withEffect">
                                  <p:stCondLst>
                                    <p:cond delay="50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Effect transition="in" filter="fade">
                                      <p:cBhvr>
                                        <p:cTn id="18" dur="500"/>
                                        <p:tgtEl>
                                          <p:spTgt spid="25"/>
                                        </p:tgtEl>
                                      </p:cBhvr>
                                    </p:animEffect>
                                  </p:childTnLst>
                                </p:cTn>
                              </p:par>
                              <p:par>
                                <p:cTn id="19" presetID="10" presetClass="entr" presetSubtype="0" fill="hold" grpId="0" nodeType="withEffect">
                                  <p:stCondLst>
                                    <p:cond delay="150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8" presetClass="emph" presetSubtype="0" repeatCount="indefinite" fill="hold" grpId="1" nodeType="withEffect">
                                  <p:stCondLst>
                                    <p:cond delay="1500"/>
                                  </p:stCondLst>
                                  <p:childTnLst>
                                    <p:animRot by="64800000">
                                      <p:cBhvr>
                                        <p:cTn id="23" dur="7500" fill="hold"/>
                                        <p:tgtEl>
                                          <p:spTgt spid="43"/>
                                        </p:tgtEl>
                                        <p:attrNameLst>
                                          <p:attrName>r</p:attrName>
                                        </p:attrNameLst>
                                      </p:cBhvr>
                                    </p:animRot>
                                  </p:childTnLst>
                                </p:cTn>
                              </p:par>
                              <p:par>
                                <p:cTn id="24" presetID="53" presetClass="entr" presetSubtype="16" fill="hold" grpId="0"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Effect transition="in" filter="fade">
                                      <p:cBhvr>
                                        <p:cTn id="28" dur="500"/>
                                        <p:tgtEl>
                                          <p:spTgt spid="26"/>
                                        </p:tgtEl>
                                      </p:cBhvr>
                                    </p:animEffect>
                                  </p:childTnLst>
                                </p:cTn>
                              </p:par>
                              <p:par>
                                <p:cTn id="29" presetID="10" presetClass="entr" presetSubtype="0" fill="hold" grpId="0" nodeType="withEffect">
                                  <p:stCondLst>
                                    <p:cond delay="300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8" presetClass="emph" presetSubtype="0" repeatCount="indefinite" fill="hold" grpId="1" nodeType="withEffect">
                                  <p:stCondLst>
                                    <p:cond delay="3000"/>
                                  </p:stCondLst>
                                  <p:childTnLst>
                                    <p:animRot by="-108000000">
                                      <p:cBhvr>
                                        <p:cTn id="33" dur="7500" fill="hold"/>
                                        <p:tgtEl>
                                          <p:spTgt spid="44"/>
                                        </p:tgtEl>
                                        <p:attrNameLst>
                                          <p:attrName>r</p:attrName>
                                        </p:attrNameLst>
                                      </p:cBhvr>
                                    </p:animRot>
                                  </p:childTnLst>
                                </p:cTn>
                              </p:par>
                              <p:par>
                                <p:cTn id="34" presetID="53" presetClass="entr" presetSubtype="16" fill="hold" grpId="0" nodeType="withEffect">
                                  <p:stCondLst>
                                    <p:cond delay="400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par>
                                <p:cTn id="39" presetID="10" presetClass="entr" presetSubtype="0" fill="hold" grpId="0" nodeType="withEffect">
                                  <p:stCondLst>
                                    <p:cond delay="4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8" presetClass="emph" presetSubtype="0" repeatCount="indefinite" fill="hold" grpId="1" nodeType="withEffect">
                                  <p:stCondLst>
                                    <p:cond delay="4500"/>
                                  </p:stCondLst>
                                  <p:childTnLst>
                                    <p:animRot by="86400000">
                                      <p:cBhvr>
                                        <p:cTn id="43" dur="7000" fill="hold"/>
                                        <p:tgtEl>
                                          <p:spTgt spid="46"/>
                                        </p:tgtEl>
                                        <p:attrNameLst>
                                          <p:attrName>r</p:attrName>
                                        </p:attrNameLst>
                                      </p:cBhvr>
                                    </p:animRot>
                                  </p:childTnLst>
                                </p:cTn>
                              </p:par>
                              <p:par>
                                <p:cTn id="44" presetID="53" presetClass="entr" presetSubtype="16" fill="hold" grpId="0" nodeType="withEffect">
                                  <p:stCondLst>
                                    <p:cond delay="50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par>
                                <p:cTn id="49" presetID="22" presetClass="entr" presetSubtype="8" fill="hold" grpId="0" nodeType="withEffect">
                                  <p:stCondLst>
                                    <p:cond delay="650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7" grpId="0"/>
      <p:bldP spid="38" grpId="0"/>
      <p:bldP spid="43" grpId="0" animBg="1"/>
      <p:bldP spid="43" grpId="1" animBg="1"/>
      <p:bldP spid="44" grpId="0" animBg="1"/>
      <p:bldP spid="44" grpId="1" animBg="1"/>
      <p:bldP spid="45" grpId="0" animBg="1"/>
      <p:bldP spid="45" grpId="1" animBg="1"/>
      <p:bldP spid="46" grpId="0" animBg="1"/>
      <p:bldP spid="46" grpId="1"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3"/>
          <p:cNvSpPr/>
          <p:nvPr/>
        </p:nvSpPr>
        <p:spPr>
          <a:xfrm>
            <a:off x="763966" y="1419979"/>
            <a:ext cx="1330374" cy="1330373"/>
          </a:xfrm>
          <a:prstGeom prst="ellipse">
            <a:avLst/>
          </a:prstGeom>
          <a:solidFill>
            <a:schemeClr val="accent1">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9" name="Oval 14"/>
          <p:cNvSpPr/>
          <p:nvPr/>
        </p:nvSpPr>
        <p:spPr>
          <a:xfrm>
            <a:off x="2884535" y="1425477"/>
            <a:ext cx="1330374" cy="1330373"/>
          </a:xfrm>
          <a:prstGeom prst="ellipse">
            <a:avLst/>
          </a:prstGeom>
          <a:solidFill>
            <a:schemeClr val="accent2">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0" name="Oval 17"/>
          <p:cNvSpPr/>
          <p:nvPr/>
        </p:nvSpPr>
        <p:spPr>
          <a:xfrm>
            <a:off x="5008079" y="1425477"/>
            <a:ext cx="1330374" cy="1330373"/>
          </a:xfrm>
          <a:prstGeom prst="ellipse">
            <a:avLst/>
          </a:prstGeom>
          <a:solidFill>
            <a:schemeClr val="accent3">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1" name="Oval 20"/>
          <p:cNvSpPr/>
          <p:nvPr/>
        </p:nvSpPr>
        <p:spPr>
          <a:xfrm>
            <a:off x="7128858" y="1425477"/>
            <a:ext cx="1330374" cy="1330373"/>
          </a:xfrm>
          <a:prstGeom prst="ellipse">
            <a:avLst/>
          </a:prstGeom>
          <a:solidFill>
            <a:schemeClr val="accent4">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2" name="TextBox 11"/>
          <p:cNvSpPr txBox="1"/>
          <p:nvPr/>
        </p:nvSpPr>
        <p:spPr>
          <a:xfrm>
            <a:off x="2067381"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3" name="TextBox 12"/>
          <p:cNvSpPr txBox="1"/>
          <p:nvPr/>
        </p:nvSpPr>
        <p:spPr>
          <a:xfrm>
            <a:off x="4189543"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4" name="TextBox 13"/>
          <p:cNvSpPr txBox="1"/>
          <p:nvPr/>
        </p:nvSpPr>
        <p:spPr>
          <a:xfrm>
            <a:off x="6299917" y="1613400"/>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5" name="TextBox 14"/>
          <p:cNvSpPr txBox="1"/>
          <p:nvPr/>
        </p:nvSpPr>
        <p:spPr>
          <a:xfrm>
            <a:off x="533001" y="3205200"/>
            <a:ext cx="1807440" cy="230761"/>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6" name="TextBox 15"/>
          <p:cNvSpPr txBox="1"/>
          <p:nvPr/>
        </p:nvSpPr>
        <p:spPr>
          <a:xfrm>
            <a:off x="659568"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7" name="TextBox 16"/>
          <p:cNvSpPr txBox="1"/>
          <p:nvPr/>
        </p:nvSpPr>
        <p:spPr>
          <a:xfrm>
            <a:off x="2626764" y="3202657"/>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8" name="TextBox 17"/>
          <p:cNvSpPr txBox="1"/>
          <p:nvPr/>
        </p:nvSpPr>
        <p:spPr>
          <a:xfrm>
            <a:off x="2753330" y="3506762"/>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9" name="TextBox 18"/>
          <p:cNvSpPr txBox="1"/>
          <p:nvPr/>
        </p:nvSpPr>
        <p:spPr>
          <a:xfrm>
            <a:off x="4757527" y="3200114"/>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0" name="TextBox 19"/>
          <p:cNvSpPr txBox="1"/>
          <p:nvPr/>
        </p:nvSpPr>
        <p:spPr>
          <a:xfrm>
            <a:off x="4884093" y="3504218"/>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1" name="TextBox 20"/>
          <p:cNvSpPr txBox="1"/>
          <p:nvPr/>
        </p:nvSpPr>
        <p:spPr>
          <a:xfrm>
            <a:off x="6939735" y="3205201"/>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2" name="TextBox 21"/>
          <p:cNvSpPr txBox="1"/>
          <p:nvPr/>
        </p:nvSpPr>
        <p:spPr>
          <a:xfrm>
            <a:off x="7066302"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3" name="Freeform 12"/>
          <p:cNvSpPr>
            <a:spLocks noEditPoints="1"/>
          </p:cNvSpPr>
          <p:nvPr/>
        </p:nvSpPr>
        <p:spPr bwMode="auto">
          <a:xfrm>
            <a:off x="5291858" y="1724708"/>
            <a:ext cx="798498" cy="72906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dirty="0">
              <a:solidFill>
                <a:prstClr val="white"/>
              </a:solidFill>
              <a:latin typeface="Calibri" panose="020F0502020204030204"/>
            </a:endParaRPr>
          </a:p>
        </p:txBody>
      </p:sp>
      <p:grpSp>
        <p:nvGrpSpPr>
          <p:cNvPr id="24" name="Group 71"/>
          <p:cNvGrpSpPr/>
          <p:nvPr/>
        </p:nvGrpSpPr>
        <p:grpSpPr>
          <a:xfrm>
            <a:off x="3241990" y="1794848"/>
            <a:ext cx="584042" cy="583029"/>
            <a:chOff x="3810000" y="2265363"/>
            <a:chExt cx="915988" cy="914400"/>
          </a:xfrm>
          <a:solidFill>
            <a:schemeClr val="bg1"/>
          </a:solidFill>
        </p:grpSpPr>
        <p:sp>
          <p:nvSpPr>
            <p:cNvPr id="25"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26"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1"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2"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3"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4"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5"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6"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37" name="Group 173"/>
          <p:cNvGrpSpPr/>
          <p:nvPr/>
        </p:nvGrpSpPr>
        <p:grpSpPr>
          <a:xfrm>
            <a:off x="7467328" y="1759067"/>
            <a:ext cx="647872" cy="643153"/>
            <a:chOff x="6400800" y="1195388"/>
            <a:chExt cx="654050" cy="649287"/>
          </a:xfrm>
          <a:solidFill>
            <a:schemeClr val="bg1"/>
          </a:solidFill>
        </p:grpSpPr>
        <p:sp>
          <p:nvSpPr>
            <p:cNvPr id="38"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9"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0"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1"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2"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43" name="Group 162"/>
          <p:cNvGrpSpPr/>
          <p:nvPr/>
        </p:nvGrpSpPr>
        <p:grpSpPr>
          <a:xfrm>
            <a:off x="1125664" y="1731775"/>
            <a:ext cx="604102" cy="646103"/>
            <a:chOff x="4267200" y="1196975"/>
            <a:chExt cx="593725" cy="635001"/>
          </a:xfrm>
          <a:solidFill>
            <a:schemeClr val="bg1"/>
          </a:solidFill>
        </p:grpSpPr>
        <p:sp>
          <p:nvSpPr>
            <p:cNvPr id="44"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5"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spTree>
    <p:extLst>
      <p:ext uri="{BB962C8B-B14F-4D97-AF65-F5344CB8AC3E}">
        <p14:creationId xmlns:p14="http://schemas.microsoft.com/office/powerpoint/2010/main" val="28055252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500" fill="hold"/>
                                        <p:tgtEl>
                                          <p:spTgt spid="14"/>
                                        </p:tgtEl>
                                        <p:attrNameLst>
                                          <p:attrName>ppt_w</p:attrName>
                                        </p:attrNameLst>
                                      </p:cBhvr>
                                      <p:tavLst>
                                        <p:tav tm="0">
                                          <p:val>
                                            <p:fltVal val="0"/>
                                          </p:val>
                                        </p:tav>
                                        <p:tav tm="100000">
                                          <p:val>
                                            <p:strVal val="#ppt_w"/>
                                          </p:val>
                                        </p:tav>
                                      </p:tavLst>
                                    </p:anim>
                                    <p:anim calcmode="lin" valueType="num">
                                      <p:cBhvr>
                                        <p:cTn id="74" dur="500" fill="hold"/>
                                        <p:tgtEl>
                                          <p:spTgt spid="14"/>
                                        </p:tgtEl>
                                        <p:attrNameLst>
                                          <p:attrName>ppt_h</p:attrName>
                                        </p:attrNameLst>
                                      </p:cBhvr>
                                      <p:tavLst>
                                        <p:tav tm="0">
                                          <p:val>
                                            <p:fltVal val="0"/>
                                          </p:val>
                                        </p:tav>
                                        <p:tav tm="100000">
                                          <p:val>
                                            <p:strVal val="#ppt_h"/>
                                          </p:val>
                                        </p:tav>
                                      </p:tavLst>
                                    </p:anim>
                                    <p:animEffect transition="in" filter="fade">
                                      <p:cBhvr>
                                        <p:cTn id="75" dur="500"/>
                                        <p:tgtEl>
                                          <p:spTgt spid="14"/>
                                        </p:tgtEl>
                                      </p:cBhvr>
                                    </p:animEffect>
                                  </p:childTnLst>
                                </p:cTn>
                              </p:par>
                            </p:childTnLst>
                          </p:cTn>
                        </p:par>
                        <p:par>
                          <p:cTn id="76" fill="hold">
                            <p:stCondLst>
                              <p:cond delay="750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childTnLst>
                          </p:cTn>
                        </p:par>
                        <p:par>
                          <p:cTn id="82" fill="hold">
                            <p:stCondLst>
                              <p:cond delay="8000"/>
                            </p:stCondLst>
                            <p:childTnLst>
                              <p:par>
                                <p:cTn id="83" presetID="10" presetClass="entr" presetSubtype="0" fill="hold"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H="1">
            <a:off x="2822569"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578075"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3700326" y="3169157"/>
            <a:ext cx="175550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3079656"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4320989"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620583" y="3524162"/>
            <a:ext cx="985296" cy="10008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4" name="TextBox 33"/>
          <p:cNvSpPr txBox="1"/>
          <p:nvPr/>
        </p:nvSpPr>
        <p:spPr>
          <a:xfrm>
            <a:off x="1665730" y="3705350"/>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35" name="组合 34"/>
          <p:cNvGrpSpPr/>
          <p:nvPr/>
        </p:nvGrpSpPr>
        <p:grpSpPr>
          <a:xfrm>
            <a:off x="3631846" y="2921757"/>
            <a:ext cx="1871630" cy="2673396"/>
            <a:chOff x="3993415" y="3271064"/>
            <a:chExt cx="1872208" cy="2674221"/>
          </a:xfrm>
        </p:grpSpPr>
        <p:sp>
          <p:nvSpPr>
            <p:cNvPr id="36" name="椭圆 35"/>
            <p:cNvSpPr/>
            <p:nvPr/>
          </p:nvSpPr>
          <p:spPr>
            <a:xfrm>
              <a:off x="3993415" y="3271064"/>
              <a:ext cx="1872208" cy="1872208"/>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9" name="圆角矩形 38"/>
            <p:cNvSpPr/>
            <p:nvPr/>
          </p:nvSpPr>
          <p:spPr>
            <a:xfrm>
              <a:off x="4735736" y="5143272"/>
              <a:ext cx="396240" cy="802013"/>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
        <p:nvSpPr>
          <p:cNvPr id="40" name="Rectangle 11"/>
          <p:cNvSpPr>
            <a:spLocks noChangeArrowheads="1"/>
          </p:cNvSpPr>
          <p:nvPr/>
        </p:nvSpPr>
        <p:spPr bwMode="gray">
          <a:xfrm>
            <a:off x="3836283" y="3522867"/>
            <a:ext cx="1463256" cy="707668"/>
          </a:xfrm>
          <a:prstGeom prst="rect">
            <a:avLst/>
          </a:prstGeom>
          <a:noFill/>
          <a:ln>
            <a:noFill/>
          </a:ln>
          <a:extLst/>
        </p:spPr>
        <p:txBody>
          <a:bodyPr wrap="square">
            <a:spAutoFit/>
          </a:bodyPr>
          <a:lstStyle/>
          <a:p>
            <a:pPr algn="ctr" defTabSz="914126">
              <a:defRPr/>
            </a:pPr>
            <a:r>
              <a:rPr lang="zh-CN" altLang="en-US" sz="1999" b="1" dirty="0">
                <a:solidFill>
                  <a:prstClr val="white"/>
                </a:solidFill>
                <a:latin typeface="微软雅黑" pitchFamily="34" charset="-122"/>
                <a:ea typeface="微软雅黑" pitchFamily="34" charset="-122"/>
              </a:rPr>
              <a:t>点击添加</a:t>
            </a:r>
            <a:endParaRPr lang="en-US" altLang="zh-CN" sz="1999" b="1" dirty="0">
              <a:solidFill>
                <a:prstClr val="white"/>
              </a:solidFill>
              <a:latin typeface="微软雅黑" pitchFamily="34" charset="-122"/>
              <a:ea typeface="微软雅黑" pitchFamily="34" charset="-122"/>
            </a:endParaRPr>
          </a:p>
          <a:p>
            <a:pPr algn="ctr" defTabSz="914126">
              <a:defRPr/>
            </a:pPr>
            <a:r>
              <a:rPr lang="zh-CN" altLang="en-US" sz="1999" b="1" dirty="0">
                <a:solidFill>
                  <a:prstClr val="white"/>
                </a:solidFill>
                <a:latin typeface="微软雅黑" pitchFamily="34" charset="-122"/>
                <a:ea typeface="微软雅黑" pitchFamily="34" charset="-122"/>
              </a:rPr>
              <a:t>标题内容</a:t>
            </a:r>
          </a:p>
        </p:txBody>
      </p:sp>
      <p:sp>
        <p:nvSpPr>
          <p:cNvPr id="41" name="椭圆 40"/>
          <p:cNvSpPr/>
          <p:nvPr/>
        </p:nvSpPr>
        <p:spPr>
          <a:xfrm>
            <a:off x="2362946" y="1807638"/>
            <a:ext cx="985296" cy="10008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42" name="椭圆 41"/>
          <p:cNvSpPr/>
          <p:nvPr/>
        </p:nvSpPr>
        <p:spPr>
          <a:xfrm>
            <a:off x="4090605" y="1155609"/>
            <a:ext cx="985296" cy="10008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8" name="椭圆 67"/>
          <p:cNvSpPr/>
          <p:nvPr/>
        </p:nvSpPr>
        <p:spPr>
          <a:xfrm>
            <a:off x="5746277" y="1861983"/>
            <a:ext cx="985296" cy="10008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9" name="椭圆 68"/>
          <p:cNvSpPr/>
          <p:nvPr/>
        </p:nvSpPr>
        <p:spPr>
          <a:xfrm>
            <a:off x="6456290" y="3524162"/>
            <a:ext cx="985296" cy="1000823"/>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70" name="TextBox 69"/>
          <p:cNvSpPr txBox="1"/>
          <p:nvPr/>
        </p:nvSpPr>
        <p:spPr>
          <a:xfrm>
            <a:off x="2412428" y="1998526"/>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1" name="TextBox 70"/>
          <p:cNvSpPr txBox="1"/>
          <p:nvPr/>
        </p:nvSpPr>
        <p:spPr>
          <a:xfrm>
            <a:off x="4140086" y="135110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2" name="TextBox 71"/>
          <p:cNvSpPr txBox="1"/>
          <p:nvPr/>
        </p:nvSpPr>
        <p:spPr>
          <a:xfrm>
            <a:off x="5795759" y="204122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3" name="TextBox 72"/>
          <p:cNvSpPr txBox="1"/>
          <p:nvPr/>
        </p:nvSpPr>
        <p:spPr>
          <a:xfrm>
            <a:off x="6515617" y="3706173"/>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74" name="组合 73"/>
          <p:cNvGrpSpPr/>
          <p:nvPr/>
        </p:nvGrpSpPr>
        <p:grpSpPr>
          <a:xfrm>
            <a:off x="756755" y="1060050"/>
            <a:ext cx="2912693" cy="499983"/>
            <a:chOff x="539552" y="1182027"/>
            <a:chExt cx="2913592" cy="500137"/>
          </a:xfrm>
        </p:grpSpPr>
        <p:sp>
          <p:nvSpPr>
            <p:cNvPr id="75" name="TextBox 74"/>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defTabSz="914126">
                <a:defRPr/>
              </a:pPr>
              <a:r>
                <a:rPr lang="zh-CN" altLang="en-US" dirty="0">
                  <a:solidFill>
                    <a:prstClr val="white"/>
                  </a:solidFill>
                </a:rPr>
                <a:t>详写内容</a:t>
              </a:r>
              <a:r>
                <a:rPr lang="en-US" altLang="zh-CN" dirty="0">
                  <a:solidFill>
                    <a:prstClr val="white"/>
                  </a:solidFill>
                </a:rPr>
                <a:t>……</a:t>
              </a:r>
              <a:r>
                <a:rPr lang="zh-CN" altLang="en-US" dirty="0">
                  <a:solidFill>
                    <a:prstClr val="white"/>
                  </a:solidFill>
                </a:rPr>
                <a:t>点击输入本页需要详写的文字内容，简明扼要，此为概念图解，根据您的具体内容酌情修改。</a:t>
              </a:r>
              <a:endParaRPr lang="en-US" altLang="zh-CN" dirty="0">
                <a:solidFill>
                  <a:prstClr val="white"/>
                </a:solidFill>
              </a:endParaRPr>
            </a:p>
          </p:txBody>
        </p:sp>
        <p:sp>
          <p:nvSpPr>
            <p:cNvPr id="76" name="矩形 75"/>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Tree>
    <p:extLst>
      <p:ext uri="{BB962C8B-B14F-4D97-AF65-F5344CB8AC3E}">
        <p14:creationId xmlns:p14="http://schemas.microsoft.com/office/powerpoint/2010/main" val="277302983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ppt_x"/>
                                          </p:val>
                                        </p:tav>
                                        <p:tav tm="100000">
                                          <p:val>
                                            <p:strVal val="#ppt_x"/>
                                          </p:val>
                                        </p:tav>
                                      </p:tavLst>
                                    </p:anim>
                                    <p:anim calcmode="lin" valueType="num">
                                      <p:cBhvr additive="base">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74"/>
                                        </p:tgtEl>
                                        <p:attrNameLst>
                                          <p:attrName>style.visibility</p:attrName>
                                        </p:attrNameLst>
                                      </p:cBhvr>
                                      <p:to>
                                        <p:strVal val="visible"/>
                                      </p:to>
                                    </p:set>
                                    <p:animEffect transition="in" filter="wipe(left)">
                                      <p:cBhvr>
                                        <p:cTn id="97"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40" grpId="0"/>
      <p:bldP spid="41" grpId="0" animBg="1"/>
      <p:bldP spid="42" grpId="0" animBg="1"/>
      <p:bldP spid="68" grpId="0" animBg="1"/>
      <p:bldP spid="69" grpId="0" animBg="1"/>
      <p:bldP spid="70" grpId="0"/>
      <p:bldP spid="71" grpId="0"/>
      <p:bldP spid="72" grpId="0"/>
      <p:bldP spid="7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04</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095219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088704" y="1448196"/>
            <a:ext cx="1257647" cy="386369"/>
          </a:xfrm>
          <a:prstGeom prst="homePlate">
            <a:avLst/>
          </a:prstGeom>
          <a:solidFill>
            <a:schemeClr val="accent2"/>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7" name="TextBox 22"/>
          <p:cNvSpPr txBox="1">
            <a:spLocks noChangeArrowheads="1"/>
          </p:cNvSpPr>
          <p:nvPr/>
        </p:nvSpPr>
        <p:spPr bwMode="auto">
          <a:xfrm>
            <a:off x="2224982" y="1509855"/>
            <a:ext cx="1056136"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28" name="五边形 27"/>
          <p:cNvSpPr/>
          <p:nvPr/>
        </p:nvSpPr>
        <p:spPr bwMode="auto">
          <a:xfrm>
            <a:off x="2088702" y="2638055"/>
            <a:ext cx="1257648" cy="386369"/>
          </a:xfrm>
          <a:prstGeom prst="homePlate">
            <a:avLst/>
          </a:prstGeom>
          <a:solidFill>
            <a:schemeClr val="accent3"/>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9" name="TextBox 22"/>
          <p:cNvSpPr txBox="1">
            <a:spLocks noChangeArrowheads="1"/>
          </p:cNvSpPr>
          <p:nvPr/>
        </p:nvSpPr>
        <p:spPr bwMode="auto">
          <a:xfrm>
            <a:off x="2230652" y="2714234"/>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0" name="五边形 29"/>
          <p:cNvSpPr/>
          <p:nvPr/>
        </p:nvSpPr>
        <p:spPr bwMode="auto">
          <a:xfrm>
            <a:off x="2088702" y="3884602"/>
            <a:ext cx="1257648" cy="386369"/>
          </a:xfrm>
          <a:prstGeom prst="homePlate">
            <a:avLst/>
          </a:prstGeom>
          <a:solidFill>
            <a:schemeClr val="accent4"/>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31" name="TextBox 22"/>
          <p:cNvSpPr txBox="1">
            <a:spLocks noChangeArrowheads="1"/>
          </p:cNvSpPr>
          <p:nvPr/>
        </p:nvSpPr>
        <p:spPr bwMode="auto">
          <a:xfrm>
            <a:off x="2230652" y="3947088"/>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2" name="任意多边形 31"/>
          <p:cNvSpPr/>
          <p:nvPr/>
        </p:nvSpPr>
        <p:spPr bwMode="auto">
          <a:xfrm>
            <a:off x="1216840" y="1629503"/>
            <a:ext cx="855431" cy="1204377"/>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sp>
        <p:nvSpPr>
          <p:cNvPr id="33" name="任意多边形 32"/>
          <p:cNvSpPr/>
          <p:nvPr/>
        </p:nvSpPr>
        <p:spPr bwMode="auto">
          <a:xfrm flipV="1">
            <a:off x="1216842" y="2850827"/>
            <a:ext cx="855431" cy="122695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cxnSp>
        <p:nvCxnSpPr>
          <p:cNvPr id="34" name="直接连接符 33"/>
          <p:cNvCxnSpPr/>
          <p:nvPr/>
        </p:nvCxnSpPr>
        <p:spPr bwMode="auto">
          <a:xfrm>
            <a:off x="1216840" y="2850822"/>
            <a:ext cx="855431"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684769" y="2379867"/>
            <a:ext cx="942714" cy="941913"/>
          </a:xfrm>
          <a:prstGeom prst="ellipse">
            <a:avLst/>
          </a:prstGeom>
          <a:solidFill>
            <a:schemeClr val="accent1"/>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099" tIns="31048" rIns="62099" bIns="31048" anchor="ctr"/>
          <a:lstStyle/>
          <a:p>
            <a:pPr algn="ctr" defTabSz="685594">
              <a:defRPr/>
            </a:pPr>
            <a:r>
              <a:rPr lang="zh-CN" altLang="en-US" sz="1400" b="1" dirty="0">
                <a:solidFill>
                  <a:srgbClr val="F8F8F8"/>
                </a:solidFill>
                <a:latin typeface="Calibri" panose="020F0502020204030204"/>
                <a:ea typeface="微软雅黑" pitchFamily="34" charset="-122"/>
              </a:rPr>
              <a:t>添加</a:t>
            </a:r>
            <a:endParaRPr lang="en-US" altLang="zh-CN" sz="1400" b="1" dirty="0">
              <a:solidFill>
                <a:srgbClr val="F8F8F8"/>
              </a:solidFill>
              <a:latin typeface="Calibri" panose="020F0502020204030204"/>
              <a:ea typeface="微软雅黑" pitchFamily="34" charset="-122"/>
            </a:endParaRPr>
          </a:p>
          <a:p>
            <a:pPr algn="ctr" defTabSz="685594">
              <a:defRPr/>
            </a:pPr>
            <a:r>
              <a:rPr lang="zh-CN" altLang="en-US" sz="1400" b="1" dirty="0">
                <a:solidFill>
                  <a:srgbClr val="F8F8F8"/>
                </a:solidFill>
                <a:latin typeface="Calibri" panose="020F0502020204030204"/>
                <a:ea typeface="微软雅黑" pitchFamily="34" charset="-122"/>
              </a:rPr>
              <a:t>标题</a:t>
            </a:r>
          </a:p>
        </p:txBody>
      </p:sp>
      <p:sp>
        <p:nvSpPr>
          <p:cNvPr id="36" name="右弧形箭头 35"/>
          <p:cNvSpPr/>
          <p:nvPr/>
        </p:nvSpPr>
        <p:spPr>
          <a:xfrm>
            <a:off x="6464707" y="1389987"/>
            <a:ext cx="673552" cy="1408546"/>
          </a:xfrm>
          <a:prstGeom prst="curvedLeftArrow">
            <a:avLst/>
          </a:prstGeom>
          <a:solidFill>
            <a:schemeClr val="accent1"/>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7" name="右弧形箭头 36"/>
          <p:cNvSpPr/>
          <p:nvPr/>
        </p:nvSpPr>
        <p:spPr>
          <a:xfrm>
            <a:off x="6471540" y="2801374"/>
            <a:ext cx="666718" cy="1556922"/>
          </a:xfrm>
          <a:prstGeom prst="curvedLeftArrow">
            <a:avLst/>
          </a:prstGeom>
          <a:solidFill>
            <a:schemeClr val="accent4"/>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8" name="右弧形箭头 37"/>
          <p:cNvSpPr/>
          <p:nvPr/>
        </p:nvSpPr>
        <p:spPr>
          <a:xfrm rot="10800000" flipH="1">
            <a:off x="6272401" y="1697137"/>
            <a:ext cx="770192" cy="2285215"/>
          </a:xfrm>
          <a:prstGeom prst="curvedLeftArrow">
            <a:avLst/>
          </a:prstGeom>
          <a:solidFill>
            <a:schemeClr val="accent3"/>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9" name="TextBox 31"/>
          <p:cNvSpPr txBox="1"/>
          <p:nvPr/>
        </p:nvSpPr>
        <p:spPr>
          <a:xfrm>
            <a:off x="7135753" y="2724692"/>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0" name="TextBox 31"/>
          <p:cNvSpPr txBox="1"/>
          <p:nvPr/>
        </p:nvSpPr>
        <p:spPr>
          <a:xfrm>
            <a:off x="7271539" y="3471616"/>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1" name="TextBox 31"/>
          <p:cNvSpPr txBox="1"/>
          <p:nvPr/>
        </p:nvSpPr>
        <p:spPr>
          <a:xfrm>
            <a:off x="7271539" y="1958759"/>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2" name="圆角矩形 41"/>
          <p:cNvSpPr/>
          <p:nvPr/>
        </p:nvSpPr>
        <p:spPr bwMode="auto">
          <a:xfrm>
            <a:off x="3132285" y="2413092"/>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Calibri" panose="020F0502020204030204"/>
              <a:ea typeface="等线" panose="02010600030101010101" pitchFamily="2" charset="-122"/>
            </a:endParaRPr>
          </a:p>
        </p:txBody>
      </p:sp>
      <p:sp>
        <p:nvSpPr>
          <p:cNvPr id="43" name="圆角矩形 42"/>
          <p:cNvSpPr/>
          <p:nvPr/>
        </p:nvSpPr>
        <p:spPr bwMode="auto">
          <a:xfrm>
            <a:off x="3132285" y="363989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4" name="圆角矩形 43"/>
          <p:cNvSpPr/>
          <p:nvPr/>
        </p:nvSpPr>
        <p:spPr bwMode="auto">
          <a:xfrm>
            <a:off x="3132285" y="119833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5" name="TextBox 32"/>
          <p:cNvSpPr txBox="1">
            <a:spLocks noChangeArrowheads="1"/>
          </p:cNvSpPr>
          <p:nvPr/>
        </p:nvSpPr>
        <p:spPr bwMode="auto">
          <a:xfrm>
            <a:off x="3323884" y="3859385"/>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6" name="TextBox 32"/>
          <p:cNvSpPr txBox="1">
            <a:spLocks noChangeArrowheads="1"/>
          </p:cNvSpPr>
          <p:nvPr/>
        </p:nvSpPr>
        <p:spPr bwMode="auto">
          <a:xfrm>
            <a:off x="3312264" y="2567157"/>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7" name="TextBox 32"/>
          <p:cNvSpPr txBox="1">
            <a:spLocks noChangeArrowheads="1"/>
          </p:cNvSpPr>
          <p:nvPr/>
        </p:nvSpPr>
        <p:spPr bwMode="auto">
          <a:xfrm>
            <a:off x="3316210" y="1394099"/>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Tree>
    <p:extLst>
      <p:ext uri="{BB962C8B-B14F-4D97-AF65-F5344CB8AC3E}">
        <p14:creationId xmlns:p14="http://schemas.microsoft.com/office/powerpoint/2010/main" val="101885040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924299" y="3380445"/>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27" y="4247318"/>
            <a:ext cx="87681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686165" y="337300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706962" y="215941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3102" y="1218748"/>
            <a:ext cx="707185" cy="178673"/>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115040" y="1952484"/>
            <a:ext cx="817438" cy="714695"/>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02</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679" y="1388108"/>
            <a:ext cx="817438" cy="714696"/>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1" y="1989361"/>
              <a:ext cx="882326"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01</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106863" y="3023099"/>
            <a:ext cx="817438" cy="714696"/>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03</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101685" y="3014365"/>
            <a:ext cx="817438" cy="714696"/>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05</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122480" y="1923879"/>
            <a:ext cx="817438" cy="714695"/>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06</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903" y="1060049"/>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3" name="矩形 47"/>
          <p:cNvSpPr>
            <a:spLocks noChangeArrowheads="1"/>
          </p:cNvSpPr>
          <p:nvPr/>
        </p:nvSpPr>
        <p:spPr bwMode="auto">
          <a:xfrm>
            <a:off x="1332640" y="1308087"/>
            <a:ext cx="2233786" cy="430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4" name="矩形 73"/>
          <p:cNvSpPr/>
          <p:nvPr/>
        </p:nvSpPr>
        <p:spPr>
          <a:xfrm>
            <a:off x="1682097" y="2002018"/>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5" name="矩形 47"/>
          <p:cNvSpPr>
            <a:spLocks noChangeArrowheads="1"/>
          </p:cNvSpPr>
          <p:nvPr/>
        </p:nvSpPr>
        <p:spPr bwMode="auto">
          <a:xfrm>
            <a:off x="943461" y="2250054"/>
            <a:ext cx="1707095"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6" name="矩形 75"/>
          <p:cNvSpPr/>
          <p:nvPr/>
        </p:nvSpPr>
        <p:spPr>
          <a:xfrm>
            <a:off x="1661301" y="3124967"/>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7" name="矩形 47"/>
          <p:cNvSpPr>
            <a:spLocks noChangeArrowheads="1"/>
          </p:cNvSpPr>
          <p:nvPr/>
        </p:nvSpPr>
        <p:spPr bwMode="auto">
          <a:xfrm>
            <a:off x="922664" y="3373001"/>
            <a:ext cx="1707094"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8" name="矩形 77"/>
          <p:cNvSpPr/>
          <p:nvPr/>
        </p:nvSpPr>
        <p:spPr>
          <a:xfrm>
            <a:off x="6360465" y="162862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9" name="矩形 47"/>
          <p:cNvSpPr>
            <a:spLocks noChangeArrowheads="1"/>
          </p:cNvSpPr>
          <p:nvPr/>
        </p:nvSpPr>
        <p:spPr bwMode="auto">
          <a:xfrm>
            <a:off x="6380112" y="188737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0" name="矩形 79"/>
          <p:cNvSpPr/>
          <p:nvPr/>
        </p:nvSpPr>
        <p:spPr>
          <a:xfrm>
            <a:off x="6382308" y="2921771"/>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1" name="矩形 47"/>
          <p:cNvSpPr>
            <a:spLocks noChangeArrowheads="1"/>
          </p:cNvSpPr>
          <p:nvPr/>
        </p:nvSpPr>
        <p:spPr bwMode="auto">
          <a:xfrm>
            <a:off x="6394737" y="318052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2" name="矩形 81"/>
          <p:cNvSpPr/>
          <p:nvPr/>
        </p:nvSpPr>
        <p:spPr>
          <a:xfrm>
            <a:off x="5677677" y="389668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3" name="矩形 47"/>
          <p:cNvSpPr>
            <a:spLocks noChangeArrowheads="1"/>
          </p:cNvSpPr>
          <p:nvPr/>
        </p:nvSpPr>
        <p:spPr bwMode="auto">
          <a:xfrm>
            <a:off x="5697329" y="4155436"/>
            <a:ext cx="2198071" cy="43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grpSp>
        <p:nvGrpSpPr>
          <p:cNvPr id="84" name="组合 83"/>
          <p:cNvGrpSpPr/>
          <p:nvPr/>
        </p:nvGrpSpPr>
        <p:grpSpPr>
          <a:xfrm flipH="1">
            <a:off x="5747723" y="1783265"/>
            <a:ext cx="600274" cy="178673"/>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791" y="2289720"/>
            <a:ext cx="1281229" cy="1082399"/>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99">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31762"/>
            </a:xfrm>
            <a:prstGeom prst="rect">
              <a:avLst/>
            </a:prstGeom>
            <a:noFill/>
            <a:ln w="38100">
              <a:noFill/>
            </a:ln>
          </p:spPr>
          <p:txBody>
            <a:bodyPr wrap="square" rtlCol="0">
              <a:spAutoFit/>
            </a:bodyPr>
            <a:lstStyle/>
            <a:p>
              <a:pPr algn="ctr" defTabSz="914126">
                <a:defRPr/>
              </a:pPr>
              <a:r>
                <a:rPr lang="zh-CN" altLang="en-US" sz="2199" b="1" dirty="0">
                  <a:solidFill>
                    <a:prstClr val="white"/>
                  </a:solidFill>
                  <a:latin typeface="微软雅黑" panose="020B0503020204020204" pitchFamily="34" charset="-122"/>
                  <a:ea typeface="微软雅黑" panose="020B0503020204020204" pitchFamily="34" charset="-122"/>
                </a:rPr>
                <a:t>添加标题</a:t>
              </a:r>
            </a:p>
          </p:txBody>
        </p:sp>
      </p:grpSp>
      <p:grpSp>
        <p:nvGrpSpPr>
          <p:cNvPr id="69" name="组合 68"/>
          <p:cNvGrpSpPr/>
          <p:nvPr/>
        </p:nvGrpSpPr>
        <p:grpSpPr>
          <a:xfrm>
            <a:off x="4119679" y="3538481"/>
            <a:ext cx="817438" cy="714695"/>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04</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53211512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630266" y="1480465"/>
            <a:ext cx="791114" cy="683734"/>
            <a:chOff x="838622" y="1973958"/>
            <a:chExt cx="1055007" cy="912137"/>
          </a:xfrm>
        </p:grpSpPr>
        <p:sp>
          <p:nvSpPr>
            <p:cNvPr id="3" name="任意多边形 2"/>
            <p:cNvSpPr/>
            <p:nvPr/>
          </p:nvSpPr>
          <p:spPr>
            <a:xfrm>
              <a:off x="838622" y="1975962"/>
              <a:ext cx="972020"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 name="任意多边形 3"/>
            <p:cNvSpPr/>
            <p:nvPr/>
          </p:nvSpPr>
          <p:spPr>
            <a:xfrm>
              <a:off x="984155"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5" name="任意多边形 4"/>
            <p:cNvSpPr/>
            <p:nvPr/>
          </p:nvSpPr>
          <p:spPr>
            <a:xfrm>
              <a:off x="839399"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1" name="文本框 120"/>
            <p:cNvSpPr txBox="1"/>
            <p:nvPr/>
          </p:nvSpPr>
          <p:spPr>
            <a:xfrm>
              <a:off x="1126653" y="2190497"/>
              <a:ext cx="504057"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01</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6" name="组合 45"/>
          <p:cNvGrpSpPr/>
          <p:nvPr/>
        </p:nvGrpSpPr>
        <p:grpSpPr>
          <a:xfrm>
            <a:off x="3348892" y="1480463"/>
            <a:ext cx="791114" cy="683734"/>
            <a:chOff x="4464105" y="1973958"/>
            <a:chExt cx="1055007" cy="912137"/>
          </a:xfrm>
        </p:grpSpPr>
        <p:sp>
          <p:nvSpPr>
            <p:cNvPr id="14" name="任意多边形 13"/>
            <p:cNvSpPr/>
            <p:nvPr/>
          </p:nvSpPr>
          <p:spPr>
            <a:xfrm>
              <a:off x="4464105" y="197596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5" name="任意多边形 14"/>
            <p:cNvSpPr/>
            <p:nvPr/>
          </p:nvSpPr>
          <p:spPr>
            <a:xfrm>
              <a:off x="4609638"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6" name="任意多边形 15"/>
            <p:cNvSpPr/>
            <p:nvPr/>
          </p:nvSpPr>
          <p:spPr>
            <a:xfrm>
              <a:off x="4464882"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2" name="文本框 91"/>
            <p:cNvSpPr txBox="1"/>
            <p:nvPr/>
          </p:nvSpPr>
          <p:spPr>
            <a:xfrm>
              <a:off x="4713707"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02</a:t>
              </a:r>
              <a:endParaRPr lang="zh-CN" altLang="en-US" sz="1600" dirty="0">
                <a:solidFill>
                  <a:prstClr val="white"/>
                </a:solidFill>
              </a:endParaRPr>
            </a:p>
          </p:txBody>
        </p:sp>
      </p:grpSp>
      <p:grpSp>
        <p:nvGrpSpPr>
          <p:cNvPr id="47" name="组合 46"/>
          <p:cNvGrpSpPr/>
          <p:nvPr/>
        </p:nvGrpSpPr>
        <p:grpSpPr>
          <a:xfrm>
            <a:off x="6102707" y="1480835"/>
            <a:ext cx="791114" cy="683734"/>
            <a:chOff x="8136513" y="1974454"/>
            <a:chExt cx="1055007" cy="912137"/>
          </a:xfrm>
        </p:grpSpPr>
        <p:sp>
          <p:nvSpPr>
            <p:cNvPr id="25" name="任意多边形 24"/>
            <p:cNvSpPr/>
            <p:nvPr/>
          </p:nvSpPr>
          <p:spPr>
            <a:xfrm>
              <a:off x="8136513" y="197645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6" name="任意多边形 25"/>
            <p:cNvSpPr/>
            <p:nvPr/>
          </p:nvSpPr>
          <p:spPr>
            <a:xfrm>
              <a:off x="8282046" y="210758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7" name="任意多边形 26"/>
            <p:cNvSpPr/>
            <p:nvPr/>
          </p:nvSpPr>
          <p:spPr>
            <a:xfrm>
              <a:off x="8137290" y="197445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3" name="文本框 91"/>
            <p:cNvSpPr txBox="1"/>
            <p:nvPr/>
          </p:nvSpPr>
          <p:spPr>
            <a:xfrm>
              <a:off x="8386115"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03</a:t>
              </a:r>
              <a:endParaRPr lang="zh-CN" altLang="en-US" sz="1600" dirty="0">
                <a:solidFill>
                  <a:prstClr val="white"/>
                </a:solidFill>
              </a:endParaRPr>
            </a:p>
          </p:txBody>
        </p:sp>
      </p:grpSp>
      <p:grpSp>
        <p:nvGrpSpPr>
          <p:cNvPr id="50" name="组合 49"/>
          <p:cNvGrpSpPr/>
          <p:nvPr/>
        </p:nvGrpSpPr>
        <p:grpSpPr>
          <a:xfrm>
            <a:off x="630849" y="3369650"/>
            <a:ext cx="791114" cy="683734"/>
            <a:chOff x="839399" y="4494238"/>
            <a:chExt cx="1055007" cy="912137"/>
          </a:xfrm>
        </p:grpSpPr>
        <p:sp>
          <p:nvSpPr>
            <p:cNvPr id="36" name="任意多边形 35"/>
            <p:cNvSpPr/>
            <p:nvPr/>
          </p:nvSpPr>
          <p:spPr>
            <a:xfrm>
              <a:off x="839399"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7" name="任意多边形 36"/>
            <p:cNvSpPr/>
            <p:nvPr/>
          </p:nvSpPr>
          <p:spPr>
            <a:xfrm>
              <a:off x="984932"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8" name="任意多边形 37"/>
            <p:cNvSpPr/>
            <p:nvPr/>
          </p:nvSpPr>
          <p:spPr>
            <a:xfrm>
              <a:off x="840176"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4" name="文本框 120"/>
            <p:cNvSpPr txBox="1"/>
            <p:nvPr/>
          </p:nvSpPr>
          <p:spPr>
            <a:xfrm>
              <a:off x="1126652" y="4713772"/>
              <a:ext cx="57144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04</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9" name="组合 48"/>
          <p:cNvGrpSpPr/>
          <p:nvPr/>
        </p:nvGrpSpPr>
        <p:grpSpPr>
          <a:xfrm>
            <a:off x="3348892" y="3369652"/>
            <a:ext cx="791114" cy="683734"/>
            <a:chOff x="4464105" y="4494238"/>
            <a:chExt cx="1055007" cy="912137"/>
          </a:xfrm>
        </p:grpSpPr>
        <p:sp>
          <p:nvSpPr>
            <p:cNvPr id="94" name="任意多边形 93"/>
            <p:cNvSpPr/>
            <p:nvPr/>
          </p:nvSpPr>
          <p:spPr>
            <a:xfrm>
              <a:off x="4464105"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5" name="任意多边形 94"/>
            <p:cNvSpPr/>
            <p:nvPr/>
          </p:nvSpPr>
          <p:spPr>
            <a:xfrm>
              <a:off x="4609638"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6" name="任意多边形 95"/>
            <p:cNvSpPr/>
            <p:nvPr/>
          </p:nvSpPr>
          <p:spPr>
            <a:xfrm>
              <a:off x="4464882"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5" name="文本框 91"/>
            <p:cNvSpPr txBox="1"/>
            <p:nvPr/>
          </p:nvSpPr>
          <p:spPr>
            <a:xfrm>
              <a:off x="4713707" y="4713772"/>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05</a:t>
              </a:r>
              <a:endParaRPr lang="zh-CN" altLang="en-US" sz="1600" dirty="0">
                <a:solidFill>
                  <a:prstClr val="white"/>
                </a:solidFill>
              </a:endParaRPr>
            </a:p>
          </p:txBody>
        </p:sp>
      </p:grpSp>
      <p:grpSp>
        <p:nvGrpSpPr>
          <p:cNvPr id="48" name="组合 47"/>
          <p:cNvGrpSpPr/>
          <p:nvPr/>
        </p:nvGrpSpPr>
        <p:grpSpPr>
          <a:xfrm>
            <a:off x="6102707" y="3370024"/>
            <a:ext cx="791114" cy="683734"/>
            <a:chOff x="8136513" y="4494734"/>
            <a:chExt cx="1055007" cy="912137"/>
          </a:xfrm>
        </p:grpSpPr>
        <p:sp>
          <p:nvSpPr>
            <p:cNvPr id="115" name="任意多边形 114"/>
            <p:cNvSpPr/>
            <p:nvPr/>
          </p:nvSpPr>
          <p:spPr>
            <a:xfrm>
              <a:off x="8136513" y="449673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6" name="任意多边形 115"/>
            <p:cNvSpPr/>
            <p:nvPr/>
          </p:nvSpPr>
          <p:spPr>
            <a:xfrm>
              <a:off x="8282046" y="462786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7" name="任意多边形 116"/>
            <p:cNvSpPr/>
            <p:nvPr/>
          </p:nvSpPr>
          <p:spPr>
            <a:xfrm>
              <a:off x="8137290" y="449473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6" name="文本框 91"/>
            <p:cNvSpPr txBox="1"/>
            <p:nvPr/>
          </p:nvSpPr>
          <p:spPr>
            <a:xfrm>
              <a:off x="8386115" y="4713773"/>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06</a:t>
              </a:r>
              <a:endParaRPr lang="zh-CN" altLang="en-US" sz="1600" dirty="0">
                <a:solidFill>
                  <a:prstClr val="white"/>
                </a:solidFill>
              </a:endParaRPr>
            </a:p>
          </p:txBody>
        </p:sp>
      </p:grpSp>
      <p:sp>
        <p:nvSpPr>
          <p:cNvPr id="2" name="任意多边形 1"/>
          <p:cNvSpPr/>
          <p:nvPr/>
        </p:nvSpPr>
        <p:spPr>
          <a:xfrm>
            <a:off x="1372151"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34" name="组合 33"/>
          <p:cNvGrpSpPr/>
          <p:nvPr/>
        </p:nvGrpSpPr>
        <p:grpSpPr>
          <a:xfrm>
            <a:off x="1274175" y="1020805"/>
            <a:ext cx="1605128" cy="1604550"/>
            <a:chOff x="1697322" y="1360750"/>
            <a:chExt cx="2140553" cy="2140556"/>
          </a:xfrm>
        </p:grpSpPr>
        <p:sp>
          <p:nvSpPr>
            <p:cNvPr id="8" name="任意多边形 7"/>
            <p:cNvSpPr/>
            <p:nvPr/>
          </p:nvSpPr>
          <p:spPr>
            <a:xfrm>
              <a:off x="1697322" y="1360750"/>
              <a:ext cx="2140553" cy="2140556"/>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 name="任意多边形 8"/>
            <p:cNvSpPr/>
            <p:nvPr/>
          </p:nvSpPr>
          <p:spPr>
            <a:xfrm>
              <a:off x="1697322" y="1360750"/>
              <a:ext cx="2140553" cy="2140556"/>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 name="椭圆 9"/>
            <p:cNvSpPr/>
            <p:nvPr/>
          </p:nvSpPr>
          <p:spPr>
            <a:xfrm>
              <a:off x="1824517" y="1491406"/>
              <a:ext cx="1879242" cy="1879245"/>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3" name="任意多边形 12"/>
          <p:cNvSpPr/>
          <p:nvPr/>
        </p:nvSpPr>
        <p:spPr>
          <a:xfrm>
            <a:off x="4090777"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8" name="组合 17"/>
          <p:cNvGrpSpPr/>
          <p:nvPr/>
        </p:nvGrpSpPr>
        <p:grpSpPr>
          <a:xfrm>
            <a:off x="3992803" y="1020805"/>
            <a:ext cx="1605128" cy="1604550"/>
            <a:chOff x="4234767" y="424542"/>
            <a:chExt cx="4408714" cy="4408714"/>
          </a:xfrm>
          <a:effectLst>
            <a:outerShdw blurRad="203200" dist="63500" dir="2700000" algn="tl" rotWithShape="0">
              <a:prstClr val="black">
                <a:alpha val="40000"/>
              </a:prstClr>
            </a:outerShdw>
          </a:effectLst>
        </p:grpSpPr>
        <p:sp>
          <p:nvSpPr>
            <p:cNvPr id="20" name="任意多边形 1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1" name="任意多边形 2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2" name="椭圆 2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24" name="任意多边形 23"/>
          <p:cNvSpPr/>
          <p:nvPr/>
        </p:nvSpPr>
        <p:spPr>
          <a:xfrm>
            <a:off x="6844592" y="1313343"/>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29" name="组合 28"/>
          <p:cNvGrpSpPr/>
          <p:nvPr/>
        </p:nvGrpSpPr>
        <p:grpSpPr>
          <a:xfrm>
            <a:off x="6746617" y="1021177"/>
            <a:ext cx="1605128" cy="1604550"/>
            <a:chOff x="4234767" y="424542"/>
            <a:chExt cx="4408714" cy="4408714"/>
          </a:xfrm>
          <a:effectLst>
            <a:outerShdw blurRad="203200" dist="63500" dir="2700000" algn="tl" rotWithShape="0">
              <a:prstClr val="black">
                <a:alpha val="40000"/>
              </a:prstClr>
            </a:outerShdw>
          </a:effectLst>
        </p:grpSpPr>
        <p:sp>
          <p:nvSpPr>
            <p:cNvPr id="31" name="任意多边形 3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2" name="任意多边形 3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3" name="椭圆 3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35" name="任意多边形 34"/>
          <p:cNvSpPr/>
          <p:nvPr/>
        </p:nvSpPr>
        <p:spPr>
          <a:xfrm>
            <a:off x="1372733"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40" name="组合 39"/>
          <p:cNvGrpSpPr/>
          <p:nvPr/>
        </p:nvGrpSpPr>
        <p:grpSpPr>
          <a:xfrm>
            <a:off x="1274758" y="2909995"/>
            <a:ext cx="1605128" cy="1604550"/>
            <a:chOff x="4234767" y="424542"/>
            <a:chExt cx="4408714" cy="4408714"/>
          </a:xfrm>
          <a:effectLst>
            <a:outerShdw blurRad="203200" dist="63500" dir="2700000" algn="tl" rotWithShape="0">
              <a:prstClr val="black">
                <a:alpha val="40000"/>
              </a:prstClr>
            </a:outerShdw>
          </a:effectLst>
        </p:grpSpPr>
        <p:sp>
          <p:nvSpPr>
            <p:cNvPr id="42" name="任意多边形 41"/>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3" name="任意多边形 42"/>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4" name="椭圆 43"/>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93" name="任意多边形 92"/>
          <p:cNvSpPr/>
          <p:nvPr/>
        </p:nvSpPr>
        <p:spPr>
          <a:xfrm>
            <a:off x="4090777"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98" name="组合 97"/>
          <p:cNvGrpSpPr/>
          <p:nvPr/>
        </p:nvGrpSpPr>
        <p:grpSpPr>
          <a:xfrm>
            <a:off x="3992803" y="2909995"/>
            <a:ext cx="1605128" cy="1604550"/>
            <a:chOff x="4234767" y="424542"/>
            <a:chExt cx="4408714" cy="4408714"/>
          </a:xfrm>
          <a:effectLst>
            <a:outerShdw blurRad="203200" dist="63500" dir="2700000" algn="tl" rotWithShape="0">
              <a:prstClr val="black">
                <a:alpha val="40000"/>
              </a:prstClr>
            </a:outerShdw>
          </a:effectLst>
        </p:grpSpPr>
        <p:sp>
          <p:nvSpPr>
            <p:cNvPr id="100" name="任意多边形 9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1" name="任意多边形 10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2" name="椭圆 10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14" name="任意多边形 113"/>
          <p:cNvSpPr/>
          <p:nvPr/>
        </p:nvSpPr>
        <p:spPr>
          <a:xfrm>
            <a:off x="6844592" y="320253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19" name="组合 118"/>
          <p:cNvGrpSpPr/>
          <p:nvPr/>
        </p:nvGrpSpPr>
        <p:grpSpPr>
          <a:xfrm>
            <a:off x="6746617" y="2910367"/>
            <a:ext cx="1605128" cy="1604550"/>
            <a:chOff x="4234767" y="424542"/>
            <a:chExt cx="4408714" cy="4408714"/>
          </a:xfrm>
          <a:effectLst>
            <a:outerShdw blurRad="203200" dist="63500" dir="2700000" algn="tl" rotWithShape="0">
              <a:prstClr val="black">
                <a:alpha val="40000"/>
              </a:prstClr>
            </a:outerShdw>
          </a:effectLst>
        </p:grpSpPr>
        <p:sp>
          <p:nvSpPr>
            <p:cNvPr id="121" name="任意多边形 12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2" name="任意多边形 12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3" name="椭圆 12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grpSp>
        <p:nvGrpSpPr>
          <p:cNvPr id="7" name="组合 6"/>
          <p:cNvGrpSpPr/>
          <p:nvPr/>
        </p:nvGrpSpPr>
        <p:grpSpPr>
          <a:xfrm>
            <a:off x="4295188" y="1476324"/>
            <a:ext cx="1140755" cy="549791"/>
            <a:chOff x="5726056" y="1968438"/>
            <a:chExt cx="1521278" cy="733451"/>
          </a:xfrm>
        </p:grpSpPr>
        <p:sp>
          <p:nvSpPr>
            <p:cNvPr id="74" name="文本框 91"/>
            <p:cNvSpPr txBox="1"/>
            <p:nvPr/>
          </p:nvSpPr>
          <p:spPr>
            <a:xfrm>
              <a:off x="5759473" y="1968438"/>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5" name="矩形 47"/>
            <p:cNvSpPr>
              <a:spLocks noChangeArrowheads="1"/>
            </p:cNvSpPr>
            <p:nvPr/>
          </p:nvSpPr>
          <p:spPr bwMode="auto">
            <a:xfrm>
              <a:off x="5726056" y="2312369"/>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6" name="组合 5"/>
          <p:cNvGrpSpPr/>
          <p:nvPr/>
        </p:nvGrpSpPr>
        <p:grpSpPr>
          <a:xfrm>
            <a:off x="1541373" y="1495371"/>
            <a:ext cx="1140755" cy="558618"/>
            <a:chOff x="2053648" y="1993844"/>
            <a:chExt cx="1521278" cy="745225"/>
          </a:xfrm>
        </p:grpSpPr>
        <p:sp>
          <p:nvSpPr>
            <p:cNvPr id="71" name="文本框 120"/>
            <p:cNvSpPr txBox="1"/>
            <p:nvPr/>
          </p:nvSpPr>
          <p:spPr>
            <a:xfrm>
              <a:off x="2172121" y="199384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6" name="矩形 47"/>
            <p:cNvSpPr>
              <a:spLocks noChangeArrowheads="1"/>
            </p:cNvSpPr>
            <p:nvPr/>
          </p:nvSpPr>
          <p:spPr bwMode="auto">
            <a:xfrm>
              <a:off x="2053648" y="2349550"/>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7012545" y="1499750"/>
            <a:ext cx="1140755" cy="554237"/>
            <a:chOff x="9349846" y="1999688"/>
            <a:chExt cx="1521278" cy="739383"/>
          </a:xfrm>
        </p:grpSpPr>
        <p:sp>
          <p:nvSpPr>
            <p:cNvPr id="77" name="文本框 112"/>
            <p:cNvSpPr txBox="1"/>
            <p:nvPr/>
          </p:nvSpPr>
          <p:spPr>
            <a:xfrm>
              <a:off x="9470010" y="1999688"/>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7" name="矩形 47"/>
            <p:cNvSpPr>
              <a:spLocks noChangeArrowheads="1"/>
            </p:cNvSpPr>
            <p:nvPr/>
          </p:nvSpPr>
          <p:spPr bwMode="auto">
            <a:xfrm>
              <a:off x="9349846" y="2349551"/>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4277648" y="3384562"/>
            <a:ext cx="1140755" cy="535480"/>
            <a:chOff x="5702666" y="4514124"/>
            <a:chExt cx="1521278" cy="714358"/>
          </a:xfrm>
        </p:grpSpPr>
        <p:sp>
          <p:nvSpPr>
            <p:cNvPr id="91" name="文本框 91"/>
            <p:cNvSpPr txBox="1"/>
            <p:nvPr/>
          </p:nvSpPr>
          <p:spPr>
            <a:xfrm>
              <a:off x="5759472" y="451412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8" name="矩形 47"/>
            <p:cNvSpPr>
              <a:spLocks noChangeArrowheads="1"/>
            </p:cNvSpPr>
            <p:nvPr/>
          </p:nvSpPr>
          <p:spPr bwMode="auto">
            <a:xfrm>
              <a:off x="5702666" y="4838963"/>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8" name="组合 27"/>
          <p:cNvGrpSpPr/>
          <p:nvPr/>
        </p:nvGrpSpPr>
        <p:grpSpPr>
          <a:xfrm>
            <a:off x="1523834" y="3398090"/>
            <a:ext cx="1140755" cy="549819"/>
            <a:chOff x="2030258" y="4532175"/>
            <a:chExt cx="1521278" cy="733488"/>
          </a:xfrm>
        </p:grpSpPr>
        <p:sp>
          <p:nvSpPr>
            <p:cNvPr id="80" name="文本框 133"/>
            <p:cNvSpPr txBox="1"/>
            <p:nvPr/>
          </p:nvSpPr>
          <p:spPr>
            <a:xfrm>
              <a:off x="2134766" y="4532175"/>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9" name="矩形 47"/>
            <p:cNvSpPr>
              <a:spLocks noChangeArrowheads="1"/>
            </p:cNvSpPr>
            <p:nvPr/>
          </p:nvSpPr>
          <p:spPr bwMode="auto">
            <a:xfrm>
              <a:off x="2030258" y="4876143"/>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7" name="组合 16"/>
          <p:cNvGrpSpPr/>
          <p:nvPr/>
        </p:nvGrpSpPr>
        <p:grpSpPr>
          <a:xfrm>
            <a:off x="6995006" y="3398458"/>
            <a:ext cx="1140755" cy="549448"/>
            <a:chOff x="9326456" y="4532671"/>
            <a:chExt cx="1521278" cy="732994"/>
          </a:xfrm>
        </p:grpSpPr>
        <p:sp>
          <p:nvSpPr>
            <p:cNvPr id="112" name="文本框 112"/>
            <p:cNvSpPr txBox="1"/>
            <p:nvPr/>
          </p:nvSpPr>
          <p:spPr>
            <a:xfrm>
              <a:off x="9470011" y="4532671"/>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30" name="矩形 47"/>
            <p:cNvSpPr>
              <a:spLocks noChangeArrowheads="1"/>
            </p:cNvSpPr>
            <p:nvPr/>
          </p:nvSpPr>
          <p:spPr bwMode="auto">
            <a:xfrm>
              <a:off x="9326456" y="4876145"/>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1033956414"/>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8"/>
                                        </p:tgtEl>
                                        <p:attrNameLst>
                                          <p:attrName>style.visibility</p:attrName>
                                        </p:attrNameLst>
                                      </p:cBhvr>
                                      <p:to>
                                        <p:strVal val="visible"/>
                                      </p:to>
                                    </p:set>
                                    <p:animEffect transition="in" filter="fade">
                                      <p:cBhvr>
                                        <p:cTn id="23" dur="500"/>
                                        <p:tgtEl>
                                          <p:spTgt spid="9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19"/>
                                        </p:tgtEl>
                                        <p:attrNameLst>
                                          <p:attrName>style.visibility</p:attrName>
                                        </p:attrNameLst>
                                      </p:cBhvr>
                                      <p:to>
                                        <p:strVal val="visible"/>
                                      </p:to>
                                    </p:set>
                                    <p:animEffect transition="in" filter="fade">
                                      <p:cBhvr>
                                        <p:cTn id="27" dur="500"/>
                                        <p:tgtEl>
                                          <p:spTgt spid="119"/>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par>
                          <p:cTn id="32" fill="hold">
                            <p:stCondLst>
                              <p:cond delay="3500"/>
                            </p:stCondLst>
                            <p:childTnLst>
                              <p:par>
                                <p:cTn id="33" presetID="12" presetClass="entr" presetSubtype="2" fill="hold" nodeType="after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p:tgtEl>
                                          <p:spTgt spid="45"/>
                                        </p:tgtEl>
                                        <p:attrNameLst>
                                          <p:attrName>ppt_x</p:attrName>
                                        </p:attrNameLst>
                                      </p:cBhvr>
                                      <p:tavLst>
                                        <p:tav tm="0">
                                          <p:val>
                                            <p:strVal val="#ppt_x+#ppt_w*1.125000"/>
                                          </p:val>
                                        </p:tav>
                                        <p:tav tm="100000">
                                          <p:val>
                                            <p:strVal val="#ppt_x"/>
                                          </p:val>
                                        </p:tav>
                                      </p:tavLst>
                                    </p:anim>
                                    <p:animEffect transition="in" filter="wipe(left)">
                                      <p:cBhvr>
                                        <p:cTn id="36" dur="500"/>
                                        <p:tgtEl>
                                          <p:spTgt spid="45"/>
                                        </p:tgtEl>
                                      </p:cBhvr>
                                    </p:animEffect>
                                  </p:childTnLst>
                                </p:cTn>
                              </p:par>
                            </p:childTnLst>
                          </p:cTn>
                        </p:par>
                        <p:par>
                          <p:cTn id="37" fill="hold">
                            <p:stCondLst>
                              <p:cond delay="4000"/>
                            </p:stCondLst>
                            <p:childTnLst>
                              <p:par>
                                <p:cTn id="38" presetID="16" presetClass="entr" presetSubtype="37"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outVertical)">
                                      <p:cBhvr>
                                        <p:cTn id="40" dur="500"/>
                                        <p:tgtEl>
                                          <p:spTgt spid="6"/>
                                        </p:tgtEl>
                                      </p:cBhvr>
                                    </p:animEffect>
                                  </p:childTnLst>
                                </p:cTn>
                              </p:par>
                            </p:childTnLst>
                          </p:cTn>
                        </p:par>
                        <p:par>
                          <p:cTn id="41" fill="hold">
                            <p:stCondLst>
                              <p:cond delay="4500"/>
                            </p:stCondLst>
                            <p:childTnLst>
                              <p:par>
                                <p:cTn id="42" presetID="16" presetClass="entr" presetSubtype="21"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arn(inVertical)">
                                      <p:cBhvr>
                                        <p:cTn id="44" dur="500"/>
                                        <p:tgtEl>
                                          <p:spTgt spid="13"/>
                                        </p:tgtEl>
                                      </p:cBhvr>
                                    </p:animEffect>
                                  </p:childTnLst>
                                </p:cTn>
                              </p:par>
                            </p:childTnLst>
                          </p:cTn>
                        </p:par>
                        <p:par>
                          <p:cTn id="45" fill="hold">
                            <p:stCondLst>
                              <p:cond delay="5000"/>
                            </p:stCondLst>
                            <p:childTnLst>
                              <p:par>
                                <p:cTn id="46" presetID="12" presetClass="entr" presetSubtype="2"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p:tgtEl>
                                          <p:spTgt spid="46"/>
                                        </p:tgtEl>
                                        <p:attrNameLst>
                                          <p:attrName>ppt_x</p:attrName>
                                        </p:attrNameLst>
                                      </p:cBhvr>
                                      <p:tavLst>
                                        <p:tav tm="0">
                                          <p:val>
                                            <p:strVal val="#ppt_x+#ppt_w*1.125000"/>
                                          </p:val>
                                        </p:tav>
                                        <p:tav tm="100000">
                                          <p:val>
                                            <p:strVal val="#ppt_x"/>
                                          </p:val>
                                        </p:tav>
                                      </p:tavLst>
                                    </p:anim>
                                    <p:animEffect transition="in" filter="wipe(left)">
                                      <p:cBhvr>
                                        <p:cTn id="49" dur="500"/>
                                        <p:tgtEl>
                                          <p:spTgt spid="46"/>
                                        </p:tgtEl>
                                      </p:cBhvr>
                                    </p:animEffect>
                                  </p:childTnLst>
                                </p:cTn>
                              </p:par>
                            </p:childTnLst>
                          </p:cTn>
                        </p:par>
                        <p:par>
                          <p:cTn id="50" fill="hold">
                            <p:stCondLst>
                              <p:cond delay="5500"/>
                            </p:stCondLst>
                            <p:childTnLst>
                              <p:par>
                                <p:cTn id="51" presetID="16" presetClass="entr" presetSubtype="21"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arn(inVertical)">
                                      <p:cBhvr>
                                        <p:cTn id="53" dur="500"/>
                                        <p:tgtEl>
                                          <p:spTgt spid="7"/>
                                        </p:tgtEl>
                                      </p:cBhvr>
                                    </p:animEffect>
                                  </p:childTnLst>
                                </p:cTn>
                              </p:par>
                            </p:childTnLst>
                          </p:cTn>
                        </p:par>
                        <p:par>
                          <p:cTn id="54" fill="hold">
                            <p:stCondLst>
                              <p:cond delay="6000"/>
                            </p:stCondLst>
                            <p:childTnLst>
                              <p:par>
                                <p:cTn id="55" presetID="16" presetClass="entr" presetSubtype="21"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barn(inVertical)">
                                      <p:cBhvr>
                                        <p:cTn id="57" dur="500"/>
                                        <p:tgtEl>
                                          <p:spTgt spid="24"/>
                                        </p:tgtEl>
                                      </p:cBhvr>
                                    </p:animEffect>
                                  </p:childTnLst>
                                </p:cTn>
                              </p:par>
                            </p:childTnLst>
                          </p:cTn>
                        </p:par>
                        <p:par>
                          <p:cTn id="58" fill="hold">
                            <p:stCondLst>
                              <p:cond delay="6500"/>
                            </p:stCondLst>
                            <p:childTnLst>
                              <p:par>
                                <p:cTn id="59" presetID="12" presetClass="entr" presetSubtype="2"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500"/>
                                        <p:tgtEl>
                                          <p:spTgt spid="47"/>
                                        </p:tgtEl>
                                        <p:attrNameLst>
                                          <p:attrName>ppt_x</p:attrName>
                                        </p:attrNameLst>
                                      </p:cBhvr>
                                      <p:tavLst>
                                        <p:tav tm="0">
                                          <p:val>
                                            <p:strVal val="#ppt_x+#ppt_w*1.125000"/>
                                          </p:val>
                                        </p:tav>
                                        <p:tav tm="100000">
                                          <p:val>
                                            <p:strVal val="#ppt_x"/>
                                          </p:val>
                                        </p:tav>
                                      </p:tavLst>
                                    </p:anim>
                                    <p:animEffect transition="in" filter="wipe(left)">
                                      <p:cBhvr>
                                        <p:cTn id="62" dur="500"/>
                                        <p:tgtEl>
                                          <p:spTgt spid="47"/>
                                        </p:tgtEl>
                                      </p:cBhvr>
                                    </p:animEffect>
                                  </p:childTnLst>
                                </p:cTn>
                              </p:par>
                            </p:childTnLst>
                          </p:cTn>
                        </p:par>
                        <p:par>
                          <p:cTn id="63" fill="hold">
                            <p:stCondLst>
                              <p:cond delay="7000"/>
                            </p:stCondLst>
                            <p:childTnLst>
                              <p:par>
                                <p:cTn id="64" presetID="16" presetClass="entr" presetSubtype="21"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barn(inVertical)">
                                      <p:cBhvr>
                                        <p:cTn id="66" dur="500"/>
                                        <p:tgtEl>
                                          <p:spTgt spid="12"/>
                                        </p:tgtEl>
                                      </p:cBhvr>
                                    </p:animEffect>
                                  </p:childTnLst>
                                </p:cTn>
                              </p:par>
                            </p:childTnLst>
                          </p:cTn>
                        </p:par>
                        <p:par>
                          <p:cTn id="67" fill="hold">
                            <p:stCondLst>
                              <p:cond delay="7500"/>
                            </p:stCondLst>
                            <p:childTnLst>
                              <p:par>
                                <p:cTn id="68" presetID="16" presetClass="entr" presetSubtype="21"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barn(inVertical)">
                                      <p:cBhvr>
                                        <p:cTn id="70" dur="500"/>
                                        <p:tgtEl>
                                          <p:spTgt spid="35"/>
                                        </p:tgtEl>
                                      </p:cBhvr>
                                    </p:animEffect>
                                  </p:childTnLst>
                                </p:cTn>
                              </p:par>
                            </p:childTnLst>
                          </p:cTn>
                        </p:par>
                        <p:par>
                          <p:cTn id="71" fill="hold">
                            <p:stCondLst>
                              <p:cond delay="8000"/>
                            </p:stCondLst>
                            <p:childTnLst>
                              <p:par>
                                <p:cTn id="72" presetID="12" presetClass="entr" presetSubtype="2" fill="hold" nodeType="afterEffect">
                                  <p:stCondLst>
                                    <p:cond delay="0"/>
                                  </p:stCondLst>
                                  <p:childTnLst>
                                    <p:set>
                                      <p:cBhvr>
                                        <p:cTn id="73" dur="1" fill="hold">
                                          <p:stCondLst>
                                            <p:cond delay="0"/>
                                          </p:stCondLst>
                                        </p:cTn>
                                        <p:tgtEl>
                                          <p:spTgt spid="50"/>
                                        </p:tgtEl>
                                        <p:attrNameLst>
                                          <p:attrName>style.visibility</p:attrName>
                                        </p:attrNameLst>
                                      </p:cBhvr>
                                      <p:to>
                                        <p:strVal val="visible"/>
                                      </p:to>
                                    </p:set>
                                    <p:anim calcmode="lin" valueType="num">
                                      <p:cBhvr additive="base">
                                        <p:cTn id="74" dur="500"/>
                                        <p:tgtEl>
                                          <p:spTgt spid="50"/>
                                        </p:tgtEl>
                                        <p:attrNameLst>
                                          <p:attrName>ppt_x</p:attrName>
                                        </p:attrNameLst>
                                      </p:cBhvr>
                                      <p:tavLst>
                                        <p:tav tm="0">
                                          <p:val>
                                            <p:strVal val="#ppt_x+#ppt_w*1.125000"/>
                                          </p:val>
                                        </p:tav>
                                        <p:tav tm="100000">
                                          <p:val>
                                            <p:strVal val="#ppt_x"/>
                                          </p:val>
                                        </p:tav>
                                      </p:tavLst>
                                    </p:anim>
                                    <p:animEffect transition="in" filter="wipe(left)">
                                      <p:cBhvr>
                                        <p:cTn id="75" dur="500"/>
                                        <p:tgtEl>
                                          <p:spTgt spid="50"/>
                                        </p:tgtEl>
                                      </p:cBhvr>
                                    </p:animEffect>
                                  </p:childTnLst>
                                </p:cTn>
                              </p:par>
                            </p:childTnLst>
                          </p:cTn>
                        </p:par>
                        <p:par>
                          <p:cTn id="76" fill="hold">
                            <p:stCondLst>
                              <p:cond delay="8500"/>
                            </p:stCondLst>
                            <p:childTnLst>
                              <p:par>
                                <p:cTn id="77" presetID="16" presetClass="entr" presetSubtype="21" fill="hold" nodeType="after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barn(inVertical)">
                                      <p:cBhvr>
                                        <p:cTn id="79" dur="500"/>
                                        <p:tgtEl>
                                          <p:spTgt spid="28"/>
                                        </p:tgtEl>
                                      </p:cBhvr>
                                    </p:animEffect>
                                  </p:childTnLst>
                                </p:cTn>
                              </p:par>
                            </p:childTnLst>
                          </p:cTn>
                        </p:par>
                        <p:par>
                          <p:cTn id="80" fill="hold">
                            <p:stCondLst>
                              <p:cond delay="9000"/>
                            </p:stCondLst>
                            <p:childTnLst>
                              <p:par>
                                <p:cTn id="81" presetID="16" presetClass="entr" presetSubtype="21" fill="hold" grpId="0"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barn(inVertical)">
                                      <p:cBhvr>
                                        <p:cTn id="83" dur="500"/>
                                        <p:tgtEl>
                                          <p:spTgt spid="93"/>
                                        </p:tgtEl>
                                      </p:cBhvr>
                                    </p:animEffect>
                                  </p:childTnLst>
                                </p:cTn>
                              </p:par>
                            </p:childTnLst>
                          </p:cTn>
                        </p:par>
                        <p:par>
                          <p:cTn id="84" fill="hold">
                            <p:stCondLst>
                              <p:cond delay="9500"/>
                            </p:stCondLst>
                            <p:childTnLst>
                              <p:par>
                                <p:cTn id="85" presetID="12" presetClass="entr" presetSubtype="2" fill="hold" nodeType="after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additive="base">
                                        <p:cTn id="87" dur="500"/>
                                        <p:tgtEl>
                                          <p:spTgt spid="49"/>
                                        </p:tgtEl>
                                        <p:attrNameLst>
                                          <p:attrName>ppt_x</p:attrName>
                                        </p:attrNameLst>
                                      </p:cBhvr>
                                      <p:tavLst>
                                        <p:tav tm="0">
                                          <p:val>
                                            <p:strVal val="#ppt_x+#ppt_w*1.125000"/>
                                          </p:val>
                                        </p:tav>
                                        <p:tav tm="100000">
                                          <p:val>
                                            <p:strVal val="#ppt_x"/>
                                          </p:val>
                                        </p:tav>
                                      </p:tavLst>
                                    </p:anim>
                                    <p:animEffect transition="in" filter="wipe(left)">
                                      <p:cBhvr>
                                        <p:cTn id="88" dur="500"/>
                                        <p:tgtEl>
                                          <p:spTgt spid="49"/>
                                        </p:tgtEl>
                                      </p:cBhvr>
                                    </p:animEffect>
                                  </p:childTnLst>
                                </p:cTn>
                              </p:par>
                            </p:childTnLst>
                          </p:cTn>
                        </p:par>
                        <p:par>
                          <p:cTn id="89" fill="hold">
                            <p:stCondLst>
                              <p:cond delay="10000"/>
                            </p:stCondLst>
                            <p:childTnLst>
                              <p:par>
                                <p:cTn id="90" presetID="16" presetClass="entr" presetSubtype="21" fill="hold" nodeType="after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barn(inVertical)">
                                      <p:cBhvr>
                                        <p:cTn id="92" dur="500"/>
                                        <p:tgtEl>
                                          <p:spTgt spid="23"/>
                                        </p:tgtEl>
                                      </p:cBhvr>
                                    </p:animEffect>
                                  </p:childTnLst>
                                </p:cTn>
                              </p:par>
                            </p:childTnLst>
                          </p:cTn>
                        </p:par>
                        <p:par>
                          <p:cTn id="93" fill="hold">
                            <p:stCondLst>
                              <p:cond delay="10500"/>
                            </p:stCondLst>
                            <p:childTnLst>
                              <p:par>
                                <p:cTn id="94" presetID="16" presetClass="entr" presetSubtype="21" fill="hold" grpId="0" nodeType="afterEffect">
                                  <p:stCondLst>
                                    <p:cond delay="0"/>
                                  </p:stCondLst>
                                  <p:childTnLst>
                                    <p:set>
                                      <p:cBhvr>
                                        <p:cTn id="95" dur="1" fill="hold">
                                          <p:stCondLst>
                                            <p:cond delay="0"/>
                                          </p:stCondLst>
                                        </p:cTn>
                                        <p:tgtEl>
                                          <p:spTgt spid="114"/>
                                        </p:tgtEl>
                                        <p:attrNameLst>
                                          <p:attrName>style.visibility</p:attrName>
                                        </p:attrNameLst>
                                      </p:cBhvr>
                                      <p:to>
                                        <p:strVal val="visible"/>
                                      </p:to>
                                    </p:set>
                                    <p:animEffect transition="in" filter="barn(inVertical)">
                                      <p:cBhvr>
                                        <p:cTn id="96" dur="500"/>
                                        <p:tgtEl>
                                          <p:spTgt spid="114"/>
                                        </p:tgtEl>
                                      </p:cBhvr>
                                    </p:animEffect>
                                  </p:childTnLst>
                                </p:cTn>
                              </p:par>
                            </p:childTnLst>
                          </p:cTn>
                        </p:par>
                        <p:par>
                          <p:cTn id="97" fill="hold">
                            <p:stCondLst>
                              <p:cond delay="11000"/>
                            </p:stCondLst>
                            <p:childTnLst>
                              <p:par>
                                <p:cTn id="98" presetID="12" presetClass="entr" presetSubtype="2" fill="hold" nodeType="afterEffect">
                                  <p:stCondLst>
                                    <p:cond delay="0"/>
                                  </p:stCondLst>
                                  <p:childTnLst>
                                    <p:set>
                                      <p:cBhvr>
                                        <p:cTn id="99" dur="1" fill="hold">
                                          <p:stCondLst>
                                            <p:cond delay="0"/>
                                          </p:stCondLst>
                                        </p:cTn>
                                        <p:tgtEl>
                                          <p:spTgt spid="48"/>
                                        </p:tgtEl>
                                        <p:attrNameLst>
                                          <p:attrName>style.visibility</p:attrName>
                                        </p:attrNameLst>
                                      </p:cBhvr>
                                      <p:to>
                                        <p:strVal val="visible"/>
                                      </p:to>
                                    </p:set>
                                    <p:anim calcmode="lin" valueType="num">
                                      <p:cBhvr additive="base">
                                        <p:cTn id="100" dur="500"/>
                                        <p:tgtEl>
                                          <p:spTgt spid="48"/>
                                        </p:tgtEl>
                                        <p:attrNameLst>
                                          <p:attrName>ppt_x</p:attrName>
                                        </p:attrNameLst>
                                      </p:cBhvr>
                                      <p:tavLst>
                                        <p:tav tm="0">
                                          <p:val>
                                            <p:strVal val="#ppt_x+#ppt_w*1.125000"/>
                                          </p:val>
                                        </p:tav>
                                        <p:tav tm="100000">
                                          <p:val>
                                            <p:strVal val="#ppt_x"/>
                                          </p:val>
                                        </p:tav>
                                      </p:tavLst>
                                    </p:anim>
                                    <p:animEffect transition="in" filter="wipe(left)">
                                      <p:cBhvr>
                                        <p:cTn id="101" dur="500"/>
                                        <p:tgtEl>
                                          <p:spTgt spid="48"/>
                                        </p:tgtEl>
                                      </p:cBhvr>
                                    </p:animEffect>
                                  </p:childTnLst>
                                </p:cTn>
                              </p:par>
                            </p:childTnLst>
                          </p:cTn>
                        </p:par>
                        <p:par>
                          <p:cTn id="102" fill="hold">
                            <p:stCondLst>
                              <p:cond delay="11500"/>
                            </p:stCondLst>
                            <p:childTnLst>
                              <p:par>
                                <p:cTn id="103" presetID="16" presetClass="entr" presetSubtype="21" fill="hold" nodeType="afterEffect">
                                  <p:stCondLst>
                                    <p:cond delay="0"/>
                                  </p:stCondLst>
                                  <p:childTnLst>
                                    <p:set>
                                      <p:cBhvr>
                                        <p:cTn id="104" dur="1" fill="hold">
                                          <p:stCondLst>
                                            <p:cond delay="0"/>
                                          </p:stCondLst>
                                        </p:cTn>
                                        <p:tgtEl>
                                          <p:spTgt spid="17"/>
                                        </p:tgtEl>
                                        <p:attrNameLst>
                                          <p:attrName>style.visibility</p:attrName>
                                        </p:attrNameLst>
                                      </p:cBhvr>
                                      <p:to>
                                        <p:strVal val="visible"/>
                                      </p:to>
                                    </p:set>
                                    <p:animEffect transition="in" filter="barn(inVertical)">
                                      <p:cBhvr>
                                        <p:cTn id="10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24" grpId="0" animBg="1"/>
      <p:bldP spid="35" grpId="0" animBg="1"/>
      <p:bldP spid="93" grpId="0" animBg="1"/>
      <p:bldP spid="1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p:cNvSpPr>
          <p:nvPr/>
        </p:nvSpPr>
        <p:spPr bwMode="auto">
          <a:xfrm>
            <a:off x="1824226" y="1508552"/>
            <a:ext cx="2203045" cy="502673"/>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1" name="Freeform 42"/>
          <p:cNvSpPr>
            <a:spLocks/>
          </p:cNvSpPr>
          <p:nvPr/>
        </p:nvSpPr>
        <p:spPr bwMode="auto">
          <a:xfrm flipH="1">
            <a:off x="5072215" y="1508552"/>
            <a:ext cx="2203045" cy="502673"/>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2" name="Freeform 42"/>
          <p:cNvSpPr>
            <a:spLocks/>
          </p:cNvSpPr>
          <p:nvPr/>
        </p:nvSpPr>
        <p:spPr bwMode="auto">
          <a:xfrm flipV="1">
            <a:off x="1824226" y="3772736"/>
            <a:ext cx="2203045" cy="501593"/>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3" name="Freeform 42"/>
          <p:cNvSpPr>
            <a:spLocks/>
          </p:cNvSpPr>
          <p:nvPr/>
        </p:nvSpPr>
        <p:spPr bwMode="auto">
          <a:xfrm flipH="1" flipV="1">
            <a:off x="5072215" y="3772736"/>
            <a:ext cx="2203045" cy="501593"/>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1411" y="2549494"/>
            <a:ext cx="9141178" cy="782054"/>
          </a:xfrm>
          <a:prstGeom prst="rect">
            <a:avLst/>
          </a:prstGeom>
          <a:solidFill>
            <a:schemeClr val="bg1">
              <a:lumMod val="85000"/>
            </a:schemeClr>
          </a:solidFill>
          <a:ln>
            <a:noFill/>
          </a:ln>
        </p:spPr>
        <p:txBody>
          <a:bodyPr lIns="62065" tIns="31032" rIns="62065" bIns="3103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5" name="TextBox 33"/>
          <p:cNvSpPr txBox="1">
            <a:spLocks noChangeArrowheads="1"/>
          </p:cNvSpPr>
          <p:nvPr/>
        </p:nvSpPr>
        <p:spPr bwMode="auto">
          <a:xfrm>
            <a:off x="3204272" y="2771705"/>
            <a:ext cx="2689355" cy="370353"/>
          </a:xfrm>
          <a:prstGeom prst="rect">
            <a:avLst/>
          </a:prstGeom>
          <a:noFill/>
          <a:ln>
            <a:noFill/>
          </a:ln>
        </p:spPr>
        <p:txBody>
          <a:bodyPr wrap="none"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999" b="1" dirty="0">
                <a:solidFill>
                  <a:prstClr val="white"/>
                </a:solidFill>
                <a:latin typeface="微软雅黑" pitchFamily="34" charset="-122"/>
              </a:rPr>
              <a:t>点击添加表述内容标题</a:t>
            </a:r>
          </a:p>
        </p:txBody>
      </p:sp>
      <p:grpSp>
        <p:nvGrpSpPr>
          <p:cNvPr id="36" name="组合 34"/>
          <p:cNvGrpSpPr>
            <a:grpSpLocks/>
          </p:cNvGrpSpPr>
          <p:nvPr/>
        </p:nvGrpSpPr>
        <p:grpSpPr bwMode="auto">
          <a:xfrm>
            <a:off x="1443944" y="1962684"/>
            <a:ext cx="783185" cy="785291"/>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39" name="组合 37"/>
          <p:cNvGrpSpPr>
            <a:grpSpLocks/>
          </p:cNvGrpSpPr>
          <p:nvPr/>
        </p:nvGrpSpPr>
        <p:grpSpPr bwMode="auto">
          <a:xfrm>
            <a:off x="1461181" y="3032750"/>
            <a:ext cx="783185" cy="785291"/>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2" name="组合 40"/>
          <p:cNvGrpSpPr>
            <a:grpSpLocks/>
          </p:cNvGrpSpPr>
          <p:nvPr/>
        </p:nvGrpSpPr>
        <p:grpSpPr bwMode="auto">
          <a:xfrm>
            <a:off x="6851886" y="1984257"/>
            <a:ext cx="784263" cy="785291"/>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3"/>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5" name="组合 43"/>
          <p:cNvGrpSpPr>
            <a:grpSpLocks/>
          </p:cNvGrpSpPr>
          <p:nvPr/>
        </p:nvGrpSpPr>
        <p:grpSpPr bwMode="auto">
          <a:xfrm>
            <a:off x="6884205" y="3053246"/>
            <a:ext cx="783185" cy="785291"/>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4"/>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1765" y="1201122"/>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49" name="TextBox 47"/>
          <p:cNvSpPr txBox="1">
            <a:spLocks noChangeArrowheads="1"/>
          </p:cNvSpPr>
          <p:nvPr/>
        </p:nvSpPr>
        <p:spPr bwMode="auto">
          <a:xfrm>
            <a:off x="2240056"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dirty="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383" y="1201122"/>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1" name="TextBox 49"/>
          <p:cNvSpPr txBox="1">
            <a:spLocks noChangeArrowheads="1"/>
          </p:cNvSpPr>
          <p:nvPr/>
        </p:nvSpPr>
        <p:spPr bwMode="auto">
          <a:xfrm>
            <a:off x="5076523"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765" y="4309926"/>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3" name="TextBox 51"/>
          <p:cNvSpPr txBox="1">
            <a:spLocks noChangeArrowheads="1"/>
          </p:cNvSpPr>
          <p:nvPr/>
        </p:nvSpPr>
        <p:spPr bwMode="auto">
          <a:xfrm>
            <a:off x="2240056"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383" y="4309926"/>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5" name="TextBox 53"/>
          <p:cNvSpPr txBox="1">
            <a:spLocks noChangeArrowheads="1"/>
          </p:cNvSpPr>
          <p:nvPr/>
        </p:nvSpPr>
        <p:spPr bwMode="auto">
          <a:xfrm>
            <a:off x="5076523"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val="406644531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859136" y="2160988"/>
            <a:ext cx="5201167" cy="991733"/>
          </a:xfrm>
          <a:custGeom>
            <a:avLst/>
            <a:gdLst>
              <a:gd name="connsiteX0" fmla="*/ 12232394 w 12583909"/>
              <a:gd name="connsiteY0" fmla="*/ 351517 h 2400301"/>
              <a:gd name="connsiteX1" fmla="*/ 12232394 w 12583909"/>
              <a:gd name="connsiteY1" fmla="*/ 2048785 h 2400301"/>
              <a:gd name="connsiteX2" fmla="*/ 10626274 w 12583909"/>
              <a:gd name="connsiteY2" fmla="*/ 2131172 h 2400301"/>
              <a:gd name="connsiteX3" fmla="*/ 10579657 w 12583909"/>
              <a:gd name="connsiteY3" fmla="*/ 2089037 h 2400301"/>
              <a:gd name="connsiteX4" fmla="*/ 10571832 w 12583909"/>
              <a:gd name="connsiteY4" fmla="*/ 2089037 h 2400301"/>
              <a:gd name="connsiteX5" fmla="*/ 10538493 w 12583909"/>
              <a:gd name="connsiteY5" fmla="*/ 2052152 h 2400301"/>
              <a:gd name="connsiteX6" fmla="*/ 8841225 w 12583909"/>
              <a:gd name="connsiteY6" fmla="*/ 2052152 h 2400301"/>
              <a:gd name="connsiteX7" fmla="*/ 8807885 w 12583909"/>
              <a:gd name="connsiteY7" fmla="*/ 2089036 h 2400301"/>
              <a:gd name="connsiteX8" fmla="*/ 8793324 w 12583909"/>
              <a:gd name="connsiteY8" fmla="*/ 2089037 h 2400301"/>
              <a:gd name="connsiteX9" fmla="*/ 8746708 w 12583909"/>
              <a:gd name="connsiteY9" fmla="*/ 2131172 h 2400301"/>
              <a:gd name="connsiteX10" fmla="*/ 7231737 w 12583909"/>
              <a:gd name="connsiteY10" fmla="*/ 2131172 h 2400301"/>
              <a:gd name="connsiteX11" fmla="*/ 7185121 w 12583909"/>
              <a:gd name="connsiteY11" fmla="*/ 2089037 h 2400301"/>
              <a:gd name="connsiteX12" fmla="*/ 7176648 w 12583909"/>
              <a:gd name="connsiteY12" fmla="*/ 2089037 h 2400301"/>
              <a:gd name="connsiteX13" fmla="*/ 7137221 w 12583909"/>
              <a:gd name="connsiteY13" fmla="*/ 2045416 h 2400301"/>
              <a:gd name="connsiteX14" fmla="*/ 5439952 w 12583909"/>
              <a:gd name="connsiteY14" fmla="*/ 2045416 h 2400301"/>
              <a:gd name="connsiteX15" fmla="*/ 5400527 w 12583909"/>
              <a:gd name="connsiteY15" fmla="*/ 2089035 h 2400301"/>
              <a:gd name="connsiteX16" fmla="*/ 5398788 w 12583909"/>
              <a:gd name="connsiteY16" fmla="*/ 2089035 h 2400301"/>
              <a:gd name="connsiteX17" fmla="*/ 5352171 w 12583909"/>
              <a:gd name="connsiteY17" fmla="*/ 2131171 h 2400301"/>
              <a:gd name="connsiteX18" fmla="*/ 3837201 w 12583909"/>
              <a:gd name="connsiteY18" fmla="*/ 2131171 h 2400301"/>
              <a:gd name="connsiteX19" fmla="*/ 3790584 w 12583909"/>
              <a:gd name="connsiteY19" fmla="*/ 2089036 h 2400301"/>
              <a:gd name="connsiteX20" fmla="*/ 3782759 w 12583909"/>
              <a:gd name="connsiteY20" fmla="*/ 2089036 h 2400301"/>
              <a:gd name="connsiteX21" fmla="*/ 3749420 w 12583909"/>
              <a:gd name="connsiteY21" fmla="*/ 2052152 h 2400301"/>
              <a:gd name="connsiteX22" fmla="*/ 2052151 w 12583909"/>
              <a:gd name="connsiteY22" fmla="*/ 2052152 h 2400301"/>
              <a:gd name="connsiteX23" fmla="*/ 2018814 w 12583909"/>
              <a:gd name="connsiteY23" fmla="*/ 2089035 h 2400301"/>
              <a:gd name="connsiteX24" fmla="*/ 2004252 w 12583909"/>
              <a:gd name="connsiteY24" fmla="*/ 2089035 h 2400301"/>
              <a:gd name="connsiteX25" fmla="*/ 1957634 w 12583909"/>
              <a:gd name="connsiteY25" fmla="*/ 2131171 h 2400301"/>
              <a:gd name="connsiteX26" fmla="*/ 351516 w 12583909"/>
              <a:gd name="connsiteY26" fmla="*/ 2048786 h 2400301"/>
              <a:gd name="connsiteX27" fmla="*/ 351516 w 12583909"/>
              <a:gd name="connsiteY27" fmla="*/ 351517 h 2400301"/>
              <a:gd name="connsiteX28" fmla="*/ 1957635 w 12583909"/>
              <a:gd name="connsiteY28" fmla="*/ 269131 h 2400301"/>
              <a:gd name="connsiteX29" fmla="*/ 2010995 w 12583909"/>
              <a:gd name="connsiteY29" fmla="*/ 317361 h 2400301"/>
              <a:gd name="connsiteX30" fmla="*/ 2018236 w 12583909"/>
              <a:gd name="connsiteY30" fmla="*/ 317361 h 2400301"/>
              <a:gd name="connsiteX31" fmla="*/ 2052152 w 12583909"/>
              <a:gd name="connsiteY31" fmla="*/ 354883 h 2400301"/>
              <a:gd name="connsiteX32" fmla="*/ 3749420 w 12583909"/>
              <a:gd name="connsiteY32" fmla="*/ 354883 h 2400301"/>
              <a:gd name="connsiteX33" fmla="*/ 3783336 w 12583909"/>
              <a:gd name="connsiteY33" fmla="*/ 317359 h 2400301"/>
              <a:gd name="connsiteX34" fmla="*/ 3783842 w 12583909"/>
              <a:gd name="connsiteY34" fmla="*/ 317359 h 2400301"/>
              <a:gd name="connsiteX35" fmla="*/ 3837202 w 12583909"/>
              <a:gd name="connsiteY35" fmla="*/ 269129 h 2400301"/>
              <a:gd name="connsiteX36" fmla="*/ 5352171 w 12583909"/>
              <a:gd name="connsiteY36" fmla="*/ 269130 h 2400301"/>
              <a:gd name="connsiteX37" fmla="*/ 5405530 w 12583909"/>
              <a:gd name="connsiteY37" fmla="*/ 317359 h 2400301"/>
              <a:gd name="connsiteX38" fmla="*/ 5413095 w 12583909"/>
              <a:gd name="connsiteY38" fmla="*/ 317360 h 2400301"/>
              <a:gd name="connsiteX39" fmla="*/ 5450056 w 12583909"/>
              <a:gd name="connsiteY39" fmla="*/ 358251 h 2400301"/>
              <a:gd name="connsiteX40" fmla="*/ 7147324 w 12583909"/>
              <a:gd name="connsiteY40" fmla="*/ 358251 h 2400301"/>
              <a:gd name="connsiteX41" fmla="*/ 7210650 w 12583909"/>
              <a:gd name="connsiteY41" fmla="*/ 288190 h 2400301"/>
              <a:gd name="connsiteX42" fmla="*/ 7231738 w 12583909"/>
              <a:gd name="connsiteY42" fmla="*/ 269129 h 2400301"/>
              <a:gd name="connsiteX43" fmla="*/ 8746706 w 12583909"/>
              <a:gd name="connsiteY43" fmla="*/ 269130 h 2400301"/>
              <a:gd name="connsiteX44" fmla="*/ 8800066 w 12583909"/>
              <a:gd name="connsiteY44" fmla="*/ 317360 h 2400301"/>
              <a:gd name="connsiteX45" fmla="*/ 8806660 w 12583909"/>
              <a:gd name="connsiteY45" fmla="*/ 317360 h 2400301"/>
              <a:gd name="connsiteX46" fmla="*/ 8834488 w 12583909"/>
              <a:gd name="connsiteY46" fmla="*/ 348148 h 2400301"/>
              <a:gd name="connsiteX47" fmla="*/ 10531757 w 12583909"/>
              <a:gd name="connsiteY47" fmla="*/ 348148 h 2400301"/>
              <a:gd name="connsiteX48" fmla="*/ 10559585 w 12583909"/>
              <a:gd name="connsiteY48" fmla="*/ 317359 h 2400301"/>
              <a:gd name="connsiteX49" fmla="*/ 10572914 w 12583909"/>
              <a:gd name="connsiteY49" fmla="*/ 317359 h 2400301"/>
              <a:gd name="connsiteX50" fmla="*/ 10626275 w 12583909"/>
              <a:gd name="connsiteY50" fmla="*/ 269130 h 2400301"/>
              <a:gd name="connsiteX51" fmla="*/ 12232394 w 12583909"/>
              <a:gd name="connsiteY51" fmla="*/ 351517 h 24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583909" h="2400301">
                <a:moveTo>
                  <a:pt x="12232394" y="351517"/>
                </a:moveTo>
                <a:cubicBezTo>
                  <a:pt x="12701082" y="820205"/>
                  <a:pt x="12701081" y="1580097"/>
                  <a:pt x="12232394" y="2048785"/>
                </a:cubicBezTo>
                <a:cubicBezTo>
                  <a:pt x="11792998" y="2488181"/>
                  <a:pt x="11097662" y="2515643"/>
                  <a:pt x="10626274" y="2131172"/>
                </a:cubicBezTo>
                <a:lnTo>
                  <a:pt x="10579657" y="2089037"/>
                </a:lnTo>
                <a:lnTo>
                  <a:pt x="10571832" y="2089037"/>
                </a:lnTo>
                <a:lnTo>
                  <a:pt x="10538493" y="2052152"/>
                </a:lnTo>
                <a:cubicBezTo>
                  <a:pt x="10069805" y="1583464"/>
                  <a:pt x="9309913" y="1583464"/>
                  <a:pt x="8841225" y="2052152"/>
                </a:cubicBezTo>
                <a:lnTo>
                  <a:pt x="8807885" y="2089036"/>
                </a:lnTo>
                <a:lnTo>
                  <a:pt x="8793324" y="2089037"/>
                </a:lnTo>
                <a:lnTo>
                  <a:pt x="8746708" y="2131172"/>
                </a:lnTo>
                <a:cubicBezTo>
                  <a:pt x="8306745" y="2490011"/>
                  <a:pt x="7671700" y="2490011"/>
                  <a:pt x="7231737" y="2131172"/>
                </a:cubicBezTo>
                <a:lnTo>
                  <a:pt x="7185121" y="2089037"/>
                </a:lnTo>
                <a:lnTo>
                  <a:pt x="7176648" y="2089037"/>
                </a:lnTo>
                <a:lnTo>
                  <a:pt x="7137221" y="2045416"/>
                </a:lnTo>
                <a:cubicBezTo>
                  <a:pt x="6668533" y="1576728"/>
                  <a:pt x="5908640" y="1576728"/>
                  <a:pt x="5439952" y="2045416"/>
                </a:cubicBezTo>
                <a:lnTo>
                  <a:pt x="5400527" y="2089035"/>
                </a:lnTo>
                <a:lnTo>
                  <a:pt x="5398788" y="2089035"/>
                </a:lnTo>
                <a:lnTo>
                  <a:pt x="5352171" y="2131171"/>
                </a:lnTo>
                <a:cubicBezTo>
                  <a:pt x="4912209" y="2490010"/>
                  <a:pt x="4277163" y="2490011"/>
                  <a:pt x="3837201" y="2131171"/>
                </a:cubicBezTo>
                <a:lnTo>
                  <a:pt x="3790584" y="2089036"/>
                </a:lnTo>
                <a:lnTo>
                  <a:pt x="3782759" y="2089036"/>
                </a:lnTo>
                <a:lnTo>
                  <a:pt x="3749420" y="2052152"/>
                </a:lnTo>
                <a:cubicBezTo>
                  <a:pt x="3280732" y="1583463"/>
                  <a:pt x="2520839" y="1583463"/>
                  <a:pt x="2052151" y="2052152"/>
                </a:cubicBezTo>
                <a:lnTo>
                  <a:pt x="2018814" y="2089035"/>
                </a:lnTo>
                <a:lnTo>
                  <a:pt x="2004252" y="2089035"/>
                </a:lnTo>
                <a:lnTo>
                  <a:pt x="1957634" y="2131171"/>
                </a:lnTo>
                <a:cubicBezTo>
                  <a:pt x="1486247" y="2515642"/>
                  <a:pt x="790911" y="2488181"/>
                  <a:pt x="351516" y="2048786"/>
                </a:cubicBezTo>
                <a:cubicBezTo>
                  <a:pt x="-117171" y="1580098"/>
                  <a:pt x="-117172" y="820205"/>
                  <a:pt x="351516" y="351517"/>
                </a:cubicBezTo>
                <a:cubicBezTo>
                  <a:pt x="790911" y="-87879"/>
                  <a:pt x="1486248" y="-115340"/>
                  <a:pt x="1957635" y="269131"/>
                </a:cubicBezTo>
                <a:lnTo>
                  <a:pt x="2010995" y="317361"/>
                </a:lnTo>
                <a:lnTo>
                  <a:pt x="2018236" y="317361"/>
                </a:lnTo>
                <a:lnTo>
                  <a:pt x="2052152" y="354883"/>
                </a:lnTo>
                <a:cubicBezTo>
                  <a:pt x="2520840" y="823572"/>
                  <a:pt x="3280732" y="823571"/>
                  <a:pt x="3749420" y="354883"/>
                </a:cubicBezTo>
                <a:lnTo>
                  <a:pt x="3783336" y="317359"/>
                </a:lnTo>
                <a:lnTo>
                  <a:pt x="3783842" y="317359"/>
                </a:lnTo>
                <a:lnTo>
                  <a:pt x="3837202" y="269129"/>
                </a:lnTo>
                <a:cubicBezTo>
                  <a:pt x="4277163" y="-89710"/>
                  <a:pt x="4912209" y="-89710"/>
                  <a:pt x="5352171" y="269130"/>
                </a:cubicBezTo>
                <a:lnTo>
                  <a:pt x="5405530" y="317359"/>
                </a:lnTo>
                <a:lnTo>
                  <a:pt x="5413095" y="317360"/>
                </a:lnTo>
                <a:lnTo>
                  <a:pt x="5450056" y="358251"/>
                </a:lnTo>
                <a:cubicBezTo>
                  <a:pt x="5918744" y="826940"/>
                  <a:pt x="6678636" y="826940"/>
                  <a:pt x="7147324" y="358251"/>
                </a:cubicBezTo>
                <a:lnTo>
                  <a:pt x="7210650" y="288190"/>
                </a:lnTo>
                <a:lnTo>
                  <a:pt x="7231738" y="269129"/>
                </a:lnTo>
                <a:cubicBezTo>
                  <a:pt x="7671700" y="-89709"/>
                  <a:pt x="8306745" y="-89709"/>
                  <a:pt x="8746706" y="269130"/>
                </a:cubicBezTo>
                <a:lnTo>
                  <a:pt x="8800066" y="317360"/>
                </a:lnTo>
                <a:lnTo>
                  <a:pt x="8806660" y="317360"/>
                </a:lnTo>
                <a:lnTo>
                  <a:pt x="8834488" y="348148"/>
                </a:lnTo>
                <a:cubicBezTo>
                  <a:pt x="9303177" y="816836"/>
                  <a:pt x="10063069" y="816836"/>
                  <a:pt x="10531757" y="348148"/>
                </a:cubicBezTo>
                <a:lnTo>
                  <a:pt x="10559585" y="317359"/>
                </a:lnTo>
                <a:lnTo>
                  <a:pt x="10572914" y="317359"/>
                </a:lnTo>
                <a:lnTo>
                  <a:pt x="10626275" y="269130"/>
                </a:lnTo>
                <a:cubicBezTo>
                  <a:pt x="11097663" y="-115341"/>
                  <a:pt x="11792998" y="-87879"/>
                  <a:pt x="12232394" y="351517"/>
                </a:cubicBezTo>
                <a:close/>
              </a:path>
            </a:pathLst>
          </a:custGeom>
          <a:gradFill flip="none" rotWithShape="1">
            <a:gsLst>
              <a:gs pos="100000">
                <a:schemeClr val="bg1"/>
              </a:gs>
              <a:gs pos="0">
                <a:schemeClr val="bg1">
                  <a:lumMod val="75000"/>
                </a:schemeClr>
              </a:gs>
            </a:gsLst>
            <a:lin ang="2700000" scaled="1"/>
            <a:tileRect/>
          </a:gradFill>
          <a:ln w="15875">
            <a:gradFill>
              <a:gsLst>
                <a:gs pos="0">
                  <a:schemeClr val="bg1"/>
                </a:gs>
                <a:gs pos="100000">
                  <a:schemeClr val="bg1">
                    <a:lumMod val="75000"/>
                  </a:schemeClr>
                </a:gs>
              </a:gsLst>
              <a:lin ang="5400000" scaled="1"/>
            </a:gradFill>
          </a:ln>
          <a:effectLst>
            <a:outerShdw blurRad="419100" dist="889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43" name="组合 42"/>
          <p:cNvGrpSpPr/>
          <p:nvPr/>
        </p:nvGrpSpPr>
        <p:grpSpPr>
          <a:xfrm>
            <a:off x="1948587" y="2251196"/>
            <a:ext cx="830947" cy="830647"/>
            <a:chOff x="3443288" y="4853200"/>
            <a:chExt cx="1108128" cy="1108128"/>
          </a:xfrm>
        </p:grpSpPr>
        <p:sp>
          <p:nvSpPr>
            <p:cNvPr id="5" name="圆角矩形 4"/>
            <p:cNvSpPr/>
            <p:nvPr/>
          </p:nvSpPr>
          <p:spPr>
            <a:xfrm>
              <a:off x="3443288" y="48532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11" name="Group 41"/>
            <p:cNvGrpSpPr>
              <a:grpSpLocks noChangeAspect="1"/>
            </p:cNvGrpSpPr>
            <p:nvPr/>
          </p:nvGrpSpPr>
          <p:grpSpPr bwMode="auto">
            <a:xfrm>
              <a:off x="3773846" y="5132871"/>
              <a:ext cx="447011" cy="547203"/>
              <a:chOff x="3783" y="2089"/>
              <a:chExt cx="116" cy="142"/>
            </a:xfrm>
            <a:solidFill>
              <a:schemeClr val="bg1"/>
            </a:solidFill>
            <a:effectLst/>
          </p:grpSpPr>
          <p:sp>
            <p:nvSpPr>
              <p:cNvPr id="12"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5"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6"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7"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8"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9"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4763332" y="2234045"/>
            <a:ext cx="830947" cy="830647"/>
            <a:chOff x="6102297" y="2204940"/>
            <a:chExt cx="1108128" cy="1108128"/>
          </a:xfrm>
        </p:grpSpPr>
        <p:sp>
          <p:nvSpPr>
            <p:cNvPr id="9" name="圆角矩形 8"/>
            <p:cNvSpPr/>
            <p:nvPr/>
          </p:nvSpPr>
          <p:spPr>
            <a:xfrm>
              <a:off x="6102297" y="22049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0" name="Group 52"/>
            <p:cNvGrpSpPr>
              <a:grpSpLocks noChangeAspect="1"/>
            </p:cNvGrpSpPr>
            <p:nvPr/>
          </p:nvGrpSpPr>
          <p:grpSpPr bwMode="auto">
            <a:xfrm>
              <a:off x="6372767" y="2477855"/>
              <a:ext cx="567188" cy="562297"/>
              <a:chOff x="3783" y="2102"/>
              <a:chExt cx="116" cy="115"/>
            </a:xfrm>
            <a:solidFill>
              <a:schemeClr val="bg1"/>
            </a:solidFill>
            <a:effectLst/>
          </p:grpSpPr>
          <p:sp>
            <p:nvSpPr>
              <p:cNvPr id="2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3"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4"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5"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6"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7"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5" name="组合 44"/>
          <p:cNvGrpSpPr/>
          <p:nvPr/>
        </p:nvGrpSpPr>
        <p:grpSpPr>
          <a:xfrm>
            <a:off x="3339373" y="2244681"/>
            <a:ext cx="830947" cy="830647"/>
            <a:chOff x="4768646" y="3525740"/>
            <a:chExt cx="1108128" cy="1108128"/>
          </a:xfrm>
        </p:grpSpPr>
        <p:sp>
          <p:nvSpPr>
            <p:cNvPr id="6" name="圆角矩形 5"/>
            <p:cNvSpPr/>
            <p:nvPr/>
          </p:nvSpPr>
          <p:spPr>
            <a:xfrm>
              <a:off x="4768646" y="35257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8" name="Group 62"/>
            <p:cNvGrpSpPr>
              <a:grpSpLocks noChangeAspect="1"/>
            </p:cNvGrpSpPr>
            <p:nvPr/>
          </p:nvGrpSpPr>
          <p:grpSpPr bwMode="auto">
            <a:xfrm>
              <a:off x="5047787" y="3860292"/>
              <a:ext cx="549846" cy="439024"/>
              <a:chOff x="3775" y="2110"/>
              <a:chExt cx="129" cy="103"/>
            </a:xfrm>
            <a:solidFill>
              <a:schemeClr val="bg1"/>
            </a:solidFill>
            <a:effectLst/>
          </p:grpSpPr>
          <p:sp>
            <p:nvSpPr>
              <p:cNvPr id="29"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0"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1"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60" name="组合 59"/>
          <p:cNvGrpSpPr/>
          <p:nvPr/>
        </p:nvGrpSpPr>
        <p:grpSpPr>
          <a:xfrm>
            <a:off x="6157836" y="2241531"/>
            <a:ext cx="830947" cy="830647"/>
            <a:chOff x="7418361" y="886700"/>
            <a:chExt cx="1108128" cy="1108128"/>
          </a:xfrm>
        </p:grpSpPr>
        <p:sp>
          <p:nvSpPr>
            <p:cNvPr id="10" name="圆角矩形 9"/>
            <p:cNvSpPr/>
            <p:nvPr/>
          </p:nvSpPr>
          <p:spPr>
            <a:xfrm>
              <a:off x="7418361" y="8867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32" name="Group 68"/>
            <p:cNvGrpSpPr>
              <a:grpSpLocks noChangeAspect="1"/>
            </p:cNvGrpSpPr>
            <p:nvPr/>
          </p:nvGrpSpPr>
          <p:grpSpPr bwMode="auto">
            <a:xfrm>
              <a:off x="7702659" y="1180843"/>
              <a:ext cx="539531" cy="519841"/>
              <a:chOff x="3770" y="2095"/>
              <a:chExt cx="137" cy="132"/>
            </a:xfrm>
            <a:solidFill>
              <a:schemeClr val="bg1"/>
            </a:solidFill>
            <a:effectLst/>
          </p:grpSpPr>
          <p:sp>
            <p:nvSpPr>
              <p:cNvPr id="33"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4"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5"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6"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7"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8"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9"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7" name="组合 46"/>
          <p:cNvGrpSpPr/>
          <p:nvPr/>
        </p:nvGrpSpPr>
        <p:grpSpPr>
          <a:xfrm flipH="1" flipV="1">
            <a:off x="1201191" y="1200574"/>
            <a:ext cx="2575557" cy="941752"/>
            <a:chOff x="4012632" y="4340208"/>
            <a:chExt cx="3434690" cy="1256348"/>
          </a:xfrm>
        </p:grpSpPr>
        <p:sp>
          <p:nvSpPr>
            <p:cNvPr id="48" name="椭圆 47"/>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9" name="任意多边形 48"/>
            <p:cNvSpPr/>
            <p:nvPr/>
          </p:nvSpPr>
          <p:spPr>
            <a:xfrm>
              <a:off x="4065596" y="4394703"/>
              <a:ext cx="3381726" cy="1201853"/>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57" name="组合 56"/>
          <p:cNvGrpSpPr/>
          <p:nvPr/>
        </p:nvGrpSpPr>
        <p:grpSpPr>
          <a:xfrm>
            <a:off x="2256640" y="3190808"/>
            <a:ext cx="1828688" cy="549060"/>
            <a:chOff x="5246304" y="4593021"/>
            <a:chExt cx="2438687" cy="732476"/>
          </a:xfrm>
        </p:grpSpPr>
        <p:sp>
          <p:nvSpPr>
            <p:cNvPr id="58" name="椭圆 57"/>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59" name="任意多边形 58"/>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66" name="组合 65"/>
          <p:cNvGrpSpPr/>
          <p:nvPr/>
        </p:nvGrpSpPr>
        <p:grpSpPr>
          <a:xfrm>
            <a:off x="2727818" y="3800474"/>
            <a:ext cx="1698876" cy="657988"/>
            <a:chOff x="1324726" y="3439252"/>
            <a:chExt cx="2265573" cy="877792"/>
          </a:xfrm>
        </p:grpSpPr>
        <p:sp>
          <p:nvSpPr>
            <p:cNvPr id="44" name="文本框 75"/>
            <p:cNvSpPr txBox="1"/>
            <p:nvPr/>
          </p:nvSpPr>
          <p:spPr>
            <a:xfrm>
              <a:off x="1659757" y="3520391"/>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6" name="文本框 77"/>
            <p:cNvSpPr txBox="1"/>
            <p:nvPr/>
          </p:nvSpPr>
          <p:spPr>
            <a:xfrm>
              <a:off x="1324726" y="3439252"/>
              <a:ext cx="501542" cy="451650"/>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342679" y="3848971"/>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9" name="组合 68"/>
          <p:cNvGrpSpPr/>
          <p:nvPr/>
        </p:nvGrpSpPr>
        <p:grpSpPr>
          <a:xfrm>
            <a:off x="1173904" y="1274928"/>
            <a:ext cx="1692193" cy="686003"/>
            <a:chOff x="6408112" y="5059574"/>
            <a:chExt cx="2256660" cy="915164"/>
          </a:xfrm>
        </p:grpSpPr>
        <p:sp>
          <p:nvSpPr>
            <p:cNvPr id="65" name="文本框 96"/>
            <p:cNvSpPr txBox="1"/>
            <p:nvPr/>
          </p:nvSpPr>
          <p:spPr>
            <a:xfrm>
              <a:off x="6743142" y="5140712"/>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98"/>
            <p:cNvSpPr txBox="1"/>
            <p:nvPr/>
          </p:nvSpPr>
          <p:spPr>
            <a:xfrm>
              <a:off x="6408112" y="5059574"/>
              <a:ext cx="631869"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417151" y="5506665"/>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2" name="组合 71"/>
          <p:cNvGrpSpPr/>
          <p:nvPr/>
        </p:nvGrpSpPr>
        <p:grpSpPr>
          <a:xfrm>
            <a:off x="4798468" y="3764822"/>
            <a:ext cx="1716146" cy="705305"/>
            <a:chOff x="9063187" y="2410526"/>
            <a:chExt cx="2288603" cy="940914"/>
          </a:xfrm>
        </p:grpSpPr>
        <p:sp>
          <p:nvSpPr>
            <p:cNvPr id="61" name="文本框 92"/>
            <p:cNvSpPr txBox="1"/>
            <p:nvPr/>
          </p:nvSpPr>
          <p:spPr>
            <a:xfrm>
              <a:off x="9398217" y="2491664"/>
              <a:ext cx="1493849"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94"/>
            <p:cNvSpPr txBox="1"/>
            <p:nvPr/>
          </p:nvSpPr>
          <p:spPr>
            <a:xfrm>
              <a:off x="9063187" y="2410526"/>
              <a:ext cx="501543" cy="410591"/>
            </a:xfrm>
            <a:prstGeom prst="rect">
              <a:avLst/>
            </a:prstGeom>
            <a:noFill/>
          </p:spPr>
          <p:txBody>
            <a:bodyPr wrap="square" rtlCol="0">
              <a:spAutoFit/>
            </a:bodyPr>
            <a:lstStyle/>
            <a:p>
              <a:pPr defTabSz="685594">
                <a:defRPr/>
              </a:pPr>
              <a:r>
                <a:rPr lang="en-US" altLang="zh-CN" sz="1400" dirty="0">
                  <a:solidFill>
                    <a:prstClr val="white"/>
                  </a:solidFill>
                  <a:latin typeface="Impact" panose="020B0806030902050204" pitchFamily="34" charset="0"/>
                  <a:ea typeface="等线" panose="02010600030101010101" pitchFamily="2" charset="-122"/>
                </a:rPr>
                <a:t>04</a:t>
              </a:r>
              <a:endParaRPr lang="zh-CN" altLang="en-US" sz="14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9104170" y="2883367"/>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2" name="组合 61"/>
          <p:cNvGrpSpPr/>
          <p:nvPr/>
        </p:nvGrpSpPr>
        <p:grpSpPr>
          <a:xfrm>
            <a:off x="6006833" y="1274927"/>
            <a:ext cx="1692490" cy="639197"/>
            <a:chOff x="3872062" y="812896"/>
            <a:chExt cx="2257057" cy="852723"/>
          </a:xfrm>
        </p:grpSpPr>
        <p:sp>
          <p:nvSpPr>
            <p:cNvPr id="51" name="文本框 82"/>
            <p:cNvSpPr txBox="1"/>
            <p:nvPr/>
          </p:nvSpPr>
          <p:spPr>
            <a:xfrm>
              <a:off x="4207093" y="894034"/>
              <a:ext cx="1493850"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3" name="文本框 84"/>
            <p:cNvSpPr txBox="1"/>
            <p:nvPr/>
          </p:nvSpPr>
          <p:spPr>
            <a:xfrm>
              <a:off x="3872062" y="812896"/>
              <a:ext cx="534838"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4" name="文本框 113"/>
            <p:cNvSpPr txBox="1"/>
            <p:nvPr/>
          </p:nvSpPr>
          <p:spPr>
            <a:xfrm>
              <a:off x="3881498" y="1197546"/>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flipV="1">
            <a:off x="5124700" y="1200575"/>
            <a:ext cx="2637191" cy="941751"/>
            <a:chOff x="4012632" y="4340208"/>
            <a:chExt cx="3205989" cy="1256347"/>
          </a:xfrm>
        </p:grpSpPr>
        <p:sp>
          <p:nvSpPr>
            <p:cNvPr id="74" name="椭圆 73"/>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5" name="任意多边形 74"/>
            <p:cNvSpPr/>
            <p:nvPr/>
          </p:nvSpPr>
          <p:spPr>
            <a:xfrm>
              <a:off x="4065595" y="4394701"/>
              <a:ext cx="3153026" cy="120185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76" name="组合 75"/>
          <p:cNvGrpSpPr/>
          <p:nvPr/>
        </p:nvGrpSpPr>
        <p:grpSpPr>
          <a:xfrm flipH="1">
            <a:off x="4887119" y="3178371"/>
            <a:ext cx="1757293" cy="549060"/>
            <a:chOff x="5246304" y="4593021"/>
            <a:chExt cx="2438687" cy="732476"/>
          </a:xfrm>
        </p:grpSpPr>
        <p:sp>
          <p:nvSpPr>
            <p:cNvPr id="77" name="椭圆 76"/>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任意多边形 77"/>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spTree>
    <p:extLst>
      <p:ext uri="{BB962C8B-B14F-4D97-AF65-F5344CB8AC3E}">
        <p14:creationId xmlns:p14="http://schemas.microsoft.com/office/powerpoint/2010/main" val="104915453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anim calcmode="lin" valueType="num">
                                      <p:cBhvr>
                                        <p:cTn id="14" dur="500" fill="hold"/>
                                        <p:tgtEl>
                                          <p:spTgt spid="43"/>
                                        </p:tgtEl>
                                        <p:attrNameLst>
                                          <p:attrName>ppt_x</p:attrName>
                                        </p:attrNameLst>
                                      </p:cBhvr>
                                      <p:tavLst>
                                        <p:tav tm="0">
                                          <p:val>
                                            <p:strVal val="#ppt_x"/>
                                          </p:val>
                                        </p:tav>
                                        <p:tav tm="100000">
                                          <p:val>
                                            <p:strVal val="#ppt_x"/>
                                          </p:val>
                                        </p:tav>
                                      </p:tavLst>
                                    </p:anim>
                                    <p:anim calcmode="lin" valueType="num">
                                      <p:cBhvr>
                                        <p:cTn id="15" dur="500" fill="hold"/>
                                        <p:tgtEl>
                                          <p:spTgt spid="43"/>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2" presetClass="entr" presetSubtype="0" fill="hold" nodeType="after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500"/>
                                        <p:tgtEl>
                                          <p:spTgt spid="50"/>
                                        </p:tgtEl>
                                      </p:cBhvr>
                                    </p:animEffect>
                                    <p:anim calcmode="lin" valueType="num">
                                      <p:cBhvr>
                                        <p:cTn id="26" dur="500" fill="hold"/>
                                        <p:tgtEl>
                                          <p:spTgt spid="50"/>
                                        </p:tgtEl>
                                        <p:attrNameLst>
                                          <p:attrName>ppt_x</p:attrName>
                                        </p:attrNameLst>
                                      </p:cBhvr>
                                      <p:tavLst>
                                        <p:tav tm="0">
                                          <p:val>
                                            <p:strVal val="#ppt_x"/>
                                          </p:val>
                                        </p:tav>
                                        <p:tav tm="100000">
                                          <p:val>
                                            <p:strVal val="#ppt_x"/>
                                          </p:val>
                                        </p:tav>
                                      </p:tavLst>
                                    </p:anim>
                                    <p:anim calcmode="lin" valueType="num">
                                      <p:cBhvr>
                                        <p:cTn id="27" dur="500" fill="hold"/>
                                        <p:tgtEl>
                                          <p:spTgt spid="5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anim calcmode="lin" valueType="num">
                                      <p:cBhvr>
                                        <p:cTn id="32" dur="500" fill="hold"/>
                                        <p:tgtEl>
                                          <p:spTgt spid="60"/>
                                        </p:tgtEl>
                                        <p:attrNameLst>
                                          <p:attrName>ppt_x</p:attrName>
                                        </p:attrNameLst>
                                      </p:cBhvr>
                                      <p:tavLst>
                                        <p:tav tm="0">
                                          <p:val>
                                            <p:strVal val="#ppt_x"/>
                                          </p:val>
                                        </p:tav>
                                        <p:tav tm="100000">
                                          <p:val>
                                            <p:strVal val="#ppt_x"/>
                                          </p:val>
                                        </p:tav>
                                      </p:tavLst>
                                    </p:anim>
                                    <p:anim calcmode="lin" valueType="num">
                                      <p:cBhvr>
                                        <p:cTn id="33" dur="500" fill="hold"/>
                                        <p:tgtEl>
                                          <p:spTgt spid="60"/>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right)">
                                      <p:cBhvr>
                                        <p:cTn id="37" dur="500"/>
                                        <p:tgtEl>
                                          <p:spTgt spid="47"/>
                                        </p:tgtEl>
                                      </p:cBhvr>
                                    </p:animEffect>
                                  </p:childTnLst>
                                </p:cTn>
                              </p:par>
                              <p:par>
                                <p:cTn id="38" presetID="22" presetClass="entr" presetSubtype="8" fill="hold"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left)">
                                      <p:cBhvr>
                                        <p:cTn id="40" dur="500"/>
                                        <p:tgtEl>
                                          <p:spTgt spid="57"/>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76"/>
                                        </p:tgtEl>
                                        <p:attrNameLst>
                                          <p:attrName>style.visibility</p:attrName>
                                        </p:attrNameLst>
                                      </p:cBhvr>
                                      <p:to>
                                        <p:strVal val="visible"/>
                                      </p:to>
                                    </p:set>
                                    <p:animEffect transition="in" filter="wipe(left)">
                                      <p:cBhvr>
                                        <p:cTn id="44" dur="500"/>
                                        <p:tgtEl>
                                          <p:spTgt spid="76"/>
                                        </p:tgtEl>
                                      </p:cBhvr>
                                    </p:animEffect>
                                  </p:childTnLst>
                                </p:cTn>
                              </p:par>
                              <p:par>
                                <p:cTn id="45" presetID="14" presetClass="entr" presetSubtype="10" fill="hold"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randombar(horizontal)">
                                      <p:cBhvr>
                                        <p:cTn id="47" dur="500"/>
                                        <p:tgtEl>
                                          <p:spTgt spid="72"/>
                                        </p:tgtEl>
                                      </p:cBhvr>
                                    </p:animEffect>
                                  </p:childTnLst>
                                </p:cTn>
                              </p:par>
                              <p:par>
                                <p:cTn id="48" presetID="22" presetClass="entr" presetSubtype="2" fill="hold" nodeType="withEffect">
                                  <p:stCondLst>
                                    <p:cond delay="0"/>
                                  </p:stCondLst>
                                  <p:childTnLst>
                                    <p:set>
                                      <p:cBhvr>
                                        <p:cTn id="49" dur="1" fill="hold">
                                          <p:stCondLst>
                                            <p:cond delay="0"/>
                                          </p:stCondLst>
                                        </p:cTn>
                                        <p:tgtEl>
                                          <p:spTgt spid="73"/>
                                        </p:tgtEl>
                                        <p:attrNameLst>
                                          <p:attrName>style.visibility</p:attrName>
                                        </p:attrNameLst>
                                      </p:cBhvr>
                                      <p:to>
                                        <p:strVal val="visible"/>
                                      </p:to>
                                    </p:set>
                                    <p:animEffect transition="in" filter="wipe(right)">
                                      <p:cBhvr>
                                        <p:cTn id="50" dur="500"/>
                                        <p:tgtEl>
                                          <p:spTgt spid="73"/>
                                        </p:tgtEl>
                                      </p:cBhvr>
                                    </p:animEffect>
                                  </p:childTnLst>
                                </p:cTn>
                              </p:par>
                              <p:par>
                                <p:cTn id="51" presetID="14" presetClass="entr" presetSubtype="10" fill="hold"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randombar(horizontal)">
                                      <p:cBhvr>
                                        <p:cTn id="53" dur="500"/>
                                        <p:tgtEl>
                                          <p:spTgt spid="62"/>
                                        </p:tgtEl>
                                      </p:cBhvr>
                                    </p:animEffect>
                                  </p:childTnLst>
                                </p:cTn>
                              </p:par>
                              <p:par>
                                <p:cTn id="54" presetID="14" presetClass="entr" presetSubtype="10" fill="hold" nodeType="with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randombar(horizontal)">
                                      <p:cBhvr>
                                        <p:cTn id="56" dur="500"/>
                                        <p:tgtEl>
                                          <p:spTgt spid="66"/>
                                        </p:tgtEl>
                                      </p:cBhvr>
                                    </p:animEffect>
                                  </p:childTnLst>
                                </p:cTn>
                              </p:par>
                              <p:par>
                                <p:cTn id="57" presetID="14" presetClass="entr" presetSubtype="10" fill="hold" nodeType="withEffect">
                                  <p:stCondLst>
                                    <p:cond delay="0"/>
                                  </p:stCondLst>
                                  <p:childTnLst>
                                    <p:set>
                                      <p:cBhvr>
                                        <p:cTn id="58" dur="1" fill="hold">
                                          <p:stCondLst>
                                            <p:cond delay="0"/>
                                          </p:stCondLst>
                                        </p:cTn>
                                        <p:tgtEl>
                                          <p:spTgt spid="69"/>
                                        </p:tgtEl>
                                        <p:attrNameLst>
                                          <p:attrName>style.visibility</p:attrName>
                                        </p:attrNameLst>
                                      </p:cBhvr>
                                      <p:to>
                                        <p:strVal val="visible"/>
                                      </p:to>
                                    </p:set>
                                    <p:animEffect transition="in" filter="randombar(horizontal)">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2007195" y="3003799"/>
            <a:ext cx="512961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感谢各位领导莅临指导</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3334894" y="3723878"/>
            <a:ext cx="248061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THANK YOU FOR WATCHING</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951141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C2BCF7A-E56D-446A-B3D6-6418B547441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NOodE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TqHRJ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NOodEm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06h0SS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06h0SW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06h0ST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06h0SZ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06h0Sb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1Kh0Sd92xIjVDAAA2h0AABcAAAB1bml2ZXJzYWwvdW5pdmVyc2FsLnBuZ+2Za1QTV7vHB21fKypITxGUm8JapVVuXrgjqFw9PQIiFwEBeRFQkQSEcAsBW1uwCqQUD7FqSFEqhEsCAolOIEGpib4UkBISJASQNEQmEsA4CbmRM9i+53x41/lw1jof+TC/mdkzs/fzPLOf/37W2t+HhwZvM9xlCADAtuMhAREAsJEMABuUn/wNaTnvsPEKcjLIiQg+BlCGLOeRm4/Sj544CgAd+C3a5I+R+81ZIbE5AGDUv3YYcNBN5wDACn084GhkQeKC8ETLQVjHWZbuVwFqYNIw4Sbq14QvF5odv/iCdi3v5KX63Y4h0n/cC7lhYVLv1DV+7IntMRMyqufrb0A5xVGltNCzWlgZFLRsyPMF7LnsumTr+dNP/5H2490/iD/dzUlx3UYqUc9Dvcqp+F75kHcGmqn6HLHoDHnk7hhprF6edTDCb2Xmal4a0ujxABrZ32oHi/B+KPuPAODKqSanhGDILKl4JBR5DDRG4oruVxnIgjYAQN+XUaSpAmkbfaIaeZL172ON7qDJ2pX9tUjk9Pd1rnOd61znOte5znWuc53rXOc617nO/19OrrztHI5Grn440rABALb7/x8pOlatfmFPak0seP3d2L+F+XQUvR8JjvFTj+BnuQvNghh6JwpNtwaAvgu/bRvpLWU5QQrCtH5VuQkTdCJeXqFiSJlIk01np1EV19hPmwW/9DfudneLEk6BQqEasYsDyxiLbNkkWAFVxNFRxHTXQUxGE46LA4fVNtBMCE493yiwuEVB5dN9CfBkznAbRlRrXTDz9Zj3Yk+OQFyqHiVFs7RiZ36JRjA95VYnKhRVuqNQGrOk4uXabLkuYnRQlIYhVc6vqoZLpw6gzjAXdeD8/sumA+OuwhT8YRrmsHPG6vv3exMbLB0NAL7/goMX54hVifzOdJf0cMsFsHD4qJAe0+u/NBPSSyEB3AUZT3IAGlxNyBd2l4imK5PARaYGxWjdQHei7t6bP41TqnM9rTgnBczZLppKydLr7tTH7fGQ3Xg3iC7JEW3a6ppE5PW4Cs1j8DcMWbvch4bleSDneZRDiiC3m4LRwacpy/LiGPF48FkuxjtuA/COu+kF3m+1QKPGhYIYEkZ+twbEUy83PnlSPSFskt6LJ91ododNt2Di0GrGhTRTj4Qj3LpOz60QqHjs60SlaSyLu806nnYNOftTfH9o0jQP8TdtEflaVHs/aOH0j3cmjrgvwlq2O3OkTNaORGYkletVIRc8aMFY4yUpgdCXVX0evJFPgb5nYyZhQqni8TwPxxvMQUFMGU9nGwB9XNlvq6z8x/W7nofcOuzhXMg3dirfNAcDapd+HsL33jX90e7TfQr2oVQf670AARsolWQqFx5wngcSTkqk2WAGaNIiT41Z+Cz4rKXo/GZgZhZiXBdmKDwhXumHYXrHo3B+UQ2Jv39ShppsVUQOYh96mQaloK04fGG+XQThSbSEUB/Dft//aAilTjB5hLjwKvWtt5AiyN8plC+bg6kbgcaY8pI6uTKcAGa6SOc8gzHjaPpq+adkwqFv6i3c44Oetj5tYG/hjkIyhvdOshA2qwZZqFdA3zxRbmMI5QrOIpZQoOm3uYKZ7bbwj0EuuaIyr29zRg+ZNsEJfTLGNcsYq4fepS4upfbdTjbl72tV3uTO2yWWTvFsZaD0YXZCP22xAYWtOJO3UxNqH2FwpWVpIoPaTR2VtAqMOlF1OQq1lEoXJCflO0QQ+pkip/vxpIEJ+4h9R9x1GXhD0vKmjLJUnyzLbuI+Hht3Svnsk5HrfWAS5P/t8tGn13heVvvdh0/xD3KSvnvtM3zgs3SGtZ1ZbNBhJ+PHjheq1b9/5dxNQGuILx0tAA9iij5QHymk3UImUufAquTj6qLjcFlpj2r6XGGT2MVInjCBwZ0hTvAwHpk7T3qxo8yrsruVl8/46l83mLSngCqmxdFYAn+eBrRqehk9Z3J3Yoh2xcrHjoJjqoegRPQ5/NWCjX6Fw5asPhj4in4JmMl1ki+mQRuhXxrriqC5lSLqATx2VSWJYanHqNF+etVwfmJY4dxP6ajEYCJJ8iUmwZUSShDlzdOetd5JJ4CO3VXyVJEbr4g73G0N5zSy+YoWuTzPAdOLKexdvC2JBZ/TzJ3kushqQ8sEZfFbrvPTMD/dez1JRdcn3grzFj40uDLatGibRx3WTByqCG9Rbr5T5j5dnCOBueUzriU9/NOyZZxep+QT8IBPAP1wmtCHUZFs9MyQo3q4/KTEnbtiuLLrIpGjjm7nudA4tPramNEz3EAWaW/E1/eldfh+WrKnsHhivnYbYDm9pn6KbtV214qsvaaN8lS7CElW88/aFREe6f5RazKz7hfWKkyVXpjrvemK3mbaLO/SQLQXa57u56orB9wCIfPpnXJuUUxTVUgSe2WcKaAJA7kp9wWfC65FzrxBItyeaS5ijIauhXaFMktV8dq3NnTkdw7lV8clFor/ExbbTV4c3xGXsjhr2WB3jdF/RTmSWRPrPuwkd+GpbKvj2HmWo870ZM/oBt7/1i3IF/uPhe+P6ogMKubVsXb5BUcGRseGHqQ0Wsy5WGCTOMrY4F8djQ2mYugn1sLFDZfG0dt4VEUx6jpX3L510GTO9TdsWjrnOvf3zJrMAGgHmqVTQHzEdbXB/paBi2fcjbMYMpXHJQv2iqxrdG1iMmUYVfidsuXg0qCAyr7W+tk2Jj5ucUQiJQ/so6XJE383oWPi5Lzw8v6q5fK/QrYLysPDFHjyM7K8qDaOqgLn+osztD6o7WR9t6XCChEAde7eI9In6t5FHBoeJa3mwjeStLM78D7vnkPe06qhol0dhgzMMCdZ4MLObySu5fzyYfWb+wsZ8j0XbykbqrZbINYcvmc3Xns0up/y8rb+55ce3HyVWZbxX0F1rYDNp++3kTLMBWlan2E+ua8t+aNVLW4y+dJ0SxW36FKu4JxFNbg0EmzTVrJ01abVv8u66Y6P6o8a6YWLE7cbGU4z+4Ty7HE3h8Y7f05WEVYlJgj4c/7cdscfapH/lQwOsGSMsPOD2HPuVhsYVNSd38DCPHJyK6fHvqvM37ZbsZsfPjqU7WuEsa4yJcPjb2gv3Gwx9YqbU6V6XeatvP8Zp+Ogr4lVvw9K6xP6Z2IUzH5vP8GX4MaQscAQq3KI5/K0rUyWNS3G4A83uToo2dbNAmtEohIu3kLndHPMa6u9qKJwkzhBIy2QLHcdPr1oqM0Wis2r4/Dfo7BvbSPs0T3LbLXLVOo12bsFdCkWLvfTJsN0lq4yY+5VOinBhjeYBm+hYJmW97C+qAjWbo79d8KVEwTCWvAvFL97YW+22u//y+z5eAce9sfbaSqzgn0g9M6EiimpKWRep2WrPnl0A6JxPohDwsDCyXIdT5zifL7SRtoeOcp1I8sH+rEcOHKgYoCt6L3UbgyfbuIgaZ1nQq5RXw2Brbip3/KIGqiFShlTiVdI2j/sW8ptSh5V7n6HSWa3gZKBPUg2uMFftZUczxPRdKFvkMS+OxSlZXGlTYIda2qt/KDWf7dB1HrxWxQubVony+djs+eAtjCr2pOnCIOjXNRbNE4aTz/BgV8G7qRDdc7lb+rwnA8K3GaWWFCPI/qmC/M+iHAjqQQUGmk+JddokGKodsUhgXtTnKuczAnztlKBX4iihXLx9v9eyZSIlNCpY5Jmwd/WTIkqHVTeK1cZ2WJsI1h1//r263KbREhD5p+gb0MSVQIJ86cz6U/2BEAN3pN05lWw4rZYGWElw/ZiTv7pe+iybdTAmsuTO2HirzJXjSVG6re2ZlJ7FXGMtUWzRh1zQGgTqhbZ6AsOnoe0l4t1rxvUMYdyVrJwuX/1AmE3C3Pe7U1QMIyBvjHvZ9grHwnBYbBwaDCKaebtEUGVojQ4xUMtUpQlsvYkBb1xUk5hF6F8libB4sg5zUDS6uX4H7JbbFaXyhcQfzi+fzRSGLUjSPgedTpp9KdGx/JdGHDd2CFhj2T2nt4YU3PVDgZLdj1Ev1rbtmsJti5sqBwJRYrQXP7H2jCc32tz5wgMMWZZuAmY8RjSaciaXLbn4klf9tA3yJdevs+NXmUt9iqn1Ayy3+oyXvCFVR0yFeFDrpmDowlmALA0Vj4mMW/W5LEflxW1je7P22FpSRafxgZUvbbFxu71kmrImFspRKeNcLqf5pXa5fku+3AD4Cxdyt2u8eg6yJRJS69tCYT4zwacWT1Fbzs4PP3ttGjC2CMUUj4DTqH/WnqzJaTSqSpgbbux2bd3WUxIotkZAMDMzeYwtFbip78Q/M/txtO6/HZ3U+RFbzLYVYZp4C1RS3UtxO3It1Xkotyt7nbdZaV6zXSLM3PlHnEz0kyJgNMxb/RlY5AemLye3lSMgy+v7WQeDwwNoBw7+81/AVBLAwQUAAIACADUqHRJcD84SUoAAABqAAAAGwAAAHVuaXZlcnNhbC91bml2ZXJzYWwucG5nLnhtbLOxr8jNUShLLSrOzM+zVTLUM1Cyt+PlsikoSi3LTC1XqACKGekZQICSQiUqtzwzpSTDVsnS0BghlpGamZ5RYqtkZmEKF9QHGgkAUEsBAgAAFAACAAgA06h0SRUOrShkBAAABxEAAB0AAAAAAAAAAQAAAAAAAAAAAHVuaXZlcnNhbC9jb21tb25fbWVzc2FnZXMubG5nUEsBAgAAFAACAAgA06h0SQh+CyMpAwAAhgwAACcAAAAAAAAAAQAAAAAAnwQAAHVuaXZlcnNhbC9mbGFzaF9wdWJsaXNoaW5nX3NldHRpbmdzLnhtbFBLAQIAABQAAgAIANOodEm1/AlkugIAAFUKAAAhAAAAAAAAAAEAAAAAAA0IAAB1bml2ZXJzYWwvZmxhc2hfc2tpbl9zZXR0aW5ncy54bWxQSwECAAAUAAIACADTqHRJKpYPZ/4CAACXCwAAJgAAAAAAAAABAAAAAAAGCwAAdW5pdmVyc2FsL2h0bWxfcHVibGlzaGluZ19zZXR0aW5ncy54bWxQSwECAAAUAAIACADTqHRJaHFSkZoBAAAfBgAAHwAAAAAAAAABAAAAAABIDgAAdW5pdmVyc2FsL2h0bWxfc2tpbl9zZXR0aW5ncy5qc1BLAQIAABQAAgAIANOodEk9PC/RwQAAAOUBAAAaAAAAAAAAAAEAAAAAAB8QAAB1bml2ZXJzYWwvaTE4bl9wcmVzZXRzLnhtbFBLAQIAABQAAgAIANOodEma+ZZkawAAAGsAAAAcAAAAAAAAAAEAAAAAABgRAAB1bml2ZXJzYWwvbG9jYWxfc2V0dGluZ3MueG1sUEsBAgAAFAACAAgARJRXRyO0Tvv7AgAAsAgAABQAAAAAAAAAAQAAAAAAvREAAHVuaXZlcnNhbC9wbGF5ZXIueG1sUEsBAgAAFAACAAgA06h0SbCHI/RsAQAA9wIAACkAAAAAAAAAAQAAAAAA6hQAAHVuaXZlcnNhbC9za2luX2N1c3RvbWl6YXRpb25fc2V0dGluZ3MueG1sUEsBAgAAFAACAAgA1Kh0Sd92xIjVDAAA2h0AABcAAAAAAAAAAAAAAAAAnRYAAHVuaXZlcnNhbC91bml2ZXJzYWwucG5nUEsBAgAAFAACAAgA1Kh0SXA/OElKAAAAagAAABsAAAAAAAAAAQAAAAAApyMAAHVuaXZlcnNhbC91bml2ZXJzYWwucG5nLnhtbFBLBQYAAAAACwALAEkDAAAqJAAAAAA="/>
  <p:tag name="ISPRING_PRESENTATION_TITLE" val="简洁"/>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135</TotalTime>
  <Words>2241</Words>
  <Application>Microsoft Office PowerPoint</Application>
  <PresentationFormat>全屏显示(16:9)</PresentationFormat>
  <Paragraphs>313</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Broadway BT</vt:lpstr>
      <vt:lpstr>Helvetica Light</vt:lpstr>
      <vt:lpstr>Helvetica Neue</vt:lpstr>
      <vt:lpstr>LiHei Pro</vt:lpstr>
      <vt:lpstr>Roboto Regular</vt:lpstr>
      <vt:lpstr>等线</vt:lpstr>
      <vt:lpstr>华文黑体</vt:lpstr>
      <vt:lpstr>时尚中黑简体</vt:lpstr>
      <vt:lpstr>宋体</vt:lpstr>
      <vt:lpstr>微软雅黑</vt:lpstr>
      <vt:lpstr>Arial</vt:lpstr>
      <vt:lpstr>Calibri</vt:lpstr>
      <vt:lpstr>Impact</vt:lpstr>
      <vt:lpstr>Roboto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dc:title>
  <dc:creator>第一PPT</dc:creator>
  <cp:keywords>www.1ppt.com</cp:keywords>
  <cp:lastModifiedBy>faith123</cp:lastModifiedBy>
  <cp:revision>13</cp:revision>
  <dcterms:created xsi:type="dcterms:W3CDTF">2016-12-21T16:41:16Z</dcterms:created>
  <dcterms:modified xsi:type="dcterms:W3CDTF">2019-07-18T02:44:12Z</dcterms:modified>
</cp:coreProperties>
</file>