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79" r:id="rId4"/>
    <p:sldId id="259" r:id="rId5"/>
    <p:sldId id="260" r:id="rId6"/>
    <p:sldId id="261" r:id="rId7"/>
    <p:sldId id="284" r:id="rId8"/>
    <p:sldId id="263" r:id="rId9"/>
    <p:sldId id="264" r:id="rId10"/>
    <p:sldId id="265" r:id="rId11"/>
    <p:sldId id="285" r:id="rId12"/>
    <p:sldId id="267" r:id="rId13"/>
    <p:sldId id="268" r:id="rId14"/>
    <p:sldId id="269" r:id="rId15"/>
    <p:sldId id="286" r:id="rId16"/>
    <p:sldId id="271" r:id="rId17"/>
    <p:sldId id="272" r:id="rId18"/>
    <p:sldId id="273" r:id="rId19"/>
    <p:sldId id="274" r:id="rId20"/>
    <p:sldId id="287" r:id="rId21"/>
  </p:sldIdLst>
  <p:sldSz cx="9144000" cy="5143500" type="screen16x9"/>
  <p:notesSz cx="6858000" cy="9144000"/>
  <p:custDataLst>
    <p:tags r:id="rId23"/>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194C6"/>
    <a:srgbClr val="03AE97"/>
    <a:srgbClr val="A5C06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embeddings/oleObject6.bin"/><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dPt>
          <c:dPt>
            <c:idx val="1"/>
            <c:bubble3D val="0"/>
            <c:spPr>
              <a:solidFill>
                <a:srgbClr val="03AE97"/>
              </a:solidFill>
              <a:ln w="12700" cap="flat">
                <a:noFill/>
                <a:miter lim="400000"/>
              </a:ln>
              <a:effectLst/>
            </c:spPr>
          </c:dPt>
          <c:dPt>
            <c:idx val="2"/>
            <c:bubble3D val="0"/>
            <c:spPr>
              <a:solidFill>
                <a:srgbClr val="3194C6"/>
              </a:solidFill>
              <a:ln w="12700" cap="flat">
                <a:noFill/>
                <a:miter lim="400000"/>
              </a:ln>
              <a:effectLst/>
            </c:spPr>
          </c:dPt>
          <c:dPt>
            <c:idx val="3"/>
            <c:bubble3D val="0"/>
            <c:spPr>
              <a:solidFill>
                <a:srgbClr val="F7AC12"/>
              </a:solidFill>
              <a:ln w="12700" cap="flat">
                <a:noFill/>
                <a:miter lim="400000"/>
              </a:ln>
              <a:effectLst/>
            </c:spPr>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ser>
        <c:dLbls>
          <c:showLegendKey val="0"/>
          <c:showVal val="0"/>
          <c:showCatName val="0"/>
          <c:showSerName val="0"/>
          <c:showPercent val="0"/>
          <c:showBubbleSize val="0"/>
        </c:dLbls>
        <c:gapWidth val="50"/>
        <c:overlap val="100"/>
        <c:axId val="1488657920"/>
        <c:axId val="1488658464"/>
      </c:barChart>
      <c:catAx>
        <c:axId val="1488657920"/>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1488658464"/>
        <c:crosses val="autoZero"/>
        <c:auto val="1"/>
        <c:lblAlgn val="ctr"/>
        <c:lblOffset val="100"/>
        <c:noMultiLvlLbl val="1"/>
      </c:catAx>
      <c:valAx>
        <c:axId val="1488658464"/>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1488657920"/>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ser>
        <c:dLbls>
          <c:showLegendKey val="0"/>
          <c:showVal val="0"/>
          <c:showCatName val="0"/>
          <c:showSerName val="0"/>
          <c:showPercent val="0"/>
          <c:showBubbleSize val="0"/>
        </c:dLbls>
        <c:gapWidth val="50"/>
        <c:overlap val="100"/>
        <c:axId val="1488648128"/>
        <c:axId val="1488655744"/>
      </c:barChart>
      <c:catAx>
        <c:axId val="1488648128"/>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488655744"/>
        <c:crosses val="autoZero"/>
        <c:auto val="1"/>
        <c:lblAlgn val="ctr"/>
        <c:lblOffset val="100"/>
        <c:noMultiLvlLbl val="1"/>
      </c:catAx>
      <c:valAx>
        <c:axId val="1488655744"/>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48864812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dPt>
          <c:dPt>
            <c:idx val="1"/>
            <c:bubble3D val="0"/>
            <c:spPr>
              <a:solidFill>
                <a:srgbClr val="A5C067"/>
              </a:solidFill>
              <a:ln w="12700" cap="flat">
                <a:noFill/>
                <a:miter lim="400000"/>
              </a:ln>
              <a:effectLst/>
            </c:spPr>
          </c:dPt>
          <c:dPt>
            <c:idx val="2"/>
            <c:bubble3D val="0"/>
            <c:spPr>
              <a:solidFill>
                <a:srgbClr val="03AE97"/>
              </a:solidFill>
              <a:ln w="12700" cap="flat">
                <a:noFill/>
                <a:miter lim="400000"/>
              </a:ln>
              <a:effectLst/>
            </c:spPr>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ser>
        <c:dLbls>
          <c:showLegendKey val="0"/>
          <c:showVal val="0"/>
          <c:showCatName val="0"/>
          <c:showSerName val="0"/>
          <c:showPercent val="0"/>
          <c:showBubbleSize val="0"/>
        </c:dLbls>
        <c:gapWidth val="50"/>
        <c:axId val="1488667168"/>
        <c:axId val="1488655200"/>
      </c:barChart>
      <c:catAx>
        <c:axId val="1488667168"/>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488655200"/>
        <c:crosses val="autoZero"/>
        <c:auto val="1"/>
        <c:lblAlgn val="ctr"/>
        <c:lblOffset val="100"/>
        <c:noMultiLvlLbl val="1"/>
      </c:catAx>
      <c:valAx>
        <c:axId val="1488655200"/>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48866716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ser>
        <c:dLbls>
          <c:showLegendKey val="0"/>
          <c:showVal val="0"/>
          <c:showCatName val="0"/>
          <c:showSerName val="0"/>
          <c:showPercent val="0"/>
          <c:showBubbleSize val="0"/>
        </c:dLbls>
        <c:gapWidth val="50"/>
        <c:axId val="1488673696"/>
        <c:axId val="1488654112"/>
      </c:barChart>
      <c:catAx>
        <c:axId val="1488673696"/>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488654112"/>
        <c:crosses val="autoZero"/>
        <c:auto val="1"/>
        <c:lblAlgn val="ctr"/>
        <c:lblOffset val="100"/>
        <c:noMultiLvlLbl val="1"/>
      </c:catAx>
      <c:valAx>
        <c:axId val="1488654112"/>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488673696"/>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BBCDC-20DF-433A-A37B-169956B6C98E}" type="datetimeFigureOut">
              <a:rPr lang="zh-CN" altLang="en-US" smtClean="0"/>
              <a:t>2019/7/17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51C47-A973-4A94-9E26-417ECBCAF5BD}" type="slidenum">
              <a:rPr lang="zh-CN" altLang="en-US" smtClean="0"/>
              <a:t>‹#›</a:t>
            </a:fld>
            <a:endParaRPr lang="zh-CN" altLang="en-US"/>
          </a:p>
        </p:txBody>
      </p:sp>
    </p:spTree>
    <p:extLst>
      <p:ext uri="{BB962C8B-B14F-4D97-AF65-F5344CB8AC3E}">
        <p14:creationId xmlns:p14="http://schemas.microsoft.com/office/powerpoint/2010/main" val="274673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a:t>
            </a:fld>
            <a:endParaRPr lang="zh-CN" altLang="en-US"/>
          </a:p>
        </p:txBody>
      </p:sp>
    </p:spTree>
    <p:extLst>
      <p:ext uri="{BB962C8B-B14F-4D97-AF65-F5344CB8AC3E}">
        <p14:creationId xmlns:p14="http://schemas.microsoft.com/office/powerpoint/2010/main" val="36911141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a:t>
            </a:fld>
            <a:endParaRPr lang="zh-CN" altLang="en-US"/>
          </a:p>
        </p:txBody>
      </p:sp>
    </p:spTree>
    <p:extLst>
      <p:ext uri="{BB962C8B-B14F-4D97-AF65-F5344CB8AC3E}">
        <p14:creationId xmlns:p14="http://schemas.microsoft.com/office/powerpoint/2010/main" val="1574794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3</a:t>
            </a:fld>
            <a:endParaRPr lang="zh-CN" altLang="en-US"/>
          </a:p>
        </p:txBody>
      </p:sp>
    </p:spTree>
    <p:extLst>
      <p:ext uri="{BB962C8B-B14F-4D97-AF65-F5344CB8AC3E}">
        <p14:creationId xmlns:p14="http://schemas.microsoft.com/office/powerpoint/2010/main" val="31548053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4</a:t>
            </a:fld>
            <a:endParaRPr lang="zh-CN" altLang="en-US"/>
          </a:p>
        </p:txBody>
      </p:sp>
    </p:spTree>
    <p:extLst>
      <p:ext uri="{BB962C8B-B14F-4D97-AF65-F5344CB8AC3E}">
        <p14:creationId xmlns:p14="http://schemas.microsoft.com/office/powerpoint/2010/main" val="29923210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5</a:t>
            </a:fld>
            <a:endParaRPr lang="zh-CN" altLang="en-US"/>
          </a:p>
        </p:txBody>
      </p:sp>
    </p:spTree>
    <p:extLst>
      <p:ext uri="{BB962C8B-B14F-4D97-AF65-F5344CB8AC3E}">
        <p14:creationId xmlns:p14="http://schemas.microsoft.com/office/powerpoint/2010/main" val="18103633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6</a:t>
            </a:fld>
            <a:endParaRPr lang="zh-CN" altLang="en-US"/>
          </a:p>
        </p:txBody>
      </p:sp>
    </p:spTree>
    <p:extLst>
      <p:ext uri="{BB962C8B-B14F-4D97-AF65-F5344CB8AC3E}">
        <p14:creationId xmlns:p14="http://schemas.microsoft.com/office/powerpoint/2010/main" val="993394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7</a:t>
            </a:fld>
            <a:endParaRPr lang="zh-CN" altLang="en-US"/>
          </a:p>
        </p:txBody>
      </p:sp>
    </p:spTree>
    <p:extLst>
      <p:ext uri="{BB962C8B-B14F-4D97-AF65-F5344CB8AC3E}">
        <p14:creationId xmlns:p14="http://schemas.microsoft.com/office/powerpoint/2010/main" val="348105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8</a:t>
            </a:fld>
            <a:endParaRPr lang="zh-CN" altLang="en-US"/>
          </a:p>
        </p:txBody>
      </p:sp>
    </p:spTree>
    <p:extLst>
      <p:ext uri="{BB962C8B-B14F-4D97-AF65-F5344CB8AC3E}">
        <p14:creationId xmlns:p14="http://schemas.microsoft.com/office/powerpoint/2010/main" val="571761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9</a:t>
            </a:fld>
            <a:endParaRPr lang="zh-CN" altLang="en-US"/>
          </a:p>
        </p:txBody>
      </p:sp>
    </p:spTree>
    <p:extLst>
      <p:ext uri="{BB962C8B-B14F-4D97-AF65-F5344CB8AC3E}">
        <p14:creationId xmlns:p14="http://schemas.microsoft.com/office/powerpoint/2010/main" val="20785181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10</a:t>
            </a:fld>
            <a:endParaRPr lang="zh-CN" altLang="en-US"/>
          </a:p>
        </p:txBody>
      </p:sp>
    </p:spTree>
    <p:extLst>
      <p:ext uri="{BB962C8B-B14F-4D97-AF65-F5344CB8AC3E}">
        <p14:creationId xmlns:p14="http://schemas.microsoft.com/office/powerpoint/2010/main" val="2239061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11</a:t>
            </a:fld>
            <a:endParaRPr lang="zh-CN" altLang="en-US"/>
          </a:p>
        </p:txBody>
      </p:sp>
    </p:spTree>
    <p:extLst>
      <p:ext uri="{BB962C8B-B14F-4D97-AF65-F5344CB8AC3E}">
        <p14:creationId xmlns:p14="http://schemas.microsoft.com/office/powerpoint/2010/main" val="1479197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12</a:t>
            </a:fld>
            <a:endParaRPr lang="zh-CN" altLang="en-US"/>
          </a:p>
        </p:txBody>
      </p:sp>
    </p:spTree>
    <p:extLst>
      <p:ext uri="{BB962C8B-B14F-4D97-AF65-F5344CB8AC3E}">
        <p14:creationId xmlns:p14="http://schemas.microsoft.com/office/powerpoint/2010/main" val="16982527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13</a:t>
            </a:fld>
            <a:endParaRPr lang="zh-CN" altLang="en-US"/>
          </a:p>
        </p:txBody>
      </p:sp>
    </p:spTree>
    <p:extLst>
      <p:ext uri="{BB962C8B-B14F-4D97-AF65-F5344CB8AC3E}">
        <p14:creationId xmlns:p14="http://schemas.microsoft.com/office/powerpoint/2010/main" val="23192203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14</a:t>
            </a:fld>
            <a:endParaRPr lang="zh-CN" altLang="en-US"/>
          </a:p>
        </p:txBody>
      </p:sp>
    </p:spTree>
    <p:extLst>
      <p:ext uri="{BB962C8B-B14F-4D97-AF65-F5344CB8AC3E}">
        <p14:creationId xmlns:p14="http://schemas.microsoft.com/office/powerpoint/2010/main" val="41884712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15</a:t>
            </a:fld>
            <a:endParaRPr lang="zh-CN" altLang="en-US"/>
          </a:p>
        </p:txBody>
      </p:sp>
    </p:spTree>
    <p:extLst>
      <p:ext uri="{BB962C8B-B14F-4D97-AF65-F5344CB8AC3E}">
        <p14:creationId xmlns:p14="http://schemas.microsoft.com/office/powerpoint/2010/main" val="35335550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16</a:t>
            </a:fld>
            <a:endParaRPr lang="zh-CN" altLang="en-US"/>
          </a:p>
        </p:txBody>
      </p:sp>
    </p:spTree>
    <p:extLst>
      <p:ext uri="{BB962C8B-B14F-4D97-AF65-F5344CB8AC3E}">
        <p14:creationId xmlns:p14="http://schemas.microsoft.com/office/powerpoint/2010/main" val="1186629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17</a:t>
            </a:fld>
            <a:endParaRPr lang="zh-CN" altLang="en-US"/>
          </a:p>
        </p:txBody>
      </p:sp>
    </p:spTree>
    <p:extLst>
      <p:ext uri="{BB962C8B-B14F-4D97-AF65-F5344CB8AC3E}">
        <p14:creationId xmlns:p14="http://schemas.microsoft.com/office/powerpoint/2010/main" val="36689550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18</a:t>
            </a:fld>
            <a:endParaRPr lang="zh-CN" altLang="en-US"/>
          </a:p>
        </p:txBody>
      </p:sp>
    </p:spTree>
    <p:extLst>
      <p:ext uri="{BB962C8B-B14F-4D97-AF65-F5344CB8AC3E}">
        <p14:creationId xmlns:p14="http://schemas.microsoft.com/office/powerpoint/2010/main" val="1075510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19</a:t>
            </a:fld>
            <a:endParaRPr lang="zh-CN" altLang="en-US"/>
          </a:p>
        </p:txBody>
      </p:sp>
    </p:spTree>
    <p:extLst>
      <p:ext uri="{BB962C8B-B14F-4D97-AF65-F5344CB8AC3E}">
        <p14:creationId xmlns:p14="http://schemas.microsoft.com/office/powerpoint/2010/main" val="24044583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20</a:t>
            </a:fld>
            <a:endParaRPr lang="zh-CN" altLang="en-US"/>
          </a:p>
        </p:txBody>
      </p:sp>
    </p:spTree>
    <p:extLst>
      <p:ext uri="{BB962C8B-B14F-4D97-AF65-F5344CB8AC3E}">
        <p14:creationId xmlns:p14="http://schemas.microsoft.com/office/powerpoint/2010/main" val="20972348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userDrawn="1"/>
        </p:nvSpPr>
        <p:spPr>
          <a:xfrm>
            <a:off x="5868144" y="4731990"/>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2019/7/17</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1026" name="Picture 2" descr="H:\背景图\模糊背景\pcsc0011.模糊创意光线图片40-2套图案11款炫丽模糊光线背景362张JPGPNG\4.jpg"/>
          <p:cNvPicPr>
            <a:picLocks noChangeAspect="1" noChangeArrowheads="1"/>
          </p:cNvPicPr>
          <p:nvPr userDrawn="1"/>
        </p:nvPicPr>
        <p:blipFill rotWithShape="1">
          <a:blip r:embed="rId13" cstate="screen">
            <a:extLst>
              <a:ext uri="{28A0092B-C50C-407E-A947-70E740481C1C}">
                <a14:useLocalDpi xmlns:a14="http://schemas.microsoft.com/office/drawing/2010/main"/>
              </a:ext>
            </a:extLst>
          </a:blip>
          <a:srcRect/>
          <a:stretch/>
        </p:blipFill>
        <p:spPr bwMode="auto">
          <a:xfrm>
            <a:off x="0" y="-5376"/>
            <a:ext cx="9144000" cy="515425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8"/>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销售业绩通报</a:t>
            </a:r>
            <a:r>
              <a:rPr lang="en-US" altLang="zh-CN" sz="3600" b="1" dirty="0" err="1">
                <a:solidFill>
                  <a:schemeClr val="bg1"/>
                </a:solidFill>
                <a:latin typeface="微软雅黑"/>
                <a:ea typeface="微软雅黑"/>
              </a:rPr>
              <a:t>ppt</a:t>
            </a:r>
            <a:r>
              <a:rPr lang="zh-CN" altLang="en-US" sz="3600" b="1" dirty="0">
                <a:solidFill>
                  <a:schemeClr val="bg1"/>
                </a:solidFill>
                <a:latin typeface="微软雅黑"/>
                <a:ea typeface="微软雅黑"/>
              </a:rPr>
              <a:t>模板</a:t>
            </a:r>
          </a:p>
        </p:txBody>
      </p:sp>
      <p:sp>
        <p:nvSpPr>
          <p:cNvPr id="19" name="TextBox 38"/>
          <p:cNvSpPr>
            <a:spLocks noChangeArrowheads="1"/>
          </p:cNvSpPr>
          <p:nvPr/>
        </p:nvSpPr>
        <p:spPr bwMode="auto">
          <a:xfrm>
            <a:off x="2955927" y="3003799"/>
            <a:ext cx="32321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r>
              <a:rPr lang="zh-CN" altLang="en-US" sz="1800" dirty="0" smtClean="0">
                <a:solidFill>
                  <a:srgbClr val="FFFFFF"/>
                </a:solidFill>
                <a:latin typeface="微软雅黑"/>
                <a:ea typeface="微软雅黑"/>
              </a:rPr>
              <a:t>单击此处添加您的副标题</a:t>
            </a:r>
            <a:endParaRPr lang="zh-CN" altLang="zh-CN" sz="1800" dirty="0">
              <a:solidFill>
                <a:srgbClr val="FFFFFF"/>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4" y="1752679"/>
            <a:ext cx="1736040" cy="1235022"/>
            <a:chOff x="594854" y="1752679"/>
            <a:chExt cx="1736040" cy="1235022"/>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32" cy="461665"/>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811" cy="769441"/>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2" name="Shape 1440"/>
          <p:cNvSpPr/>
          <p:nvPr/>
        </p:nvSpPr>
        <p:spPr>
          <a:xfrm>
            <a:off x="981280"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67"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4" y="2931790"/>
            <a:ext cx="154215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0" name="Shape 1448"/>
          <p:cNvSpPr/>
          <p:nvPr/>
        </p:nvSpPr>
        <p:spPr>
          <a:xfrm>
            <a:off x="2859653" y="3285749"/>
            <a:ext cx="1542159"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8" name="Shape 1456"/>
          <p:cNvSpPr/>
          <p:nvPr/>
        </p:nvSpPr>
        <p:spPr>
          <a:xfrm>
            <a:off x="4738027"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56" name="Shape 1464"/>
          <p:cNvSpPr/>
          <p:nvPr/>
        </p:nvSpPr>
        <p:spPr>
          <a:xfrm>
            <a:off x="6616402"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89"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2"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9"/>
            <a:ext cx="1542158" cy="1384866"/>
            <a:chOff x="0" y="-14256"/>
            <a:chExt cx="1542157" cy="1384865"/>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6"/>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3"/>
            <a:ext cx="1542158" cy="1292526"/>
            <a:chOff x="0" y="-14250"/>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3"/>
            <a:ext cx="1542158" cy="1292528"/>
            <a:chOff x="0" y="-14250"/>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3"/>
            <a:ext cx="1542158" cy="1292528"/>
            <a:chOff x="0" y="-14250"/>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3" y="1733550"/>
            <a:ext cx="1258887" cy="1085850"/>
          </a:xfrm>
          <a:prstGeom prst="hexagon">
            <a:avLst>
              <a:gd name="adj" fmla="val 24991"/>
              <a:gd name="vf" fmla="val 115470"/>
            </a:avLst>
          </a:prstGeom>
          <a:solidFill>
            <a:srgbClr val="A5C06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38" y="2276475"/>
            <a:ext cx="1258887" cy="1085850"/>
          </a:xfrm>
          <a:prstGeom prst="hexagon">
            <a:avLst>
              <a:gd name="adj" fmla="val 24991"/>
              <a:gd name="vf" fmla="val 115470"/>
            </a:avLst>
          </a:prstGeom>
          <a:solidFill>
            <a:srgbClr val="03AE9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3" y="2857500"/>
            <a:ext cx="1258887" cy="1085850"/>
          </a:xfrm>
          <a:prstGeom prst="hexagon">
            <a:avLst>
              <a:gd name="adj" fmla="val 24991"/>
              <a:gd name="vf" fmla="val 115470"/>
            </a:avLst>
          </a:prstGeom>
          <a:solidFill>
            <a:srgbClr val="F7AC12"/>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5" y="2276475"/>
            <a:ext cx="1258887" cy="1085850"/>
          </a:xfrm>
          <a:prstGeom prst="hexagon">
            <a:avLst>
              <a:gd name="adj" fmla="val 24991"/>
              <a:gd name="vf" fmla="val 115470"/>
            </a:avLst>
          </a:prstGeom>
          <a:solidFill>
            <a:srgbClr val="3194C6"/>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393" y="2057401"/>
            <a:ext cx="699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3"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2"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18"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4"/>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1"/>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8"/>
            <a:ext cx="3582368" cy="2286162"/>
            <a:chOff x="0" y="-10400"/>
            <a:chExt cx="3582366" cy="2286161"/>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0"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0"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7"/>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B</a:t>
            </a:r>
          </a:p>
        </p:txBody>
      </p:sp>
      <p:grpSp>
        <p:nvGrpSpPr>
          <p:cNvPr id="20" name="Group 2325"/>
          <p:cNvGrpSpPr/>
          <p:nvPr/>
        </p:nvGrpSpPr>
        <p:grpSpPr>
          <a:xfrm>
            <a:off x="4025263" y="2235931"/>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smtClean="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4"/>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098" y="3592368"/>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49" y="2113565"/>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098" y="1885044"/>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5"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5"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4"/>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2" y="2113563"/>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4"/>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4"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2"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46" y="2112387"/>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0" y="1319675"/>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5" y="1319675"/>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1" y="3562782"/>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1"/>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4"/>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2"/>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5"/>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2"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4"/>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4"/>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smtClean="0">
                <a:latin typeface="微软雅黑"/>
                <a:ea typeface="微软雅黑"/>
              </a:rPr>
              <a:t>添加标题 </a:t>
            </a:r>
            <a:endParaRPr lang="zh-CN" altLang="en-US" sz="1800" kern="0" dirty="0">
              <a:latin typeface="微软雅黑"/>
              <a:ea typeface="微软雅黑"/>
            </a:endParaRPr>
          </a:p>
        </p:txBody>
      </p:sp>
      <p:sp>
        <p:nvSpPr>
          <p:cNvPr id="15" name="TextBox 12"/>
          <p:cNvSpPr>
            <a:spLocks noChangeArrowheads="1"/>
          </p:cNvSpPr>
          <p:nvPr/>
        </p:nvSpPr>
        <p:spPr bwMode="auto">
          <a:xfrm>
            <a:off x="246615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0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4"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5"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1"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4"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1"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1"/>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smtClean="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099"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5" y="3651003"/>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5" y="1249200"/>
            <a:ext cx="2276197" cy="986467"/>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1" y="1249200"/>
            <a:ext cx="2276197" cy="986467"/>
            <a:chOff x="0" y="0"/>
            <a:chExt cx="2276196"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57"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6" y="3632820"/>
            <a:ext cx="2276197" cy="986467"/>
            <a:chOff x="0" y="0"/>
            <a:chExt cx="2276196"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57"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71553" y="1627235"/>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29659" y="3116274"/>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409908" y="4182711"/>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88042" y="2752319"/>
              <a:ext cx="615553"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89006" y="2730708"/>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3" y="1312561"/>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1" y="1312561"/>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1"/>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1" y="1312561"/>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3" y="1312561"/>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2"/>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1" y="1665122"/>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2"/>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9054"/>
              <a:ext cx="557507" cy="840280"/>
              <a:chOff x="3454659" y="1819054"/>
              <a:chExt cx="557507" cy="840280"/>
            </a:xfrm>
          </p:grpSpPr>
          <p:sp>
            <p:nvSpPr>
              <p:cNvPr id="54" name="Shape 8798"/>
              <p:cNvSpPr/>
              <p:nvPr/>
            </p:nvSpPr>
            <p:spPr>
              <a:xfrm>
                <a:off x="345465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0" y="1665122"/>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9054"/>
                <a:ext cx="557507" cy="840280"/>
                <a:chOff x="4918334" y="1819054"/>
                <a:chExt cx="557507" cy="840280"/>
              </a:xfrm>
            </p:grpSpPr>
            <p:sp>
              <p:nvSpPr>
                <p:cNvPr id="58" name="Shape 8802"/>
                <p:cNvSpPr/>
                <p:nvPr/>
              </p:nvSpPr>
              <p:spPr>
                <a:xfrm>
                  <a:off x="4918334"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6" y="1665122"/>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1" y="2500217"/>
            <a:ext cx="1140125" cy="21929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2"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79" y="1444631"/>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5"/>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2"/>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3"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19"/>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低平面多边形"/>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319</TotalTime>
  <Words>1151</Words>
  <Application>Microsoft Office PowerPoint</Application>
  <PresentationFormat>全屏显示(16:9)</PresentationFormat>
  <Paragraphs>193</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Roboto condensed</vt:lpstr>
      <vt:lpstr>Roboto Condensed Regular</vt:lpstr>
      <vt:lpstr>宋体</vt:lpstr>
      <vt:lpstr>微软雅黑</vt:lpstr>
      <vt:lpstr>Arial</vt:lpstr>
      <vt:lpstr>Calibri</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蓝色低平面多边形</dc:title>
  <dc:creator>第一PPT</dc:creator>
  <cp:keywords>www.1ppt.com</cp:keywords>
  <cp:lastModifiedBy>faith123</cp:lastModifiedBy>
  <cp:revision>50</cp:revision>
  <dcterms:created xsi:type="dcterms:W3CDTF">2015-04-30T08:31:44Z</dcterms:created>
  <dcterms:modified xsi:type="dcterms:W3CDTF">2019-07-17T05:35:35Z</dcterms:modified>
</cp:coreProperties>
</file>