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529" r:id="rId2"/>
    <p:sldId id="4530" r:id="rId3"/>
    <p:sldId id="4531" r:id="rId4"/>
    <p:sldId id="4473" r:id="rId5"/>
    <p:sldId id="4418" r:id="rId6"/>
    <p:sldId id="4477" r:id="rId7"/>
    <p:sldId id="4415" r:id="rId8"/>
    <p:sldId id="4532" r:id="rId9"/>
    <p:sldId id="4471" r:id="rId10"/>
    <p:sldId id="4475" r:id="rId11"/>
    <p:sldId id="4476" r:id="rId12"/>
    <p:sldId id="4414" r:id="rId13"/>
    <p:sldId id="4533" r:id="rId14"/>
    <p:sldId id="4474" r:id="rId15"/>
    <p:sldId id="4417" r:id="rId16"/>
    <p:sldId id="4410" r:id="rId17"/>
    <p:sldId id="4486" r:id="rId18"/>
    <p:sldId id="4534" r:id="rId19"/>
    <p:sldId id="4472" r:id="rId20"/>
    <p:sldId id="4419" r:id="rId21"/>
    <p:sldId id="4409" r:id="rId22"/>
    <p:sldId id="453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  <a:srgbClr val="D14E5B"/>
    <a:srgbClr val="CA8F45"/>
    <a:srgbClr val="4BC1DD"/>
    <a:srgbClr val="58A9CC"/>
    <a:srgbClr val="0C2744"/>
    <a:srgbClr val="29ABE2"/>
    <a:srgbClr val="FFC000"/>
    <a:srgbClr val="5CBA46"/>
    <a:srgbClr val="0093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2" autoAdjust="0"/>
    <p:restoredTop sz="95274" autoAdjust="0"/>
  </p:normalViewPr>
  <p:slideViewPr>
    <p:cSldViewPr>
      <p:cViewPr varScale="1">
        <p:scale>
          <a:sx n="87" d="100"/>
          <a:sy n="87" d="100"/>
        </p:scale>
        <p:origin x="462" y="96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2019/7/16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9269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99881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7272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2489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93525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4549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1432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704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258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10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32733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320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2297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1375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4502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29479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0852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8831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4818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2155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7962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432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11901983" y="15994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849771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2019/7/16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17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4931656" y="3066411"/>
            <a:ext cx="5506844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护理法规培训</a:t>
            </a:r>
            <a:r>
              <a:rPr lang="en-US" altLang="zh-CN" sz="44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44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1651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8" grpId="0"/>
      <p:bldP spid="1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7"/>
          <p:cNvSpPr>
            <a:spLocks/>
          </p:cNvSpPr>
          <p:nvPr/>
        </p:nvSpPr>
        <p:spPr bwMode="auto">
          <a:xfrm>
            <a:off x="1412" y="595"/>
            <a:ext cx="10171764" cy="7256532"/>
          </a:xfrm>
          <a:custGeom>
            <a:avLst/>
            <a:gdLst>
              <a:gd name="T0" fmla="*/ 0 w 3091"/>
              <a:gd name="T1" fmla="*/ 0 h 2526"/>
              <a:gd name="T2" fmla="*/ 3091 w 3091"/>
              <a:gd name="T3" fmla="*/ 0 h 2526"/>
              <a:gd name="T4" fmla="*/ 856 w 3091"/>
              <a:gd name="T5" fmla="*/ 2526 h 2526"/>
              <a:gd name="T6" fmla="*/ 0 w 3091"/>
              <a:gd name="T7" fmla="*/ 1557 h 2526"/>
              <a:gd name="T8" fmla="*/ 0 w 3091"/>
              <a:gd name="T9" fmla="*/ 0 h 2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91" h="2526">
                <a:moveTo>
                  <a:pt x="0" y="0"/>
                </a:moveTo>
                <a:lnTo>
                  <a:pt x="3091" y="0"/>
                </a:lnTo>
                <a:lnTo>
                  <a:pt x="856" y="2526"/>
                </a:lnTo>
                <a:lnTo>
                  <a:pt x="0" y="1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9" tIns="64279" rIns="128559" bIns="64279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3" name="Freeform 8"/>
          <p:cNvSpPr>
            <a:spLocks/>
          </p:cNvSpPr>
          <p:nvPr/>
        </p:nvSpPr>
        <p:spPr bwMode="auto">
          <a:xfrm>
            <a:off x="1414" y="596"/>
            <a:ext cx="8106778" cy="4065597"/>
          </a:xfrm>
          <a:custGeom>
            <a:avLst/>
            <a:gdLst>
              <a:gd name="T0" fmla="*/ 0 w 2759"/>
              <a:gd name="T1" fmla="*/ 0 h 1585"/>
              <a:gd name="T2" fmla="*/ 2759 w 2759"/>
              <a:gd name="T3" fmla="*/ 0 h 1585"/>
              <a:gd name="T4" fmla="*/ 1357 w 2759"/>
              <a:gd name="T5" fmla="*/ 1585 h 1585"/>
              <a:gd name="T6" fmla="*/ 0 w 2759"/>
              <a:gd name="T7" fmla="*/ 51 h 1585"/>
              <a:gd name="T8" fmla="*/ 0 w 2759"/>
              <a:gd name="T9" fmla="*/ 0 h 15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59" h="1585">
                <a:moveTo>
                  <a:pt x="0" y="0"/>
                </a:moveTo>
                <a:lnTo>
                  <a:pt x="2759" y="0"/>
                </a:lnTo>
                <a:lnTo>
                  <a:pt x="1357" y="1585"/>
                </a:lnTo>
                <a:lnTo>
                  <a:pt x="0" y="5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9" tIns="64279" rIns="128559" bIns="64279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7597226" y="2055093"/>
            <a:ext cx="379603" cy="379603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8214638" y="1912240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519461" y="3150188"/>
            <a:ext cx="379603" cy="379603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136874" y="3007335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5441696" y="4245279"/>
            <a:ext cx="379603" cy="379603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6059110" y="4102428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4363934" y="5340374"/>
            <a:ext cx="379603" cy="379603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4981346" y="5197521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2685974" y="1162067"/>
            <a:ext cx="2626220" cy="110799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2834269" y="2339708"/>
            <a:ext cx="2329633" cy="492571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1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898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042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570361"/>
            <a:ext cx="4011895" cy="2450259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4070824"/>
            <a:ext cx="4011895" cy="2450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73919" y="4383009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570361"/>
            <a:ext cx="4011895" cy="2450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4070847"/>
            <a:ext cx="4011895" cy="2450184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47921" y="1871521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570361"/>
            <a:ext cx="4011895" cy="2450259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4070847"/>
            <a:ext cx="4011895" cy="24501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121921" y="4383009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49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368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032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14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1133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34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1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47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885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3"/>
          <p:cNvGrpSpPr>
            <a:grpSpLocks/>
          </p:cNvGrpSpPr>
          <p:nvPr/>
        </p:nvGrpSpPr>
        <p:grpSpPr bwMode="auto">
          <a:xfrm>
            <a:off x="1179007" y="2858420"/>
            <a:ext cx="3107361" cy="3643113"/>
            <a:chOff x="1054100" y="2125444"/>
            <a:chExt cx="2209800" cy="2590800"/>
          </a:xfrm>
        </p:grpSpPr>
        <p:sp>
          <p:nvSpPr>
            <p:cNvPr id="3" name="矩形 2"/>
            <p:cNvSpPr/>
            <p:nvPr/>
          </p:nvSpPr>
          <p:spPr>
            <a:xfrm>
              <a:off x="1054100" y="2125444"/>
              <a:ext cx="2209800" cy="6667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054100" y="2798544"/>
              <a:ext cx="2209800" cy="1917700"/>
            </a:xfrm>
            <a:prstGeom prst="rect">
              <a:avLst/>
            </a:prstGeom>
            <a:blipFill dpi="0" rotWithShape="1"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7" name="文本框 13"/>
            <p:cNvSpPr txBox="1">
              <a:spLocks noChangeArrowheads="1"/>
            </p:cNvSpPr>
            <p:nvPr/>
          </p:nvSpPr>
          <p:spPr bwMode="auto">
            <a:xfrm>
              <a:off x="1757160" y="2152997"/>
              <a:ext cx="1054705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65%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3" name="十字形 62"/>
            <p:cNvSpPr/>
            <p:nvPr/>
          </p:nvSpPr>
          <p:spPr>
            <a:xfrm>
              <a:off x="1528763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4982844" y="2624028"/>
            <a:ext cx="3107360" cy="3877505"/>
            <a:chOff x="3498850" y="1958756"/>
            <a:chExt cx="2209800" cy="2757488"/>
          </a:xfrm>
        </p:grpSpPr>
        <p:sp>
          <p:nvSpPr>
            <p:cNvPr id="42" name="矩形 41"/>
            <p:cNvSpPr/>
            <p:nvPr/>
          </p:nvSpPr>
          <p:spPr>
            <a:xfrm>
              <a:off x="3498850" y="1958756"/>
              <a:ext cx="2209800" cy="8334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3498850" y="2798544"/>
              <a:ext cx="2209800" cy="1917700"/>
            </a:xfrm>
            <a:prstGeom prst="rect">
              <a:avLst/>
            </a:prstGeom>
            <a:blipFill dpi="0" rotWithShape="1"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0" name="文本框 13"/>
            <p:cNvSpPr txBox="1">
              <a:spLocks noChangeArrowheads="1"/>
            </p:cNvSpPr>
            <p:nvPr/>
          </p:nvSpPr>
          <p:spPr bwMode="auto">
            <a:xfrm>
              <a:off x="4247929" y="2064097"/>
              <a:ext cx="1054706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85%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4" name="十字形 63"/>
            <p:cNvSpPr/>
            <p:nvPr/>
          </p:nvSpPr>
          <p:spPr>
            <a:xfrm>
              <a:off x="4032232" y="23064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5"/>
          <p:cNvGrpSpPr>
            <a:grpSpLocks/>
          </p:cNvGrpSpPr>
          <p:nvPr/>
        </p:nvGrpSpPr>
        <p:grpSpPr bwMode="auto">
          <a:xfrm>
            <a:off x="8786682" y="2858420"/>
            <a:ext cx="3107360" cy="3643113"/>
            <a:chOff x="5943600" y="2125444"/>
            <a:chExt cx="2209800" cy="2590800"/>
          </a:xfrm>
        </p:grpSpPr>
        <p:sp>
          <p:nvSpPr>
            <p:cNvPr id="43" name="矩形 42"/>
            <p:cNvSpPr/>
            <p:nvPr/>
          </p:nvSpPr>
          <p:spPr>
            <a:xfrm>
              <a:off x="5943600" y="2125444"/>
              <a:ext cx="2209800" cy="6667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5943600" y="2798544"/>
              <a:ext cx="2209800" cy="1917700"/>
            </a:xfrm>
            <a:prstGeom prst="rect">
              <a:avLst/>
            </a:prstGeom>
            <a:blipFill dpi="0" rotWithShape="1">
              <a:blip r:embed="rId5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文本框 13"/>
            <p:cNvSpPr txBox="1">
              <a:spLocks noChangeArrowheads="1"/>
            </p:cNvSpPr>
            <p:nvPr/>
          </p:nvSpPr>
          <p:spPr bwMode="auto">
            <a:xfrm>
              <a:off x="6660929" y="2152997"/>
              <a:ext cx="1054706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40%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5" name="十字形 64"/>
            <p:cNvSpPr/>
            <p:nvPr/>
          </p:nvSpPr>
          <p:spPr>
            <a:xfrm>
              <a:off x="6445232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itle 13"/>
          <p:cNvSpPr txBox="1">
            <a:spLocks/>
          </p:cNvSpPr>
          <p:nvPr/>
        </p:nvSpPr>
        <p:spPr bwMode="auto">
          <a:xfrm>
            <a:off x="1218344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 bwMode="auto">
          <a:xfrm>
            <a:off x="4986781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itle 13"/>
          <p:cNvSpPr txBox="1">
            <a:spLocks/>
          </p:cNvSpPr>
          <p:nvPr/>
        </p:nvSpPr>
        <p:spPr bwMode="auto">
          <a:xfrm>
            <a:off x="8806351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33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81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03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31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9256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89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al 25"/>
          <p:cNvSpPr/>
          <p:nvPr/>
        </p:nvSpPr>
        <p:spPr>
          <a:xfrm>
            <a:off x="4429024" y="1960141"/>
            <a:ext cx="4101964" cy="4101964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AU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5540262" y="2301904"/>
            <a:ext cx="1879488" cy="3418438"/>
            <a:chOff x="2777030" y="1276350"/>
            <a:chExt cx="1871170" cy="34033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77030" y="1276350"/>
              <a:ext cx="1871170" cy="3403312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2961703" y="1874759"/>
              <a:ext cx="1501824" cy="2211466"/>
            </a:xfrm>
            <a:prstGeom prst="rect">
              <a:avLst/>
            </a:prstGeom>
            <a:blipFill dpi="0" rotWithShape="1"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644771" y="2208822"/>
            <a:ext cx="904654" cy="904657"/>
            <a:chOff x="8197836" y="1898395"/>
            <a:chExt cx="1017919" cy="1017922"/>
          </a:xfrm>
        </p:grpSpPr>
        <p:sp>
          <p:nvSpPr>
            <p:cNvPr id="27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3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390335" y="2211918"/>
            <a:ext cx="904654" cy="904657"/>
            <a:chOff x="8197836" y="1898395"/>
            <a:chExt cx="1017919" cy="1017922"/>
          </a:xfrm>
        </p:grpSpPr>
        <p:sp>
          <p:nvSpPr>
            <p:cNvPr id="32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2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640402" y="4900513"/>
            <a:ext cx="904654" cy="904657"/>
            <a:chOff x="8197836" y="1898395"/>
            <a:chExt cx="1017919" cy="1017922"/>
          </a:xfrm>
        </p:grpSpPr>
        <p:sp>
          <p:nvSpPr>
            <p:cNvPr id="41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5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422891" y="4904695"/>
            <a:ext cx="904654" cy="904657"/>
            <a:chOff x="8197836" y="1898395"/>
            <a:chExt cx="1017919" cy="1017922"/>
          </a:xfrm>
        </p:grpSpPr>
        <p:sp>
          <p:nvSpPr>
            <p:cNvPr id="44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4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8"/>
          <p:cNvSpPr txBox="1">
            <a:spLocks/>
          </p:cNvSpPr>
          <p:nvPr/>
        </p:nvSpPr>
        <p:spPr>
          <a:xfrm>
            <a:off x="2454434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9"/>
          <p:cNvSpPr txBox="1">
            <a:spLocks/>
          </p:cNvSpPr>
          <p:nvPr/>
        </p:nvSpPr>
        <p:spPr>
          <a:xfrm>
            <a:off x="19496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8"/>
          <p:cNvSpPr txBox="1">
            <a:spLocks/>
          </p:cNvSpPr>
          <p:nvPr/>
        </p:nvSpPr>
        <p:spPr>
          <a:xfrm>
            <a:off x="8756809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9"/>
          <p:cNvSpPr txBox="1">
            <a:spLocks/>
          </p:cNvSpPr>
          <p:nvPr/>
        </p:nvSpPr>
        <p:spPr>
          <a:xfrm>
            <a:off x="87568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8"/>
          <p:cNvSpPr txBox="1">
            <a:spLocks/>
          </p:cNvSpPr>
          <p:nvPr/>
        </p:nvSpPr>
        <p:spPr>
          <a:xfrm>
            <a:off x="2454434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9"/>
          <p:cNvSpPr txBox="1">
            <a:spLocks/>
          </p:cNvSpPr>
          <p:nvPr/>
        </p:nvSpPr>
        <p:spPr>
          <a:xfrm>
            <a:off x="19496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8756809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87568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40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1" grpId="0" build="p"/>
      <p:bldP spid="22" grpId="0" build="p"/>
      <p:bldP spid="23" grpId="0" build="p"/>
      <p:bldP spid="24" grpId="0" build="p"/>
      <p:bldP spid="25" grpId="0" build="p"/>
      <p:bldP spid="30" grpId="0" build="p"/>
      <p:bldP spid="34" grpId="0" build="p"/>
      <p:bldP spid="3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86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4931655" y="3067242"/>
            <a:ext cx="5506844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7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</a:t>
            </a:r>
            <a:endParaRPr lang="en-US" altLang="zh-CN" sz="72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931655" y="4298348"/>
            <a:ext cx="5506845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734530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50"/>
                            </p:stCondLst>
                            <p:childTnLst>
                              <p:par>
                                <p:cTn id="5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00"/>
                            </p:stCondLst>
                            <p:childTnLst>
                              <p:par>
                                <p:cTn id="6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8" grpId="0"/>
      <p:bldP spid="18" grpId="1"/>
      <p:bldP spid="19" grpId="0"/>
      <p:bldP spid="1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10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5AC"/>
      </a:accent1>
      <a:accent2>
        <a:srgbClr val="00A9D3"/>
      </a:accent2>
      <a:accent3>
        <a:srgbClr val="74CCE5"/>
      </a:accent3>
      <a:accent4>
        <a:srgbClr val="B9E5FB"/>
      </a:accent4>
      <a:accent5>
        <a:srgbClr val="0085AC"/>
      </a:accent5>
      <a:accent6>
        <a:srgbClr val="00A9D3"/>
      </a:accent6>
      <a:hlink>
        <a:srgbClr val="74CCE5"/>
      </a:hlink>
      <a:folHlink>
        <a:srgbClr val="B9E5FB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2730</Words>
  <Application>Microsoft Office PowerPoint</Application>
  <PresentationFormat>自定义</PresentationFormat>
  <Paragraphs>243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맑은 고딕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2016-11-27T08:07:09Z</dcterms:created>
  <dcterms:modified xsi:type="dcterms:W3CDTF">2019-07-16T02:40:24Z</dcterms:modified>
</cp:coreProperties>
</file>