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2019/7/16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2019/7/16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:a16="http://schemas.microsoft.com/office/drawing/2014/main" xmlns="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器械法规培训</a:t>
            </a:r>
            <a:r>
              <a:rPr lang="en-US" altLang="zh-CN" sz="36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:a16="http://schemas.microsoft.com/office/drawing/2014/main" xmlns="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:a16="http://schemas.microsoft.com/office/drawing/2014/main" xmlns="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xmlns="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xmlns="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xmlns="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xmlns="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xmlns="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:a16="http://schemas.microsoft.com/office/drawing/2014/main" xmlns="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xmlns="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:a16="http://schemas.microsoft.com/office/drawing/2014/main" xmlns="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:a16="http://schemas.microsoft.com/office/drawing/2014/main" xmlns="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:a16="http://schemas.microsoft.com/office/drawing/2014/main" xmlns="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:a16="http://schemas.microsoft.com/office/drawing/2014/main" xmlns="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:a16="http://schemas.microsoft.com/office/drawing/2014/main" xmlns="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:a16="http://schemas.microsoft.com/office/drawing/2014/main" xmlns="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:a16="http://schemas.microsoft.com/office/drawing/2014/main" xmlns="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:a16="http://schemas.microsoft.com/office/drawing/2014/main" xmlns="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xmlns="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:a16="http://schemas.microsoft.com/office/drawing/2014/main" xmlns="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:a16="http://schemas.microsoft.com/office/drawing/2014/main" xmlns="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:a16="http://schemas.microsoft.com/office/drawing/2014/main" xmlns="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xmlns="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xmlns="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xmlns="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xmlns="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:a16="http://schemas.microsoft.com/office/drawing/2014/main" xmlns="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xmlns="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:a16="http://schemas.microsoft.com/office/drawing/2014/main" xmlns="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:a16="http://schemas.microsoft.com/office/drawing/2014/main" xmlns="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xmlns="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xmlns="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:a16="http://schemas.microsoft.com/office/drawing/2014/main" xmlns="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xmlns="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xmlns="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:a16="http://schemas.microsoft.com/office/drawing/2014/main" xmlns="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:a16="http://schemas.microsoft.com/office/drawing/2014/main" xmlns="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:a16="http://schemas.microsoft.com/office/drawing/2014/main" xmlns="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:a16="http://schemas.microsoft.com/office/drawing/2014/main" xmlns="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:a16="http://schemas.microsoft.com/office/drawing/2014/main" xmlns="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:a16="http://schemas.microsoft.com/office/drawing/2014/main" xmlns="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:a16="http://schemas.microsoft.com/office/drawing/2014/main" xmlns="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xmlns="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:a16="http://schemas.microsoft.com/office/drawing/2014/main" xmlns="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:a16="http://schemas.microsoft.com/office/drawing/2014/main" xmlns="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="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xmlns="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2447</TotalTime>
  <Words>1089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16</cp:revision>
  <dcterms:created xsi:type="dcterms:W3CDTF">2015-12-11T17:46:17Z</dcterms:created>
  <dcterms:modified xsi:type="dcterms:W3CDTF">2019-07-16T02:12:59Z</dcterms:modified>
</cp:coreProperties>
</file>