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2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E9759-3024-4038-B36A-3AC3D6E241F9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B70C3-0E48-4E18-AE54-5CCCC072DC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929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037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465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778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530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232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886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0593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425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7250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8025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3026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70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155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285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228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58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69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读书汇报交流会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760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iOS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1495</Words>
  <Application>Microsoft Office PowerPoint</Application>
  <PresentationFormat>宽屏</PresentationFormat>
  <Paragraphs>137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等线 Light</vt:lpstr>
      <vt:lpstr>宋体</vt:lpstr>
      <vt:lpstr>微软雅黑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蓝色iOS</dc:title>
  <dc:creator>第一PPT</dc:creator>
  <cp:keywords>www.1ppt.com</cp:keywords>
  <cp:lastModifiedBy>faith123</cp:lastModifiedBy>
  <cp:revision>49</cp:revision>
  <dcterms:created xsi:type="dcterms:W3CDTF">2016-06-25T03:01:16Z</dcterms:created>
  <dcterms:modified xsi:type="dcterms:W3CDTF">2019-07-15T02:53:43Z</dcterms:modified>
</cp:coreProperties>
</file>