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39" r:id="rId2"/>
    <p:sldId id="3141" r:id="rId3"/>
    <p:sldId id="3140" r:id="rId4"/>
    <p:sldId id="3091" r:id="rId5"/>
    <p:sldId id="3089" r:id="rId6"/>
    <p:sldId id="3090" r:id="rId7"/>
    <p:sldId id="3092" r:id="rId8"/>
    <p:sldId id="3142" r:id="rId9"/>
    <p:sldId id="3125" r:id="rId10"/>
    <p:sldId id="3124" r:id="rId11"/>
    <p:sldId id="3088" r:id="rId12"/>
    <p:sldId id="3097" r:id="rId13"/>
    <p:sldId id="3143" r:id="rId14"/>
    <p:sldId id="3087" r:id="rId15"/>
    <p:sldId id="3126" r:id="rId16"/>
    <p:sldId id="3094" r:id="rId17"/>
    <p:sldId id="3093" r:id="rId18"/>
    <p:sldId id="3144" r:id="rId19"/>
    <p:sldId id="3095" r:id="rId20"/>
    <p:sldId id="3127" r:id="rId21"/>
    <p:sldId id="3096" r:id="rId22"/>
    <p:sldId id="314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78827856"/>
        <c:axId val="-878830032"/>
      </c:lineChart>
      <c:catAx>
        <c:axId val="-878827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878830032"/>
        <c:crosses val="autoZero"/>
        <c:auto val="1"/>
        <c:lblAlgn val="ctr"/>
        <c:lblOffset val="100"/>
        <c:noMultiLvlLbl val="0"/>
      </c:catAx>
      <c:valAx>
        <c:axId val="-878830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878827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693775728"/>
        <c:axId val="-693789872"/>
        <c:axId val="0"/>
      </c:bar3DChart>
      <c:catAx>
        <c:axId val="-6937757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693789872"/>
        <c:crosses val="autoZero"/>
        <c:auto val="1"/>
        <c:lblAlgn val="ctr"/>
        <c:lblOffset val="100"/>
        <c:noMultiLvlLbl val="0"/>
      </c:catAx>
      <c:valAx>
        <c:axId val="-693789872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693775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963972784"/>
        <c:axId val="-963977136"/>
      </c:barChart>
      <c:catAx>
        <c:axId val="-9639727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963977136"/>
        <c:crosses val="autoZero"/>
        <c:auto val="1"/>
        <c:lblAlgn val="ctr"/>
        <c:lblOffset val="100"/>
        <c:noMultiLvlLbl val="0"/>
      </c:catAx>
      <c:valAx>
        <c:axId val="-9639771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96397278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949818720"/>
        <c:axId val="-949810016"/>
      </c:barChart>
      <c:catAx>
        <c:axId val="-9498187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949810016"/>
        <c:crosses val="autoZero"/>
        <c:auto val="1"/>
        <c:lblAlgn val="ctr"/>
        <c:lblOffset val="100"/>
        <c:noMultiLvlLbl val="0"/>
      </c:catAx>
      <c:valAx>
        <c:axId val="-9498100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94981872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949799136"/>
        <c:axId val="-949807296"/>
      </c:barChart>
      <c:catAx>
        <c:axId val="-9497991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949807296"/>
        <c:crosses val="autoZero"/>
        <c:auto val="1"/>
        <c:lblAlgn val="ctr"/>
        <c:lblOffset val="100"/>
        <c:noMultiLvlLbl val="0"/>
      </c:catAx>
      <c:valAx>
        <c:axId val="-9498072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9497991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949785536"/>
        <c:axId val="-949814368"/>
      </c:barChart>
      <c:catAx>
        <c:axId val="-9497855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949814368"/>
        <c:crosses val="autoZero"/>
        <c:auto val="1"/>
        <c:lblAlgn val="ctr"/>
        <c:lblOffset val="100"/>
        <c:noMultiLvlLbl val="0"/>
      </c:catAx>
      <c:valAx>
        <c:axId val="-9498143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9497855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949797504"/>
        <c:axId val="-949798592"/>
      </c:barChart>
      <c:catAx>
        <c:axId val="-9497975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949798592"/>
        <c:crosses val="autoZero"/>
        <c:auto val="1"/>
        <c:lblAlgn val="ctr"/>
        <c:lblOffset val="100"/>
        <c:noMultiLvlLbl val="0"/>
      </c:catAx>
      <c:valAx>
        <c:axId val="-949798592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949797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150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559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05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12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5052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019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824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374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343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7143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377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23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13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7471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0089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646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409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707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950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792019" y="2104157"/>
            <a:ext cx="766980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审计报告案例分析</a:t>
            </a:r>
            <a:r>
              <a:rPr lang="en-US" altLang="zh-CN" sz="48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709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2755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01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894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02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411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03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237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1588" y="892"/>
            <a:ext cx="12875416" cy="72419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588" y="2176525"/>
            <a:ext cx="12862718" cy="2927939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74"/>
          <p:cNvGrpSpPr>
            <a:grpSpLocks/>
          </p:cNvGrpSpPr>
          <p:nvPr/>
        </p:nvGrpSpPr>
        <p:grpSpPr bwMode="auto">
          <a:xfrm>
            <a:off x="5774836" y="2662136"/>
            <a:ext cx="1315778" cy="1317452"/>
            <a:chOff x="0" y="0"/>
            <a:chExt cx="1248318" cy="1248318"/>
          </a:xfrm>
        </p:grpSpPr>
        <p:sp>
          <p:nvSpPr>
            <p:cNvPr id="17" name="椭圆 57"/>
            <p:cNvSpPr>
              <a:spLocks noChangeArrowheads="1"/>
            </p:cNvSpPr>
            <p:nvPr/>
          </p:nvSpPr>
          <p:spPr bwMode="auto">
            <a:xfrm>
              <a:off x="0" y="0"/>
              <a:ext cx="1248318" cy="1248318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1"/>
            <p:cNvSpPr txBox="1">
              <a:spLocks noChangeArrowheads="1"/>
            </p:cNvSpPr>
            <p:nvPr/>
          </p:nvSpPr>
          <p:spPr bwMode="auto">
            <a:xfrm>
              <a:off x="169699" y="207807"/>
              <a:ext cx="924400" cy="825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5061" dirty="0" smtClean="0">
                  <a:solidFill>
                    <a:schemeClr val="accent1"/>
                  </a:solidFill>
                  <a:latin typeface="华文细黑" pitchFamily="2" charset="-122"/>
                  <a:ea typeface="华文细黑" pitchFamily="2" charset="-122"/>
                </a:rPr>
                <a:t>04</a:t>
              </a:r>
              <a:endParaRPr lang="zh-CN" altLang="en-US" sz="5061" dirty="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endParaRPr>
            </a:p>
          </p:txBody>
        </p:sp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249193" y="4054918"/>
            <a:ext cx="2383802" cy="931104"/>
            <a:chOff x="0" y="0"/>
            <a:chExt cx="2261776" cy="883286"/>
          </a:xfrm>
        </p:grpSpPr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0" y="0"/>
              <a:ext cx="2261776" cy="333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687" b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ADD YOUR TITLE</a:t>
              </a:r>
              <a:endParaRPr lang="zh-CN" altLang="en-US" sz="1687" b="1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矩形 70"/>
            <p:cNvSpPr>
              <a:spLocks noChangeArrowheads="1"/>
            </p:cNvSpPr>
            <p:nvPr/>
          </p:nvSpPr>
          <p:spPr bwMode="auto">
            <a:xfrm>
              <a:off x="3892" y="333720"/>
              <a:ext cx="2242954" cy="549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055">
                  <a:solidFill>
                    <a:srgbClr val="FFFFFF"/>
                  </a:solidFill>
                  <a:latin typeface="Arial" pitchFamily="34" charset="0"/>
                </a:rPr>
                <a:t>Nothing we can do will change it. The future is before us and dynamic. Everything we do will affect it.</a:t>
              </a:r>
              <a:endParaRPr lang="zh-CN" altLang="en-US" sz="1055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27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810720" y="3733036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770377" y="233334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680242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227805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84759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3" y="1"/>
            <a:ext cx="12858042" cy="292432"/>
            <a:chOff x="1249363" y="80963"/>
            <a:chExt cx="6646862" cy="207963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1249363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5513" y="80963"/>
              <a:ext cx="2214563" cy="207963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5680075" y="80963"/>
              <a:ext cx="2216150" cy="2079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8"/>
          <p:cNvSpPr>
            <a:spLocks/>
          </p:cNvSpPr>
          <p:nvPr/>
        </p:nvSpPr>
        <p:spPr bwMode="auto">
          <a:xfrm>
            <a:off x="353" y="6024976"/>
            <a:ext cx="12858044" cy="1207675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353" y="5620931"/>
            <a:ext cx="12858044" cy="1611720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045074" y="2336702"/>
            <a:ext cx="676860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zh-CN" altLang="en-US" sz="60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13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86FAC0-A1A5-4CCB-9737-391734CF1D3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红色简洁"/>
</p:tagLst>
</file>

<file path=ppt/theme/theme1.xml><?xml version="1.0" encoding="utf-8"?>
<a:theme xmlns:a="http://schemas.openxmlformats.org/drawingml/2006/main" name="第一PPT，www.1ppt.com">
  <a:themeElements>
    <a:clrScheme name="自定义 19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41849"/>
      </a:accent1>
      <a:accent2>
        <a:srgbClr val="FF5351"/>
      </a:accent2>
      <a:accent3>
        <a:srgbClr val="841849"/>
      </a:accent3>
      <a:accent4>
        <a:srgbClr val="FF5351"/>
      </a:accent4>
      <a:accent5>
        <a:srgbClr val="841849"/>
      </a:accent5>
      <a:accent6>
        <a:srgbClr val="FF5351"/>
      </a:accent6>
      <a:hlink>
        <a:srgbClr val="841849"/>
      </a:hlink>
      <a:folHlink>
        <a:srgbClr val="FF535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2618</Words>
  <Application>Microsoft Office PowerPoint</Application>
  <PresentationFormat>自定义</PresentationFormat>
  <Paragraphs>202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Simply City Light</vt:lpstr>
      <vt:lpstr>华文细黑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红色简洁</dc:title>
  <dc:creator/>
  <cp:keywords>第一PPT模板网-WWW.1PPT.COM</cp:keywords>
  <cp:lastModifiedBy/>
  <cp:revision>1</cp:revision>
  <dcterms:created xsi:type="dcterms:W3CDTF">2016-10-17T14:00:15Z</dcterms:created>
  <dcterms:modified xsi:type="dcterms:W3CDTF">2019-07-12T06:28:34Z</dcterms:modified>
</cp:coreProperties>
</file>