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62" r:id="rId5"/>
    <p:sldId id="263" r:id="rId6"/>
    <p:sldId id="264" r:id="rId7"/>
    <p:sldId id="265" r:id="rId8"/>
    <p:sldId id="266" r:id="rId9"/>
    <p:sldId id="287" r:id="rId10"/>
    <p:sldId id="268" r:id="rId11"/>
    <p:sldId id="269" r:id="rId12"/>
    <p:sldId id="270" r:id="rId13"/>
    <p:sldId id="271" r:id="rId14"/>
    <p:sldId id="288" r:id="rId15"/>
    <p:sldId id="273" r:id="rId16"/>
    <p:sldId id="274" r:id="rId17"/>
    <p:sldId id="275" r:id="rId18"/>
    <p:sldId id="276" r:id="rId19"/>
    <p:sldId id="289" r:id="rId20"/>
    <p:sldId id="278" r:id="rId21"/>
    <p:sldId id="283" r:id="rId22"/>
    <p:sldId id="284" r:id="rId23"/>
    <p:sldId id="291" r:id="rId24"/>
    <p:sldId id="285" r:id="rId25"/>
    <p:sldId id="286" r:id="rId26"/>
  </p:sldIdLst>
  <p:sldSz cx="11522075" cy="6480175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660" y="78"/>
      </p:cViewPr>
      <p:guideLst>
        <p:guide orient="horz" pos="2041"/>
        <p:guide pos="36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3" d="100"/>
        <a:sy n="9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C2-4E33-BBE1-0F35BCFB8157}"/>
              </c:ext>
            </c:extLst>
          </c:dPt>
          <c:dPt>
            <c:idx val="1"/>
            <c:bubble3D val="0"/>
            <c:spPr>
              <a:solidFill>
                <a:srgbClr val="7F7F7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C2-4E33-BBE1-0F35BCFB8157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AC2-4E33-BBE1-0F35BCFB81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0000">
                <a:lumMod val="50000"/>
                <a:lumOff val="50000"/>
              </a:srgbClr>
            </a:solidFill>
          </c:spPr>
          <c:dPt>
            <c:idx val="0"/>
            <c:bubble3D val="0"/>
            <c:spPr>
              <a:solidFill>
                <a:srgbClr val="0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97B-4A8D-872C-5C63F2BF3B4C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97B-4A8D-872C-5C63F2BF3B4C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97B-4A8D-872C-5C63F2BF3B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2"/>
            </a:solidFill>
          </c:spPr>
          <c:dPt>
            <c:idx val="0"/>
            <c:bubble3D val="0"/>
            <c:spPr>
              <a:solidFill>
                <a:srgbClr val="FFFF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E7A-4B9A-9CF2-03249FCDF2A5}"/>
              </c:ext>
            </c:extLst>
          </c:dPt>
          <c:dPt>
            <c:idx val="1"/>
            <c:bubble3D val="0"/>
            <c:spPr>
              <a:solidFill>
                <a:srgbClr val="7F7F7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E7A-4B9A-9CF2-03249FCDF2A5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E7A-4B9A-9CF2-03249FCDF2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rgbClr val="000000">
                  <a:lumMod val="50000"/>
                  <a:lumOff val="50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BE4-4D94-8EE1-906E1C52375D}"/>
              </c:ext>
            </c:extLst>
          </c:dPt>
          <c:dPt>
            <c:idx val="1"/>
            <c:bubble3D val="0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BE4-4D94-8EE1-906E1C52375D}"/>
              </c:ext>
            </c:extLst>
          </c:dPt>
          <c:dPt>
            <c:idx val="2"/>
            <c:bubble3D val="0"/>
            <c:spPr>
              <a:solidFill>
                <a:schemeClr val="bg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BE4-4D94-8EE1-906E1C52375D}"/>
              </c:ext>
            </c:extLst>
          </c:dPt>
          <c:dPt>
            <c:idx val="3"/>
            <c:bubble3D val="0"/>
            <c:spPr>
              <a:solidFill>
                <a:srgbClr val="00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BE4-4D94-8EE1-906E1C52375D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23%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BE4-4D94-8EE1-906E1C52375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zh-CN" dirty="0"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17</a:t>
                    </a:r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BE4-4D94-8EE1-906E1C52375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3.2</c:v>
                </c:pt>
                <c:pt idx="2">
                  <c:v>1.4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BE4-4D94-8EE1-906E1C52375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200" b="0">
          <a:solidFill>
            <a:schemeClr val="bg1"/>
          </a:solidFill>
          <a:latin typeface="+mn-ea"/>
          <a:ea typeface="+mn-ea"/>
        </a:defRPr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chemeClr val="accent2"/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50-4A3B-BD68-27B7B1A7C516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50-4A3B-BD68-27B7B1A7C516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650-4A3B-BD68-27B7B1A7C516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/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650-4A3B-BD68-27B7B1A7C516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650-4A3B-BD68-27B7B1A7C516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000000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2011</c:v>
                </c:pt>
                <c:pt idx="1">
                  <c:v>2013</c:v>
                </c:pt>
                <c:pt idx="2">
                  <c:v>2015</c:v>
                </c:pt>
                <c:pt idx="3">
                  <c:v>2017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B650-4A3B-BD68-27B7B1A7C5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939017024"/>
        <c:axId val="-939045856"/>
      </c:barChart>
      <c:catAx>
        <c:axId val="-939017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9390458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939045856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939017024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0526BA-73E8-4000-8E83-1A33F468B6B2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CBFC44-C568-4958-80BD-663F12AD2593}">
      <dgm:prSet phldrT="[Text]" custT="1"/>
      <dgm:spPr>
        <a:xfrm>
          <a:off x="646274" y="251808"/>
          <a:ext cx="1842449" cy="1842656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45%</a:t>
          </a:r>
        </a:p>
      </dgm:t>
    </dgm:pt>
    <dgm:pt modelId="{FC5C7C3D-57C6-4347-913D-C7F4D706C71F}" type="par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6751814A-821E-4E61-8212-34C1078EF16D}" type="sibTrans" cxnId="{3B924E45-D843-4A91-80FD-84F0389B91D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71C365C-6579-4A32-BB23-1524DF35760B}">
      <dgm:prSet phldrT="[Text]" custT="1"/>
      <dgm:spPr>
        <a:xfrm>
          <a:off x="70296" y="584390"/>
          <a:ext cx="749073" cy="748902"/>
        </a:xfr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10%</a:t>
          </a:r>
        </a:p>
      </dgm:t>
    </dgm:pt>
    <dgm:pt modelId="{E898ABF0-A021-4DE7-A5F7-CC069131AB06}" type="par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6C2461E-2596-4D58-B6C7-3CF74D3CB7AD}" type="sibTrans" cxnId="{2991D8A8-A71F-4F57-813A-D64445442273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07968798-0B7D-4F74-B139-925B62F3226F}">
      <dgm:prSet phldrT="[Text]" custT="1"/>
      <dgm:spPr>
        <a:xfrm>
          <a:off x="2678071" y="232003"/>
          <a:ext cx="749073" cy="748902"/>
        </a:xfr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25%</a:t>
          </a:r>
        </a:p>
      </dgm:t>
    </dgm:pt>
    <dgm:pt modelId="{03A74D74-6573-4EB4-8D87-C4C8C118A09D}" type="par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8210ED91-60D5-42E4-A539-5456AB09845A}" type="sibTrans" cxnId="{4CBE5EB8-69C6-427D-BBD9-2F29EDD45B11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ADAE4A54-06D9-4928-B6D0-CADCA0042AFE}">
      <dgm:prSet custT="1"/>
      <dgm:spPr>
        <a:xfrm>
          <a:off x="3030310" y="1526599"/>
          <a:ext cx="749073" cy="748902"/>
        </a:xfr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1100" b="1" dirty="0">
              <a:solidFill>
                <a:srgbClr val="FFFFFF"/>
              </a:solidFill>
              <a:latin typeface="微软雅黑"/>
              <a:ea typeface="微软雅黑"/>
              <a:cs typeface="+mn-cs"/>
            </a:rPr>
            <a:t>20%</a:t>
          </a:r>
        </a:p>
      </dgm:t>
    </dgm:pt>
    <dgm:pt modelId="{8DFA8BCE-879E-4EF8-A999-84530CAD68AD}" type="par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42F50406-B429-49E5-B5AD-815A4D2C2F1E}" type="sibTrans" cxnId="{83981694-BAF1-4B06-941F-6CC670B9BFC0}">
      <dgm:prSet/>
      <dgm:spPr/>
      <dgm:t>
        <a:bodyPr/>
        <a:lstStyle/>
        <a:p>
          <a:endParaRPr lang="en-US" sz="1100" b="1">
            <a:latin typeface="+mn-ea"/>
            <a:ea typeface="+mn-ea"/>
          </a:endParaRPr>
        </a:p>
      </dgm:t>
    </dgm:pt>
    <dgm:pt modelId="{9F6694B6-7CC7-464B-B783-EB2A2792ADAF}" type="pres">
      <dgm:prSet presAssocID="{C90526BA-73E8-4000-8E83-1A33F468B6B2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zh-CN" altLang="en-US"/>
        </a:p>
      </dgm:t>
    </dgm:pt>
    <dgm:pt modelId="{EEAAEBC3-C6DD-4511-8920-DF74EF64C78D}" type="pres">
      <dgm:prSet presAssocID="{F5CBFC44-C568-4958-80BD-663F12AD2593}" presName="Parent" presStyleLbl="node0" presStyleIdx="0" presStyleCnt="1">
        <dgm:presLayoutVars>
          <dgm:chMax val="5"/>
          <dgm:chPref val="5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E9D1F334-8313-45F5-9910-DA62071A81A7}" type="pres">
      <dgm:prSet presAssocID="{F5CBFC44-C568-4958-80BD-663F12AD2593}" presName="Accent1" presStyleLbl="node1" presStyleIdx="0" presStyleCnt="15"/>
      <dgm:spPr>
        <a:xfrm>
          <a:off x="1697699" y="167855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A9F6743-9737-4174-97C0-FB8E095569CC}" type="pres">
      <dgm:prSet presAssocID="{F5CBFC44-C568-4958-80BD-663F12AD2593}" presName="Accent2" presStyleLbl="node1" presStyleIdx="1" presStyleCnt="15"/>
      <dgm:spPr>
        <a:xfrm>
          <a:off x="1212804" y="195755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DD3ACCC2-A2E7-4BE4-A771-B05649FFB906}" type="pres">
      <dgm:prSet presAssocID="{F5CBFC44-C568-4958-80BD-663F12AD2593}" presName="Accent3" presStyleLbl="node1" presStyleIdx="2" presStyleCnt="15"/>
      <dgm:spPr>
        <a:xfrm>
          <a:off x="2607397" y="999633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A418DB51-4E24-4332-8D56-3FDA32AD33D1}" type="pres">
      <dgm:prSet presAssocID="{F5CBFC44-C568-4958-80BD-663F12AD2593}" presName="Accent4" presStyleLbl="node1" presStyleIdx="3" presStyleCnt="15"/>
      <dgm:spPr>
        <a:xfrm>
          <a:off x="1897628" y="2115560"/>
          <a:ext cx="204842" cy="204931"/>
        </a:xfrm>
        <a:prstGeom prst="ellipse">
          <a:avLst/>
        </a:prstGeom>
        <a:solidFill>
          <a:schemeClr val="bg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5443F9F3-1EE4-4378-B81A-0811CE1F1F0F}" type="pres">
      <dgm:prSet presAssocID="{F5CBFC44-C568-4958-80BD-663F12AD2593}" presName="Accent5" presStyleLbl="node1" presStyleIdx="4" presStyleCnt="15"/>
      <dgm:spPr>
        <a:xfrm>
          <a:off x="1254377" y="459106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E5082105-D4CF-4752-BE9F-13EA6CB2620D}" type="pres">
      <dgm:prSet presAssocID="{F5CBFC44-C568-4958-80BD-663F12AD2593}" presName="Accent6" presStyleLbl="node1" presStyleIdx="5" presStyleCnt="15"/>
      <dgm:spPr>
        <a:xfrm>
          <a:off x="786867" y="1308752"/>
          <a:ext cx="148529" cy="148531"/>
        </a:xfrm>
        <a:prstGeom prst="ellipse">
          <a:avLst/>
        </a:prstGeom>
        <a:solidFill>
          <a:srgbClr val="FFFFFF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257381D-A6A5-4C21-9F6B-6FCCB5C59EB2}" type="pres">
      <dgm:prSet presAssocID="{471C365C-6579-4A32-BB23-1524DF35760B}" presName="Child1" presStyleLbl="node1" presStyleIdx="6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D219E83C-A34C-4230-AAE1-3DD7EE5A6FE2}" type="pres">
      <dgm:prSet presAssocID="{471C365C-6579-4A32-BB23-1524DF35760B}" presName="Accent7" presStyleCnt="0"/>
      <dgm:spPr/>
    </dgm:pt>
    <dgm:pt modelId="{6968E1F2-ED48-4622-9700-52974E177A0A}" type="pres">
      <dgm:prSet presAssocID="{471C365C-6579-4A32-BB23-1524DF35760B}" presName="AccentHold1" presStyleLbl="node1" presStyleIdx="7" presStyleCnt="15"/>
      <dgm:spPr>
        <a:xfrm>
          <a:off x="1490589" y="465564"/>
          <a:ext cx="204842" cy="2049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F33AA133-F373-429F-BE83-6D83FA06B1CE}" type="pres">
      <dgm:prSet presAssocID="{471C365C-6579-4A32-BB23-1524DF35760B}" presName="Accent8" presStyleCnt="0"/>
      <dgm:spPr/>
    </dgm:pt>
    <dgm:pt modelId="{1A647742-D5C0-4145-8897-E33E130A57D0}" type="pres">
      <dgm:prSet presAssocID="{471C365C-6579-4A32-BB23-1524DF35760B}" presName="AccentHold2" presStyleLbl="node1" presStyleIdx="8" presStyleCnt="15"/>
      <dgm:spPr>
        <a:xfrm>
          <a:off x="140971" y="1552861"/>
          <a:ext cx="370379" cy="370468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B8376C3-2D23-4EBB-A626-0F91508477DA}" type="pres">
      <dgm:prSet presAssocID="{07968798-0B7D-4F74-B139-925B62F3226F}" presName="Child2" presStyleLbl="node1" presStyleIdx="9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E29A6745-808B-4600-93F6-A6E5C6BAFF8B}" type="pres">
      <dgm:prSet presAssocID="{07968798-0B7D-4F74-B139-925B62F3226F}" presName="Accent9" presStyleCnt="0"/>
      <dgm:spPr/>
    </dgm:pt>
    <dgm:pt modelId="{B71C4F6C-8BDC-46A1-834F-8187F783B476}" type="pres">
      <dgm:prSet presAssocID="{07968798-0B7D-4F74-B139-925B62F3226F}" presName="AccentHold1" presStyleLbl="node1" presStyleIdx="10" presStyleCnt="15"/>
      <dgm:spPr>
        <a:xfrm>
          <a:off x="2343596" y="749067"/>
          <a:ext cx="204842" cy="204931"/>
        </a:xfrm>
        <a:prstGeom prst="ellipse">
          <a:avLst/>
        </a:prstGeom>
        <a:solidFill>
          <a:srgbClr val="96969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A3B2961C-9A12-4746-BBF8-E6D75E774428}" type="pres">
      <dgm:prSet presAssocID="{07968798-0B7D-4F74-B139-925B62F3226F}" presName="Accent10" presStyleCnt="0"/>
      <dgm:spPr/>
    </dgm:pt>
    <dgm:pt modelId="{BC887CCC-CADD-49EB-A808-260F8EDB2D91}" type="pres">
      <dgm:prSet presAssocID="{07968798-0B7D-4F74-B139-925B62F3226F}" presName="AccentHold2" presStyleLbl="node1" presStyleIdx="11" presStyleCnt="15"/>
      <dgm:spPr>
        <a:xfrm>
          <a:off x="0" y="1993721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C33FBAC7-52DE-4798-9BB8-74767C56F9FD}" type="pres">
      <dgm:prSet presAssocID="{07968798-0B7D-4F74-B139-925B62F3226F}" presName="Accent11" presStyleCnt="0"/>
      <dgm:spPr/>
    </dgm:pt>
    <dgm:pt modelId="{C4DFA7FB-04F6-466E-B1C1-5DA74B4980B0}" type="pres">
      <dgm:prSet presAssocID="{07968798-0B7D-4F74-B139-925B62F3226F}" presName="AccentHold3" presStyleLbl="node1" presStyleIdx="12" presStyleCnt="15"/>
      <dgm:spPr>
        <a:xfrm>
          <a:off x="1480006" y="1782332"/>
          <a:ext cx="148529" cy="148531"/>
        </a:xfrm>
        <a:prstGeom prst="ellipse">
          <a:avLst/>
        </a:prstGeom>
        <a:solidFill>
          <a:srgbClr val="000000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8B734733-5068-4BBC-AB1F-F02AE2D95154}" type="pres">
      <dgm:prSet presAssocID="{ADAE4A54-06D9-4928-B6D0-CADCA0042AFE}" presName="Child3" presStyleLbl="node1" presStyleIdx="13" presStyleCnt="15">
        <dgm:presLayoutVars>
          <dgm:chMax val="0"/>
          <dgm:chPref val="0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B91B299C-200D-4568-9F65-0D493C8B51F7}" type="pres">
      <dgm:prSet presAssocID="{ADAE4A54-06D9-4928-B6D0-CADCA0042AFE}" presName="Accent12" presStyleCnt="0"/>
      <dgm:spPr/>
    </dgm:pt>
    <dgm:pt modelId="{28122B00-DAD4-464B-BEF7-9E15254980FE}" type="pres">
      <dgm:prSet presAssocID="{ADAE4A54-06D9-4928-B6D0-CADCA0042AFE}" presName="AccentHold1" presStyleLbl="node1" presStyleIdx="14" presStyleCnt="15"/>
      <dgm:spPr>
        <a:xfrm>
          <a:off x="2819042" y="1500337"/>
          <a:ext cx="148529" cy="148531"/>
        </a:xfrm>
        <a:prstGeom prst="ellipse">
          <a:avLst/>
        </a:prstGeom>
        <a:solidFill>
          <a:schemeClr val="tx1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9C57CE43-F7AD-450E-8F15-8CAC1F3A8AEB}" type="presOf" srcId="{471C365C-6579-4A32-BB23-1524DF35760B}" destId="{2257381D-A6A5-4C21-9F6B-6FCCB5C59EB2}" srcOrd="0" destOrd="0" presId="urn:microsoft.com/office/officeart/2009/3/layout/CircleRelationship"/>
    <dgm:cxn modelId="{83981694-BAF1-4B06-941F-6CC670B9BFC0}" srcId="{F5CBFC44-C568-4958-80BD-663F12AD2593}" destId="{ADAE4A54-06D9-4928-B6D0-CADCA0042AFE}" srcOrd="2" destOrd="0" parTransId="{8DFA8BCE-879E-4EF8-A999-84530CAD68AD}" sibTransId="{42F50406-B429-49E5-B5AD-815A4D2C2F1E}"/>
    <dgm:cxn modelId="{AA9BDC20-B915-4A16-B355-67C8D406F170}" type="presOf" srcId="{F5CBFC44-C568-4958-80BD-663F12AD2593}" destId="{EEAAEBC3-C6DD-4511-8920-DF74EF64C78D}" srcOrd="0" destOrd="0" presId="urn:microsoft.com/office/officeart/2009/3/layout/CircleRelationship"/>
    <dgm:cxn modelId="{4CBE5EB8-69C6-427D-BBD9-2F29EDD45B11}" srcId="{F5CBFC44-C568-4958-80BD-663F12AD2593}" destId="{07968798-0B7D-4F74-B139-925B62F3226F}" srcOrd="1" destOrd="0" parTransId="{03A74D74-6573-4EB4-8D87-C4C8C118A09D}" sibTransId="{8210ED91-60D5-42E4-A539-5456AB09845A}"/>
    <dgm:cxn modelId="{2CCC8D8A-20C2-4A8A-BD59-BABF9B1A459C}" type="presOf" srcId="{07968798-0B7D-4F74-B139-925B62F3226F}" destId="{3B8376C3-2D23-4EBB-A626-0F91508477DA}" srcOrd="0" destOrd="0" presId="urn:microsoft.com/office/officeart/2009/3/layout/CircleRelationship"/>
    <dgm:cxn modelId="{3174FAC1-F870-4B1E-AABE-D2A7FF227A2C}" type="presOf" srcId="{C90526BA-73E8-4000-8E83-1A33F468B6B2}" destId="{9F6694B6-7CC7-464B-B783-EB2A2792ADAF}" srcOrd="0" destOrd="0" presId="urn:microsoft.com/office/officeart/2009/3/layout/CircleRelationship"/>
    <dgm:cxn modelId="{3B924E45-D843-4A91-80FD-84F0389B91D3}" srcId="{C90526BA-73E8-4000-8E83-1A33F468B6B2}" destId="{F5CBFC44-C568-4958-80BD-663F12AD2593}" srcOrd="0" destOrd="0" parTransId="{FC5C7C3D-57C6-4347-913D-C7F4D706C71F}" sibTransId="{6751814A-821E-4E61-8212-34C1078EF16D}"/>
    <dgm:cxn modelId="{47B7F12B-EAA4-4D36-A882-6C69986947CF}" type="presOf" srcId="{ADAE4A54-06D9-4928-B6D0-CADCA0042AFE}" destId="{8B734733-5068-4BBC-AB1F-F02AE2D95154}" srcOrd="0" destOrd="0" presId="urn:microsoft.com/office/officeart/2009/3/layout/CircleRelationship"/>
    <dgm:cxn modelId="{2991D8A8-A71F-4F57-813A-D64445442273}" srcId="{F5CBFC44-C568-4958-80BD-663F12AD2593}" destId="{471C365C-6579-4A32-BB23-1524DF35760B}" srcOrd="0" destOrd="0" parTransId="{E898ABF0-A021-4DE7-A5F7-CC069131AB06}" sibTransId="{A6C2461E-2596-4D58-B6C7-3CF74D3CB7AD}"/>
    <dgm:cxn modelId="{9651E882-3659-483F-A3B0-A5B11D61BD12}" type="presParOf" srcId="{9F6694B6-7CC7-464B-B783-EB2A2792ADAF}" destId="{EEAAEBC3-C6DD-4511-8920-DF74EF64C78D}" srcOrd="0" destOrd="0" presId="urn:microsoft.com/office/officeart/2009/3/layout/CircleRelationship"/>
    <dgm:cxn modelId="{DEE09360-EADD-4C15-B5E9-57BD0188BA64}" type="presParOf" srcId="{9F6694B6-7CC7-464B-B783-EB2A2792ADAF}" destId="{E9D1F334-8313-45F5-9910-DA62071A81A7}" srcOrd="1" destOrd="0" presId="urn:microsoft.com/office/officeart/2009/3/layout/CircleRelationship"/>
    <dgm:cxn modelId="{79E820A0-A63B-4D00-9AE0-72C1E2872C50}" type="presParOf" srcId="{9F6694B6-7CC7-464B-B783-EB2A2792ADAF}" destId="{2A9F6743-9737-4174-97C0-FB8E095569CC}" srcOrd="2" destOrd="0" presId="urn:microsoft.com/office/officeart/2009/3/layout/CircleRelationship"/>
    <dgm:cxn modelId="{D86F7509-355C-4B6F-B43A-9BABDC8EAE0E}" type="presParOf" srcId="{9F6694B6-7CC7-464B-B783-EB2A2792ADAF}" destId="{DD3ACCC2-A2E7-4BE4-A771-B05649FFB906}" srcOrd="3" destOrd="0" presId="urn:microsoft.com/office/officeart/2009/3/layout/CircleRelationship"/>
    <dgm:cxn modelId="{22E3B531-7836-4040-A558-D71D88471582}" type="presParOf" srcId="{9F6694B6-7CC7-464B-B783-EB2A2792ADAF}" destId="{A418DB51-4E24-4332-8D56-3FDA32AD33D1}" srcOrd="4" destOrd="0" presId="urn:microsoft.com/office/officeart/2009/3/layout/CircleRelationship"/>
    <dgm:cxn modelId="{83C98B9C-3CE6-488D-A6AD-EAF13820C158}" type="presParOf" srcId="{9F6694B6-7CC7-464B-B783-EB2A2792ADAF}" destId="{5443F9F3-1EE4-4378-B81A-0811CE1F1F0F}" srcOrd="5" destOrd="0" presId="urn:microsoft.com/office/officeart/2009/3/layout/CircleRelationship"/>
    <dgm:cxn modelId="{D58FCA13-8560-4F46-AA44-0845B84F8E71}" type="presParOf" srcId="{9F6694B6-7CC7-464B-B783-EB2A2792ADAF}" destId="{E5082105-D4CF-4752-BE9F-13EA6CB2620D}" srcOrd="6" destOrd="0" presId="urn:microsoft.com/office/officeart/2009/3/layout/CircleRelationship"/>
    <dgm:cxn modelId="{AD4569BB-9B99-4EF2-9D37-E7D94BD0D7B1}" type="presParOf" srcId="{9F6694B6-7CC7-464B-B783-EB2A2792ADAF}" destId="{2257381D-A6A5-4C21-9F6B-6FCCB5C59EB2}" srcOrd="7" destOrd="0" presId="urn:microsoft.com/office/officeart/2009/3/layout/CircleRelationship"/>
    <dgm:cxn modelId="{6BF60283-D7A5-4668-A042-B9BA5EA7E369}" type="presParOf" srcId="{9F6694B6-7CC7-464B-B783-EB2A2792ADAF}" destId="{D219E83C-A34C-4230-AAE1-3DD7EE5A6FE2}" srcOrd="8" destOrd="0" presId="urn:microsoft.com/office/officeart/2009/3/layout/CircleRelationship"/>
    <dgm:cxn modelId="{A750F580-72E9-4F2E-8E42-9B8C39C4AAB7}" type="presParOf" srcId="{D219E83C-A34C-4230-AAE1-3DD7EE5A6FE2}" destId="{6968E1F2-ED48-4622-9700-52974E177A0A}" srcOrd="0" destOrd="0" presId="urn:microsoft.com/office/officeart/2009/3/layout/CircleRelationship"/>
    <dgm:cxn modelId="{A0CB4ED9-9BF7-4369-8679-91E2D64A297B}" type="presParOf" srcId="{9F6694B6-7CC7-464B-B783-EB2A2792ADAF}" destId="{F33AA133-F373-429F-BE83-6D83FA06B1CE}" srcOrd="9" destOrd="0" presId="urn:microsoft.com/office/officeart/2009/3/layout/CircleRelationship"/>
    <dgm:cxn modelId="{83787697-6AAF-44DD-946C-823FD871D33D}" type="presParOf" srcId="{F33AA133-F373-429F-BE83-6D83FA06B1CE}" destId="{1A647742-D5C0-4145-8897-E33E130A57D0}" srcOrd="0" destOrd="0" presId="urn:microsoft.com/office/officeart/2009/3/layout/CircleRelationship"/>
    <dgm:cxn modelId="{FDA81872-E070-45E8-9538-DCD2D29ED39D}" type="presParOf" srcId="{9F6694B6-7CC7-464B-B783-EB2A2792ADAF}" destId="{3B8376C3-2D23-4EBB-A626-0F91508477DA}" srcOrd="10" destOrd="0" presId="urn:microsoft.com/office/officeart/2009/3/layout/CircleRelationship"/>
    <dgm:cxn modelId="{473DF535-4FEE-4BC3-A0CE-D4B69AE5474C}" type="presParOf" srcId="{9F6694B6-7CC7-464B-B783-EB2A2792ADAF}" destId="{E29A6745-808B-4600-93F6-A6E5C6BAFF8B}" srcOrd="11" destOrd="0" presId="urn:microsoft.com/office/officeart/2009/3/layout/CircleRelationship"/>
    <dgm:cxn modelId="{3FF47B45-B73F-43F6-8449-23263508F603}" type="presParOf" srcId="{E29A6745-808B-4600-93F6-A6E5C6BAFF8B}" destId="{B71C4F6C-8BDC-46A1-834F-8187F783B476}" srcOrd="0" destOrd="0" presId="urn:microsoft.com/office/officeart/2009/3/layout/CircleRelationship"/>
    <dgm:cxn modelId="{E22C0670-EB42-4A1D-80C2-14D88F79990B}" type="presParOf" srcId="{9F6694B6-7CC7-464B-B783-EB2A2792ADAF}" destId="{A3B2961C-9A12-4746-BBF8-E6D75E774428}" srcOrd="12" destOrd="0" presId="urn:microsoft.com/office/officeart/2009/3/layout/CircleRelationship"/>
    <dgm:cxn modelId="{62B4168A-F73E-4CA8-A1C8-EB9960DFEBE6}" type="presParOf" srcId="{A3B2961C-9A12-4746-BBF8-E6D75E774428}" destId="{BC887CCC-CADD-49EB-A808-260F8EDB2D91}" srcOrd="0" destOrd="0" presId="urn:microsoft.com/office/officeart/2009/3/layout/CircleRelationship"/>
    <dgm:cxn modelId="{32A6C2C4-195F-452D-A4DB-3A5691CAE092}" type="presParOf" srcId="{9F6694B6-7CC7-464B-B783-EB2A2792ADAF}" destId="{C33FBAC7-52DE-4798-9BB8-74767C56F9FD}" srcOrd="13" destOrd="0" presId="urn:microsoft.com/office/officeart/2009/3/layout/CircleRelationship"/>
    <dgm:cxn modelId="{870FE724-07B2-4D03-99FD-FDCED468C2BC}" type="presParOf" srcId="{C33FBAC7-52DE-4798-9BB8-74767C56F9FD}" destId="{C4DFA7FB-04F6-466E-B1C1-5DA74B4980B0}" srcOrd="0" destOrd="0" presId="urn:microsoft.com/office/officeart/2009/3/layout/CircleRelationship"/>
    <dgm:cxn modelId="{4C8B6ABC-C272-4280-83CE-47DF5037FE9A}" type="presParOf" srcId="{9F6694B6-7CC7-464B-B783-EB2A2792ADAF}" destId="{8B734733-5068-4BBC-AB1F-F02AE2D95154}" srcOrd="14" destOrd="0" presId="urn:microsoft.com/office/officeart/2009/3/layout/CircleRelationship"/>
    <dgm:cxn modelId="{EA8447ED-30FB-43C4-BFCA-C8CAE440D8E2}" type="presParOf" srcId="{9F6694B6-7CC7-464B-B783-EB2A2792ADAF}" destId="{B91B299C-200D-4568-9F65-0D493C8B51F7}" srcOrd="15" destOrd="0" presId="urn:microsoft.com/office/officeart/2009/3/layout/CircleRelationship"/>
    <dgm:cxn modelId="{FB78462B-4311-47DE-BC11-A9F7D83B9E1B}" type="presParOf" srcId="{B91B299C-200D-4568-9F65-0D493C8B51F7}" destId="{28122B00-DAD4-464B-BEF7-9E15254980FE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1F780098-E5DC-4816-AEEF-832BC4707033}" type="datetimeFigureOut">
              <a:rPr lang="zh-CN" altLang="en-US" smtClean="0"/>
              <a:pPr/>
              <a:t>2019/7/12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C67F1A05-06D9-45E5-A566-DCE3388D6AC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1328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F1A05-06D9-45E5-A566-DCE3388D6A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043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859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046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4891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7F1A05-06D9-45E5-A566-DCE3388D6ACE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089377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947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28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23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428039"/>
            <a:ext cx="6437159" cy="40411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428039"/>
            <a:ext cx="6437159" cy="40411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765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968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73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721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89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39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858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244507"/>
            <a:ext cx="3266589" cy="522464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244507"/>
            <a:ext cx="9607730" cy="522464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022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61" y="2013056"/>
            <a:ext cx="9793764" cy="1389038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8" y="3672099"/>
            <a:ext cx="8065453" cy="16560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588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9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7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652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252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6" y="4164116"/>
            <a:ext cx="9793764" cy="1287035"/>
          </a:xfrm>
          <a:prstGeom prst="rect">
            <a:avLst/>
          </a:prstGeom>
        </p:spPr>
        <p:txBody>
          <a:bodyPr anchor="t"/>
          <a:lstStyle>
            <a:lvl1pPr algn="l">
              <a:defRPr sz="51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6" y="2746577"/>
            <a:ext cx="9793764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58846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3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8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2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7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92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76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26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8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anose="020B0503020204020204" pitchFamily="34" charset="-122"/>
              </a:defRPr>
            </a:lvl1pPr>
            <a:lvl2pPr>
              <a:defRPr sz="3100">
                <a:ea typeface="微软雅黑" panose="020B0503020204020204" pitchFamily="34" charset="-122"/>
              </a:defRPr>
            </a:lvl2pPr>
            <a:lvl3pPr>
              <a:defRPr sz="2600">
                <a:ea typeface="微软雅黑" panose="020B0503020204020204" pitchFamily="34" charset="-122"/>
              </a:defRPr>
            </a:lvl3pPr>
            <a:lvl4pPr>
              <a:defRPr sz="2300">
                <a:ea typeface="微软雅黑" panose="020B0503020204020204" pitchFamily="34" charset="-122"/>
              </a:defRPr>
            </a:lvl4pPr>
            <a:lvl5pPr>
              <a:defRPr sz="2300">
                <a:ea typeface="微软雅黑" panose="020B0503020204020204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60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anose="020B0503020204020204" pitchFamily="34" charset="-122"/>
              </a:defRPr>
            </a:lvl1pPr>
            <a:lvl2pPr>
              <a:defRPr sz="3100">
                <a:ea typeface="微软雅黑" panose="020B0503020204020204" pitchFamily="34" charset="-122"/>
              </a:defRPr>
            </a:lvl2pPr>
            <a:lvl3pPr>
              <a:defRPr sz="2600">
                <a:ea typeface="微软雅黑" panose="020B0503020204020204" pitchFamily="34" charset="-122"/>
              </a:defRPr>
            </a:lvl3pPr>
            <a:lvl4pPr>
              <a:defRPr sz="2300">
                <a:ea typeface="微软雅黑" panose="020B0503020204020204" pitchFamily="34" charset="-122"/>
              </a:defRPr>
            </a:lvl4pPr>
            <a:lvl5pPr>
              <a:defRPr sz="2300">
                <a:ea typeface="微软雅黑" panose="020B0503020204020204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0482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8" y="1450543"/>
            <a:ext cx="5090918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anose="020B0503020204020204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8" y="2055059"/>
            <a:ext cx="5090918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anose="020B0503020204020204" pitchFamily="34" charset="-122"/>
              </a:defRPr>
            </a:lvl1pPr>
            <a:lvl2pPr>
              <a:defRPr sz="2600">
                <a:ea typeface="微软雅黑" panose="020B0503020204020204" pitchFamily="34" charset="-122"/>
              </a:defRPr>
            </a:lvl2pPr>
            <a:lvl3pPr>
              <a:defRPr sz="2300">
                <a:ea typeface="微软雅黑" panose="020B0503020204020204" pitchFamily="34" charset="-122"/>
              </a:defRPr>
            </a:lvl3pPr>
            <a:lvl4pPr>
              <a:defRPr sz="2100">
                <a:ea typeface="微软雅黑" panose="020B0503020204020204" pitchFamily="34" charset="-122"/>
              </a:defRPr>
            </a:lvl4pPr>
            <a:lvl5pPr>
              <a:defRPr sz="2100">
                <a:ea typeface="微软雅黑" panose="020B0503020204020204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3" y="1450543"/>
            <a:ext cx="5092917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anose="020B0503020204020204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3" y="2055059"/>
            <a:ext cx="5092917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anose="020B0503020204020204" pitchFamily="34" charset="-122"/>
              </a:defRPr>
            </a:lvl1pPr>
            <a:lvl2pPr>
              <a:defRPr sz="2600">
                <a:ea typeface="微软雅黑" panose="020B0503020204020204" pitchFamily="34" charset="-122"/>
              </a:defRPr>
            </a:lvl2pPr>
            <a:lvl3pPr>
              <a:defRPr sz="2300">
                <a:ea typeface="微软雅黑" panose="020B0503020204020204" pitchFamily="34" charset="-122"/>
              </a:defRPr>
            </a:lvl3pPr>
            <a:lvl4pPr>
              <a:defRPr sz="2100">
                <a:ea typeface="微软雅黑" panose="020B0503020204020204" pitchFamily="34" charset="-122"/>
              </a:defRPr>
            </a:lvl4pPr>
            <a:lvl5pPr>
              <a:defRPr sz="2100">
                <a:ea typeface="微软雅黑" panose="020B0503020204020204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5392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127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265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4" y="258011"/>
            <a:ext cx="6441161" cy="5530650"/>
          </a:xfrm>
          <a:prstGeom prst="rect">
            <a:avLst/>
          </a:prstGeom>
        </p:spPr>
        <p:txBody>
          <a:bodyPr/>
          <a:lstStyle>
            <a:lvl1pPr>
              <a:defRPr sz="4100">
                <a:ea typeface="微软雅黑" panose="020B0503020204020204" pitchFamily="34" charset="-122"/>
              </a:defRPr>
            </a:lvl1pPr>
            <a:lvl2pPr>
              <a:defRPr sz="3600">
                <a:ea typeface="微软雅黑" panose="020B0503020204020204" pitchFamily="34" charset="-122"/>
              </a:defRPr>
            </a:lvl2pPr>
            <a:lvl3pPr>
              <a:defRPr sz="3100">
                <a:ea typeface="微软雅黑" panose="020B0503020204020204" pitchFamily="34" charset="-122"/>
              </a:defRPr>
            </a:lvl3pPr>
            <a:lvl4pPr>
              <a:defRPr sz="2600">
                <a:ea typeface="微软雅黑" panose="020B0503020204020204" pitchFamily="34" charset="-122"/>
              </a:defRPr>
            </a:lvl4pPr>
            <a:lvl5pPr>
              <a:defRPr sz="2600">
                <a:ea typeface="微软雅黑" panose="020B0503020204020204" pitchFamily="34" charset="-122"/>
              </a:defRPr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anose="020B0503020204020204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147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8" y="4536128"/>
            <a:ext cx="6913245" cy="535515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8" y="579020"/>
            <a:ext cx="6913245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100">
                <a:ea typeface="微软雅黑" panose="020B0503020204020204" pitchFamily="34" charset="-122"/>
              </a:defRPr>
            </a:lvl1pPr>
            <a:lvl2pPr marL="588462" indent="0">
              <a:buNone/>
              <a:defRPr sz="3600"/>
            </a:lvl2pPr>
            <a:lvl3pPr marL="1176924" indent="0">
              <a:buNone/>
              <a:defRPr sz="3100"/>
            </a:lvl3pPr>
            <a:lvl4pPr marL="1765386" indent="0">
              <a:buNone/>
              <a:defRPr sz="2600"/>
            </a:lvl4pPr>
            <a:lvl5pPr marL="2353848" indent="0">
              <a:buNone/>
              <a:defRPr sz="2600"/>
            </a:lvl5pPr>
            <a:lvl6pPr marL="2942311" indent="0">
              <a:buNone/>
              <a:defRPr sz="2600"/>
            </a:lvl6pPr>
            <a:lvl7pPr marL="3530773" indent="0">
              <a:buNone/>
              <a:defRPr sz="2600"/>
            </a:lvl7pPr>
            <a:lvl8pPr marL="4119235" indent="0">
              <a:buNone/>
              <a:defRPr sz="2600"/>
            </a:lvl8pPr>
            <a:lvl9pPr marL="4707697" indent="0">
              <a:buNone/>
              <a:defRPr sz="26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8" y="5071640"/>
            <a:ext cx="6913245" cy="760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anose="020B0503020204020204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978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1402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9" y="204011"/>
            <a:ext cx="2592468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3" y="204011"/>
            <a:ext cx="7585366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FD725410-BEFA-4075-99F8-9B76E6135EB8}" type="datetimeFigureOut">
              <a:rPr lang="zh-CN" altLang="en-US" sz="2300" smtClean="0">
                <a:solidFill>
                  <a:srgbClr val="FFFFFF"/>
                </a:solidFill>
              </a:rPr>
              <a:pPr defTabSz="1176924"/>
              <a:t>2019/7/12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endParaRPr lang="zh-CN" altLang="en-US" sz="2300" dirty="0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pPr defTabSz="1176924"/>
            <a:fld id="{ABCBC4E8-88EF-4446-9533-1BB591964EAE}" type="slidenum">
              <a:rPr lang="zh-CN" altLang="en-US" sz="2300" smtClean="0">
                <a:solidFill>
                  <a:srgbClr val="FFFFFF"/>
                </a:solidFill>
              </a:rPr>
              <a:pPr defTabSz="1176924"/>
              <a:t>‹#›</a:t>
            </a:fld>
            <a:endParaRPr lang="zh-CN" altLang="en-US" sz="2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9314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96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7459E12-B4B2-45E3-8380-85B0EFC69055}" type="datetimeFigureOut">
              <a:rPr lang="zh-CN" altLang="en-US" smtClean="0"/>
              <a:pPr/>
              <a:t>2019/7/12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F109C2AD-CA39-43E2-BBEF-768E308D727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2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ctr" defTabSz="1176924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347" indent="-441347" algn="l" defTabSz="1176924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251" indent="-367789" algn="l" defTabSz="1176924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155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617" indent="-294231" algn="l" defTabSz="117692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8080" indent="-294231" algn="l" defTabSz="1176924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542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5004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3466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928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462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924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386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848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311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73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235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7697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  <p:sp>
        <p:nvSpPr>
          <p:cNvPr id="26" name="Rectangle 2">
            <a:extLst>
              <a:ext uri="{FF2B5EF4-FFF2-40B4-BE49-F238E27FC236}">
                <a16:creationId xmlns:a16="http://schemas.microsoft.com/office/drawing/2014/main" xmlns="" id="{2FDCFF3C-97AE-4EB4-A04D-02A064BBE119}"/>
              </a:ext>
            </a:extLst>
          </p:cNvPr>
          <p:cNvSpPr/>
          <p:nvPr/>
        </p:nvSpPr>
        <p:spPr>
          <a:xfrm>
            <a:off x="14298" y="-25387"/>
            <a:ext cx="11534077" cy="6491170"/>
          </a:xfrm>
          <a:prstGeom prst="rect">
            <a:avLst/>
          </a:prstGeom>
          <a:solidFill>
            <a:srgbClr val="000000">
              <a:alpha val="20000"/>
            </a:srgbClr>
          </a:solidFill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eaLnBrk="1" hangingPunct="1">
              <a:spcBef>
                <a:spcPct val="0"/>
              </a:spcBef>
              <a:buNone/>
            </a:pPr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1035" name="Rectangle 7"/>
          <p:cNvSpPr>
            <a:spLocks noChangeArrowheads="1"/>
          </p:cNvSpPr>
          <p:nvPr/>
        </p:nvSpPr>
        <p:spPr bwMode="auto">
          <a:xfrm>
            <a:off x="14298" y="1931942"/>
            <a:ext cx="11507776" cy="2576512"/>
          </a:xfrm>
          <a:prstGeom prst="rect">
            <a:avLst/>
          </a:prstGeom>
          <a:solidFill>
            <a:srgbClr val="3536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D740A91B-FBCA-4638-9F1A-0BFD32010DC8}"/>
              </a:ext>
            </a:extLst>
          </p:cNvPr>
          <p:cNvSpPr/>
          <p:nvPr/>
        </p:nvSpPr>
        <p:spPr>
          <a:xfrm>
            <a:off x="2499276" y="2688989"/>
            <a:ext cx="6521529" cy="83099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None/>
            </a:pPr>
            <a:r>
              <a:rPr lang="zh-CN" altLang="en-US" sz="54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烟草审计报告</a:t>
            </a:r>
            <a:r>
              <a:rPr lang="en-US" altLang="zh-CN" sz="5400" b="1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模板</a:t>
            </a:r>
            <a:endParaRPr lang="zh-CN" altLang="zh-CN" sz="5400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xmlns="" id="{007B5064-7BA4-4C5B-AD6D-2D0CE2FF1197}"/>
              </a:ext>
            </a:extLst>
          </p:cNvPr>
          <p:cNvSpPr/>
          <p:nvPr/>
        </p:nvSpPr>
        <p:spPr>
          <a:xfrm>
            <a:off x="4185756" y="3607464"/>
            <a:ext cx="3109826" cy="368434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indent="0" algn="ctr" eaLnBrk="1" hangingPunct="1">
              <a:spcBef>
                <a:spcPct val="0"/>
              </a:spcBef>
              <a:buNone/>
            </a:pPr>
            <a:r>
              <a:rPr lang="zh-CN" altLang="zh-CN" sz="2394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POWERPOINT TEMPLATE</a:t>
            </a:r>
            <a:endParaRPr lang="zh-CN" altLang="zh-CN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33" name="Group 10">
            <a:extLst>
              <a:ext uri="{FF2B5EF4-FFF2-40B4-BE49-F238E27FC236}">
                <a16:creationId xmlns:a16="http://schemas.microsoft.com/office/drawing/2014/main" xmlns="" id="{346CB597-0EAF-446C-AF0D-D810C867BE50}"/>
              </a:ext>
            </a:extLst>
          </p:cNvPr>
          <p:cNvGrpSpPr/>
          <p:nvPr/>
        </p:nvGrpSpPr>
        <p:grpSpPr>
          <a:xfrm>
            <a:off x="2688484" y="4019228"/>
            <a:ext cx="6145107" cy="0"/>
            <a:chOff x="0" y="0"/>
            <a:chExt cx="3072" cy="0"/>
          </a:xfrm>
        </p:grpSpPr>
        <p:sp>
          <p:nvSpPr>
            <p:cNvPr id="34" name="Line 11">
              <a:extLst>
                <a:ext uri="{FF2B5EF4-FFF2-40B4-BE49-F238E27FC236}">
                  <a16:creationId xmlns:a16="http://schemas.microsoft.com/office/drawing/2014/main" xmlns="" id="{C23F9213-D6AC-40B1-86BA-696BDCA4038D}"/>
                </a:ext>
              </a:extLst>
            </p:cNvPr>
            <p:cNvSpPr/>
            <p:nvPr/>
          </p:nvSpPr>
          <p:spPr>
            <a:xfrm rot="-10800000" flipV="1">
              <a:off x="1767" y="0"/>
              <a:ext cx="1305" cy="0"/>
            </a:xfrm>
            <a:prstGeom prst="line">
              <a:avLst/>
            </a:prstGeom>
            <a:ln w="635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" name="Line 12">
              <a:extLst>
                <a:ext uri="{FF2B5EF4-FFF2-40B4-BE49-F238E27FC236}">
                  <a16:creationId xmlns:a16="http://schemas.microsoft.com/office/drawing/2014/main" xmlns="" id="{4C906AF6-FA48-41A1-BE95-116A7FD1E739}"/>
                </a:ext>
              </a:extLst>
            </p:cNvPr>
            <p:cNvSpPr/>
            <p:nvPr/>
          </p:nvSpPr>
          <p:spPr>
            <a:xfrm rot="-10800000" flipV="1">
              <a:off x="0" y="0"/>
              <a:ext cx="1305" cy="0"/>
            </a:xfrm>
            <a:prstGeom prst="line">
              <a:avLst/>
            </a:prstGeom>
            <a:ln w="635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7" name="Freeform 14">
            <a:extLst>
              <a:ext uri="{FF2B5EF4-FFF2-40B4-BE49-F238E27FC236}">
                <a16:creationId xmlns:a16="http://schemas.microsoft.com/office/drawing/2014/main" xmlns="" id="{FC146AAA-20AB-4CA7-98D2-36F0F8C87EDE}"/>
              </a:ext>
            </a:extLst>
          </p:cNvPr>
          <p:cNvSpPr/>
          <p:nvPr/>
        </p:nvSpPr>
        <p:spPr>
          <a:xfrm>
            <a:off x="4741103" y="1228017"/>
            <a:ext cx="2088232" cy="781003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 cap="flat" cmpd="sng">
            <a:solidFill>
              <a:srgbClr val="333333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Freeform 15">
            <a:extLst>
              <a:ext uri="{FF2B5EF4-FFF2-40B4-BE49-F238E27FC236}">
                <a16:creationId xmlns:a16="http://schemas.microsoft.com/office/drawing/2014/main" xmlns="" id="{CB592A96-8D95-4875-90DE-1762201ED87D}"/>
              </a:ext>
            </a:extLst>
          </p:cNvPr>
          <p:cNvSpPr/>
          <p:nvPr/>
        </p:nvSpPr>
        <p:spPr>
          <a:xfrm rot="10800000">
            <a:off x="5278951" y="4493314"/>
            <a:ext cx="960173" cy="476086"/>
          </a:xfrm>
          <a:custGeom>
            <a:avLst/>
            <a:gdLst/>
            <a:ahLst/>
            <a:cxnLst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</a:cxnLst>
            <a:rect l="0" t="0" r="0" b="0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 cap="flat" cmpd="sng">
            <a:solidFill>
              <a:srgbClr val="333333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268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8266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5" grpId="0" animBg="1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1522075" cy="6481167"/>
          </a:xfrm>
          <a:prstGeom prst="rect">
            <a:avLst/>
          </a:prstGeom>
        </p:spPr>
      </p:pic>
      <p:sp>
        <p:nvSpPr>
          <p:cNvPr id="85" name="Rectangle 7"/>
          <p:cNvSpPr>
            <a:spLocks/>
          </p:cNvSpPr>
          <p:nvPr/>
        </p:nvSpPr>
        <p:spPr bwMode="auto">
          <a:xfrm>
            <a:off x="7370740" y="1317841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工作完成情况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7"/>
          <p:cNvSpPr>
            <a:spLocks/>
          </p:cNvSpPr>
          <p:nvPr/>
        </p:nvSpPr>
        <p:spPr bwMode="auto">
          <a:xfrm>
            <a:off x="8162828" y="3005575"/>
            <a:ext cx="219669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成功项目展示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3" name="Freeform 12"/>
          <p:cNvSpPr>
            <a:spLocks/>
          </p:cNvSpPr>
          <p:nvPr/>
        </p:nvSpPr>
        <p:spPr bwMode="auto">
          <a:xfrm>
            <a:off x="6408716" y="1738862"/>
            <a:ext cx="1022709" cy="1666046"/>
          </a:xfrm>
          <a:custGeom>
            <a:avLst/>
            <a:gdLst>
              <a:gd name="T0" fmla="*/ 554 w 554"/>
              <a:gd name="T1" fmla="*/ 915 h 915"/>
              <a:gd name="T2" fmla="*/ 0 w 554"/>
              <a:gd name="T3" fmla="*/ 0 h 91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4" name="Freeform 13"/>
          <p:cNvSpPr>
            <a:spLocks/>
          </p:cNvSpPr>
          <p:nvPr/>
        </p:nvSpPr>
        <p:spPr bwMode="auto">
          <a:xfrm>
            <a:off x="4608344" y="1398854"/>
            <a:ext cx="1800372" cy="340009"/>
          </a:xfrm>
          <a:custGeom>
            <a:avLst/>
            <a:gdLst>
              <a:gd name="T0" fmla="*/ 976 w 976"/>
              <a:gd name="T1" fmla="*/ 187 h 187"/>
              <a:gd name="T2" fmla="*/ 332 w 976"/>
              <a:gd name="T3" fmla="*/ 0 h 187"/>
              <a:gd name="T4" fmla="*/ 0 w 976"/>
              <a:gd name="T5" fmla="*/ 4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65" name="Freeform 14"/>
          <p:cNvSpPr>
            <a:spLocks/>
          </p:cNvSpPr>
          <p:nvPr/>
        </p:nvSpPr>
        <p:spPr bwMode="auto">
          <a:xfrm>
            <a:off x="6712490" y="3404908"/>
            <a:ext cx="727035" cy="1804049"/>
          </a:xfrm>
          <a:custGeom>
            <a:avLst/>
            <a:gdLst>
              <a:gd name="T0" fmla="*/ 0 w 394"/>
              <a:gd name="T1" fmla="*/ 991 h 991"/>
              <a:gd name="T2" fmla="*/ 394 w 394"/>
              <a:gd name="T3" fmla="*/ 101 h 991"/>
              <a:gd name="T4" fmla="*/ 389 w 394"/>
              <a:gd name="T5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0" name="组合 299"/>
          <p:cNvGrpSpPr/>
          <p:nvPr/>
        </p:nvGrpSpPr>
        <p:grpSpPr>
          <a:xfrm>
            <a:off x="4247770" y="2447941"/>
            <a:ext cx="2134335" cy="2311488"/>
            <a:chOff x="4366259" y="2035477"/>
            <a:chExt cx="2134335" cy="2311488"/>
          </a:xfrm>
        </p:grpSpPr>
        <p:grpSp>
          <p:nvGrpSpPr>
            <p:cNvPr id="267" name="Group 1"/>
            <p:cNvGrpSpPr/>
            <p:nvPr/>
          </p:nvGrpSpPr>
          <p:grpSpPr>
            <a:xfrm>
              <a:off x="4366259" y="2035477"/>
              <a:ext cx="2134335" cy="2311488"/>
              <a:chOff x="3946451" y="1586754"/>
              <a:chExt cx="1673077" cy="1834694"/>
            </a:xfrm>
          </p:grpSpPr>
          <p:sp>
            <p:nvSpPr>
              <p:cNvPr id="268" name="Oval 11"/>
              <p:cNvSpPr/>
              <p:nvPr/>
            </p:nvSpPr>
            <p:spPr bwMode="auto">
              <a:xfrm>
                <a:off x="4089585" y="1815054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 defTabSz="123718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76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9" name="Freeform 18"/>
              <p:cNvSpPr>
                <a:spLocks noEditPoints="1"/>
              </p:cNvSpPr>
              <p:nvPr/>
            </p:nvSpPr>
            <p:spPr bwMode="auto">
              <a:xfrm>
                <a:off x="4559863" y="2240485"/>
                <a:ext cx="236555" cy="235905"/>
              </a:xfrm>
              <a:custGeom>
                <a:avLst/>
                <a:gdLst>
                  <a:gd name="T0" fmla="*/ 1090 w 2222"/>
                  <a:gd name="T1" fmla="*/ 1677 h 2222"/>
                  <a:gd name="T2" fmla="*/ 758 w 2222"/>
                  <a:gd name="T3" fmla="*/ 2127 h 2222"/>
                  <a:gd name="T4" fmla="*/ 719 w 2222"/>
                  <a:gd name="T5" fmla="*/ 2148 h 2222"/>
                  <a:gd name="T6" fmla="*/ 688 w 2222"/>
                  <a:gd name="T7" fmla="*/ 2123 h 2222"/>
                  <a:gd name="T8" fmla="*/ 686 w 2222"/>
                  <a:gd name="T9" fmla="*/ 2087 h 2222"/>
                  <a:gd name="T10" fmla="*/ 143 w 2222"/>
                  <a:gd name="T11" fmla="*/ 1306 h 2222"/>
                  <a:gd name="T12" fmla="*/ 47 w 2222"/>
                  <a:gd name="T13" fmla="*/ 1194 h 2222"/>
                  <a:gd name="T14" fmla="*/ 0 w 2222"/>
                  <a:gd name="T15" fmla="*/ 1266 h 2222"/>
                  <a:gd name="T16" fmla="*/ 62 w 2222"/>
                  <a:gd name="T17" fmla="*/ 1357 h 2222"/>
                  <a:gd name="T18" fmla="*/ 624 w 2222"/>
                  <a:gd name="T19" fmla="*/ 2124 h 2222"/>
                  <a:gd name="T20" fmla="*/ 722 w 2222"/>
                  <a:gd name="T21" fmla="*/ 2222 h 2222"/>
                  <a:gd name="T22" fmla="*/ 794 w 2222"/>
                  <a:gd name="T23" fmla="*/ 2189 h 2222"/>
                  <a:gd name="T24" fmla="*/ 1104 w 2222"/>
                  <a:gd name="T25" fmla="*/ 1771 h 2222"/>
                  <a:gd name="T26" fmla="*/ 1776 w 2222"/>
                  <a:gd name="T27" fmla="*/ 2059 h 2222"/>
                  <a:gd name="T28" fmla="*/ 1860 w 2222"/>
                  <a:gd name="T29" fmla="*/ 2054 h 2222"/>
                  <a:gd name="T30" fmla="*/ 1912 w 2222"/>
                  <a:gd name="T31" fmla="*/ 1967 h 2222"/>
                  <a:gd name="T32" fmla="*/ 1717 w 2222"/>
                  <a:gd name="T33" fmla="*/ 1951 h 2222"/>
                  <a:gd name="T34" fmla="*/ 2180 w 2222"/>
                  <a:gd name="T35" fmla="*/ 17 h 2222"/>
                  <a:gd name="T36" fmla="*/ 2075 w 2222"/>
                  <a:gd name="T37" fmla="*/ 14 h 2222"/>
                  <a:gd name="T38" fmla="*/ 115 w 2222"/>
                  <a:gd name="T39" fmla="*/ 1149 h 2222"/>
                  <a:gd name="T40" fmla="*/ 107 w 2222"/>
                  <a:gd name="T41" fmla="*/ 1224 h 2222"/>
                  <a:gd name="T42" fmla="*/ 506 w 2222"/>
                  <a:gd name="T43" fmla="*/ 1405 h 2222"/>
                  <a:gd name="T44" fmla="*/ 744 w 2222"/>
                  <a:gd name="T45" fmla="*/ 1498 h 2222"/>
                  <a:gd name="T46" fmla="*/ 758 w 2222"/>
                  <a:gd name="T47" fmla="*/ 2049 h 2222"/>
                  <a:gd name="T48" fmla="*/ 1074 w 2222"/>
                  <a:gd name="T49" fmla="*/ 1618 h 2222"/>
                  <a:gd name="T50" fmla="*/ 1738 w 2222"/>
                  <a:gd name="T51" fmla="*/ 1908 h 2222"/>
                  <a:gd name="T52" fmla="*/ 1746 w 2222"/>
                  <a:gd name="T53" fmla="*/ 1912 h 2222"/>
                  <a:gd name="T54" fmla="*/ 1842 w 2222"/>
                  <a:gd name="T55" fmla="*/ 1936 h 2222"/>
                  <a:gd name="T56" fmla="*/ 1925 w 2222"/>
                  <a:gd name="T57" fmla="*/ 1888 h 2222"/>
                  <a:gd name="T58" fmla="*/ 2201 w 2222"/>
                  <a:gd name="T59" fmla="*/ 111 h 2222"/>
                  <a:gd name="T60" fmla="*/ 2222 w 2222"/>
                  <a:gd name="T61" fmla="*/ 98 h 2222"/>
                  <a:gd name="T62" fmla="*/ 1723 w 2222"/>
                  <a:gd name="T63" fmla="*/ 1664 h 2222"/>
                  <a:gd name="T64" fmla="*/ 1256 w 2222"/>
                  <a:gd name="T65" fmla="*/ 1552 h 2222"/>
                  <a:gd name="T66" fmla="*/ 1737 w 2222"/>
                  <a:gd name="T67" fmla="*/ 602 h 2222"/>
                  <a:gd name="T68" fmla="*/ 833 w 2222"/>
                  <a:gd name="T69" fmla="*/ 1307 h 2222"/>
                  <a:gd name="T70" fmla="*/ 486 w 2222"/>
                  <a:gd name="T71" fmla="*/ 1237 h 2222"/>
                  <a:gd name="T72" fmla="*/ 1882 w 2222"/>
                  <a:gd name="T73" fmla="*/ 364 h 2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6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grpSp>
            <p:nvGrpSpPr>
              <p:cNvPr id="270" name="Group 9"/>
              <p:cNvGrpSpPr/>
              <p:nvPr/>
            </p:nvGrpSpPr>
            <p:grpSpPr>
              <a:xfrm>
                <a:off x="3946451" y="1586754"/>
                <a:ext cx="1673077" cy="1834694"/>
                <a:chOff x="2378075" y="182563"/>
                <a:chExt cx="4387851" cy="4811712"/>
              </a:xfrm>
            </p:grpSpPr>
            <p:sp>
              <p:nvSpPr>
                <p:cNvPr id="271" name="Freeform 6"/>
                <p:cNvSpPr>
                  <a:spLocks/>
                </p:cNvSpPr>
                <p:nvPr/>
              </p:nvSpPr>
              <p:spPr bwMode="auto">
                <a:xfrm>
                  <a:off x="2378075" y="182563"/>
                  <a:ext cx="2339975" cy="4616450"/>
                </a:xfrm>
                <a:custGeom>
                  <a:avLst/>
                  <a:gdLst>
                    <a:gd name="T0" fmla="*/ 528 w 624"/>
                    <a:gd name="T1" fmla="*/ 1145 h 1231"/>
                    <a:gd name="T2" fmla="*/ 600 w 624"/>
                    <a:gd name="T3" fmla="*/ 1064 h 1231"/>
                    <a:gd name="T4" fmla="*/ 585 w 624"/>
                    <a:gd name="T5" fmla="*/ 1064 h 1231"/>
                    <a:gd name="T6" fmla="*/ 166 w 624"/>
                    <a:gd name="T7" fmla="*/ 646 h 1231"/>
                    <a:gd name="T8" fmla="*/ 421 w 624"/>
                    <a:gd name="T9" fmla="*/ 261 h 1231"/>
                    <a:gd name="T10" fmla="*/ 421 w 624"/>
                    <a:gd name="T11" fmla="*/ 328 h 1231"/>
                    <a:gd name="T12" fmla="*/ 503 w 624"/>
                    <a:gd name="T13" fmla="*/ 235 h 1231"/>
                    <a:gd name="T14" fmla="*/ 584 w 624"/>
                    <a:gd name="T15" fmla="*/ 144 h 1231"/>
                    <a:gd name="T16" fmla="*/ 497 w 624"/>
                    <a:gd name="T17" fmla="*/ 67 h 1231"/>
                    <a:gd name="T18" fmla="*/ 421 w 624"/>
                    <a:gd name="T19" fmla="*/ 0 h 1231"/>
                    <a:gd name="T20" fmla="*/ 421 w 624"/>
                    <a:gd name="T21" fmla="*/ 84 h 1231"/>
                    <a:gd name="T22" fmla="*/ 0 w 624"/>
                    <a:gd name="T23" fmla="*/ 646 h 1231"/>
                    <a:gd name="T24" fmla="*/ 585 w 624"/>
                    <a:gd name="T25" fmla="*/ 1231 h 1231"/>
                    <a:gd name="T26" fmla="*/ 624 w 624"/>
                    <a:gd name="T27" fmla="*/ 1230 h 1231"/>
                    <a:gd name="T28" fmla="*/ 528 w 624"/>
                    <a:gd name="T29" fmla="*/ 1145 h 1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  <p:sp>
              <p:nvSpPr>
                <p:cNvPr id="272" name="Freeform 7"/>
                <p:cNvSpPr>
                  <a:spLocks/>
                </p:cNvSpPr>
                <p:nvPr/>
              </p:nvSpPr>
              <p:spPr bwMode="auto">
                <a:xfrm>
                  <a:off x="4462463" y="407988"/>
                  <a:ext cx="2303463" cy="4586287"/>
                </a:xfrm>
                <a:custGeom>
                  <a:avLst/>
                  <a:gdLst>
                    <a:gd name="T0" fmla="*/ 29 w 614"/>
                    <a:gd name="T1" fmla="*/ 0 h 1223"/>
                    <a:gd name="T2" fmla="*/ 0 w 614"/>
                    <a:gd name="T3" fmla="*/ 1 h 1223"/>
                    <a:gd name="T4" fmla="*/ 87 w 614"/>
                    <a:gd name="T5" fmla="*/ 78 h 1223"/>
                    <a:gd name="T6" fmla="*/ 8 w 614"/>
                    <a:gd name="T7" fmla="*/ 168 h 1223"/>
                    <a:gd name="T8" fmla="*/ 29 w 614"/>
                    <a:gd name="T9" fmla="*/ 167 h 1223"/>
                    <a:gd name="T10" fmla="*/ 448 w 614"/>
                    <a:gd name="T11" fmla="*/ 586 h 1223"/>
                    <a:gd name="T12" fmla="*/ 194 w 614"/>
                    <a:gd name="T13" fmla="*/ 970 h 1223"/>
                    <a:gd name="T14" fmla="*/ 194 w 614"/>
                    <a:gd name="T15" fmla="*/ 896 h 1223"/>
                    <a:gd name="T16" fmla="*/ 103 w 614"/>
                    <a:gd name="T17" fmla="*/ 998 h 1223"/>
                    <a:gd name="T18" fmla="*/ 31 w 614"/>
                    <a:gd name="T19" fmla="*/ 1079 h 1223"/>
                    <a:gd name="T20" fmla="*/ 126 w 614"/>
                    <a:gd name="T21" fmla="*/ 1163 h 1223"/>
                    <a:gd name="T22" fmla="*/ 194 w 614"/>
                    <a:gd name="T23" fmla="*/ 1223 h 1223"/>
                    <a:gd name="T24" fmla="*/ 194 w 614"/>
                    <a:gd name="T25" fmla="*/ 1147 h 1223"/>
                    <a:gd name="T26" fmla="*/ 614 w 614"/>
                    <a:gd name="T27" fmla="*/ 586 h 1223"/>
                    <a:gd name="T28" fmla="*/ 29 w 614"/>
                    <a:gd name="T29" fmla="*/ 0 h 12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kern="0">
                    <a:solidFill>
                      <a:srgbClr val="000000"/>
                    </a:solidFill>
                    <a:latin typeface="微软雅黑"/>
                    <a:ea typeface="微软雅黑"/>
                    <a:sym typeface="Gill Sans" charset="0"/>
                  </a:endParaRPr>
                </a:p>
              </p:txBody>
            </p:sp>
          </p:grpSp>
        </p:grpSp>
        <p:sp>
          <p:nvSpPr>
            <p:cNvPr id="82" name="矩形 81"/>
            <p:cNvSpPr/>
            <p:nvPr/>
          </p:nvSpPr>
          <p:spPr>
            <a:xfrm>
              <a:off x="4731348" y="2837278"/>
              <a:ext cx="140415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176924"/>
              <a:r>
                <a:rPr lang="zh-CN" altLang="en-US" sz="40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42348" y="988255"/>
            <a:ext cx="1204577" cy="1189640"/>
            <a:chOff x="3960837" y="575791"/>
            <a:chExt cx="1204577" cy="1189640"/>
          </a:xfrm>
        </p:grpSpPr>
        <p:sp>
          <p:nvSpPr>
            <p:cNvPr id="294" name="Oval 208"/>
            <p:cNvSpPr/>
            <p:nvPr/>
          </p:nvSpPr>
          <p:spPr bwMode="auto">
            <a:xfrm rot="10800000">
              <a:off x="3960837" y="57579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30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7081" y="7918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组合 93"/>
          <p:cNvGrpSpPr/>
          <p:nvPr/>
        </p:nvGrpSpPr>
        <p:grpSpPr>
          <a:xfrm>
            <a:off x="5987239" y="1155070"/>
            <a:ext cx="1204577" cy="1189640"/>
            <a:chOff x="6105728" y="742606"/>
            <a:chExt cx="1204577" cy="1189640"/>
          </a:xfrm>
        </p:grpSpPr>
        <p:sp>
          <p:nvSpPr>
            <p:cNvPr id="284" name="Oval 206"/>
            <p:cNvSpPr/>
            <p:nvPr/>
          </p:nvSpPr>
          <p:spPr bwMode="auto">
            <a:xfrm rot="10800000">
              <a:off x="6105728" y="742606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7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9394" y="938803"/>
              <a:ext cx="797244" cy="797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5" name="组合 94"/>
          <p:cNvGrpSpPr/>
          <p:nvPr/>
        </p:nvGrpSpPr>
        <p:grpSpPr>
          <a:xfrm>
            <a:off x="6775750" y="2842803"/>
            <a:ext cx="1204578" cy="1189640"/>
            <a:chOff x="6894239" y="2430339"/>
            <a:chExt cx="1204578" cy="1189640"/>
          </a:xfrm>
        </p:grpSpPr>
        <p:sp>
          <p:nvSpPr>
            <p:cNvPr id="289" name="Oval 71"/>
            <p:cNvSpPr/>
            <p:nvPr/>
          </p:nvSpPr>
          <p:spPr bwMode="auto">
            <a:xfrm rot="10800000">
              <a:off x="6894239" y="2430339"/>
              <a:ext cx="1204578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6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0484" y="2629115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" name="组合 297"/>
          <p:cNvGrpSpPr/>
          <p:nvPr/>
        </p:nvGrpSpPr>
        <p:grpSpPr>
          <a:xfrm>
            <a:off x="5987239" y="4697495"/>
            <a:ext cx="1204577" cy="1189640"/>
            <a:chOff x="6105728" y="4285031"/>
            <a:chExt cx="1204577" cy="1189640"/>
          </a:xfrm>
        </p:grpSpPr>
        <p:sp>
          <p:nvSpPr>
            <p:cNvPr id="279" name="Oval 69"/>
            <p:cNvSpPr/>
            <p:nvPr/>
          </p:nvSpPr>
          <p:spPr bwMode="auto">
            <a:xfrm rot="10800000">
              <a:off x="6105728" y="4285031"/>
              <a:ext cx="1204577" cy="1189640"/>
            </a:xfrm>
            <a:prstGeom prst="ellipse">
              <a:avLst/>
            </a:prstGeom>
            <a:solidFill>
              <a:srgbClr val="FFFFFF"/>
            </a:solidFill>
            <a:ln w="22225" cap="rnd" cmpd="sng" algn="ctr">
              <a:solidFill>
                <a:schemeClr val="bg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pic>
          <p:nvPicPr>
            <p:cNvPr id="1028" name="Picture 4" descr="C:\Users\Administrator\Desktop\4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1972" y="4483807"/>
              <a:ext cx="79208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9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1578">
            <a:off x="-274314" y="2656554"/>
            <a:ext cx="5252786" cy="4271116"/>
          </a:xfrm>
          <a:prstGeom prst="rect">
            <a:avLst/>
          </a:prstGeom>
        </p:spPr>
      </p:pic>
      <p:sp>
        <p:nvSpPr>
          <p:cNvPr id="46" name="Rectangle 7"/>
          <p:cNvSpPr>
            <a:spLocks/>
          </p:cNvSpPr>
          <p:nvPr/>
        </p:nvSpPr>
        <p:spPr bwMode="auto">
          <a:xfrm>
            <a:off x="1466084" y="1163018"/>
            <a:ext cx="2196697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年度工作概述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4" name="Rectangle 7"/>
          <p:cNvSpPr>
            <a:spLocks/>
          </p:cNvSpPr>
          <p:nvPr/>
        </p:nvSpPr>
        <p:spPr bwMode="auto">
          <a:xfrm>
            <a:off x="7561237" y="4896271"/>
            <a:ext cx="2244128" cy="83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明年工作计划</a:t>
            </a:r>
            <a:endParaRPr lang="en-US" altLang="zh-CN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1050" spc="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。</a:t>
            </a:r>
            <a:endParaRPr lang="en-US" sz="1050" spc="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811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5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263" grpId="0" animBg="1"/>
      <p:bldP spid="264" grpId="0" animBg="1"/>
      <p:bldP spid="265" grpId="0" animBg="1"/>
      <p:bldP spid="46" grpId="0"/>
      <p:bldP spid="84" grpId="0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2" y="1592184"/>
            <a:ext cx="1341562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2952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396092" y="1922118"/>
            <a:ext cx="2792757" cy="2758128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969696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182381" tIns="263570" rIns="1182381" bIns="2485067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675368" y="2473744"/>
            <a:ext cx="2234205" cy="2206502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7F7F7F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886181" tIns="257646" rIns="886183" bIns="1916363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4954642" y="3025370"/>
            <a:ext cx="1675654" cy="1654877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00000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589982" tIns="248760" rIns="589982" bIns="1359509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233919" y="3576994"/>
            <a:ext cx="1117103" cy="1103252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88981" tIns="411671" rIns="288981" bIns="411669" numCol="1" spcCol="1718" anchor="ctr" anchorCtr="0">
            <a:noAutofit/>
          </a:bodyPr>
          <a:lstStyle/>
          <a:p>
            <a:pPr algn="ctr" defTabSz="72169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00" kern="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20%</a:t>
            </a:r>
          </a:p>
        </p:txBody>
      </p:sp>
      <p:grpSp>
        <p:nvGrpSpPr>
          <p:cNvPr id="142" name="Group 22"/>
          <p:cNvGrpSpPr>
            <a:grpSpLocks/>
          </p:cNvGrpSpPr>
          <p:nvPr/>
        </p:nvGrpSpPr>
        <p:grpSpPr bwMode="auto">
          <a:xfrm>
            <a:off x="864494" y="2285003"/>
            <a:ext cx="2215784" cy="948026"/>
            <a:chOff x="0" y="0"/>
            <a:chExt cx="2360" cy="1264"/>
          </a:xfrm>
        </p:grpSpPr>
        <p:sp>
          <p:nvSpPr>
            <p:cNvPr id="14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4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45" name="Freeform 25"/>
          <p:cNvSpPr>
            <a:spLocks/>
          </p:cNvSpPr>
          <p:nvPr/>
        </p:nvSpPr>
        <p:spPr bwMode="auto">
          <a:xfrm>
            <a:off x="3351325" y="2168718"/>
            <a:ext cx="2079476" cy="472888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6" name="Group 41"/>
          <p:cNvGrpSpPr>
            <a:grpSpLocks/>
          </p:cNvGrpSpPr>
          <p:nvPr/>
        </p:nvGrpSpPr>
        <p:grpSpPr bwMode="auto">
          <a:xfrm>
            <a:off x="1266740" y="5040287"/>
            <a:ext cx="9137544" cy="837774"/>
            <a:chOff x="0" y="117"/>
            <a:chExt cx="12032" cy="1117"/>
          </a:xfrm>
        </p:grpSpPr>
        <p:sp>
          <p:nvSpPr>
            <p:cNvPr id="147" name="Rectangle 42"/>
            <p:cNvSpPr>
              <a:spLocks/>
            </p:cNvSpPr>
            <p:nvPr/>
          </p:nvSpPr>
          <p:spPr bwMode="auto">
            <a:xfrm rot="10800000" flipH="1">
              <a:off x="0" y="117"/>
              <a:ext cx="12032" cy="11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8" name="Rectangle 43"/>
            <p:cNvSpPr>
              <a:spLocks/>
            </p:cNvSpPr>
            <p:nvPr/>
          </p:nvSpPr>
          <p:spPr bwMode="auto">
            <a:xfrm>
              <a:off x="2867" y="271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字之内。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 </a:t>
              </a:r>
              <a:endParaRPr lang="en-US" sz="1200" kern="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149" name="Rectangle 44"/>
            <p:cNvSpPr>
              <a:spLocks/>
            </p:cNvSpPr>
            <p:nvPr/>
          </p:nvSpPr>
          <p:spPr bwMode="auto">
            <a:xfrm>
              <a:off x="725" y="345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353468" y="3399500"/>
            <a:ext cx="2122280" cy="58614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246741" y="2634853"/>
            <a:ext cx="2027007" cy="109503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243290" y="3949640"/>
            <a:ext cx="2033910" cy="378011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54" name="Group 22"/>
          <p:cNvGrpSpPr>
            <a:grpSpLocks/>
          </p:cNvGrpSpPr>
          <p:nvPr/>
        </p:nvGrpSpPr>
        <p:grpSpPr bwMode="auto">
          <a:xfrm>
            <a:off x="864494" y="3692571"/>
            <a:ext cx="2215784" cy="948026"/>
            <a:chOff x="0" y="0"/>
            <a:chExt cx="2360" cy="1264"/>
          </a:xfrm>
        </p:grpSpPr>
        <p:sp>
          <p:nvSpPr>
            <p:cNvPr id="155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6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57" name="Group 22"/>
          <p:cNvGrpSpPr>
            <a:grpSpLocks/>
          </p:cNvGrpSpPr>
          <p:nvPr/>
        </p:nvGrpSpPr>
        <p:grpSpPr bwMode="auto">
          <a:xfrm>
            <a:off x="8504566" y="2285003"/>
            <a:ext cx="2153015" cy="948026"/>
            <a:chOff x="0" y="0"/>
            <a:chExt cx="2360" cy="1264"/>
          </a:xfrm>
        </p:grpSpPr>
        <p:sp>
          <p:nvSpPr>
            <p:cNvPr id="158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59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60" name="Group 22"/>
          <p:cNvGrpSpPr>
            <a:grpSpLocks/>
          </p:cNvGrpSpPr>
          <p:nvPr/>
        </p:nvGrpSpPr>
        <p:grpSpPr bwMode="auto">
          <a:xfrm>
            <a:off x="8504566" y="3692571"/>
            <a:ext cx="2153015" cy="948026"/>
            <a:chOff x="0" y="0"/>
            <a:chExt cx="2360" cy="1264"/>
          </a:xfrm>
        </p:grpSpPr>
        <p:sp>
          <p:nvSpPr>
            <p:cNvPr id="161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62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64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0" grpId="0"/>
      <p:bldP spid="151" grpId="0" animBg="1"/>
      <p:bldP spid="152" grpId="0" animBg="1"/>
      <p:bldP spid="153" grpId="0" animBg="1"/>
      <p:bldP spid="164" grpId="0"/>
    </p:bldLst>
  </p:timing>
  <p:extLst mod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200848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661667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194747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8634923" y="2231975"/>
            <a:ext cx="1858973" cy="3084520"/>
          </a:xfrm>
          <a:prstGeom prst="rect">
            <a:avLst/>
          </a:prstGeom>
          <a:solidFill>
            <a:schemeClr val="bg1">
              <a:alpha val="55000"/>
            </a:schemeClr>
          </a:solidFill>
          <a:ln w="9525"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20"/>
          <p:cNvSpPr>
            <a:spLocks/>
          </p:cNvSpPr>
          <p:nvPr/>
        </p:nvSpPr>
        <p:spPr bwMode="auto">
          <a:xfrm>
            <a:off x="1356517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26355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3892775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428747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8882034" y="3675848"/>
            <a:ext cx="1396757" cy="24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3822937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0" name="Rectangle 20"/>
          <p:cNvSpPr>
            <a:spLocks/>
          </p:cNvSpPr>
          <p:nvPr/>
        </p:nvSpPr>
        <p:spPr bwMode="auto">
          <a:xfrm>
            <a:off x="6358909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Rectangle 20"/>
          <p:cNvSpPr>
            <a:spLocks/>
          </p:cNvSpPr>
          <p:nvPr/>
        </p:nvSpPr>
        <p:spPr bwMode="auto">
          <a:xfrm>
            <a:off x="8812196" y="4066439"/>
            <a:ext cx="1536432" cy="999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198961" y="2486571"/>
            <a:ext cx="861616" cy="851615"/>
            <a:chOff x="3291510" y="2125758"/>
            <a:chExt cx="675409" cy="675951"/>
          </a:xfrm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186669" y="2486571"/>
            <a:ext cx="861616" cy="851615"/>
            <a:chOff x="7201308" y="2125758"/>
            <a:chExt cx="675409" cy="675951"/>
          </a:xfrm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solidFill>
              <a:schemeClr val="tx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94131" y="2486571"/>
            <a:ext cx="862306" cy="851615"/>
            <a:chOff x="1328007" y="2125758"/>
            <a:chExt cx="675950" cy="675951"/>
          </a:xfrm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708778" y="2486571"/>
            <a:ext cx="861616" cy="851615"/>
            <a:chOff x="5258922" y="2125758"/>
            <a:chExt cx="675409" cy="675951"/>
          </a:xfrm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5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1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50"/>
                            </p:stCondLst>
                            <p:childTnLst>
                              <p:par>
                                <p:cTn id="7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35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4" grpId="0" autoUpdateAnimBg="0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40" grpId="0" autoUpdateAnimBg="0"/>
      <p:bldP spid="41" grpId="0" autoUpdateAnimBg="0"/>
      <p:bldP spid="54" grpId="0"/>
      <p:bldP spid="55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/>
          </p:cNvSpPr>
          <p:nvPr/>
        </p:nvSpPr>
        <p:spPr bwMode="auto">
          <a:xfrm>
            <a:off x="1123848" y="4786041"/>
            <a:ext cx="9254402" cy="830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</a:t>
            </a:r>
          </a:p>
        </p:txBody>
      </p:sp>
      <p:grpSp>
        <p:nvGrpSpPr>
          <p:cNvPr id="27" name="Group 10"/>
          <p:cNvGrpSpPr>
            <a:grpSpLocks/>
          </p:cNvGrpSpPr>
          <p:nvPr/>
        </p:nvGrpSpPr>
        <p:grpSpPr bwMode="auto">
          <a:xfrm>
            <a:off x="1792912" y="2670125"/>
            <a:ext cx="2070225" cy="1218034"/>
            <a:chOff x="0" y="0"/>
            <a:chExt cx="2726" cy="1624"/>
          </a:xfrm>
        </p:grpSpPr>
        <p:sp>
          <p:nvSpPr>
            <p:cNvPr id="28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29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151188" y="2654063"/>
            <a:ext cx="444271" cy="438012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008509" y="2117010"/>
            <a:ext cx="9369740" cy="268840"/>
            <a:chOff x="899592" y="2852807"/>
            <a:chExt cx="7344815" cy="213386"/>
          </a:xfrm>
          <a:solidFill>
            <a:schemeClr val="bg1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38" name="Group 10"/>
          <p:cNvGrpSpPr>
            <a:grpSpLocks/>
          </p:cNvGrpSpPr>
          <p:nvPr/>
        </p:nvGrpSpPr>
        <p:grpSpPr bwMode="auto">
          <a:xfrm>
            <a:off x="5145907" y="2670125"/>
            <a:ext cx="2070225" cy="1218034"/>
            <a:chOff x="0" y="0"/>
            <a:chExt cx="2726" cy="1624"/>
          </a:xfrm>
        </p:grpSpPr>
        <p:sp>
          <p:nvSpPr>
            <p:cNvPr id="39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0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464625" y="2654063"/>
            <a:ext cx="483829" cy="438012"/>
            <a:chOff x="-52" y="0"/>
            <a:chExt cx="636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-52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8319463" y="2670125"/>
            <a:ext cx="2070225" cy="1218034"/>
            <a:chOff x="0" y="0"/>
            <a:chExt cx="2726" cy="1624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单击此处添加标题</a:t>
              </a:r>
              <a:endParaRPr lang="en-US" sz="16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416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7677739" y="2654063"/>
            <a:ext cx="444271" cy="438012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50" grpId="0"/>
      <p:bldP spid="51" grpId="0"/>
    </p:bld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Line 134"/>
          <p:cNvSpPr>
            <a:spLocks noChangeShapeType="1"/>
          </p:cNvSpPr>
          <p:nvPr/>
        </p:nvSpPr>
        <p:spPr bwMode="auto">
          <a:xfrm flipH="1" flipV="1">
            <a:off x="7738930" y="3274969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2" name="Straight Connector 180"/>
          <p:cNvCxnSpPr/>
          <p:nvPr/>
        </p:nvCxnSpPr>
        <p:spPr>
          <a:xfrm flipV="1">
            <a:off x="7724721" y="2845228"/>
            <a:ext cx="650679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3" name="Line 134"/>
          <p:cNvSpPr>
            <a:spLocks noChangeShapeType="1"/>
          </p:cNvSpPr>
          <p:nvPr/>
        </p:nvSpPr>
        <p:spPr bwMode="auto">
          <a:xfrm flipH="1" flipV="1">
            <a:off x="7738930" y="4971491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4" name="Straight Connector 182"/>
          <p:cNvCxnSpPr/>
          <p:nvPr/>
        </p:nvCxnSpPr>
        <p:spPr>
          <a:xfrm flipV="1">
            <a:off x="7724719" y="4541750"/>
            <a:ext cx="650681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5" name="Line 134"/>
          <p:cNvSpPr>
            <a:spLocks noChangeShapeType="1"/>
          </p:cNvSpPr>
          <p:nvPr/>
        </p:nvSpPr>
        <p:spPr bwMode="auto">
          <a:xfrm flipV="1">
            <a:off x="3335341" y="3274969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6" name="Straight Connector 48"/>
          <p:cNvCxnSpPr/>
          <p:nvPr/>
        </p:nvCxnSpPr>
        <p:spPr>
          <a:xfrm flipH="1" flipV="1">
            <a:off x="3331239" y="2824090"/>
            <a:ext cx="650679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7" name="Line 134"/>
          <p:cNvSpPr>
            <a:spLocks noChangeShapeType="1"/>
          </p:cNvSpPr>
          <p:nvPr/>
        </p:nvSpPr>
        <p:spPr bwMode="auto">
          <a:xfrm flipV="1">
            <a:off x="3335341" y="4971491"/>
            <a:ext cx="632367" cy="415154"/>
          </a:xfrm>
          <a:prstGeom prst="line">
            <a:avLst/>
          </a:prstGeom>
          <a:noFill/>
          <a:ln w="127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cxnSp>
        <p:nvCxnSpPr>
          <p:cNvPr id="58" name="Straight Connector 40"/>
          <p:cNvCxnSpPr>
            <a:stCxn id="75" idx="6"/>
          </p:cNvCxnSpPr>
          <p:nvPr/>
        </p:nvCxnSpPr>
        <p:spPr>
          <a:xfrm flipH="1" flipV="1">
            <a:off x="3331238" y="4541750"/>
            <a:ext cx="650681" cy="43759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59" name="Straight Connector 42"/>
          <p:cNvCxnSpPr/>
          <p:nvPr/>
        </p:nvCxnSpPr>
        <p:spPr>
          <a:xfrm>
            <a:off x="4649114" y="3437954"/>
            <a:ext cx="794584" cy="45638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0" name="Straight Connector 43"/>
          <p:cNvCxnSpPr/>
          <p:nvPr/>
        </p:nvCxnSpPr>
        <p:spPr>
          <a:xfrm flipV="1">
            <a:off x="4672314" y="4522676"/>
            <a:ext cx="789082" cy="372517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1" name="Straight Connector 56"/>
          <p:cNvCxnSpPr/>
          <p:nvPr/>
        </p:nvCxnSpPr>
        <p:spPr>
          <a:xfrm flipH="1">
            <a:off x="6313818" y="3437955"/>
            <a:ext cx="794584" cy="45106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cxnSp>
        <p:nvCxnSpPr>
          <p:cNvPr id="62" name="Straight Connector 57"/>
          <p:cNvCxnSpPr/>
          <p:nvPr/>
        </p:nvCxnSpPr>
        <p:spPr>
          <a:xfrm flipH="1" flipV="1">
            <a:off x="6296120" y="4517356"/>
            <a:ext cx="789082" cy="372517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63" name="Oval 156"/>
          <p:cNvSpPr/>
          <p:nvPr/>
        </p:nvSpPr>
        <p:spPr>
          <a:xfrm>
            <a:off x="5158365" y="3493775"/>
            <a:ext cx="1416193" cy="1398628"/>
          </a:xfrm>
          <a:prstGeom prst="ellipse">
            <a:avLst/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4" name="Rectangle 6"/>
          <p:cNvSpPr>
            <a:spLocks noChangeArrowheads="1"/>
          </p:cNvSpPr>
          <p:nvPr/>
        </p:nvSpPr>
        <p:spPr bwMode="auto">
          <a:xfrm>
            <a:off x="2" y="-25874"/>
            <a:ext cx="11522074" cy="1825801"/>
          </a:xfrm>
          <a:prstGeom prst="rect">
            <a:avLst/>
          </a:prstGeom>
          <a:solidFill>
            <a:schemeClr val="bg1">
              <a:alpha val="79000"/>
            </a:schemeClr>
          </a:solidFill>
          <a:ln w="0">
            <a:solidFill>
              <a:srgbClr val="DFE6E5"/>
            </a:solidFill>
            <a:prstDash val="solid"/>
            <a:miter lim="800000"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7" name="Oval 58"/>
          <p:cNvSpPr/>
          <p:nvPr/>
        </p:nvSpPr>
        <p:spPr>
          <a:xfrm>
            <a:off x="5321375" y="3667682"/>
            <a:ext cx="1064007" cy="1050810"/>
          </a:xfrm>
          <a:prstGeom prst="ellipse">
            <a:avLst/>
          </a:prstGeom>
          <a:solidFill>
            <a:schemeClr val="tx1"/>
          </a:solidFill>
          <a:ln w="12700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200" kern="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1" name="Group 1"/>
          <p:cNvGrpSpPr/>
          <p:nvPr/>
        </p:nvGrpSpPr>
        <p:grpSpPr>
          <a:xfrm>
            <a:off x="3981919" y="2941409"/>
            <a:ext cx="691407" cy="682834"/>
            <a:chOff x="3121372" y="2210990"/>
            <a:chExt cx="541985" cy="541985"/>
          </a:xfrm>
        </p:grpSpPr>
        <p:sp>
          <p:nvSpPr>
            <p:cNvPr id="72" name="Oval 45"/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4" name="Group 5"/>
          <p:cNvGrpSpPr/>
          <p:nvPr/>
        </p:nvGrpSpPr>
        <p:grpSpPr>
          <a:xfrm>
            <a:off x="3981920" y="4637932"/>
            <a:ext cx="691407" cy="682834"/>
            <a:chOff x="3121373" y="3557568"/>
            <a:chExt cx="541985" cy="541985"/>
          </a:xfrm>
        </p:grpSpPr>
        <p:sp>
          <p:nvSpPr>
            <p:cNvPr id="75" name="Oval 37"/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7"/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2"/>
          <p:cNvGrpSpPr/>
          <p:nvPr/>
        </p:nvGrpSpPr>
        <p:grpSpPr>
          <a:xfrm>
            <a:off x="7064752" y="2936090"/>
            <a:ext cx="691407" cy="682834"/>
            <a:chOff x="5537964" y="2206768"/>
            <a:chExt cx="541985" cy="541985"/>
          </a:xfrm>
        </p:grpSpPr>
        <p:sp>
          <p:nvSpPr>
            <p:cNvPr id="78" name="Oval 60"/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8"/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6"/>
          <p:cNvGrpSpPr/>
          <p:nvPr/>
        </p:nvGrpSpPr>
        <p:grpSpPr>
          <a:xfrm>
            <a:off x="7064752" y="4632612"/>
            <a:ext cx="691407" cy="682834"/>
            <a:chOff x="5537964" y="3553346"/>
            <a:chExt cx="541985" cy="541985"/>
          </a:xfrm>
        </p:grpSpPr>
        <p:sp>
          <p:nvSpPr>
            <p:cNvPr id="81" name="Oval 51"/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19050" cap="flat" cmpd="sng" algn="ctr">
              <a:solidFill>
                <a:srgbClr val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9"/>
            <p:cNvSpPr>
              <a:spLocks/>
            </p:cNvSpPr>
            <p:nvPr/>
          </p:nvSpPr>
          <p:spPr bwMode="auto">
            <a:xfrm>
              <a:off x="5651500" y="3685188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83" name="Rectangle 46"/>
          <p:cNvSpPr/>
          <p:nvPr/>
        </p:nvSpPr>
        <p:spPr>
          <a:xfrm flipH="1">
            <a:off x="1147606" y="2494029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4" name="Rectangle 47"/>
          <p:cNvSpPr/>
          <p:nvPr/>
        </p:nvSpPr>
        <p:spPr>
          <a:xfrm flipH="1">
            <a:off x="1147606" y="3355754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5" name="Rectangle 24"/>
          <p:cNvSpPr>
            <a:spLocks/>
          </p:cNvSpPr>
          <p:nvPr/>
        </p:nvSpPr>
        <p:spPr bwMode="auto">
          <a:xfrm>
            <a:off x="1269944" y="2592015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6" name="Rectangle 24"/>
          <p:cNvSpPr>
            <a:spLocks/>
          </p:cNvSpPr>
          <p:nvPr/>
        </p:nvSpPr>
        <p:spPr bwMode="auto">
          <a:xfrm>
            <a:off x="1269944" y="3458860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158"/>
          <p:cNvSpPr/>
          <p:nvPr/>
        </p:nvSpPr>
        <p:spPr>
          <a:xfrm flipH="1">
            <a:off x="1147606" y="4196246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8" name="Rectangle 159"/>
          <p:cNvSpPr/>
          <p:nvPr/>
        </p:nvSpPr>
        <p:spPr>
          <a:xfrm flipH="1">
            <a:off x="1147606" y="5057971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9" name="Rectangle 24"/>
          <p:cNvSpPr>
            <a:spLocks/>
          </p:cNvSpPr>
          <p:nvPr/>
        </p:nvSpPr>
        <p:spPr bwMode="auto">
          <a:xfrm>
            <a:off x="1269944" y="4294231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0" name="Rectangle 24"/>
          <p:cNvSpPr>
            <a:spLocks/>
          </p:cNvSpPr>
          <p:nvPr/>
        </p:nvSpPr>
        <p:spPr bwMode="auto">
          <a:xfrm>
            <a:off x="1269944" y="5161077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1" name="Rectangle 170"/>
          <p:cNvSpPr/>
          <p:nvPr/>
        </p:nvSpPr>
        <p:spPr>
          <a:xfrm flipH="1">
            <a:off x="8354558" y="2494029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2" name="Rectangle 171"/>
          <p:cNvSpPr/>
          <p:nvPr/>
        </p:nvSpPr>
        <p:spPr>
          <a:xfrm flipH="1">
            <a:off x="8354558" y="3355754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3" name="Rectangle 24"/>
          <p:cNvSpPr>
            <a:spLocks/>
          </p:cNvSpPr>
          <p:nvPr/>
        </p:nvSpPr>
        <p:spPr bwMode="auto">
          <a:xfrm>
            <a:off x="8476896" y="2592015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4" name="Rectangle 24"/>
          <p:cNvSpPr>
            <a:spLocks/>
          </p:cNvSpPr>
          <p:nvPr/>
        </p:nvSpPr>
        <p:spPr bwMode="auto">
          <a:xfrm>
            <a:off x="8476896" y="3458860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5" name="Rectangle 174"/>
          <p:cNvSpPr/>
          <p:nvPr/>
        </p:nvSpPr>
        <p:spPr>
          <a:xfrm flipH="1">
            <a:off x="8354558" y="4196246"/>
            <a:ext cx="2183633" cy="702396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6" name="Rectangle 175"/>
          <p:cNvSpPr/>
          <p:nvPr/>
        </p:nvSpPr>
        <p:spPr>
          <a:xfrm flipH="1">
            <a:off x="8354558" y="5057971"/>
            <a:ext cx="2183633" cy="702396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 algn="ctr">
            <a:noFill/>
            <a:prstDash val="solid"/>
          </a:ln>
          <a:effectLst/>
        </p:spPr>
        <p:txBody>
          <a:bodyPr lIns="123718" tIns="61859" rIns="123718" bIns="6185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97" name="Rectangle 24"/>
          <p:cNvSpPr>
            <a:spLocks/>
          </p:cNvSpPr>
          <p:nvPr/>
        </p:nvSpPr>
        <p:spPr bwMode="auto">
          <a:xfrm>
            <a:off x="8476896" y="4294231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8" name="Rectangle 24"/>
          <p:cNvSpPr>
            <a:spLocks/>
          </p:cNvSpPr>
          <p:nvPr/>
        </p:nvSpPr>
        <p:spPr bwMode="auto">
          <a:xfrm>
            <a:off x="8476896" y="5161077"/>
            <a:ext cx="1971005" cy="50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99" name="Isosceles Triangle 14"/>
          <p:cNvSpPr/>
          <p:nvPr/>
        </p:nvSpPr>
        <p:spPr bwMode="auto">
          <a:xfrm rot="10800000">
            <a:off x="3893334" y="2052423"/>
            <a:ext cx="3995985" cy="1192416"/>
          </a:xfrm>
          <a:prstGeom prst="triangle">
            <a:avLst/>
          </a:prstGeom>
          <a:blipFill dpi="0" rotWithShape="0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6644" t="-47101" r="-10242" b="-2304"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0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3600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0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5297648" y="3859123"/>
            <a:ext cx="1111461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企业</a:t>
            </a:r>
            <a:r>
              <a:rPr lang="en-US" altLang="zh-CN" kern="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LOGO</a:t>
            </a:r>
          </a:p>
        </p:txBody>
      </p:sp>
      <p:pic>
        <p:nvPicPr>
          <p:cNvPr id="103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6981" y="4181932"/>
            <a:ext cx="1872208" cy="229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3" grpId="0" animBg="1"/>
      <p:bldP spid="55" grpId="0" animBg="1"/>
      <p:bldP spid="57" grpId="0" animBg="1"/>
      <p:bldP spid="63" grpId="0" animBg="1"/>
      <p:bldP spid="64" grpId="0" animBg="1"/>
      <p:bldP spid="67" grpId="0" animBg="1"/>
      <p:bldP spid="83" grpId="0" animBg="1"/>
      <p:bldP spid="84" grpId="0" animBg="1"/>
      <p:bldP spid="85" grpId="0"/>
      <p:bldP spid="86" grpId="0"/>
      <p:bldP spid="87" grpId="0" animBg="1"/>
      <p:bldP spid="88" grpId="0" animBg="1"/>
      <p:bldP spid="89" grpId="0"/>
      <p:bldP spid="90" grpId="0"/>
      <p:bldP spid="91" grpId="0" animBg="1"/>
      <p:bldP spid="92" grpId="0" animBg="1"/>
      <p:bldP spid="93" grpId="0"/>
      <p:bldP spid="94" grpId="0"/>
      <p:bldP spid="95" grpId="0" animBg="1"/>
      <p:bldP spid="96" grpId="0" animBg="1"/>
      <p:bldP spid="97" grpId="0"/>
      <p:bldP spid="98" grpId="0"/>
      <p:bldP spid="99" grpId="0" animBg="1"/>
      <p:bldP spid="100" grpId="0"/>
      <p:bldP spid="101" grpId="0"/>
      <p:bldP spid="102" grpId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DFDFD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sz="4000" b="1" dirty="0">
              <a:solidFill>
                <a:srgbClr val="FDFDFD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432787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352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5800142" y="5113356"/>
            <a:ext cx="4050" cy="2001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139852" y="2065968"/>
            <a:ext cx="3352704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438563" y="3431487"/>
            <a:ext cx="3053993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6622422" y="4436558"/>
            <a:ext cx="3870135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239466" y="2524086"/>
            <a:ext cx="3442849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882487" y="2724731"/>
            <a:ext cx="2296505" cy="66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239466" y="3506846"/>
            <a:ext cx="4225569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882487" y="3707490"/>
            <a:ext cx="2296505" cy="621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239465" y="5175956"/>
            <a:ext cx="3674408" cy="150719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882487" y="4572106"/>
            <a:ext cx="2296505" cy="60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376898" y="2775881"/>
            <a:ext cx="381100" cy="332708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376898" y="3729554"/>
            <a:ext cx="381100" cy="332708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376898" y="4591178"/>
            <a:ext cx="381100" cy="332708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7882562" y="2212873"/>
            <a:ext cx="1992260" cy="554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7882562" y="3611489"/>
            <a:ext cx="1992260" cy="621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7882562" y="4656104"/>
            <a:ext cx="1992260" cy="60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9956899" y="2264024"/>
            <a:ext cx="381100" cy="332708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9956899" y="3633552"/>
            <a:ext cx="381100" cy="332708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9956899" y="4675176"/>
            <a:ext cx="381100" cy="332708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0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518815" y="2819719"/>
            <a:ext cx="1050218" cy="895468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515290" y="3743053"/>
            <a:ext cx="1050218" cy="895468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333080" y="3278802"/>
            <a:ext cx="1050218" cy="895468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054217" y="1889743"/>
            <a:ext cx="1050218" cy="895468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4972365" y="4660504"/>
            <a:ext cx="1050218" cy="895468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699949" y="2355561"/>
            <a:ext cx="1050218" cy="895468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2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128" grpId="0"/>
      <p:bldP spid="129" grpId="0"/>
    </p:bld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0" y="1716315"/>
            <a:ext cx="11522075" cy="4764132"/>
          </a:xfrm>
          <a:prstGeom prst="rect">
            <a:avLst/>
          </a:prstGeom>
          <a:solidFill>
            <a:srgbClr val="000000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6" name="Group 35"/>
          <p:cNvGrpSpPr>
            <a:grpSpLocks/>
          </p:cNvGrpSpPr>
          <p:nvPr/>
        </p:nvGrpSpPr>
        <p:grpSpPr bwMode="auto">
          <a:xfrm>
            <a:off x="7334254" y="2503036"/>
            <a:ext cx="3214025" cy="1283327"/>
            <a:chOff x="0" y="0"/>
            <a:chExt cx="3425" cy="856"/>
          </a:xfrm>
        </p:grpSpPr>
        <p:sp>
          <p:nvSpPr>
            <p:cNvPr id="27" name="Rectangle 36"/>
            <p:cNvSpPr>
              <a:spLocks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8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9" name="Oval 5"/>
          <p:cNvSpPr/>
          <p:nvPr/>
        </p:nvSpPr>
        <p:spPr bwMode="auto">
          <a:xfrm>
            <a:off x="6270524" y="2442086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0" name="Group 35"/>
          <p:cNvGrpSpPr>
            <a:grpSpLocks/>
          </p:cNvGrpSpPr>
          <p:nvPr/>
        </p:nvGrpSpPr>
        <p:grpSpPr bwMode="auto">
          <a:xfrm>
            <a:off x="7334254" y="4485329"/>
            <a:ext cx="3214025" cy="1283327"/>
            <a:chOff x="0" y="0"/>
            <a:chExt cx="3425" cy="856"/>
          </a:xfrm>
        </p:grpSpPr>
        <p:sp>
          <p:nvSpPr>
            <p:cNvPr id="31" name="Rectangle 36"/>
            <p:cNvSpPr>
              <a:spLocks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Oval 198"/>
          <p:cNvSpPr/>
          <p:nvPr/>
        </p:nvSpPr>
        <p:spPr bwMode="auto">
          <a:xfrm>
            <a:off x="6270524" y="4424380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4" name="Group 35"/>
          <p:cNvGrpSpPr>
            <a:grpSpLocks/>
          </p:cNvGrpSpPr>
          <p:nvPr/>
        </p:nvGrpSpPr>
        <p:grpSpPr bwMode="auto">
          <a:xfrm>
            <a:off x="2266743" y="2503036"/>
            <a:ext cx="3214025" cy="1283327"/>
            <a:chOff x="0" y="0"/>
            <a:chExt cx="3425" cy="856"/>
          </a:xfrm>
        </p:grpSpPr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6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7" name="Oval 202"/>
          <p:cNvSpPr/>
          <p:nvPr/>
        </p:nvSpPr>
        <p:spPr bwMode="auto">
          <a:xfrm>
            <a:off x="1203013" y="2442086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35"/>
          <p:cNvGrpSpPr>
            <a:grpSpLocks/>
          </p:cNvGrpSpPr>
          <p:nvPr/>
        </p:nvGrpSpPr>
        <p:grpSpPr bwMode="auto">
          <a:xfrm>
            <a:off x="2266743" y="4485329"/>
            <a:ext cx="3214025" cy="1283327"/>
            <a:chOff x="0" y="0"/>
            <a:chExt cx="3425" cy="856"/>
          </a:xfrm>
        </p:grpSpPr>
        <p:sp>
          <p:nvSpPr>
            <p:cNvPr id="39" name="Rectangle 36"/>
            <p:cNvSpPr>
              <a:spLocks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22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sym typeface="Gill Sans" charset="0"/>
                </a:rPr>
                <a:t>分钟之内。</a:t>
              </a:r>
              <a:endParaRPr 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1" name="Oval 206"/>
          <p:cNvSpPr/>
          <p:nvPr/>
        </p:nvSpPr>
        <p:spPr bwMode="auto">
          <a:xfrm>
            <a:off x="1203013" y="4424380"/>
            <a:ext cx="809617" cy="799578"/>
          </a:xfrm>
          <a:prstGeom prst="ellipse">
            <a:avLst/>
          </a:prstGeom>
          <a:solidFill>
            <a:schemeClr val="bg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6393848" y="2543816"/>
            <a:ext cx="562969" cy="55462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328411" y="4619898"/>
            <a:ext cx="558818" cy="362006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22085" y="2606740"/>
            <a:ext cx="520088" cy="474023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6521767" y="4557786"/>
            <a:ext cx="313989" cy="532766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4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/>
      <p:bldP spid="49" grpId="0"/>
    </p:bldLst>
  </p:timing>
  <p:extLst mod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16"/>
          <p:cNvSpPr/>
          <p:nvPr/>
        </p:nvSpPr>
        <p:spPr bwMode="auto">
          <a:xfrm>
            <a:off x="1239466" y="2242154"/>
            <a:ext cx="3674407" cy="3538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5494705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3740590080"/>
              </p:ext>
            </p:extLst>
          </p:nvPr>
        </p:nvGraphicFramePr>
        <p:xfrm>
          <a:off x="5435113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5896148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pSp>
        <p:nvGrpSpPr>
          <p:cNvPr id="39" name="Group 16"/>
          <p:cNvGrpSpPr>
            <a:grpSpLocks/>
          </p:cNvGrpSpPr>
          <p:nvPr/>
        </p:nvGrpSpPr>
        <p:grpSpPr bwMode="auto">
          <a:xfrm>
            <a:off x="1516092" y="2557747"/>
            <a:ext cx="3122201" cy="2842580"/>
            <a:chOff x="0" y="0"/>
            <a:chExt cx="3600" cy="3790"/>
          </a:xfrm>
        </p:grpSpPr>
        <p:sp>
          <p:nvSpPr>
            <p:cNvPr id="40" name="Rectangle 17"/>
            <p:cNvSpPr>
              <a:spLocks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分钟之内。此处添加详细文本描述</a:t>
              </a:r>
              <a:endParaRPr lang="en-US" altLang="zh-CN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字以内，据统计每页幻灯片的最好控制在</a:t>
              </a:r>
              <a:r>
                <a:rPr lang="en-US" altLang="zh-CN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5</a:t>
              </a:r>
              <a:r>
                <a:rPr lang="zh-CN" altLang="en-US" sz="110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分钟之内。</a:t>
              </a:r>
            </a:p>
          </p:txBody>
        </p:sp>
        <p:sp>
          <p:nvSpPr>
            <p:cNvPr id="41" name="Rectangle 18"/>
            <p:cNvSpPr>
              <a:spLocks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70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2700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45" name="Freeform 6"/>
          <p:cNvSpPr>
            <a:spLocks/>
          </p:cNvSpPr>
          <p:nvPr/>
        </p:nvSpPr>
        <p:spPr bwMode="auto">
          <a:xfrm>
            <a:off x="7239835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594449803"/>
              </p:ext>
            </p:extLst>
          </p:nvPr>
        </p:nvGraphicFramePr>
        <p:xfrm>
          <a:off x="7180244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7641279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sp>
        <p:nvSpPr>
          <p:cNvPr id="48" name="Freeform 6"/>
          <p:cNvSpPr>
            <a:spLocks/>
          </p:cNvSpPr>
          <p:nvPr/>
        </p:nvSpPr>
        <p:spPr bwMode="auto">
          <a:xfrm>
            <a:off x="8984966" y="2075339"/>
            <a:ext cx="1511929" cy="3704943"/>
          </a:xfrm>
          <a:custGeom>
            <a:avLst/>
            <a:gdLst>
              <a:gd name="T0" fmla="*/ 617 w 1235"/>
              <a:gd name="T1" fmla="*/ 0 h 3683"/>
              <a:gd name="T2" fmla="*/ 681 w 1235"/>
              <a:gd name="T3" fmla="*/ 4 h 3683"/>
              <a:gd name="T4" fmla="*/ 742 w 1235"/>
              <a:gd name="T5" fmla="*/ 13 h 3683"/>
              <a:gd name="T6" fmla="*/ 801 w 1235"/>
              <a:gd name="T7" fmla="*/ 28 h 3683"/>
              <a:gd name="T8" fmla="*/ 858 w 1235"/>
              <a:gd name="T9" fmla="*/ 49 h 3683"/>
              <a:gd name="T10" fmla="*/ 912 w 1235"/>
              <a:gd name="T11" fmla="*/ 76 h 3683"/>
              <a:gd name="T12" fmla="*/ 962 w 1235"/>
              <a:gd name="T13" fmla="*/ 106 h 3683"/>
              <a:gd name="T14" fmla="*/ 1010 w 1235"/>
              <a:gd name="T15" fmla="*/ 142 h 3683"/>
              <a:gd name="T16" fmla="*/ 1054 w 1235"/>
              <a:gd name="T17" fmla="*/ 182 h 3683"/>
              <a:gd name="T18" fmla="*/ 1093 w 1235"/>
              <a:gd name="T19" fmla="*/ 226 h 3683"/>
              <a:gd name="T20" fmla="*/ 1129 w 1235"/>
              <a:gd name="T21" fmla="*/ 273 h 3683"/>
              <a:gd name="T22" fmla="*/ 1161 w 1235"/>
              <a:gd name="T23" fmla="*/ 323 h 3683"/>
              <a:gd name="T24" fmla="*/ 1186 w 1235"/>
              <a:gd name="T25" fmla="*/ 378 h 3683"/>
              <a:gd name="T26" fmla="*/ 1207 w 1235"/>
              <a:gd name="T27" fmla="*/ 434 h 3683"/>
              <a:gd name="T28" fmla="*/ 1222 w 1235"/>
              <a:gd name="T29" fmla="*/ 493 h 3683"/>
              <a:gd name="T30" fmla="*/ 1231 w 1235"/>
              <a:gd name="T31" fmla="*/ 555 h 3683"/>
              <a:gd name="T32" fmla="*/ 1235 w 1235"/>
              <a:gd name="T33" fmla="*/ 618 h 3683"/>
              <a:gd name="T34" fmla="*/ 1233 w 1235"/>
              <a:gd name="T35" fmla="*/ 658 h 3683"/>
              <a:gd name="T36" fmla="*/ 1233 w 1235"/>
              <a:gd name="T37" fmla="*/ 3683 h 3683"/>
              <a:gd name="T38" fmla="*/ 0 w 1235"/>
              <a:gd name="T39" fmla="*/ 3683 h 3683"/>
              <a:gd name="T40" fmla="*/ 0 w 1235"/>
              <a:gd name="T41" fmla="*/ 607 h 3683"/>
              <a:gd name="T42" fmla="*/ 1 w 1235"/>
              <a:gd name="T43" fmla="*/ 607 h 3683"/>
              <a:gd name="T44" fmla="*/ 6 w 1235"/>
              <a:gd name="T45" fmla="*/ 540 h 3683"/>
              <a:gd name="T46" fmla="*/ 17 w 1235"/>
              <a:gd name="T47" fmla="*/ 477 h 3683"/>
              <a:gd name="T48" fmla="*/ 35 w 1235"/>
              <a:gd name="T49" fmla="*/ 415 h 3683"/>
              <a:gd name="T50" fmla="*/ 59 w 1235"/>
              <a:gd name="T51" fmla="*/ 356 h 3683"/>
              <a:gd name="T52" fmla="*/ 89 w 1235"/>
              <a:gd name="T53" fmla="*/ 301 h 3683"/>
              <a:gd name="T54" fmla="*/ 123 w 1235"/>
              <a:gd name="T55" fmla="*/ 248 h 3683"/>
              <a:gd name="T56" fmla="*/ 164 w 1235"/>
              <a:gd name="T57" fmla="*/ 200 h 3683"/>
              <a:gd name="T58" fmla="*/ 208 w 1235"/>
              <a:gd name="T59" fmla="*/ 156 h 3683"/>
              <a:gd name="T60" fmla="*/ 257 w 1235"/>
              <a:gd name="T61" fmla="*/ 117 h 3683"/>
              <a:gd name="T62" fmla="*/ 309 w 1235"/>
              <a:gd name="T63" fmla="*/ 83 h 3683"/>
              <a:gd name="T64" fmla="*/ 365 w 1235"/>
              <a:gd name="T65" fmla="*/ 54 h 3683"/>
              <a:gd name="T66" fmla="*/ 425 w 1235"/>
              <a:gd name="T67" fmla="*/ 32 h 3683"/>
              <a:gd name="T68" fmla="*/ 486 w 1235"/>
              <a:gd name="T69" fmla="*/ 15 h 3683"/>
              <a:gd name="T70" fmla="*/ 551 w 1235"/>
              <a:gd name="T71" fmla="*/ 4 h 3683"/>
              <a:gd name="T72" fmla="*/ 617 w 1235"/>
              <a:gd name="T73" fmla="*/ 0 h 3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rgbClr val="000000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prstClr val="black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2362305105"/>
              </p:ext>
            </p:extLst>
          </p:nvPr>
        </p:nvGraphicFramePr>
        <p:xfrm>
          <a:off x="8925375" y="2111683"/>
          <a:ext cx="1631109" cy="1500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386410" y="2788043"/>
            <a:ext cx="729614" cy="41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FFFFFF"/>
                </a:solidFill>
                <a:latin typeface="微软雅黑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grpSp>
        <p:nvGrpSpPr>
          <p:cNvPr id="51" name="Group 9"/>
          <p:cNvGrpSpPr/>
          <p:nvPr/>
        </p:nvGrpSpPr>
        <p:grpSpPr>
          <a:xfrm>
            <a:off x="9184648" y="3620395"/>
            <a:ext cx="1182875" cy="1990410"/>
            <a:chOff x="7199723" y="2873610"/>
            <a:chExt cx="927240" cy="1579845"/>
          </a:xfrm>
        </p:grpSpPr>
        <p:grpSp>
          <p:nvGrpSpPr>
            <p:cNvPr id="52" name="Group 2"/>
            <p:cNvGrpSpPr>
              <a:grpSpLocks/>
            </p:cNvGrpSpPr>
            <p:nvPr/>
          </p:nvGrpSpPr>
          <p:grpSpPr bwMode="auto">
            <a:xfrm>
              <a:off x="7199723" y="2873610"/>
              <a:ext cx="927240" cy="1090568"/>
              <a:chOff x="1104" y="-105"/>
              <a:chExt cx="3724" cy="1374"/>
            </a:xfrm>
          </p:grpSpPr>
          <p:sp>
            <p:nvSpPr>
              <p:cNvPr id="5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5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3" name="Freeform 6"/>
            <p:cNvSpPr>
              <a:spLocks noEditPoints="1"/>
            </p:cNvSpPr>
            <p:nvPr/>
          </p:nvSpPr>
          <p:spPr bwMode="auto">
            <a:xfrm>
              <a:off x="7511718" y="4125212"/>
              <a:ext cx="300642" cy="328243"/>
            </a:xfrm>
            <a:custGeom>
              <a:avLst/>
              <a:gdLst>
                <a:gd name="T0" fmla="*/ 129 w 129"/>
                <a:gd name="T1" fmla="*/ 32 h 141"/>
                <a:gd name="T2" fmla="*/ 126 w 129"/>
                <a:gd name="T3" fmla="*/ 35 h 141"/>
                <a:gd name="T4" fmla="*/ 117 w 129"/>
                <a:gd name="T5" fmla="*/ 35 h 141"/>
                <a:gd name="T6" fmla="*/ 117 w 129"/>
                <a:gd name="T7" fmla="*/ 122 h 141"/>
                <a:gd name="T8" fmla="*/ 103 w 129"/>
                <a:gd name="T9" fmla="*/ 141 h 141"/>
                <a:gd name="T10" fmla="*/ 26 w 129"/>
                <a:gd name="T11" fmla="*/ 141 h 141"/>
                <a:gd name="T12" fmla="*/ 12 w 129"/>
                <a:gd name="T13" fmla="*/ 123 h 141"/>
                <a:gd name="T14" fmla="*/ 12 w 129"/>
                <a:gd name="T15" fmla="*/ 35 h 141"/>
                <a:gd name="T16" fmla="*/ 3 w 129"/>
                <a:gd name="T17" fmla="*/ 35 h 141"/>
                <a:gd name="T18" fmla="*/ 0 w 129"/>
                <a:gd name="T19" fmla="*/ 32 h 141"/>
                <a:gd name="T20" fmla="*/ 0 w 129"/>
                <a:gd name="T21" fmla="*/ 27 h 141"/>
                <a:gd name="T22" fmla="*/ 3 w 129"/>
                <a:gd name="T23" fmla="*/ 24 h 141"/>
                <a:gd name="T24" fmla="*/ 31 w 129"/>
                <a:gd name="T25" fmla="*/ 24 h 141"/>
                <a:gd name="T26" fmla="*/ 38 w 129"/>
                <a:gd name="T27" fmla="*/ 8 h 141"/>
                <a:gd name="T28" fmla="*/ 50 w 129"/>
                <a:gd name="T29" fmla="*/ 0 h 141"/>
                <a:gd name="T30" fmla="*/ 79 w 129"/>
                <a:gd name="T31" fmla="*/ 0 h 141"/>
                <a:gd name="T32" fmla="*/ 91 w 129"/>
                <a:gd name="T33" fmla="*/ 8 h 141"/>
                <a:gd name="T34" fmla="*/ 98 w 129"/>
                <a:gd name="T35" fmla="*/ 24 h 141"/>
                <a:gd name="T36" fmla="*/ 126 w 129"/>
                <a:gd name="T37" fmla="*/ 24 h 141"/>
                <a:gd name="T38" fmla="*/ 129 w 129"/>
                <a:gd name="T39" fmla="*/ 27 h 141"/>
                <a:gd name="T40" fmla="*/ 129 w 129"/>
                <a:gd name="T41" fmla="*/ 32 h 141"/>
                <a:gd name="T42" fmla="*/ 106 w 129"/>
                <a:gd name="T43" fmla="*/ 35 h 141"/>
                <a:gd name="T44" fmla="*/ 23 w 129"/>
                <a:gd name="T45" fmla="*/ 35 h 141"/>
                <a:gd name="T46" fmla="*/ 23 w 129"/>
                <a:gd name="T47" fmla="*/ 122 h 141"/>
                <a:gd name="T48" fmla="*/ 26 w 129"/>
                <a:gd name="T49" fmla="*/ 129 h 141"/>
                <a:gd name="T50" fmla="*/ 103 w 129"/>
                <a:gd name="T51" fmla="*/ 129 h 141"/>
                <a:gd name="T52" fmla="*/ 106 w 129"/>
                <a:gd name="T53" fmla="*/ 122 h 141"/>
                <a:gd name="T54" fmla="*/ 106 w 129"/>
                <a:gd name="T55" fmla="*/ 35 h 141"/>
                <a:gd name="T56" fmla="*/ 47 w 129"/>
                <a:gd name="T57" fmla="*/ 109 h 141"/>
                <a:gd name="T58" fmla="*/ 44 w 129"/>
                <a:gd name="T59" fmla="*/ 112 h 141"/>
                <a:gd name="T60" fmla="*/ 38 w 129"/>
                <a:gd name="T61" fmla="*/ 112 h 141"/>
                <a:gd name="T62" fmla="*/ 35 w 129"/>
                <a:gd name="T63" fmla="*/ 109 h 141"/>
                <a:gd name="T64" fmla="*/ 35 w 129"/>
                <a:gd name="T65" fmla="*/ 56 h 141"/>
                <a:gd name="T66" fmla="*/ 38 w 129"/>
                <a:gd name="T67" fmla="*/ 53 h 141"/>
                <a:gd name="T68" fmla="*/ 44 w 129"/>
                <a:gd name="T69" fmla="*/ 53 h 141"/>
                <a:gd name="T70" fmla="*/ 47 w 129"/>
                <a:gd name="T71" fmla="*/ 56 h 141"/>
                <a:gd name="T72" fmla="*/ 47 w 129"/>
                <a:gd name="T73" fmla="*/ 109 h 141"/>
                <a:gd name="T74" fmla="*/ 85 w 129"/>
                <a:gd name="T75" fmla="*/ 24 h 141"/>
                <a:gd name="T76" fmla="*/ 81 w 129"/>
                <a:gd name="T77" fmla="*/ 13 h 141"/>
                <a:gd name="T78" fmla="*/ 79 w 129"/>
                <a:gd name="T79" fmla="*/ 12 h 141"/>
                <a:gd name="T80" fmla="*/ 50 w 129"/>
                <a:gd name="T81" fmla="*/ 12 h 141"/>
                <a:gd name="T82" fmla="*/ 48 w 129"/>
                <a:gd name="T83" fmla="*/ 13 h 141"/>
                <a:gd name="T84" fmla="*/ 44 w 129"/>
                <a:gd name="T85" fmla="*/ 24 h 141"/>
                <a:gd name="T86" fmla="*/ 85 w 129"/>
                <a:gd name="T87" fmla="*/ 24 h 141"/>
                <a:gd name="T88" fmla="*/ 70 w 129"/>
                <a:gd name="T89" fmla="*/ 109 h 141"/>
                <a:gd name="T90" fmla="*/ 67 w 129"/>
                <a:gd name="T91" fmla="*/ 112 h 141"/>
                <a:gd name="T92" fmla="*/ 62 w 129"/>
                <a:gd name="T93" fmla="*/ 112 h 141"/>
                <a:gd name="T94" fmla="*/ 59 w 129"/>
                <a:gd name="T95" fmla="*/ 109 h 141"/>
                <a:gd name="T96" fmla="*/ 59 w 129"/>
                <a:gd name="T97" fmla="*/ 56 h 141"/>
                <a:gd name="T98" fmla="*/ 62 w 129"/>
                <a:gd name="T99" fmla="*/ 53 h 141"/>
                <a:gd name="T100" fmla="*/ 67 w 129"/>
                <a:gd name="T101" fmla="*/ 53 h 141"/>
                <a:gd name="T102" fmla="*/ 70 w 129"/>
                <a:gd name="T103" fmla="*/ 56 h 141"/>
                <a:gd name="T104" fmla="*/ 70 w 129"/>
                <a:gd name="T105" fmla="*/ 109 h 141"/>
                <a:gd name="T106" fmla="*/ 94 w 129"/>
                <a:gd name="T107" fmla="*/ 109 h 141"/>
                <a:gd name="T108" fmla="*/ 91 w 129"/>
                <a:gd name="T109" fmla="*/ 112 h 141"/>
                <a:gd name="T110" fmla="*/ 85 w 129"/>
                <a:gd name="T111" fmla="*/ 112 h 141"/>
                <a:gd name="T112" fmla="*/ 82 w 129"/>
                <a:gd name="T113" fmla="*/ 109 h 141"/>
                <a:gd name="T114" fmla="*/ 82 w 129"/>
                <a:gd name="T115" fmla="*/ 56 h 141"/>
                <a:gd name="T116" fmla="*/ 85 w 129"/>
                <a:gd name="T117" fmla="*/ 53 h 141"/>
                <a:gd name="T118" fmla="*/ 91 w 129"/>
                <a:gd name="T119" fmla="*/ 53 h 141"/>
                <a:gd name="T120" fmla="*/ 94 w 129"/>
                <a:gd name="T121" fmla="*/ 56 h 141"/>
                <a:gd name="T122" fmla="*/ 94 w 129"/>
                <a:gd name="T123" fmla="*/ 10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6" name="Group 8"/>
          <p:cNvGrpSpPr/>
          <p:nvPr/>
        </p:nvGrpSpPr>
        <p:grpSpPr>
          <a:xfrm>
            <a:off x="7439517" y="3620395"/>
            <a:ext cx="1182875" cy="1963023"/>
            <a:chOff x="5831738" y="2873610"/>
            <a:chExt cx="927240" cy="1558107"/>
          </a:xfrm>
        </p:grpSpPr>
        <p:grpSp>
          <p:nvGrpSpPr>
            <p:cNvPr id="57" name="Group 2"/>
            <p:cNvGrpSpPr>
              <a:grpSpLocks/>
            </p:cNvGrpSpPr>
            <p:nvPr/>
          </p:nvGrpSpPr>
          <p:grpSpPr bwMode="auto">
            <a:xfrm>
              <a:off x="5831738" y="2873610"/>
              <a:ext cx="927240" cy="1090568"/>
              <a:chOff x="1104" y="-105"/>
              <a:chExt cx="3724" cy="1374"/>
            </a:xfrm>
          </p:grpSpPr>
          <p:sp>
            <p:nvSpPr>
              <p:cNvPr id="59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 kern="0" dirty="0">
                  <a:solidFill>
                    <a:srgbClr val="000000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0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000000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58" name="Freeform 7"/>
            <p:cNvSpPr>
              <a:spLocks noEditPoints="1"/>
            </p:cNvSpPr>
            <p:nvPr/>
          </p:nvSpPr>
          <p:spPr bwMode="auto">
            <a:xfrm>
              <a:off x="6120539" y="4131075"/>
              <a:ext cx="381471" cy="300642"/>
            </a:xfrm>
            <a:custGeom>
              <a:avLst/>
              <a:gdLst>
                <a:gd name="T0" fmla="*/ 117 w 164"/>
                <a:gd name="T1" fmla="*/ 37 h 129"/>
                <a:gd name="T2" fmla="*/ 82 w 164"/>
                <a:gd name="T3" fmla="*/ 27 h 129"/>
                <a:gd name="T4" fmla="*/ 47 w 164"/>
                <a:gd name="T5" fmla="*/ 37 h 129"/>
                <a:gd name="T6" fmla="*/ 0 w 164"/>
                <a:gd name="T7" fmla="*/ 36 h 129"/>
                <a:gd name="T8" fmla="*/ 164 w 164"/>
                <a:gd name="T9" fmla="*/ 36 h 129"/>
                <a:gd name="T10" fmla="*/ 0 w 164"/>
                <a:gd name="T11" fmla="*/ 52 h 129"/>
                <a:gd name="T12" fmla="*/ 47 w 164"/>
                <a:gd name="T13" fmla="*/ 41 h 129"/>
                <a:gd name="T14" fmla="*/ 41 w 164"/>
                <a:gd name="T15" fmla="*/ 58 h 129"/>
                <a:gd name="T16" fmla="*/ 0 w 164"/>
                <a:gd name="T17" fmla="*/ 52 h 129"/>
                <a:gd name="T18" fmla="*/ 20 w 164"/>
                <a:gd name="T19" fmla="*/ 93 h 129"/>
                <a:gd name="T20" fmla="*/ 0 w 164"/>
                <a:gd name="T21" fmla="*/ 91 h 129"/>
                <a:gd name="T22" fmla="*/ 2 w 164"/>
                <a:gd name="T23" fmla="*/ 70 h 129"/>
                <a:gd name="T24" fmla="*/ 23 w 164"/>
                <a:gd name="T25" fmla="*/ 73 h 129"/>
                <a:gd name="T26" fmla="*/ 41 w 164"/>
                <a:gd name="T27" fmla="*/ 126 h 129"/>
                <a:gd name="T28" fmla="*/ 20 w 164"/>
                <a:gd name="T29" fmla="*/ 129 h 129"/>
                <a:gd name="T30" fmla="*/ 17 w 164"/>
                <a:gd name="T31" fmla="*/ 108 h 129"/>
                <a:gd name="T32" fmla="*/ 38 w 164"/>
                <a:gd name="T33" fmla="*/ 105 h 129"/>
                <a:gd name="T34" fmla="*/ 41 w 164"/>
                <a:gd name="T35" fmla="*/ 126 h 129"/>
                <a:gd name="T36" fmla="*/ 55 w 164"/>
                <a:gd name="T37" fmla="*/ 93 h 129"/>
                <a:gd name="T38" fmla="*/ 35 w 164"/>
                <a:gd name="T39" fmla="*/ 91 h 129"/>
                <a:gd name="T40" fmla="*/ 38 w 164"/>
                <a:gd name="T41" fmla="*/ 70 h 129"/>
                <a:gd name="T42" fmla="*/ 58 w 164"/>
                <a:gd name="T43" fmla="*/ 73 h 129"/>
                <a:gd name="T44" fmla="*/ 76 w 164"/>
                <a:gd name="T45" fmla="*/ 126 h 129"/>
                <a:gd name="T46" fmla="*/ 55 w 164"/>
                <a:gd name="T47" fmla="*/ 129 h 129"/>
                <a:gd name="T48" fmla="*/ 52 w 164"/>
                <a:gd name="T49" fmla="*/ 108 h 129"/>
                <a:gd name="T50" fmla="*/ 73 w 164"/>
                <a:gd name="T51" fmla="*/ 105 h 129"/>
                <a:gd name="T52" fmla="*/ 76 w 164"/>
                <a:gd name="T53" fmla="*/ 126 h 129"/>
                <a:gd name="T54" fmla="*/ 90 w 164"/>
                <a:gd name="T55" fmla="*/ 93 h 129"/>
                <a:gd name="T56" fmla="*/ 70 w 164"/>
                <a:gd name="T57" fmla="*/ 91 h 129"/>
                <a:gd name="T58" fmla="*/ 73 w 164"/>
                <a:gd name="T59" fmla="*/ 70 h 129"/>
                <a:gd name="T60" fmla="*/ 93 w 164"/>
                <a:gd name="T61" fmla="*/ 73 h 129"/>
                <a:gd name="T62" fmla="*/ 111 w 164"/>
                <a:gd name="T63" fmla="*/ 126 h 129"/>
                <a:gd name="T64" fmla="*/ 90 w 164"/>
                <a:gd name="T65" fmla="*/ 129 h 129"/>
                <a:gd name="T66" fmla="*/ 87 w 164"/>
                <a:gd name="T67" fmla="*/ 108 h 129"/>
                <a:gd name="T68" fmla="*/ 108 w 164"/>
                <a:gd name="T69" fmla="*/ 105 h 129"/>
                <a:gd name="T70" fmla="*/ 111 w 164"/>
                <a:gd name="T71" fmla="*/ 126 h 129"/>
                <a:gd name="T72" fmla="*/ 126 w 164"/>
                <a:gd name="T73" fmla="*/ 93 h 129"/>
                <a:gd name="T74" fmla="*/ 105 w 164"/>
                <a:gd name="T75" fmla="*/ 91 h 129"/>
                <a:gd name="T76" fmla="*/ 108 w 164"/>
                <a:gd name="T77" fmla="*/ 70 h 129"/>
                <a:gd name="T78" fmla="*/ 128 w 164"/>
                <a:gd name="T79" fmla="*/ 73 h 129"/>
                <a:gd name="T80" fmla="*/ 164 w 164"/>
                <a:gd name="T81" fmla="*/ 52 h 129"/>
                <a:gd name="T82" fmla="*/ 122 w 164"/>
                <a:gd name="T83" fmla="*/ 58 h 129"/>
                <a:gd name="T84" fmla="*/ 117 w 164"/>
                <a:gd name="T85" fmla="*/ 41 h 129"/>
                <a:gd name="T86" fmla="*/ 164 w 164"/>
                <a:gd name="T87" fmla="*/ 52 h 129"/>
                <a:gd name="T88" fmla="*/ 143 w 164"/>
                <a:gd name="T89" fmla="*/ 129 h 129"/>
                <a:gd name="T90" fmla="*/ 123 w 164"/>
                <a:gd name="T91" fmla="*/ 126 h 129"/>
                <a:gd name="T92" fmla="*/ 126 w 164"/>
                <a:gd name="T93" fmla="*/ 105 h 129"/>
                <a:gd name="T94" fmla="*/ 146 w 164"/>
                <a:gd name="T95" fmla="*/ 108 h 129"/>
                <a:gd name="T96" fmla="*/ 164 w 164"/>
                <a:gd name="T97" fmla="*/ 91 h 129"/>
                <a:gd name="T98" fmla="*/ 143 w 164"/>
                <a:gd name="T99" fmla="*/ 93 h 129"/>
                <a:gd name="T100" fmla="*/ 140 w 164"/>
                <a:gd name="T101" fmla="*/ 73 h 129"/>
                <a:gd name="T102" fmla="*/ 161 w 164"/>
                <a:gd name="T103" fmla="*/ 70 h 129"/>
                <a:gd name="T104" fmla="*/ 164 w 164"/>
                <a:gd name="T105" fmla="*/ 9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64" h="129">
                  <a:moveTo>
                    <a:pt x="164" y="37"/>
                  </a:moveTo>
                  <a:cubicBezTo>
                    <a:pt x="117" y="37"/>
                    <a:pt x="117" y="37"/>
                    <a:pt x="117" y="37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3"/>
                    <a:pt x="114" y="26"/>
                    <a:pt x="82" y="27"/>
                  </a:cubicBezTo>
                  <a:cubicBezTo>
                    <a:pt x="50" y="27"/>
                    <a:pt x="47" y="33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9"/>
                    <a:pt x="11" y="0"/>
                    <a:pt x="82" y="0"/>
                  </a:cubicBezTo>
                  <a:cubicBezTo>
                    <a:pt x="153" y="0"/>
                    <a:pt x="164" y="29"/>
                    <a:pt x="164" y="36"/>
                  </a:cubicBezTo>
                  <a:lnTo>
                    <a:pt x="164" y="37"/>
                  </a:lnTo>
                  <a:close/>
                  <a:moveTo>
                    <a:pt x="0" y="52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6"/>
                    <a:pt x="44" y="58"/>
                    <a:pt x="41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2" y="58"/>
                    <a:pt x="0" y="56"/>
                    <a:pt x="0" y="52"/>
                  </a:cubicBezTo>
                  <a:close/>
                  <a:moveTo>
                    <a:pt x="23" y="91"/>
                  </a:moveTo>
                  <a:cubicBezTo>
                    <a:pt x="23" y="92"/>
                    <a:pt x="22" y="93"/>
                    <a:pt x="20" y="93"/>
                  </a:cubicBezTo>
                  <a:cubicBezTo>
                    <a:pt x="2" y="93"/>
                    <a:pt x="2" y="93"/>
                    <a:pt x="2" y="93"/>
                  </a:cubicBezTo>
                  <a:cubicBezTo>
                    <a:pt x="1" y="93"/>
                    <a:pt x="0" y="92"/>
                    <a:pt x="0" y="9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70"/>
                    <a:pt x="2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3" y="73"/>
                  </a:cubicBezTo>
                  <a:lnTo>
                    <a:pt x="23" y="91"/>
                  </a:lnTo>
                  <a:close/>
                  <a:moveTo>
                    <a:pt x="41" y="126"/>
                  </a:moveTo>
                  <a:cubicBezTo>
                    <a:pt x="41" y="127"/>
                    <a:pt x="39" y="129"/>
                    <a:pt x="38" y="129"/>
                  </a:cubicBezTo>
                  <a:cubicBezTo>
                    <a:pt x="20" y="129"/>
                    <a:pt x="20" y="129"/>
                    <a:pt x="20" y="129"/>
                  </a:cubicBezTo>
                  <a:cubicBezTo>
                    <a:pt x="18" y="129"/>
                    <a:pt x="17" y="127"/>
                    <a:pt x="17" y="126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17" y="106"/>
                    <a:pt x="18" y="105"/>
                    <a:pt x="20" y="105"/>
                  </a:cubicBezTo>
                  <a:cubicBezTo>
                    <a:pt x="38" y="105"/>
                    <a:pt x="38" y="105"/>
                    <a:pt x="38" y="105"/>
                  </a:cubicBezTo>
                  <a:cubicBezTo>
                    <a:pt x="39" y="105"/>
                    <a:pt x="41" y="106"/>
                    <a:pt x="41" y="108"/>
                  </a:cubicBezTo>
                  <a:lnTo>
                    <a:pt x="41" y="126"/>
                  </a:lnTo>
                  <a:close/>
                  <a:moveTo>
                    <a:pt x="58" y="91"/>
                  </a:moveTo>
                  <a:cubicBezTo>
                    <a:pt x="58" y="92"/>
                    <a:pt x="57" y="93"/>
                    <a:pt x="55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6" y="93"/>
                    <a:pt x="35" y="92"/>
                    <a:pt x="35" y="91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1"/>
                    <a:pt x="36" y="70"/>
                    <a:pt x="38" y="70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57" y="70"/>
                    <a:pt x="58" y="71"/>
                    <a:pt x="58" y="73"/>
                  </a:cubicBezTo>
                  <a:lnTo>
                    <a:pt x="58" y="91"/>
                  </a:lnTo>
                  <a:close/>
                  <a:moveTo>
                    <a:pt x="76" y="126"/>
                  </a:moveTo>
                  <a:cubicBezTo>
                    <a:pt x="76" y="127"/>
                    <a:pt x="74" y="129"/>
                    <a:pt x="73" y="129"/>
                  </a:cubicBezTo>
                  <a:cubicBezTo>
                    <a:pt x="55" y="129"/>
                    <a:pt x="55" y="129"/>
                    <a:pt x="55" y="129"/>
                  </a:cubicBezTo>
                  <a:cubicBezTo>
                    <a:pt x="54" y="129"/>
                    <a:pt x="52" y="127"/>
                    <a:pt x="52" y="126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2" y="106"/>
                    <a:pt x="54" y="105"/>
                    <a:pt x="55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5"/>
                    <a:pt x="76" y="106"/>
                    <a:pt x="76" y="108"/>
                  </a:cubicBezTo>
                  <a:lnTo>
                    <a:pt x="76" y="126"/>
                  </a:lnTo>
                  <a:close/>
                  <a:moveTo>
                    <a:pt x="93" y="91"/>
                  </a:moveTo>
                  <a:cubicBezTo>
                    <a:pt x="93" y="92"/>
                    <a:pt x="92" y="93"/>
                    <a:pt x="90" y="93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1" y="93"/>
                    <a:pt x="70" y="92"/>
                    <a:pt x="70" y="9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1"/>
                    <a:pt x="71" y="70"/>
                    <a:pt x="73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92" y="70"/>
                    <a:pt x="93" y="71"/>
                    <a:pt x="93" y="73"/>
                  </a:cubicBezTo>
                  <a:lnTo>
                    <a:pt x="93" y="91"/>
                  </a:lnTo>
                  <a:close/>
                  <a:moveTo>
                    <a:pt x="111" y="126"/>
                  </a:moveTo>
                  <a:cubicBezTo>
                    <a:pt x="111" y="127"/>
                    <a:pt x="110" y="129"/>
                    <a:pt x="108" y="129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9" y="129"/>
                    <a:pt x="87" y="127"/>
                    <a:pt x="87" y="126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6"/>
                    <a:pt x="89" y="105"/>
                    <a:pt x="90" y="105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10" y="105"/>
                    <a:pt x="111" y="106"/>
                    <a:pt x="111" y="108"/>
                  </a:cubicBezTo>
                  <a:lnTo>
                    <a:pt x="111" y="126"/>
                  </a:lnTo>
                  <a:close/>
                  <a:moveTo>
                    <a:pt x="128" y="91"/>
                  </a:moveTo>
                  <a:cubicBezTo>
                    <a:pt x="128" y="92"/>
                    <a:pt x="127" y="93"/>
                    <a:pt x="12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6" y="93"/>
                    <a:pt x="105" y="92"/>
                    <a:pt x="105" y="91"/>
                  </a:cubicBezTo>
                  <a:cubicBezTo>
                    <a:pt x="105" y="73"/>
                    <a:pt x="105" y="73"/>
                    <a:pt x="105" y="73"/>
                  </a:cubicBezTo>
                  <a:cubicBezTo>
                    <a:pt x="105" y="71"/>
                    <a:pt x="106" y="70"/>
                    <a:pt x="108" y="70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7" y="70"/>
                    <a:pt x="128" y="71"/>
                    <a:pt x="128" y="73"/>
                  </a:cubicBezTo>
                  <a:lnTo>
                    <a:pt x="128" y="91"/>
                  </a:lnTo>
                  <a:close/>
                  <a:moveTo>
                    <a:pt x="164" y="52"/>
                  </a:moveTo>
                  <a:cubicBezTo>
                    <a:pt x="164" y="56"/>
                    <a:pt x="161" y="58"/>
                    <a:pt x="158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19" y="58"/>
                    <a:pt x="117" y="56"/>
                    <a:pt x="117" y="52"/>
                  </a:cubicBezTo>
                  <a:cubicBezTo>
                    <a:pt x="117" y="41"/>
                    <a:pt x="117" y="41"/>
                    <a:pt x="117" y="41"/>
                  </a:cubicBezTo>
                  <a:cubicBezTo>
                    <a:pt x="164" y="41"/>
                    <a:pt x="164" y="41"/>
                    <a:pt x="164" y="41"/>
                  </a:cubicBezTo>
                  <a:lnTo>
                    <a:pt x="164" y="52"/>
                  </a:lnTo>
                  <a:close/>
                  <a:moveTo>
                    <a:pt x="146" y="126"/>
                  </a:moveTo>
                  <a:cubicBezTo>
                    <a:pt x="146" y="127"/>
                    <a:pt x="145" y="129"/>
                    <a:pt x="143" y="129"/>
                  </a:cubicBezTo>
                  <a:cubicBezTo>
                    <a:pt x="126" y="129"/>
                    <a:pt x="126" y="129"/>
                    <a:pt x="126" y="129"/>
                  </a:cubicBezTo>
                  <a:cubicBezTo>
                    <a:pt x="124" y="129"/>
                    <a:pt x="123" y="127"/>
                    <a:pt x="123" y="126"/>
                  </a:cubicBezTo>
                  <a:cubicBezTo>
                    <a:pt x="123" y="108"/>
                    <a:pt x="123" y="108"/>
                    <a:pt x="123" y="108"/>
                  </a:cubicBezTo>
                  <a:cubicBezTo>
                    <a:pt x="123" y="106"/>
                    <a:pt x="124" y="105"/>
                    <a:pt x="126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5" y="105"/>
                    <a:pt x="146" y="106"/>
                    <a:pt x="146" y="108"/>
                  </a:cubicBezTo>
                  <a:lnTo>
                    <a:pt x="146" y="126"/>
                  </a:lnTo>
                  <a:close/>
                  <a:moveTo>
                    <a:pt x="164" y="91"/>
                  </a:moveTo>
                  <a:cubicBezTo>
                    <a:pt x="164" y="92"/>
                    <a:pt x="162" y="93"/>
                    <a:pt x="161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1" y="93"/>
                    <a:pt x="140" y="92"/>
                    <a:pt x="140" y="91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40" y="71"/>
                    <a:pt x="141" y="70"/>
                    <a:pt x="143" y="70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2" y="70"/>
                    <a:pt x="164" y="71"/>
                    <a:pt x="164" y="73"/>
                  </a:cubicBezTo>
                  <a:lnTo>
                    <a:pt x="164" y="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7"/>
          <p:cNvGrpSpPr/>
          <p:nvPr/>
        </p:nvGrpSpPr>
        <p:grpSpPr>
          <a:xfrm>
            <a:off x="5694386" y="3620394"/>
            <a:ext cx="1182875" cy="1983559"/>
            <a:chOff x="4463753" y="2873610"/>
            <a:chExt cx="927240" cy="1574408"/>
          </a:xfrm>
        </p:grpSpPr>
        <p:grpSp>
          <p:nvGrpSpPr>
            <p:cNvPr id="62" name="Group 2"/>
            <p:cNvGrpSpPr>
              <a:grpSpLocks/>
            </p:cNvGrpSpPr>
            <p:nvPr/>
          </p:nvGrpSpPr>
          <p:grpSpPr bwMode="auto">
            <a:xfrm>
              <a:off x="4463753" y="2873610"/>
              <a:ext cx="927240" cy="1090568"/>
              <a:chOff x="1104" y="-105"/>
              <a:chExt cx="3724" cy="1374"/>
            </a:xfrm>
          </p:grpSpPr>
          <p:sp>
            <p:nvSpPr>
              <p:cNvPr id="64" name="Rectangle 4"/>
              <p:cNvSpPr>
                <a:spLocks/>
              </p:cNvSpPr>
              <p:nvPr/>
            </p:nvSpPr>
            <p:spPr bwMode="auto">
              <a:xfrm>
                <a:off x="1104" y="291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t"/>
              <a:lstStyle/>
              <a:p>
                <a:pPr fontAlgn="base">
                  <a:lnSpc>
                    <a:spcPct val="114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1100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此处添加详细文本描述，建议与标题相关并符合整体语言风格，语言描述尽量简洁生动。</a:t>
                </a:r>
                <a:endPara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Open Sans Cond Light" charset="0"/>
                </a:endParaRPr>
              </a:p>
            </p:txBody>
          </p:sp>
          <p:sp>
            <p:nvSpPr>
              <p:cNvPr id="65" name="Rectangle 5"/>
              <p:cNvSpPr>
                <a:spLocks/>
              </p:cNvSpPr>
              <p:nvPr/>
            </p:nvSpPr>
            <p:spPr bwMode="auto">
              <a:xfrm>
                <a:off x="1104" y="-105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b"/>
              <a:lstStyle/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单击此处</a:t>
                </a:r>
              </a:p>
              <a:p>
                <a:pPr fontAlgn="base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b="1" kern="0" dirty="0">
                    <a:solidFill>
                      <a:srgbClr val="FFFFFF"/>
                    </a:solidFill>
                    <a:latin typeface="微软雅黑"/>
                    <a:ea typeface="微软雅黑"/>
                    <a:cs typeface="Open Sans Condensed Light" pitchFamily="34" charset="0"/>
                    <a:sym typeface="Open Sans Cond Light" charset="0"/>
                  </a:rPr>
                  <a:t>添加标题</a:t>
                </a:r>
              </a:p>
            </p:txBody>
          </p:sp>
        </p:grpSp>
        <p:sp>
          <p:nvSpPr>
            <p:cNvPr id="63" name="Freeform 8"/>
            <p:cNvSpPr>
              <a:spLocks noEditPoints="1"/>
            </p:cNvSpPr>
            <p:nvPr/>
          </p:nvSpPr>
          <p:spPr bwMode="auto">
            <a:xfrm>
              <a:off x="4732793" y="4065561"/>
              <a:ext cx="353872" cy="382457"/>
            </a:xfrm>
            <a:custGeom>
              <a:avLst/>
              <a:gdLst>
                <a:gd name="T0" fmla="*/ 141 w 152"/>
                <a:gd name="T1" fmla="*/ 164 h 164"/>
                <a:gd name="T2" fmla="*/ 0 w 152"/>
                <a:gd name="T3" fmla="*/ 152 h 164"/>
                <a:gd name="T4" fmla="*/ 12 w 152"/>
                <a:gd name="T5" fmla="*/ 23 h 164"/>
                <a:gd name="T6" fmla="*/ 24 w 152"/>
                <a:gd name="T7" fmla="*/ 14 h 164"/>
                <a:gd name="T8" fmla="*/ 44 w 152"/>
                <a:gd name="T9" fmla="*/ 0 h 164"/>
                <a:gd name="T10" fmla="*/ 59 w 152"/>
                <a:gd name="T11" fmla="*/ 23 h 164"/>
                <a:gd name="T12" fmla="*/ 94 w 152"/>
                <a:gd name="T13" fmla="*/ 14 h 164"/>
                <a:gd name="T14" fmla="*/ 114 w 152"/>
                <a:gd name="T15" fmla="*/ 0 h 164"/>
                <a:gd name="T16" fmla="*/ 129 w 152"/>
                <a:gd name="T17" fmla="*/ 23 h 164"/>
                <a:gd name="T18" fmla="*/ 152 w 152"/>
                <a:gd name="T19" fmla="*/ 35 h 164"/>
                <a:gd name="T20" fmla="*/ 38 w 152"/>
                <a:gd name="T21" fmla="*/ 85 h 164"/>
                <a:gd name="T22" fmla="*/ 12 w 152"/>
                <a:gd name="T23" fmla="*/ 58 h 164"/>
                <a:gd name="T24" fmla="*/ 38 w 152"/>
                <a:gd name="T25" fmla="*/ 85 h 164"/>
                <a:gd name="T26" fmla="*/ 38 w 152"/>
                <a:gd name="T27" fmla="*/ 90 h 164"/>
                <a:gd name="T28" fmla="*/ 12 w 152"/>
                <a:gd name="T29" fmla="*/ 120 h 164"/>
                <a:gd name="T30" fmla="*/ 38 w 152"/>
                <a:gd name="T31" fmla="*/ 152 h 164"/>
                <a:gd name="T32" fmla="*/ 12 w 152"/>
                <a:gd name="T33" fmla="*/ 126 h 164"/>
                <a:gd name="T34" fmla="*/ 38 w 152"/>
                <a:gd name="T35" fmla="*/ 152 h 164"/>
                <a:gd name="T36" fmla="*/ 44 w 152"/>
                <a:gd name="T37" fmla="*/ 11 h 164"/>
                <a:gd name="T38" fmla="*/ 35 w 152"/>
                <a:gd name="T39" fmla="*/ 14 h 164"/>
                <a:gd name="T40" fmla="*/ 38 w 152"/>
                <a:gd name="T41" fmla="*/ 44 h 164"/>
                <a:gd name="T42" fmla="*/ 47 w 152"/>
                <a:gd name="T43" fmla="*/ 41 h 164"/>
                <a:gd name="T44" fmla="*/ 73 w 152"/>
                <a:gd name="T45" fmla="*/ 85 h 164"/>
                <a:gd name="T46" fmla="*/ 44 w 152"/>
                <a:gd name="T47" fmla="*/ 58 h 164"/>
                <a:gd name="T48" fmla="*/ 73 w 152"/>
                <a:gd name="T49" fmla="*/ 85 h 164"/>
                <a:gd name="T50" fmla="*/ 73 w 152"/>
                <a:gd name="T51" fmla="*/ 90 h 164"/>
                <a:gd name="T52" fmla="*/ 44 w 152"/>
                <a:gd name="T53" fmla="*/ 120 h 164"/>
                <a:gd name="T54" fmla="*/ 73 w 152"/>
                <a:gd name="T55" fmla="*/ 152 h 164"/>
                <a:gd name="T56" fmla="*/ 44 w 152"/>
                <a:gd name="T57" fmla="*/ 126 h 164"/>
                <a:gd name="T58" fmla="*/ 73 w 152"/>
                <a:gd name="T59" fmla="*/ 152 h 164"/>
                <a:gd name="T60" fmla="*/ 109 w 152"/>
                <a:gd name="T61" fmla="*/ 58 h 164"/>
                <a:gd name="T62" fmla="*/ 79 w 152"/>
                <a:gd name="T63" fmla="*/ 85 h 164"/>
                <a:gd name="T64" fmla="*/ 109 w 152"/>
                <a:gd name="T65" fmla="*/ 120 h 164"/>
                <a:gd name="T66" fmla="*/ 79 w 152"/>
                <a:gd name="T67" fmla="*/ 90 h 164"/>
                <a:gd name="T68" fmla="*/ 109 w 152"/>
                <a:gd name="T69" fmla="*/ 120 h 164"/>
                <a:gd name="T70" fmla="*/ 109 w 152"/>
                <a:gd name="T71" fmla="*/ 126 h 164"/>
                <a:gd name="T72" fmla="*/ 79 w 152"/>
                <a:gd name="T73" fmla="*/ 152 h 164"/>
                <a:gd name="T74" fmla="*/ 117 w 152"/>
                <a:gd name="T75" fmla="*/ 14 h 164"/>
                <a:gd name="T76" fmla="*/ 109 w 152"/>
                <a:gd name="T77" fmla="*/ 11 h 164"/>
                <a:gd name="T78" fmla="*/ 106 w 152"/>
                <a:gd name="T79" fmla="*/ 41 h 164"/>
                <a:gd name="T80" fmla="*/ 114 w 152"/>
                <a:gd name="T81" fmla="*/ 44 h 164"/>
                <a:gd name="T82" fmla="*/ 117 w 152"/>
                <a:gd name="T83" fmla="*/ 14 h 164"/>
                <a:gd name="T84" fmla="*/ 141 w 152"/>
                <a:gd name="T85" fmla="*/ 58 h 164"/>
                <a:gd name="T86" fmla="*/ 114 w 152"/>
                <a:gd name="T87" fmla="*/ 85 h 164"/>
                <a:gd name="T88" fmla="*/ 141 w 152"/>
                <a:gd name="T89" fmla="*/ 120 h 164"/>
                <a:gd name="T90" fmla="*/ 114 w 152"/>
                <a:gd name="T91" fmla="*/ 90 h 164"/>
                <a:gd name="T92" fmla="*/ 141 w 152"/>
                <a:gd name="T93" fmla="*/ 120 h 164"/>
                <a:gd name="T94" fmla="*/ 141 w 152"/>
                <a:gd name="T95" fmla="*/ 126 h 164"/>
                <a:gd name="T96" fmla="*/ 114 w 152"/>
                <a:gd name="T97" fmla="*/ 15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6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7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Graphic spid="36" grpId="0">
        <p:bldAsOne/>
      </p:bldGraphic>
      <p:bldP spid="37" grpId="0"/>
      <p:bldP spid="45" grpId="0" animBg="1"/>
      <p:bldGraphic spid="46" grpId="0">
        <p:bldAsOne/>
      </p:bldGraphic>
      <p:bldP spid="47" grpId="0"/>
      <p:bldP spid="48" grpId="0" animBg="1"/>
      <p:bldGraphic spid="49" grpId="0">
        <p:bldAsOne/>
      </p:bldGraphic>
      <p:bldP spid="50" grpId="0"/>
      <p:bldP spid="66" grpId="0"/>
      <p:bldP spid="67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14"/>
          <p:cNvSpPr>
            <a:spLocks/>
          </p:cNvSpPr>
          <p:nvPr/>
        </p:nvSpPr>
        <p:spPr bwMode="auto">
          <a:xfrm rot="13500000">
            <a:off x="3455431" y="2737211"/>
            <a:ext cx="1159156" cy="1929618"/>
          </a:xfrm>
          <a:custGeom>
            <a:avLst/>
            <a:gdLst>
              <a:gd name="T0" fmla="*/ 329 w 486"/>
              <a:gd name="T1" fmla="*/ 0 h 799"/>
              <a:gd name="T2" fmla="*/ 378 w 486"/>
              <a:gd name="T3" fmla="*/ 1 h 799"/>
              <a:gd name="T4" fmla="*/ 430 w 486"/>
              <a:gd name="T5" fmla="*/ 7 h 799"/>
              <a:gd name="T6" fmla="*/ 486 w 486"/>
              <a:gd name="T7" fmla="*/ 19 h 799"/>
              <a:gd name="T8" fmla="*/ 483 w 486"/>
              <a:gd name="T9" fmla="*/ 30 h 799"/>
              <a:gd name="T10" fmla="*/ 428 w 486"/>
              <a:gd name="T11" fmla="*/ 19 h 799"/>
              <a:gd name="T12" fmla="*/ 376 w 486"/>
              <a:gd name="T13" fmla="*/ 13 h 799"/>
              <a:gd name="T14" fmla="*/ 329 w 486"/>
              <a:gd name="T15" fmla="*/ 12 h 799"/>
              <a:gd name="T16" fmla="*/ 278 w 486"/>
              <a:gd name="T17" fmla="*/ 15 h 799"/>
              <a:gd name="T18" fmla="*/ 231 w 486"/>
              <a:gd name="T19" fmla="*/ 22 h 799"/>
              <a:gd name="T20" fmla="*/ 191 w 486"/>
              <a:gd name="T21" fmla="*/ 36 h 799"/>
              <a:gd name="T22" fmla="*/ 153 w 486"/>
              <a:gd name="T23" fmla="*/ 53 h 799"/>
              <a:gd name="T24" fmla="*/ 122 w 486"/>
              <a:gd name="T25" fmla="*/ 74 h 799"/>
              <a:gd name="T26" fmla="*/ 94 w 486"/>
              <a:gd name="T27" fmla="*/ 101 h 799"/>
              <a:gd name="T28" fmla="*/ 72 w 486"/>
              <a:gd name="T29" fmla="*/ 129 h 799"/>
              <a:gd name="T30" fmla="*/ 52 w 486"/>
              <a:gd name="T31" fmla="*/ 162 h 799"/>
              <a:gd name="T32" fmla="*/ 38 w 486"/>
              <a:gd name="T33" fmla="*/ 198 h 799"/>
              <a:gd name="T34" fmla="*/ 27 w 486"/>
              <a:gd name="T35" fmla="*/ 235 h 799"/>
              <a:gd name="T36" fmla="*/ 18 w 486"/>
              <a:gd name="T37" fmla="*/ 275 h 799"/>
              <a:gd name="T38" fmla="*/ 14 w 486"/>
              <a:gd name="T39" fmla="*/ 317 h 799"/>
              <a:gd name="T40" fmla="*/ 12 w 486"/>
              <a:gd name="T41" fmla="*/ 361 h 799"/>
              <a:gd name="T42" fmla="*/ 17 w 486"/>
              <a:gd name="T43" fmla="*/ 434 h 799"/>
              <a:gd name="T44" fmla="*/ 27 w 486"/>
              <a:gd name="T45" fmla="*/ 510 h 799"/>
              <a:gd name="T46" fmla="*/ 45 w 486"/>
              <a:gd name="T47" fmla="*/ 584 h 799"/>
              <a:gd name="T48" fmla="*/ 67 w 486"/>
              <a:gd name="T49" fmla="*/ 657 h 799"/>
              <a:gd name="T50" fmla="*/ 95 w 486"/>
              <a:gd name="T51" fmla="*/ 727 h 799"/>
              <a:gd name="T52" fmla="*/ 127 w 486"/>
              <a:gd name="T53" fmla="*/ 793 h 799"/>
              <a:gd name="T54" fmla="*/ 127 w 486"/>
              <a:gd name="T55" fmla="*/ 793 h 799"/>
              <a:gd name="T56" fmla="*/ 115 w 486"/>
              <a:gd name="T57" fmla="*/ 799 h 799"/>
              <a:gd name="T58" fmla="*/ 84 w 486"/>
              <a:gd name="T59" fmla="*/ 733 h 799"/>
              <a:gd name="T60" fmla="*/ 55 w 486"/>
              <a:gd name="T61" fmla="*/ 662 h 799"/>
              <a:gd name="T62" fmla="*/ 33 w 486"/>
              <a:gd name="T63" fmla="*/ 587 h 799"/>
              <a:gd name="T64" fmla="*/ 15 w 486"/>
              <a:gd name="T65" fmla="*/ 512 h 799"/>
              <a:gd name="T66" fmla="*/ 5 w 486"/>
              <a:gd name="T67" fmla="*/ 436 h 799"/>
              <a:gd name="T68" fmla="*/ 0 w 486"/>
              <a:gd name="T69" fmla="*/ 361 h 799"/>
              <a:gd name="T70" fmla="*/ 2 w 486"/>
              <a:gd name="T71" fmla="*/ 312 h 799"/>
              <a:gd name="T72" fmla="*/ 8 w 486"/>
              <a:gd name="T73" fmla="*/ 266 h 799"/>
              <a:gd name="T74" fmla="*/ 17 w 486"/>
              <a:gd name="T75" fmla="*/ 222 h 799"/>
              <a:gd name="T76" fmla="*/ 32 w 486"/>
              <a:gd name="T77" fmla="*/ 180 h 799"/>
              <a:gd name="T78" fmla="*/ 49 w 486"/>
              <a:gd name="T79" fmla="*/ 143 h 799"/>
              <a:gd name="T80" fmla="*/ 73 w 486"/>
              <a:gd name="T81" fmla="*/ 107 h 799"/>
              <a:gd name="T82" fmla="*/ 97 w 486"/>
              <a:gd name="T83" fmla="*/ 80 h 799"/>
              <a:gd name="T84" fmla="*/ 125 w 486"/>
              <a:gd name="T85" fmla="*/ 56 h 799"/>
              <a:gd name="T86" fmla="*/ 158 w 486"/>
              <a:gd name="T87" fmla="*/ 37 h 799"/>
              <a:gd name="T88" fmla="*/ 194 w 486"/>
              <a:gd name="T89" fmla="*/ 21 h 799"/>
              <a:gd name="T90" fmla="*/ 235 w 486"/>
              <a:gd name="T91" fmla="*/ 9 h 799"/>
              <a:gd name="T92" fmla="*/ 280 w 486"/>
              <a:gd name="T93" fmla="*/ 1 h 799"/>
              <a:gd name="T94" fmla="*/ 329 w 486"/>
              <a:gd name="T95" fmla="*/ 0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-28818" y="2520007"/>
            <a:ext cx="11838527" cy="3103010"/>
          </a:xfrm>
          <a:custGeom>
            <a:avLst/>
            <a:gdLst>
              <a:gd name="T0" fmla="*/ 4415 w 4902"/>
              <a:gd name="T1" fmla="*/ 13 h 1301"/>
              <a:gd name="T2" fmla="*/ 4658 w 4902"/>
              <a:gd name="T3" fmla="*/ 87 h 1301"/>
              <a:gd name="T4" fmla="*/ 4902 w 4902"/>
              <a:gd name="T5" fmla="*/ 238 h 1301"/>
              <a:gd name="T6" fmla="*/ 4734 w 4902"/>
              <a:gd name="T7" fmla="*/ 139 h 1301"/>
              <a:gd name="T8" fmla="*/ 4492 w 4902"/>
              <a:gd name="T9" fmla="*/ 41 h 1301"/>
              <a:gd name="T10" fmla="*/ 4253 w 4902"/>
              <a:gd name="T11" fmla="*/ 11 h 1301"/>
              <a:gd name="T12" fmla="*/ 3954 w 4902"/>
              <a:gd name="T13" fmla="*/ 55 h 1301"/>
              <a:gd name="T14" fmla="*/ 3670 w 4902"/>
              <a:gd name="T15" fmla="*/ 165 h 1301"/>
              <a:gd name="T16" fmla="*/ 3409 w 4902"/>
              <a:gd name="T17" fmla="*/ 321 h 1301"/>
              <a:gd name="T18" fmla="*/ 3177 w 4902"/>
              <a:gd name="T19" fmla="*/ 495 h 1301"/>
              <a:gd name="T20" fmla="*/ 2982 w 4902"/>
              <a:gd name="T21" fmla="*/ 664 h 1301"/>
              <a:gd name="T22" fmla="*/ 2820 w 4902"/>
              <a:gd name="T23" fmla="*/ 812 h 1301"/>
              <a:gd name="T24" fmla="*/ 2635 w 4902"/>
              <a:gd name="T25" fmla="*/ 977 h 1301"/>
              <a:gd name="T26" fmla="*/ 2426 w 4902"/>
              <a:gd name="T27" fmla="*/ 1134 h 1301"/>
              <a:gd name="T28" fmla="*/ 2204 w 4902"/>
              <a:gd name="T29" fmla="*/ 1255 h 1301"/>
              <a:gd name="T30" fmla="*/ 1973 w 4902"/>
              <a:gd name="T31" fmla="*/ 1301 h 1301"/>
              <a:gd name="T32" fmla="*/ 1822 w 4902"/>
              <a:gd name="T33" fmla="*/ 1277 h 1301"/>
              <a:gd name="T34" fmla="*/ 1675 w 4902"/>
              <a:gd name="T35" fmla="*/ 1198 h 1301"/>
              <a:gd name="T36" fmla="*/ 1532 w 4902"/>
              <a:gd name="T37" fmla="*/ 1056 h 1301"/>
              <a:gd name="T38" fmla="*/ 1397 w 4902"/>
              <a:gd name="T39" fmla="*/ 841 h 1301"/>
              <a:gd name="T40" fmla="*/ 1242 w 4902"/>
              <a:gd name="T41" fmla="*/ 586 h 1301"/>
              <a:gd name="T42" fmla="*/ 1083 w 4902"/>
              <a:gd name="T43" fmla="*/ 409 h 1301"/>
              <a:gd name="T44" fmla="*/ 923 w 4902"/>
              <a:gd name="T45" fmla="*/ 301 h 1301"/>
              <a:gd name="T46" fmla="*/ 762 w 4902"/>
              <a:gd name="T47" fmla="*/ 257 h 1301"/>
              <a:gd name="T48" fmla="*/ 559 w 4902"/>
              <a:gd name="T49" fmla="*/ 275 h 1301"/>
              <a:gd name="T50" fmla="*/ 342 w 4902"/>
              <a:gd name="T51" fmla="*/ 379 h 1301"/>
              <a:gd name="T52" fmla="*/ 137 w 4902"/>
              <a:gd name="T53" fmla="*/ 547 h 1301"/>
              <a:gd name="T54" fmla="*/ 0 w 4902"/>
              <a:gd name="T55" fmla="*/ 676 h 1301"/>
              <a:gd name="T56" fmla="*/ 177 w 4902"/>
              <a:gd name="T57" fmla="*/ 492 h 1301"/>
              <a:gd name="T58" fmla="*/ 367 w 4902"/>
              <a:gd name="T59" fmla="*/ 348 h 1301"/>
              <a:gd name="T60" fmla="*/ 569 w 4902"/>
              <a:gd name="T61" fmla="*/ 260 h 1301"/>
              <a:gd name="T62" fmla="*/ 764 w 4902"/>
              <a:gd name="T63" fmla="*/ 245 h 1301"/>
              <a:gd name="T64" fmla="*/ 927 w 4902"/>
              <a:gd name="T65" fmla="*/ 291 h 1301"/>
              <a:gd name="T66" fmla="*/ 1091 w 4902"/>
              <a:gd name="T67" fmla="*/ 400 h 1301"/>
              <a:gd name="T68" fmla="*/ 1251 w 4902"/>
              <a:gd name="T69" fmla="*/ 578 h 1301"/>
              <a:gd name="T70" fmla="*/ 1407 w 4902"/>
              <a:gd name="T71" fmla="*/ 835 h 1301"/>
              <a:gd name="T72" fmla="*/ 1541 w 4902"/>
              <a:gd name="T73" fmla="*/ 1048 h 1301"/>
              <a:gd name="T74" fmla="*/ 1682 w 4902"/>
              <a:gd name="T75" fmla="*/ 1188 h 1301"/>
              <a:gd name="T76" fmla="*/ 1826 w 4902"/>
              <a:gd name="T77" fmla="*/ 1265 h 1301"/>
              <a:gd name="T78" fmla="*/ 1973 w 4902"/>
              <a:gd name="T79" fmla="*/ 1289 h 1301"/>
              <a:gd name="T80" fmla="*/ 2199 w 4902"/>
              <a:gd name="T81" fmla="*/ 1243 h 1301"/>
              <a:gd name="T82" fmla="*/ 2421 w 4902"/>
              <a:gd name="T83" fmla="*/ 1125 h 1301"/>
              <a:gd name="T84" fmla="*/ 2627 w 4902"/>
              <a:gd name="T85" fmla="*/ 968 h 1301"/>
              <a:gd name="T86" fmla="*/ 2811 w 4902"/>
              <a:gd name="T87" fmla="*/ 803 h 1301"/>
              <a:gd name="T88" fmla="*/ 2975 w 4902"/>
              <a:gd name="T89" fmla="*/ 655 h 1301"/>
              <a:gd name="T90" fmla="*/ 3169 w 4902"/>
              <a:gd name="T91" fmla="*/ 486 h 1301"/>
              <a:gd name="T92" fmla="*/ 3403 w 4902"/>
              <a:gd name="T93" fmla="*/ 310 h 1301"/>
              <a:gd name="T94" fmla="*/ 3664 w 4902"/>
              <a:gd name="T95" fmla="*/ 154 h 1301"/>
              <a:gd name="T96" fmla="*/ 3951 w 4902"/>
              <a:gd name="T97" fmla="*/ 43 h 1301"/>
              <a:gd name="T98" fmla="*/ 4253 w 4902"/>
              <a:gd name="T99" fmla="*/ 0 h 1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54" name="Freeform 13"/>
          <p:cNvSpPr>
            <a:spLocks/>
          </p:cNvSpPr>
          <p:nvPr/>
        </p:nvSpPr>
        <p:spPr bwMode="auto">
          <a:xfrm>
            <a:off x="6990216" y="3885869"/>
            <a:ext cx="1715087" cy="436473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19"/>
          <p:cNvGrpSpPr/>
          <p:nvPr/>
        </p:nvGrpSpPr>
        <p:grpSpPr>
          <a:xfrm>
            <a:off x="704663" y="3666122"/>
            <a:ext cx="1912572" cy="1207702"/>
            <a:chOff x="552376" y="2667382"/>
            <a:chExt cx="1499240" cy="958587"/>
          </a:xfrm>
        </p:grpSpPr>
        <p:sp>
          <p:nvSpPr>
            <p:cNvPr id="56" name="Rectangle 26"/>
            <p:cNvSpPr>
              <a:spLocks/>
            </p:cNvSpPr>
            <p:nvPr/>
          </p:nvSpPr>
          <p:spPr bwMode="auto">
            <a:xfrm>
              <a:off x="552376" y="2880550"/>
              <a:ext cx="1499240" cy="745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200</a:t>
              </a: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字之内。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58" name="Freeform 13"/>
          <p:cNvSpPr>
            <a:spLocks/>
          </p:cNvSpPr>
          <p:nvPr/>
        </p:nvSpPr>
        <p:spPr bwMode="auto">
          <a:xfrm rot="5910658">
            <a:off x="7740032" y="2526088"/>
            <a:ext cx="1298814" cy="441953"/>
          </a:xfrm>
          <a:custGeom>
            <a:avLst/>
            <a:gdLst>
              <a:gd name="T0" fmla="*/ 461 w 962"/>
              <a:gd name="T1" fmla="*/ 0 h 183"/>
              <a:gd name="T2" fmla="*/ 531 w 962"/>
              <a:gd name="T3" fmla="*/ 3 h 183"/>
              <a:gd name="T4" fmla="*/ 601 w 962"/>
              <a:gd name="T5" fmla="*/ 12 h 183"/>
              <a:gd name="T6" fmla="*/ 672 w 962"/>
              <a:gd name="T7" fmla="*/ 28 h 183"/>
              <a:gd name="T8" fmla="*/ 745 w 962"/>
              <a:gd name="T9" fmla="*/ 52 h 183"/>
              <a:gd name="T10" fmla="*/ 818 w 962"/>
              <a:gd name="T11" fmla="*/ 83 h 183"/>
              <a:gd name="T12" fmla="*/ 889 w 962"/>
              <a:gd name="T13" fmla="*/ 124 h 183"/>
              <a:gd name="T14" fmla="*/ 962 w 962"/>
              <a:gd name="T15" fmla="*/ 173 h 183"/>
              <a:gd name="T16" fmla="*/ 954 w 962"/>
              <a:gd name="T17" fmla="*/ 183 h 183"/>
              <a:gd name="T18" fmla="*/ 883 w 962"/>
              <a:gd name="T19" fmla="*/ 134 h 183"/>
              <a:gd name="T20" fmla="*/ 812 w 962"/>
              <a:gd name="T21" fmla="*/ 95 h 183"/>
              <a:gd name="T22" fmla="*/ 740 w 962"/>
              <a:gd name="T23" fmla="*/ 64 h 183"/>
              <a:gd name="T24" fmla="*/ 669 w 962"/>
              <a:gd name="T25" fmla="*/ 40 h 183"/>
              <a:gd name="T26" fmla="*/ 599 w 962"/>
              <a:gd name="T27" fmla="*/ 24 h 183"/>
              <a:gd name="T28" fmla="*/ 529 w 962"/>
              <a:gd name="T29" fmla="*/ 15 h 183"/>
              <a:gd name="T30" fmla="*/ 461 w 962"/>
              <a:gd name="T31" fmla="*/ 12 h 183"/>
              <a:gd name="T32" fmla="*/ 387 w 962"/>
              <a:gd name="T33" fmla="*/ 15 h 183"/>
              <a:gd name="T34" fmla="*/ 314 w 962"/>
              <a:gd name="T35" fmla="*/ 25 h 183"/>
              <a:gd name="T36" fmla="*/ 246 w 962"/>
              <a:gd name="T37" fmla="*/ 42 h 183"/>
              <a:gd name="T38" fmla="*/ 180 w 962"/>
              <a:gd name="T39" fmla="*/ 64 h 183"/>
              <a:gd name="T40" fmla="*/ 118 w 962"/>
              <a:gd name="T41" fmla="*/ 91 h 183"/>
              <a:gd name="T42" fmla="*/ 60 w 962"/>
              <a:gd name="T43" fmla="*/ 121 h 183"/>
              <a:gd name="T44" fmla="*/ 8 w 962"/>
              <a:gd name="T45" fmla="*/ 155 h 183"/>
              <a:gd name="T46" fmla="*/ 8 w 962"/>
              <a:gd name="T47" fmla="*/ 155 h 183"/>
              <a:gd name="T48" fmla="*/ 0 w 962"/>
              <a:gd name="T49" fmla="*/ 144 h 183"/>
              <a:gd name="T50" fmla="*/ 54 w 962"/>
              <a:gd name="T51" fmla="*/ 110 h 183"/>
              <a:gd name="T52" fmla="*/ 112 w 962"/>
              <a:gd name="T53" fmla="*/ 79 h 183"/>
              <a:gd name="T54" fmla="*/ 176 w 962"/>
              <a:gd name="T55" fmla="*/ 52 h 183"/>
              <a:gd name="T56" fmla="*/ 243 w 962"/>
              <a:gd name="T57" fmla="*/ 30 h 183"/>
              <a:gd name="T58" fmla="*/ 312 w 962"/>
              <a:gd name="T59" fmla="*/ 14 h 183"/>
              <a:gd name="T60" fmla="*/ 385 w 962"/>
              <a:gd name="T61" fmla="*/ 3 h 183"/>
              <a:gd name="T62" fmla="*/ 461 w 962"/>
              <a:gd name="T63" fmla="*/ 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algn="tl" rotWithShape="0">
              <a:srgbClr val="FFFFFF"/>
            </a:outerShdw>
          </a:effectLst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9" name="Group 129"/>
          <p:cNvGrpSpPr/>
          <p:nvPr/>
        </p:nvGrpSpPr>
        <p:grpSpPr>
          <a:xfrm>
            <a:off x="2664693" y="2710552"/>
            <a:ext cx="1738701" cy="1073857"/>
            <a:chOff x="696724" y="2667382"/>
            <a:chExt cx="1362945" cy="852351"/>
          </a:xfrm>
        </p:grpSpPr>
        <p:sp>
          <p:nvSpPr>
            <p:cNvPr id="60" name="Rectangle 26"/>
            <p:cNvSpPr>
              <a:spLocks/>
            </p:cNvSpPr>
            <p:nvPr/>
          </p:nvSpPr>
          <p:spPr bwMode="auto">
            <a:xfrm>
              <a:off x="696724" y="2920895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1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2" name="Group 132"/>
          <p:cNvGrpSpPr/>
          <p:nvPr/>
        </p:nvGrpSpPr>
        <p:grpSpPr>
          <a:xfrm>
            <a:off x="6197931" y="1905827"/>
            <a:ext cx="1738701" cy="1092757"/>
            <a:chOff x="696724" y="2667382"/>
            <a:chExt cx="1362945" cy="867353"/>
          </a:xfrm>
        </p:grpSpPr>
        <p:sp>
          <p:nvSpPr>
            <p:cNvPr id="63" name="Rectangle 26"/>
            <p:cNvSpPr>
              <a:spLocks/>
            </p:cNvSpPr>
            <p:nvPr/>
          </p:nvSpPr>
          <p:spPr bwMode="auto">
            <a:xfrm>
              <a:off x="696724" y="2935897"/>
              <a:ext cx="1354892" cy="598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4" name="Rectangle 27"/>
            <p:cNvSpPr>
              <a:spLocks/>
            </p:cNvSpPr>
            <p:nvPr/>
          </p:nvSpPr>
          <p:spPr bwMode="auto">
            <a:xfrm>
              <a:off x="6967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5" name="Group 135"/>
          <p:cNvGrpSpPr/>
          <p:nvPr/>
        </p:nvGrpSpPr>
        <p:grpSpPr>
          <a:xfrm>
            <a:off x="5560098" y="5408532"/>
            <a:ext cx="1912572" cy="1046435"/>
            <a:chOff x="552376" y="2667382"/>
            <a:chExt cx="1499240" cy="830586"/>
          </a:xfrm>
        </p:grpSpPr>
        <p:sp>
          <p:nvSpPr>
            <p:cNvPr id="66" name="Rectangle 26"/>
            <p:cNvSpPr>
              <a:spLocks/>
            </p:cNvSpPr>
            <p:nvPr/>
          </p:nvSpPr>
          <p:spPr bwMode="auto">
            <a:xfrm>
              <a:off x="552376" y="290745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68" name="Group 138"/>
          <p:cNvGrpSpPr/>
          <p:nvPr/>
        </p:nvGrpSpPr>
        <p:grpSpPr>
          <a:xfrm>
            <a:off x="7832682" y="4830653"/>
            <a:ext cx="1912572" cy="1048249"/>
            <a:chOff x="552376" y="2667382"/>
            <a:chExt cx="1499240" cy="832026"/>
          </a:xfrm>
        </p:grpSpPr>
        <p:sp>
          <p:nvSpPr>
            <p:cNvPr id="69" name="Rectangle 26"/>
            <p:cNvSpPr>
              <a:spLocks/>
            </p:cNvSpPr>
            <p:nvPr/>
          </p:nvSpPr>
          <p:spPr bwMode="auto">
            <a:xfrm>
              <a:off x="552376" y="2908895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0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1" name="Group 141"/>
          <p:cNvGrpSpPr/>
          <p:nvPr/>
        </p:nvGrpSpPr>
        <p:grpSpPr>
          <a:xfrm>
            <a:off x="9260900" y="3094515"/>
            <a:ext cx="1912572" cy="1056195"/>
            <a:chOff x="552376" y="2667382"/>
            <a:chExt cx="1499240" cy="838333"/>
          </a:xfrm>
        </p:grpSpPr>
        <p:sp>
          <p:nvSpPr>
            <p:cNvPr id="72" name="Rectangle 26"/>
            <p:cNvSpPr>
              <a:spLocks/>
            </p:cNvSpPr>
            <p:nvPr/>
          </p:nvSpPr>
          <p:spPr bwMode="auto">
            <a:xfrm>
              <a:off x="552376" y="2915202"/>
              <a:ext cx="1499240" cy="590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3" name="Rectangle 27"/>
            <p:cNvSpPr>
              <a:spLocks/>
            </p:cNvSpPr>
            <p:nvPr/>
          </p:nvSpPr>
          <p:spPr bwMode="auto">
            <a:xfrm>
              <a:off x="620524" y="2667382"/>
              <a:ext cx="1362945" cy="170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74" name="Group 15"/>
          <p:cNvGrpSpPr/>
          <p:nvPr/>
        </p:nvGrpSpPr>
        <p:grpSpPr>
          <a:xfrm>
            <a:off x="8407238" y="4008891"/>
            <a:ext cx="596129" cy="588738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359996" y="2847001"/>
            <a:ext cx="593207" cy="588738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638294" y="2855143"/>
            <a:ext cx="593207" cy="585851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3" name="Group 17"/>
          <p:cNvGrpSpPr/>
          <p:nvPr/>
        </p:nvGrpSpPr>
        <p:grpSpPr>
          <a:xfrm>
            <a:off x="8120285" y="1799927"/>
            <a:ext cx="596129" cy="585851"/>
            <a:chOff x="6365383" y="987574"/>
            <a:chExt cx="467298" cy="465007"/>
          </a:xfrm>
        </p:grpSpPr>
        <p:sp>
          <p:nvSpPr>
            <p:cNvPr id="84" name="Freeform 10"/>
            <p:cNvSpPr>
              <a:spLocks/>
            </p:cNvSpPr>
            <p:nvPr/>
          </p:nvSpPr>
          <p:spPr bwMode="auto">
            <a:xfrm>
              <a:off x="6365383" y="987574"/>
              <a:ext cx="467298" cy="465007"/>
            </a:xfrm>
            <a:custGeom>
              <a:avLst/>
              <a:gdLst>
                <a:gd name="T0" fmla="*/ 101 w 204"/>
                <a:gd name="T1" fmla="*/ 0 h 203"/>
                <a:gd name="T2" fmla="*/ 130 w 204"/>
                <a:gd name="T3" fmla="*/ 3 h 203"/>
                <a:gd name="T4" fmla="*/ 153 w 204"/>
                <a:gd name="T5" fmla="*/ 13 h 203"/>
                <a:gd name="T6" fmla="*/ 174 w 204"/>
                <a:gd name="T7" fmla="*/ 29 h 203"/>
                <a:gd name="T8" fmla="*/ 191 w 204"/>
                <a:gd name="T9" fmla="*/ 50 h 203"/>
                <a:gd name="T10" fmla="*/ 201 w 204"/>
                <a:gd name="T11" fmla="*/ 74 h 203"/>
                <a:gd name="T12" fmla="*/ 204 w 204"/>
                <a:gd name="T13" fmla="*/ 102 h 203"/>
                <a:gd name="T14" fmla="*/ 201 w 204"/>
                <a:gd name="T15" fmla="*/ 129 h 203"/>
                <a:gd name="T16" fmla="*/ 191 w 204"/>
                <a:gd name="T17" fmla="*/ 153 h 203"/>
                <a:gd name="T18" fmla="*/ 174 w 204"/>
                <a:gd name="T19" fmla="*/ 174 h 203"/>
                <a:gd name="T20" fmla="*/ 153 w 204"/>
                <a:gd name="T21" fmla="*/ 190 h 203"/>
                <a:gd name="T22" fmla="*/ 130 w 204"/>
                <a:gd name="T23" fmla="*/ 200 h 203"/>
                <a:gd name="T24" fmla="*/ 101 w 204"/>
                <a:gd name="T25" fmla="*/ 203 h 203"/>
                <a:gd name="T26" fmla="*/ 75 w 204"/>
                <a:gd name="T27" fmla="*/ 200 h 203"/>
                <a:gd name="T28" fmla="*/ 51 w 204"/>
                <a:gd name="T29" fmla="*/ 190 h 203"/>
                <a:gd name="T30" fmla="*/ 30 w 204"/>
                <a:gd name="T31" fmla="*/ 174 h 203"/>
                <a:gd name="T32" fmla="*/ 14 w 204"/>
                <a:gd name="T33" fmla="*/ 153 h 203"/>
                <a:gd name="T34" fmla="*/ 3 w 204"/>
                <a:gd name="T35" fmla="*/ 129 h 203"/>
                <a:gd name="T36" fmla="*/ 0 w 204"/>
                <a:gd name="T37" fmla="*/ 102 h 203"/>
                <a:gd name="T38" fmla="*/ 3 w 204"/>
                <a:gd name="T39" fmla="*/ 74 h 203"/>
                <a:gd name="T40" fmla="*/ 14 w 204"/>
                <a:gd name="T41" fmla="*/ 50 h 203"/>
                <a:gd name="T42" fmla="*/ 30 w 204"/>
                <a:gd name="T43" fmla="*/ 29 h 203"/>
                <a:gd name="T44" fmla="*/ 51 w 204"/>
                <a:gd name="T45" fmla="*/ 13 h 203"/>
                <a:gd name="T46" fmla="*/ 75 w 204"/>
                <a:gd name="T47" fmla="*/ 3 h 203"/>
                <a:gd name="T48" fmla="*/ 101 w 204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Freeform 9"/>
            <p:cNvSpPr>
              <a:spLocks noEditPoints="1"/>
            </p:cNvSpPr>
            <p:nvPr/>
          </p:nvSpPr>
          <p:spPr bwMode="auto">
            <a:xfrm>
              <a:off x="6458481" y="1121413"/>
              <a:ext cx="263683" cy="197326"/>
            </a:xfrm>
            <a:custGeom>
              <a:avLst/>
              <a:gdLst>
                <a:gd name="T0" fmla="*/ 302 w 302"/>
                <a:gd name="T1" fmla="*/ 226 h 226"/>
                <a:gd name="T2" fmla="*/ 0 w 302"/>
                <a:gd name="T3" fmla="*/ 226 h 226"/>
                <a:gd name="T4" fmla="*/ 0 w 302"/>
                <a:gd name="T5" fmla="*/ 0 h 226"/>
                <a:gd name="T6" fmla="*/ 17 w 302"/>
                <a:gd name="T7" fmla="*/ 0 h 226"/>
                <a:gd name="T8" fmla="*/ 17 w 302"/>
                <a:gd name="T9" fmla="*/ 206 h 226"/>
                <a:gd name="T10" fmla="*/ 302 w 302"/>
                <a:gd name="T11" fmla="*/ 206 h 226"/>
                <a:gd name="T12" fmla="*/ 302 w 302"/>
                <a:gd name="T13" fmla="*/ 226 h 226"/>
                <a:gd name="T14" fmla="*/ 282 w 302"/>
                <a:gd name="T15" fmla="*/ 188 h 226"/>
                <a:gd name="T16" fmla="*/ 37 w 302"/>
                <a:gd name="T17" fmla="*/ 188 h 226"/>
                <a:gd name="T18" fmla="*/ 37 w 302"/>
                <a:gd name="T19" fmla="*/ 103 h 226"/>
                <a:gd name="T20" fmla="*/ 103 w 302"/>
                <a:gd name="T21" fmla="*/ 17 h 226"/>
                <a:gd name="T22" fmla="*/ 189 w 302"/>
                <a:gd name="T23" fmla="*/ 103 h 226"/>
                <a:gd name="T24" fmla="*/ 245 w 302"/>
                <a:gd name="T25" fmla="*/ 56 h 226"/>
                <a:gd name="T26" fmla="*/ 282 w 302"/>
                <a:gd name="T27" fmla="*/ 18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086230" y="4449884"/>
            <a:ext cx="593207" cy="591625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9" name="Group 18"/>
          <p:cNvGrpSpPr/>
          <p:nvPr/>
        </p:nvGrpSpPr>
        <p:grpSpPr>
          <a:xfrm>
            <a:off x="10015195" y="2242089"/>
            <a:ext cx="596129" cy="588738"/>
            <a:chOff x="7850778" y="1338532"/>
            <a:chExt cx="467298" cy="467298"/>
          </a:xfrm>
        </p:grpSpPr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7850778" y="1338532"/>
              <a:ext cx="467298" cy="467298"/>
            </a:xfrm>
            <a:custGeom>
              <a:avLst/>
              <a:gdLst>
                <a:gd name="T0" fmla="*/ 101 w 204"/>
                <a:gd name="T1" fmla="*/ 0 h 204"/>
                <a:gd name="T2" fmla="*/ 129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0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0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29 w 204"/>
                <a:gd name="T23" fmla="*/ 199 h 204"/>
                <a:gd name="T24" fmla="*/ 101 w 204"/>
                <a:gd name="T25" fmla="*/ 204 h 204"/>
                <a:gd name="T26" fmla="*/ 74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3 w 204"/>
                <a:gd name="T33" fmla="*/ 153 h 204"/>
                <a:gd name="T34" fmla="*/ 3 w 204"/>
                <a:gd name="T35" fmla="*/ 128 h 204"/>
                <a:gd name="T36" fmla="*/ 0 w 204"/>
                <a:gd name="T37" fmla="*/ 101 h 204"/>
                <a:gd name="T38" fmla="*/ 3 w 204"/>
                <a:gd name="T39" fmla="*/ 74 h 204"/>
                <a:gd name="T40" fmla="*/ 13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4 w 204"/>
                <a:gd name="T47" fmla="*/ 3 h 204"/>
                <a:gd name="T48" fmla="*/ 101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7954681" y="1439214"/>
              <a:ext cx="254730" cy="253695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92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3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3" grpId="0" animBg="1"/>
      <p:bldP spid="54" grpId="0" animBg="1"/>
      <p:bldP spid="58" grpId="0" animBg="1"/>
      <p:bldP spid="92" grpId="0"/>
      <p:bldP spid="93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504795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210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" name="Chart 123"/>
          <p:cNvGraphicFramePr/>
          <p:nvPr>
            <p:extLst>
              <p:ext uri="{D42A27DB-BD31-4B8C-83A1-F6EECF244321}">
                <p14:modId xmlns:p14="http://schemas.microsoft.com/office/powerpoint/2010/main" val="1901947784"/>
              </p:ext>
            </p:extLst>
          </p:nvPr>
        </p:nvGraphicFramePr>
        <p:xfrm>
          <a:off x="4023199" y="1708022"/>
          <a:ext cx="3618552" cy="3328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9" name="Group 22"/>
          <p:cNvGrpSpPr>
            <a:grpSpLocks/>
          </p:cNvGrpSpPr>
          <p:nvPr/>
        </p:nvGrpSpPr>
        <p:grpSpPr bwMode="auto">
          <a:xfrm>
            <a:off x="936501" y="2490862"/>
            <a:ext cx="2236683" cy="948026"/>
            <a:chOff x="0" y="0"/>
            <a:chExt cx="2360" cy="1264"/>
          </a:xfrm>
        </p:grpSpPr>
        <p:sp>
          <p:nvSpPr>
            <p:cNvPr id="21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12" name="Freeform 25"/>
          <p:cNvSpPr>
            <a:spLocks/>
          </p:cNvSpPr>
          <p:nvPr/>
        </p:nvSpPr>
        <p:spPr bwMode="auto">
          <a:xfrm>
            <a:off x="3351325" y="2361265"/>
            <a:ext cx="2124423" cy="236445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3" name="Freeform 26"/>
          <p:cNvSpPr>
            <a:spLocks/>
          </p:cNvSpPr>
          <p:nvPr/>
        </p:nvSpPr>
        <p:spPr bwMode="auto">
          <a:xfrm>
            <a:off x="3353468" y="3485640"/>
            <a:ext cx="1560405" cy="705861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4" name="Freeform 30"/>
          <p:cNvSpPr>
            <a:spLocks/>
          </p:cNvSpPr>
          <p:nvPr/>
        </p:nvSpPr>
        <p:spPr bwMode="auto">
          <a:xfrm flipV="1">
            <a:off x="6266824" y="2361265"/>
            <a:ext cx="1914788" cy="236445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31"/>
          <p:cNvSpPr>
            <a:spLocks/>
          </p:cNvSpPr>
          <p:nvPr/>
        </p:nvSpPr>
        <p:spPr bwMode="auto">
          <a:xfrm>
            <a:off x="6335740" y="4039434"/>
            <a:ext cx="1849009" cy="378011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000000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22"/>
          <p:cNvGrpSpPr>
            <a:grpSpLocks/>
          </p:cNvGrpSpPr>
          <p:nvPr/>
        </p:nvGrpSpPr>
        <p:grpSpPr bwMode="auto">
          <a:xfrm>
            <a:off x="936501" y="3970432"/>
            <a:ext cx="2236683" cy="948026"/>
            <a:chOff x="0" y="0"/>
            <a:chExt cx="2360" cy="1264"/>
          </a:xfrm>
        </p:grpSpPr>
        <p:sp>
          <p:nvSpPr>
            <p:cNvPr id="217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18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19" name="Group 22"/>
          <p:cNvGrpSpPr>
            <a:grpSpLocks/>
          </p:cNvGrpSpPr>
          <p:nvPr/>
        </p:nvGrpSpPr>
        <p:grpSpPr bwMode="auto">
          <a:xfrm>
            <a:off x="8504566" y="2490862"/>
            <a:ext cx="2225023" cy="948026"/>
            <a:chOff x="0" y="0"/>
            <a:chExt cx="2360" cy="1264"/>
          </a:xfrm>
        </p:grpSpPr>
        <p:sp>
          <p:nvSpPr>
            <p:cNvPr id="220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1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2" name="Group 22"/>
          <p:cNvGrpSpPr>
            <a:grpSpLocks/>
          </p:cNvGrpSpPr>
          <p:nvPr/>
        </p:nvGrpSpPr>
        <p:grpSpPr bwMode="auto">
          <a:xfrm>
            <a:off x="8504566" y="3898430"/>
            <a:ext cx="2225023" cy="948026"/>
            <a:chOff x="0" y="0"/>
            <a:chExt cx="2360" cy="1264"/>
          </a:xfrm>
        </p:grpSpPr>
        <p:sp>
          <p:nvSpPr>
            <p:cNvPr id="223" name="Rectangle 23"/>
            <p:cNvSpPr>
              <a:spLocks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sz="22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224" name="Rectangle 24"/>
            <p:cNvSpPr>
              <a:spLocks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25" name="Group 41"/>
          <p:cNvGrpSpPr>
            <a:grpSpLocks/>
          </p:cNvGrpSpPr>
          <p:nvPr/>
        </p:nvGrpSpPr>
        <p:grpSpPr bwMode="auto">
          <a:xfrm>
            <a:off x="1266740" y="5135264"/>
            <a:ext cx="9137544" cy="645018"/>
            <a:chOff x="0" y="140"/>
            <a:chExt cx="12032" cy="860"/>
          </a:xfrm>
        </p:grpSpPr>
        <p:sp>
          <p:nvSpPr>
            <p:cNvPr id="226" name="Rectangle 42"/>
            <p:cNvSpPr>
              <a:spLocks/>
            </p:cNvSpPr>
            <p:nvPr/>
          </p:nvSpPr>
          <p:spPr bwMode="auto">
            <a:xfrm rot="10800000" flipH="1">
              <a:off x="0" y="140"/>
              <a:ext cx="12032" cy="8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rgbClr val="FD8200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7" name="Rectangle 43"/>
            <p:cNvSpPr>
              <a:spLocks/>
            </p:cNvSpPr>
            <p:nvPr/>
          </p:nvSpPr>
          <p:spPr bwMode="auto">
            <a:xfrm>
              <a:off x="420" y="271"/>
              <a:ext cx="11249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200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字以内，据统计每页幻灯片的最好控制在</a:t>
              </a:r>
              <a:r>
                <a:rPr lang="en-US" altLang="zh-CN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5</a:t>
              </a:r>
              <a:r>
                <a:rPr lang="zh-CN" altLang="en-US" sz="1200" kern="0" dirty="0">
                  <a:solidFill>
                    <a:srgbClr val="FFFFFF"/>
                  </a:solidFill>
                  <a:latin typeface="微软雅黑"/>
                  <a:ea typeface="微软雅黑"/>
                  <a:cs typeface="Lato Regular" charset="0"/>
                  <a:sym typeface="Lato Regular" charset="0"/>
                </a:rPr>
                <a:t>分钟之内。此处添加详细文本描述，建议与标题相关并符合整体语言风格</a:t>
              </a:r>
            </a:p>
          </p:txBody>
        </p:sp>
      </p:grpSp>
      <p:sp>
        <p:nvSpPr>
          <p:cNvPr id="22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990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0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4" grpId="0">
        <p:bldSub>
          <a:bldChart bld="category"/>
        </p:bldSub>
      </p:bldGraphic>
      <p:bldP spid="212" grpId="0" animBg="1"/>
      <p:bldP spid="213" grpId="0" animBg="1"/>
      <p:bldP spid="214" grpId="0" animBg="1"/>
      <p:bldP spid="215" grpId="0" animBg="1"/>
      <p:bldP spid="228" grpId="0"/>
      <p:bldP spid="229" grpId="0"/>
    </p:bldLst>
  </p:timing>
  <p:extLst mod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矩形 279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rgbClr val="000000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15" name="Freeform 609"/>
          <p:cNvSpPr>
            <a:spLocks noEditPoints="1"/>
          </p:cNvSpPr>
          <p:nvPr/>
        </p:nvSpPr>
        <p:spPr bwMode="auto">
          <a:xfrm>
            <a:off x="2562022" y="1803366"/>
            <a:ext cx="6864323" cy="3410578"/>
          </a:xfrm>
          <a:custGeom>
            <a:avLst/>
            <a:gdLst>
              <a:gd name="T0" fmla="*/ 42 w 1779"/>
              <a:gd name="T1" fmla="*/ 140 h 895"/>
              <a:gd name="T2" fmla="*/ 155 w 1779"/>
              <a:gd name="T3" fmla="*/ 148 h 895"/>
              <a:gd name="T4" fmla="*/ 327 w 1779"/>
              <a:gd name="T5" fmla="*/ 46 h 895"/>
              <a:gd name="T6" fmla="*/ 337 w 1779"/>
              <a:gd name="T7" fmla="*/ 74 h 895"/>
              <a:gd name="T8" fmla="*/ 382 w 1779"/>
              <a:gd name="T9" fmla="*/ 79 h 895"/>
              <a:gd name="T10" fmla="*/ 161 w 1779"/>
              <a:gd name="T11" fmla="*/ 328 h 895"/>
              <a:gd name="T12" fmla="*/ 431 w 1779"/>
              <a:gd name="T13" fmla="*/ 71 h 895"/>
              <a:gd name="T14" fmla="*/ 414 w 1779"/>
              <a:gd name="T15" fmla="*/ 103 h 895"/>
              <a:gd name="T16" fmla="*/ 488 w 1779"/>
              <a:gd name="T17" fmla="*/ 57 h 895"/>
              <a:gd name="T18" fmla="*/ 433 w 1779"/>
              <a:gd name="T19" fmla="*/ 121 h 895"/>
              <a:gd name="T20" fmla="*/ 466 w 1779"/>
              <a:gd name="T21" fmla="*/ 106 h 895"/>
              <a:gd name="T22" fmla="*/ 287 w 1779"/>
              <a:gd name="T23" fmla="*/ 329 h 895"/>
              <a:gd name="T24" fmla="*/ 507 w 1779"/>
              <a:gd name="T25" fmla="*/ 132 h 895"/>
              <a:gd name="T26" fmla="*/ 476 w 1779"/>
              <a:gd name="T27" fmla="*/ 193 h 895"/>
              <a:gd name="T28" fmla="*/ 468 w 1779"/>
              <a:gd name="T29" fmla="*/ 231 h 895"/>
              <a:gd name="T30" fmla="*/ 583 w 1779"/>
              <a:gd name="T31" fmla="*/ 125 h 895"/>
              <a:gd name="T32" fmla="*/ 643 w 1779"/>
              <a:gd name="T33" fmla="*/ 97 h 895"/>
              <a:gd name="T34" fmla="*/ 305 w 1779"/>
              <a:gd name="T35" fmla="*/ 463 h 895"/>
              <a:gd name="T36" fmla="*/ 333 w 1779"/>
              <a:gd name="T37" fmla="*/ 478 h 895"/>
              <a:gd name="T38" fmla="*/ 324 w 1779"/>
              <a:gd name="T39" fmla="*/ 552 h 895"/>
              <a:gd name="T40" fmla="*/ 751 w 1779"/>
              <a:gd name="T41" fmla="*/ 184 h 895"/>
              <a:gd name="T42" fmla="*/ 797 w 1779"/>
              <a:gd name="T43" fmla="*/ 160 h 895"/>
              <a:gd name="T44" fmla="*/ 851 w 1779"/>
              <a:gd name="T45" fmla="*/ 147 h 895"/>
              <a:gd name="T46" fmla="*/ 380 w 1779"/>
              <a:gd name="T47" fmla="*/ 639 h 895"/>
              <a:gd name="T48" fmla="*/ 911 w 1779"/>
              <a:gd name="T49" fmla="*/ 138 h 895"/>
              <a:gd name="T50" fmla="*/ 941 w 1779"/>
              <a:gd name="T51" fmla="*/ 127 h 895"/>
              <a:gd name="T52" fmla="*/ 1002 w 1779"/>
              <a:gd name="T53" fmla="*/ 80 h 895"/>
              <a:gd name="T54" fmla="*/ 708 w 1779"/>
              <a:gd name="T55" fmla="*/ 410 h 895"/>
              <a:gd name="T56" fmla="*/ 399 w 1779"/>
              <a:gd name="T57" fmla="*/ 743 h 895"/>
              <a:gd name="T58" fmla="*/ 1157 w 1779"/>
              <a:gd name="T59" fmla="*/ 18 h 895"/>
              <a:gd name="T60" fmla="*/ 591 w 1779"/>
              <a:gd name="T61" fmla="*/ 592 h 895"/>
              <a:gd name="T62" fmla="*/ 1152 w 1779"/>
              <a:gd name="T63" fmla="*/ 50 h 895"/>
              <a:gd name="T64" fmla="*/ 980 w 1779"/>
              <a:gd name="T65" fmla="*/ 242 h 895"/>
              <a:gd name="T66" fmla="*/ 928 w 1779"/>
              <a:gd name="T67" fmla="*/ 308 h 895"/>
              <a:gd name="T68" fmla="*/ 1246 w 1779"/>
              <a:gd name="T69" fmla="*/ 41 h 895"/>
              <a:gd name="T70" fmla="*/ 1065 w 1779"/>
              <a:gd name="T71" fmla="*/ 245 h 895"/>
              <a:gd name="T72" fmla="*/ 1087 w 1779"/>
              <a:gd name="T73" fmla="*/ 265 h 895"/>
              <a:gd name="T74" fmla="*/ 1337 w 1779"/>
              <a:gd name="T75" fmla="*/ 38 h 895"/>
              <a:gd name="T76" fmla="*/ 865 w 1779"/>
              <a:gd name="T77" fmla="*/ 557 h 895"/>
              <a:gd name="T78" fmla="*/ 1027 w 1779"/>
              <a:gd name="T79" fmla="*/ 418 h 895"/>
              <a:gd name="T80" fmla="*/ 1057 w 1779"/>
              <a:gd name="T81" fmla="*/ 449 h 895"/>
              <a:gd name="T82" fmla="*/ 1191 w 1779"/>
              <a:gd name="T83" fmla="*/ 371 h 895"/>
              <a:gd name="T84" fmla="*/ 890 w 1779"/>
              <a:gd name="T85" fmla="*/ 717 h 895"/>
              <a:gd name="T86" fmla="*/ 1001 w 1779"/>
              <a:gd name="T87" fmla="*/ 659 h 895"/>
              <a:gd name="T88" fmla="*/ 1597 w 1779"/>
              <a:gd name="T89" fmla="*/ 91 h 895"/>
              <a:gd name="T90" fmla="*/ 1457 w 1779"/>
              <a:gd name="T91" fmla="*/ 277 h 895"/>
              <a:gd name="T92" fmla="*/ 1342 w 1779"/>
              <a:gd name="T93" fmla="*/ 397 h 895"/>
              <a:gd name="T94" fmla="*/ 1546 w 1779"/>
              <a:gd name="T95" fmla="*/ 221 h 895"/>
              <a:gd name="T96" fmla="*/ 1576 w 1779"/>
              <a:gd name="T97" fmla="*/ 242 h 895"/>
              <a:gd name="T98" fmla="*/ 1348 w 1779"/>
              <a:gd name="T99" fmla="*/ 482 h 895"/>
              <a:gd name="T100" fmla="*/ 1535 w 1779"/>
              <a:gd name="T101" fmla="*/ 317 h 895"/>
              <a:gd name="T102" fmla="*/ 1380 w 1779"/>
              <a:gd name="T103" fmla="*/ 520 h 895"/>
              <a:gd name="T104" fmla="*/ 1393 w 1779"/>
              <a:gd name="T105" fmla="*/ 547 h 895"/>
              <a:gd name="T106" fmla="*/ 1532 w 1779"/>
              <a:gd name="T107" fmla="*/ 459 h 895"/>
              <a:gd name="T108" fmla="*/ 1482 w 1779"/>
              <a:gd name="T109" fmla="*/ 537 h 895"/>
              <a:gd name="T110" fmla="*/ 1500 w 1779"/>
              <a:gd name="T111" fmla="*/ 561 h 895"/>
              <a:gd name="T112" fmla="*/ 1590 w 1779"/>
              <a:gd name="T113" fmla="*/ 535 h 895"/>
              <a:gd name="T114" fmla="*/ 1578 w 1779"/>
              <a:gd name="T115" fmla="*/ 599 h 895"/>
              <a:gd name="T116" fmla="*/ 1597 w 1779"/>
              <a:gd name="T117" fmla="*/ 632 h 895"/>
              <a:gd name="T118" fmla="*/ 1680 w 1779"/>
              <a:gd name="T119" fmla="*/ 599 h 895"/>
              <a:gd name="T120" fmla="*/ 1739 w 1779"/>
              <a:gd name="T121" fmla="*/ 588 h 895"/>
              <a:gd name="T122" fmla="*/ 1692 w 1779"/>
              <a:gd name="T123" fmla="*/ 817 h 895"/>
              <a:gd name="T124" fmla="*/ 997 w 1779"/>
              <a:gd name="T125" fmla="*/ 690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16" name="Group 36"/>
          <p:cNvGrpSpPr>
            <a:grpSpLocks/>
          </p:cNvGrpSpPr>
          <p:nvPr/>
        </p:nvGrpSpPr>
        <p:grpSpPr bwMode="auto">
          <a:xfrm>
            <a:off x="5570909" y="3036741"/>
            <a:ext cx="255171" cy="252007"/>
            <a:chOff x="0" y="0"/>
            <a:chExt cx="336" cy="336"/>
          </a:xfrm>
        </p:grpSpPr>
        <p:sp>
          <p:nvSpPr>
            <p:cNvPr id="217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18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19" name="Group 39"/>
          <p:cNvGrpSpPr>
            <a:grpSpLocks/>
          </p:cNvGrpSpPr>
          <p:nvPr/>
        </p:nvGrpSpPr>
        <p:grpSpPr bwMode="auto">
          <a:xfrm>
            <a:off x="4236178" y="3995205"/>
            <a:ext cx="255171" cy="252007"/>
            <a:chOff x="0" y="0"/>
            <a:chExt cx="336" cy="336"/>
          </a:xfrm>
        </p:grpSpPr>
        <p:sp>
          <p:nvSpPr>
            <p:cNvPr id="220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1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22" name="Group 42"/>
          <p:cNvGrpSpPr>
            <a:grpSpLocks/>
          </p:cNvGrpSpPr>
          <p:nvPr/>
        </p:nvGrpSpPr>
        <p:grpSpPr bwMode="auto">
          <a:xfrm>
            <a:off x="6131756" y="3943953"/>
            <a:ext cx="255171" cy="252007"/>
            <a:chOff x="0" y="0"/>
            <a:chExt cx="336" cy="336"/>
          </a:xfrm>
        </p:grpSpPr>
        <p:sp>
          <p:nvSpPr>
            <p:cNvPr id="223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 cap="flat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24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 cap="flat">
              <a:solidFill>
                <a:srgbClr val="9A9A9A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225" name="Straight Connector 136"/>
          <p:cNvCxnSpPr/>
          <p:nvPr/>
        </p:nvCxnSpPr>
        <p:spPr bwMode="auto">
          <a:xfrm flipH="1">
            <a:off x="4363763" y="3244921"/>
            <a:ext cx="1233730" cy="75028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6" name="Straight Connector 2"/>
          <p:cNvCxnSpPr>
            <a:stCxn id="245" idx="4"/>
            <a:endCxn id="221" idx="1"/>
          </p:cNvCxnSpPr>
          <p:nvPr/>
        </p:nvCxnSpPr>
        <p:spPr bwMode="auto">
          <a:xfrm>
            <a:off x="3691405" y="2847143"/>
            <a:ext cx="582140" cy="1184968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7" name="Straight Connector 114"/>
          <p:cNvCxnSpPr>
            <a:stCxn id="245" idx="5"/>
            <a:endCxn id="218" idx="2"/>
          </p:cNvCxnSpPr>
          <p:nvPr/>
        </p:nvCxnSpPr>
        <p:spPr bwMode="auto">
          <a:xfrm>
            <a:off x="3785917" y="2808479"/>
            <a:ext cx="1784990" cy="354266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8" name="Straight Connector 119"/>
          <p:cNvCxnSpPr>
            <a:stCxn id="218" idx="5"/>
            <a:endCxn id="242" idx="1"/>
          </p:cNvCxnSpPr>
          <p:nvPr/>
        </p:nvCxnSpPr>
        <p:spPr bwMode="auto">
          <a:xfrm>
            <a:off x="5788709" y="3251842"/>
            <a:ext cx="2766428" cy="1133786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29" name="Straight Connector 121"/>
          <p:cNvCxnSpPr/>
          <p:nvPr/>
        </p:nvCxnSpPr>
        <p:spPr bwMode="auto">
          <a:xfrm flipV="1">
            <a:off x="4486752" y="4058346"/>
            <a:ext cx="1642028" cy="46924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0" name="Straight Connector 123"/>
          <p:cNvCxnSpPr/>
          <p:nvPr/>
        </p:nvCxnSpPr>
        <p:spPr bwMode="auto">
          <a:xfrm flipV="1">
            <a:off x="6269294" y="2634450"/>
            <a:ext cx="1007316" cy="1323354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1" name="Straight Connector 126"/>
          <p:cNvCxnSpPr/>
          <p:nvPr/>
        </p:nvCxnSpPr>
        <p:spPr bwMode="auto">
          <a:xfrm>
            <a:off x="5127227" y="2118253"/>
            <a:ext cx="2184020" cy="56014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2" name="Straight Connector 130"/>
          <p:cNvCxnSpPr/>
          <p:nvPr/>
        </p:nvCxnSpPr>
        <p:spPr bwMode="auto">
          <a:xfrm>
            <a:off x="5111344" y="2193573"/>
            <a:ext cx="508633" cy="86331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3" name="Straight Connector 134"/>
          <p:cNvCxnSpPr>
            <a:stCxn id="252" idx="3"/>
            <a:endCxn id="245" idx="6"/>
          </p:cNvCxnSpPr>
          <p:nvPr/>
        </p:nvCxnSpPr>
        <p:spPr bwMode="auto">
          <a:xfrm flipH="1">
            <a:off x="3825066" y="2173431"/>
            <a:ext cx="1144890" cy="541708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4" name="Straight Connector 138"/>
          <p:cNvCxnSpPr>
            <a:stCxn id="218" idx="6"/>
            <a:endCxn id="239" idx="3"/>
          </p:cNvCxnSpPr>
          <p:nvPr/>
        </p:nvCxnSpPr>
        <p:spPr bwMode="auto">
          <a:xfrm flipV="1">
            <a:off x="5826080" y="2696164"/>
            <a:ext cx="1369939" cy="46658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5" name="Straight Connector 140"/>
          <p:cNvCxnSpPr/>
          <p:nvPr/>
        </p:nvCxnSpPr>
        <p:spPr bwMode="auto">
          <a:xfrm>
            <a:off x="6382518" y="4067225"/>
            <a:ext cx="2178695" cy="495953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6" name="Straight Connector 168"/>
          <p:cNvCxnSpPr>
            <a:stCxn id="239" idx="5"/>
            <a:endCxn id="242" idx="0"/>
          </p:cNvCxnSpPr>
          <p:nvPr/>
        </p:nvCxnSpPr>
        <p:spPr bwMode="auto">
          <a:xfrm>
            <a:off x="7385044" y="2696165"/>
            <a:ext cx="1264607" cy="1650800"/>
          </a:xfrm>
          <a:prstGeom prst="line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90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grpSp>
        <p:nvGrpSpPr>
          <p:cNvPr id="238" name="Group 9"/>
          <p:cNvGrpSpPr/>
          <p:nvPr/>
        </p:nvGrpSpPr>
        <p:grpSpPr>
          <a:xfrm>
            <a:off x="7156868" y="2470821"/>
            <a:ext cx="267322" cy="264007"/>
            <a:chOff x="5443677" y="1620005"/>
            <a:chExt cx="209550" cy="209550"/>
          </a:xfrm>
        </p:grpSpPr>
        <p:sp>
          <p:nvSpPr>
            <p:cNvPr id="239" name="Oval 16"/>
            <p:cNvSpPr>
              <a:spLocks/>
            </p:cNvSpPr>
            <p:nvPr/>
          </p:nvSpPr>
          <p:spPr bwMode="auto">
            <a:xfrm>
              <a:off x="5443677" y="1620005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0" name="Freeform 6"/>
            <p:cNvSpPr>
              <a:spLocks noEditPoints="1"/>
            </p:cNvSpPr>
            <p:nvPr/>
          </p:nvSpPr>
          <p:spPr bwMode="auto">
            <a:xfrm>
              <a:off x="5471211" y="1661993"/>
              <a:ext cx="133925" cy="133925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1" name="Group 10"/>
          <p:cNvGrpSpPr/>
          <p:nvPr/>
        </p:nvGrpSpPr>
        <p:grpSpPr>
          <a:xfrm>
            <a:off x="8515988" y="4346964"/>
            <a:ext cx="267322" cy="264007"/>
            <a:chOff x="6509073" y="3109154"/>
            <a:chExt cx="209550" cy="209550"/>
          </a:xfrm>
        </p:grpSpPr>
        <p:sp>
          <p:nvSpPr>
            <p:cNvPr id="242" name="Oval 25"/>
            <p:cNvSpPr>
              <a:spLocks/>
            </p:cNvSpPr>
            <p:nvPr/>
          </p:nvSpPr>
          <p:spPr bwMode="auto">
            <a:xfrm>
              <a:off x="6509073" y="310915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3" name="Freeform 9"/>
            <p:cNvSpPr>
              <a:spLocks noEditPoints="1"/>
            </p:cNvSpPr>
            <p:nvPr/>
          </p:nvSpPr>
          <p:spPr bwMode="auto">
            <a:xfrm>
              <a:off x="6541546" y="3155944"/>
              <a:ext cx="144605" cy="115970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44" name="Group 4"/>
          <p:cNvGrpSpPr/>
          <p:nvPr/>
        </p:nvGrpSpPr>
        <p:grpSpPr>
          <a:xfrm>
            <a:off x="3557744" y="2583134"/>
            <a:ext cx="267322" cy="264007"/>
            <a:chOff x="2622371" y="1709152"/>
            <a:chExt cx="209550" cy="209550"/>
          </a:xfrm>
        </p:grpSpPr>
        <p:sp>
          <p:nvSpPr>
            <p:cNvPr id="245" name="Oval 19"/>
            <p:cNvSpPr>
              <a:spLocks/>
            </p:cNvSpPr>
            <p:nvPr/>
          </p:nvSpPr>
          <p:spPr bwMode="auto">
            <a:xfrm>
              <a:off x="2622371" y="1709152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46" name="Freeform 8"/>
            <p:cNvSpPr>
              <a:spLocks noEditPoints="1"/>
            </p:cNvSpPr>
            <p:nvPr/>
          </p:nvSpPr>
          <p:spPr bwMode="auto">
            <a:xfrm>
              <a:off x="2658543" y="1742563"/>
              <a:ext cx="119185" cy="121776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47" name="Rectangle 43"/>
          <p:cNvSpPr>
            <a:spLocks/>
          </p:cNvSpPr>
          <p:nvPr/>
        </p:nvSpPr>
        <p:spPr bwMode="auto">
          <a:xfrm>
            <a:off x="2053799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8" name="Rectangle 43"/>
          <p:cNvSpPr>
            <a:spLocks/>
          </p:cNvSpPr>
          <p:nvPr/>
        </p:nvSpPr>
        <p:spPr bwMode="auto">
          <a:xfrm>
            <a:off x="446074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49" name="Rectangle 43"/>
          <p:cNvSpPr>
            <a:spLocks/>
          </p:cNvSpPr>
          <p:nvPr/>
        </p:nvSpPr>
        <p:spPr bwMode="auto">
          <a:xfrm>
            <a:off x="686768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sp>
        <p:nvSpPr>
          <p:cNvPr id="250" name="Rectangle 43"/>
          <p:cNvSpPr>
            <a:spLocks/>
          </p:cNvSpPr>
          <p:nvPr/>
        </p:nvSpPr>
        <p:spPr bwMode="auto">
          <a:xfrm>
            <a:off x="9274620" y="5490662"/>
            <a:ext cx="1454969" cy="6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</a:t>
            </a:r>
          </a:p>
        </p:txBody>
      </p:sp>
      <p:grpSp>
        <p:nvGrpSpPr>
          <p:cNvPr id="251" name="Group 3"/>
          <p:cNvGrpSpPr/>
          <p:nvPr/>
        </p:nvGrpSpPr>
        <p:grpSpPr>
          <a:xfrm>
            <a:off x="4930807" y="1942664"/>
            <a:ext cx="267322" cy="269430"/>
            <a:chOff x="3698697" y="1200792"/>
            <a:chExt cx="209550" cy="213854"/>
          </a:xfrm>
        </p:grpSpPr>
        <p:sp>
          <p:nvSpPr>
            <p:cNvPr id="252" name="Oval 22"/>
            <p:cNvSpPr>
              <a:spLocks/>
            </p:cNvSpPr>
            <p:nvPr/>
          </p:nvSpPr>
          <p:spPr bwMode="auto">
            <a:xfrm>
              <a:off x="3698697" y="1205096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0800" cap="flat">
                  <a:solidFill>
                    <a:srgbClr val="FFFFFF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53" name="Freeform 7"/>
            <p:cNvSpPr>
              <a:spLocks/>
            </p:cNvSpPr>
            <p:nvPr/>
          </p:nvSpPr>
          <p:spPr bwMode="auto">
            <a:xfrm>
              <a:off x="3735369" y="1200792"/>
              <a:ext cx="150908" cy="179945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54" name="Group 17"/>
          <p:cNvGrpSpPr>
            <a:grpSpLocks/>
          </p:cNvGrpSpPr>
          <p:nvPr/>
        </p:nvGrpSpPr>
        <p:grpSpPr bwMode="auto">
          <a:xfrm>
            <a:off x="911239" y="2157004"/>
            <a:ext cx="2185502" cy="2158403"/>
            <a:chOff x="0" y="0"/>
            <a:chExt cx="3263" cy="3263"/>
          </a:xfrm>
        </p:grpSpPr>
        <p:grpSp>
          <p:nvGrpSpPr>
            <p:cNvPr id="255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58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000000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59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56" name="Rectangle 21"/>
            <p:cNvSpPr>
              <a:spLocks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</a:t>
              </a:r>
            </a:p>
            <a:p>
              <a:pPr algn="ctr" fontAlgn="base">
                <a:lnSpc>
                  <a:spcPct val="7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200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</a:p>
          </p:txBody>
        </p:sp>
        <p:sp>
          <p:nvSpPr>
            <p:cNvPr id="257" name="Rectangle 22"/>
            <p:cNvSpPr>
              <a:spLocks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</a:t>
              </a:r>
              <a:endParaRPr lang="en-US" sz="1100" kern="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260" name="Group 17"/>
          <p:cNvGrpSpPr>
            <a:grpSpLocks/>
          </p:cNvGrpSpPr>
          <p:nvPr/>
        </p:nvGrpSpPr>
        <p:grpSpPr bwMode="auto">
          <a:xfrm>
            <a:off x="8641357" y="2664023"/>
            <a:ext cx="1194747" cy="1179932"/>
            <a:chOff x="0" y="0"/>
            <a:chExt cx="3263" cy="3263"/>
          </a:xfrm>
        </p:grpSpPr>
        <p:grpSp>
          <p:nvGrpSpPr>
            <p:cNvPr id="261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263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19050" cap="rnd">
                <a:solidFill>
                  <a:srgbClr val="FF6D6D">
                    <a:alpha val="84999"/>
                  </a:srgbClr>
                </a:solidFill>
                <a:prstDash val="sysDot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264" name="Oval 19"/>
              <p:cNvSpPr>
                <a:spLocks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84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262" name="Rectangle 21"/>
            <p:cNvSpPr>
              <a:spLocks/>
            </p:cNvSpPr>
            <p:nvPr/>
          </p:nvSpPr>
          <p:spPr bwMode="auto">
            <a:xfrm>
              <a:off x="588" y="1351"/>
              <a:ext cx="2188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4300" b="1" kern="0" dirty="0">
                  <a:solidFill>
                    <a:srgbClr val="FFFFFF"/>
                  </a:solidFill>
                  <a:latin typeface="Agency FB" panose="020B0503020202020204" pitchFamily="34" charset="0"/>
                  <a:ea typeface="微软雅黑"/>
                  <a:cs typeface="Bebas Neue" charset="0"/>
                  <a:sym typeface="Bebas Neue" charset="0"/>
                </a:rPr>
                <a:t>13%</a:t>
              </a:r>
            </a:p>
          </p:txBody>
        </p:sp>
      </p:grpSp>
      <p:grpSp>
        <p:nvGrpSpPr>
          <p:cNvPr id="265" name="Group 11"/>
          <p:cNvGrpSpPr/>
          <p:nvPr/>
        </p:nvGrpSpPr>
        <p:grpSpPr>
          <a:xfrm>
            <a:off x="1417868" y="5506760"/>
            <a:ext cx="488208" cy="482154"/>
            <a:chOff x="944950" y="4029717"/>
            <a:chExt cx="382700" cy="382700"/>
          </a:xfrm>
        </p:grpSpPr>
        <p:sp>
          <p:nvSpPr>
            <p:cNvPr id="266" name="Oval 214"/>
            <p:cNvSpPr/>
            <p:nvPr/>
          </p:nvSpPr>
          <p:spPr bwMode="auto">
            <a:xfrm>
              <a:off x="944950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67" name="Freeform 8"/>
            <p:cNvSpPr>
              <a:spLocks noEditPoints="1"/>
            </p:cNvSpPr>
            <p:nvPr/>
          </p:nvSpPr>
          <p:spPr bwMode="auto">
            <a:xfrm>
              <a:off x="1014178" y="4107508"/>
              <a:ext cx="223229" cy="228082"/>
            </a:xfrm>
            <a:custGeom>
              <a:avLst/>
              <a:gdLst>
                <a:gd name="T0" fmla="*/ 104 w 156"/>
                <a:gd name="T1" fmla="*/ 53 h 159"/>
                <a:gd name="T2" fmla="*/ 104 w 156"/>
                <a:gd name="T3" fmla="*/ 34 h 159"/>
                <a:gd name="T4" fmla="*/ 123 w 156"/>
                <a:gd name="T5" fmla="*/ 34 h 159"/>
                <a:gd name="T6" fmla="*/ 123 w 156"/>
                <a:gd name="T7" fmla="*/ 53 h 159"/>
                <a:gd name="T8" fmla="*/ 104 w 156"/>
                <a:gd name="T9" fmla="*/ 53 h 159"/>
                <a:gd name="T10" fmla="*/ 96 w 156"/>
                <a:gd name="T11" fmla="*/ 104 h 159"/>
                <a:gd name="T12" fmla="*/ 150 w 156"/>
                <a:gd name="T13" fmla="*/ 10 h 159"/>
                <a:gd name="T14" fmla="*/ 149 w 156"/>
                <a:gd name="T15" fmla="*/ 8 h 159"/>
                <a:gd name="T16" fmla="*/ 146 w 156"/>
                <a:gd name="T17" fmla="*/ 7 h 159"/>
                <a:gd name="T18" fmla="*/ 55 w 156"/>
                <a:gd name="T19" fmla="*/ 62 h 159"/>
                <a:gd name="T20" fmla="*/ 4 w 156"/>
                <a:gd name="T21" fmla="*/ 105 h 159"/>
                <a:gd name="T22" fmla="*/ 11 w 156"/>
                <a:gd name="T23" fmla="*/ 113 h 159"/>
                <a:gd name="T24" fmla="*/ 30 w 156"/>
                <a:gd name="T25" fmla="*/ 106 h 159"/>
                <a:gd name="T26" fmla="*/ 52 w 156"/>
                <a:gd name="T27" fmla="*/ 129 h 159"/>
                <a:gd name="T28" fmla="*/ 45 w 156"/>
                <a:gd name="T29" fmla="*/ 148 h 159"/>
                <a:gd name="T30" fmla="*/ 53 w 156"/>
                <a:gd name="T31" fmla="*/ 156 h 159"/>
                <a:gd name="T32" fmla="*/ 96 w 156"/>
                <a:gd name="T33" fmla="*/ 10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68" name="Group 12"/>
          <p:cNvGrpSpPr/>
          <p:nvPr/>
        </p:nvGrpSpPr>
        <p:grpSpPr>
          <a:xfrm>
            <a:off x="3841116" y="5506760"/>
            <a:ext cx="488208" cy="482154"/>
            <a:chOff x="2844502" y="4029717"/>
            <a:chExt cx="382700" cy="382700"/>
          </a:xfrm>
        </p:grpSpPr>
        <p:sp>
          <p:nvSpPr>
            <p:cNvPr id="269" name="Oval 211"/>
            <p:cNvSpPr/>
            <p:nvPr/>
          </p:nvSpPr>
          <p:spPr bwMode="auto">
            <a:xfrm>
              <a:off x="2844502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0" name="Freeform 7"/>
            <p:cNvSpPr>
              <a:spLocks/>
            </p:cNvSpPr>
            <p:nvPr/>
          </p:nvSpPr>
          <p:spPr bwMode="auto">
            <a:xfrm>
              <a:off x="2927761" y="4069053"/>
              <a:ext cx="220945" cy="263458"/>
            </a:xfrm>
            <a:custGeom>
              <a:avLst/>
              <a:gdLst>
                <a:gd name="T0" fmla="*/ 150 w 156"/>
                <a:gd name="T1" fmla="*/ 66 h 186"/>
                <a:gd name="T2" fmla="*/ 16 w 156"/>
                <a:gd name="T3" fmla="*/ 55 h 186"/>
                <a:gd name="T4" fmla="*/ 0 w 156"/>
                <a:gd name="T5" fmla="*/ 61 h 186"/>
                <a:gd name="T6" fmla="*/ 32 w 156"/>
                <a:gd name="T7" fmla="*/ 185 h 186"/>
                <a:gd name="T8" fmla="*/ 49 w 156"/>
                <a:gd name="T9" fmla="*/ 185 h 186"/>
                <a:gd name="T10" fmla="*/ 34 w 156"/>
                <a:gd name="T11" fmla="*/ 124 h 186"/>
                <a:gd name="T12" fmla="*/ 154 w 156"/>
                <a:gd name="T13" fmla="*/ 70 h 186"/>
                <a:gd name="T14" fmla="*/ 150 w 156"/>
                <a:gd name="T15" fmla="*/ 6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1" name="Group 13"/>
          <p:cNvGrpSpPr/>
          <p:nvPr/>
        </p:nvGrpSpPr>
        <p:grpSpPr>
          <a:xfrm>
            <a:off x="6264363" y="5506760"/>
            <a:ext cx="488208" cy="482154"/>
            <a:chOff x="4744054" y="4029717"/>
            <a:chExt cx="382700" cy="382700"/>
          </a:xfrm>
        </p:grpSpPr>
        <p:sp>
          <p:nvSpPr>
            <p:cNvPr id="272" name="Oval 217"/>
            <p:cNvSpPr/>
            <p:nvPr/>
          </p:nvSpPr>
          <p:spPr bwMode="auto">
            <a:xfrm>
              <a:off x="4744054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3" name="Freeform 6"/>
            <p:cNvSpPr>
              <a:spLocks noEditPoints="1"/>
            </p:cNvSpPr>
            <p:nvPr/>
          </p:nvSpPr>
          <p:spPr bwMode="auto">
            <a:xfrm>
              <a:off x="4813750" y="4119643"/>
              <a:ext cx="204349" cy="204349"/>
            </a:xfrm>
            <a:custGeom>
              <a:avLst/>
              <a:gdLst>
                <a:gd name="T0" fmla="*/ 129 w 150"/>
                <a:gd name="T1" fmla="*/ 22 h 150"/>
                <a:gd name="T2" fmla="*/ 82 w 150"/>
                <a:gd name="T3" fmla="*/ 110 h 150"/>
                <a:gd name="T4" fmla="*/ 77 w 150"/>
                <a:gd name="T5" fmla="*/ 70 h 150"/>
                <a:gd name="T6" fmla="*/ 129 w 150"/>
                <a:gd name="T7" fmla="*/ 22 h 150"/>
                <a:gd name="T8" fmla="*/ 145 w 150"/>
                <a:gd name="T9" fmla="*/ 5 h 150"/>
                <a:gd name="T10" fmla="*/ 119 w 150"/>
                <a:gd name="T11" fmla="*/ 13 h 150"/>
                <a:gd name="T12" fmla="*/ 0 w 150"/>
                <a:gd name="T13" fmla="*/ 76 h 150"/>
                <a:gd name="T14" fmla="*/ 65 w 150"/>
                <a:gd name="T15" fmla="*/ 85 h 150"/>
                <a:gd name="T16" fmla="*/ 74 w 150"/>
                <a:gd name="T17" fmla="*/ 150 h 150"/>
                <a:gd name="T18" fmla="*/ 137 w 150"/>
                <a:gd name="T19" fmla="*/ 31 h 150"/>
                <a:gd name="T20" fmla="*/ 145 w 150"/>
                <a:gd name="T21" fmla="*/ 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274" name="Group 14"/>
          <p:cNvGrpSpPr/>
          <p:nvPr/>
        </p:nvGrpSpPr>
        <p:grpSpPr>
          <a:xfrm>
            <a:off x="8687611" y="5506760"/>
            <a:ext cx="488208" cy="482154"/>
            <a:chOff x="6643606" y="4029717"/>
            <a:chExt cx="382700" cy="382700"/>
          </a:xfrm>
        </p:grpSpPr>
        <p:sp>
          <p:nvSpPr>
            <p:cNvPr id="275" name="Oval 220"/>
            <p:cNvSpPr/>
            <p:nvPr/>
          </p:nvSpPr>
          <p:spPr bwMode="auto">
            <a:xfrm>
              <a:off x="6643606" y="4029717"/>
              <a:ext cx="382700" cy="382700"/>
            </a:xfrm>
            <a:prstGeom prst="ellipse">
              <a:avLst/>
            </a:prstGeom>
            <a:solidFill>
              <a:schemeClr val="tx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23718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6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76" name="Freeform 9"/>
            <p:cNvSpPr>
              <a:spLocks noEditPoints="1"/>
            </p:cNvSpPr>
            <p:nvPr/>
          </p:nvSpPr>
          <p:spPr bwMode="auto">
            <a:xfrm>
              <a:off x="6707521" y="4115328"/>
              <a:ext cx="250582" cy="200961"/>
            </a:xfrm>
            <a:custGeom>
              <a:avLst/>
              <a:gdLst>
                <a:gd name="T0" fmla="*/ 144 w 171"/>
                <a:gd name="T1" fmla="*/ 69 h 137"/>
                <a:gd name="T2" fmla="*/ 133 w 171"/>
                <a:gd name="T3" fmla="*/ 79 h 137"/>
                <a:gd name="T4" fmla="*/ 86 w 171"/>
                <a:gd name="T5" fmla="*/ 117 h 137"/>
                <a:gd name="T6" fmla="*/ 52 w 171"/>
                <a:gd name="T7" fmla="*/ 103 h 137"/>
                <a:gd name="T8" fmla="*/ 37 w 171"/>
                <a:gd name="T9" fmla="*/ 103 h 137"/>
                <a:gd name="T10" fmla="*/ 37 w 171"/>
                <a:gd name="T11" fmla="*/ 117 h 137"/>
                <a:gd name="T12" fmla="*/ 86 w 171"/>
                <a:gd name="T13" fmla="*/ 137 h 137"/>
                <a:gd name="T14" fmla="*/ 151 w 171"/>
                <a:gd name="T15" fmla="*/ 89 h 137"/>
                <a:gd name="T16" fmla="*/ 171 w 171"/>
                <a:gd name="T17" fmla="*/ 89 h 137"/>
                <a:gd name="T18" fmla="*/ 171 w 171"/>
                <a:gd name="T19" fmla="*/ 69 h 137"/>
                <a:gd name="T20" fmla="*/ 144 w 171"/>
                <a:gd name="T21" fmla="*/ 69 h 137"/>
                <a:gd name="T22" fmla="*/ 39 w 171"/>
                <a:gd name="T23" fmla="*/ 58 h 137"/>
                <a:gd name="T24" fmla="*/ 86 w 171"/>
                <a:gd name="T25" fmla="*/ 21 h 137"/>
                <a:gd name="T26" fmla="*/ 120 w 171"/>
                <a:gd name="T27" fmla="*/ 35 h 137"/>
                <a:gd name="T28" fmla="*/ 134 w 171"/>
                <a:gd name="T29" fmla="*/ 35 h 137"/>
                <a:gd name="T30" fmla="*/ 134 w 171"/>
                <a:gd name="T31" fmla="*/ 20 h 137"/>
                <a:gd name="T32" fmla="*/ 86 w 171"/>
                <a:gd name="T33" fmla="*/ 0 h 137"/>
                <a:gd name="T34" fmla="*/ 20 w 171"/>
                <a:gd name="T35" fmla="*/ 48 h 137"/>
                <a:gd name="T36" fmla="*/ 0 w 171"/>
                <a:gd name="T37" fmla="*/ 48 h 137"/>
                <a:gd name="T38" fmla="*/ 0 w 171"/>
                <a:gd name="T39" fmla="*/ 69 h 137"/>
                <a:gd name="T40" fmla="*/ 27 w 171"/>
                <a:gd name="T41" fmla="*/ 69 h 137"/>
                <a:gd name="T42" fmla="*/ 39 w 171"/>
                <a:gd name="T43" fmla="*/ 58 h 137"/>
                <a:gd name="T44" fmla="*/ 58 w 171"/>
                <a:gd name="T45" fmla="*/ 69 h 137"/>
                <a:gd name="T46" fmla="*/ 86 w 171"/>
                <a:gd name="T47" fmla="*/ 96 h 137"/>
                <a:gd name="T48" fmla="*/ 113 w 171"/>
                <a:gd name="T49" fmla="*/ 69 h 137"/>
                <a:gd name="T50" fmla="*/ 86 w 171"/>
                <a:gd name="T51" fmla="*/ 41 h 137"/>
                <a:gd name="T52" fmla="*/ 58 w 171"/>
                <a:gd name="T53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81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FFFFFF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82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9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400"/>
                            </p:stCondLst>
                            <p:childTnLst>
                              <p:par>
                                <p:cTn id="1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9900"/>
                            </p:stCondLst>
                            <p:childTnLst>
                              <p:par>
                                <p:cTn id="1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" grpId="0" animBg="1"/>
      <p:bldP spid="247" grpId="0"/>
      <p:bldP spid="248" grpId="0"/>
      <p:bldP spid="249" grpId="0"/>
      <p:bldP spid="250" grpId="0"/>
      <p:bldP spid="281" grpId="0"/>
      <p:bldP spid="282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28"/>
          <p:cNvGrpSpPr>
            <a:grpSpLocks/>
          </p:cNvGrpSpPr>
          <p:nvPr/>
        </p:nvGrpSpPr>
        <p:grpSpPr bwMode="auto">
          <a:xfrm>
            <a:off x="1037596" y="4464223"/>
            <a:ext cx="4129817" cy="1088279"/>
            <a:chOff x="0" y="616"/>
            <a:chExt cx="5438" cy="1451"/>
          </a:xfrm>
        </p:grpSpPr>
        <p:sp>
          <p:nvSpPr>
            <p:cNvPr id="83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sz="1200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4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0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aphicFrame>
        <p:nvGraphicFramePr>
          <p:cNvPr id="85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3010088"/>
              </p:ext>
            </p:extLst>
          </p:nvPr>
        </p:nvGraphicFramePr>
        <p:xfrm>
          <a:off x="2376661" y="2015951"/>
          <a:ext cx="6656845" cy="2177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7" name="Group 28"/>
          <p:cNvGrpSpPr>
            <a:grpSpLocks/>
          </p:cNvGrpSpPr>
          <p:nvPr/>
        </p:nvGrpSpPr>
        <p:grpSpPr bwMode="auto">
          <a:xfrm>
            <a:off x="6311740" y="4464223"/>
            <a:ext cx="4129817" cy="1088279"/>
            <a:chOff x="0" y="616"/>
            <a:chExt cx="5438" cy="1451"/>
          </a:xfrm>
        </p:grpSpPr>
        <p:sp>
          <p:nvSpPr>
            <p:cNvPr id="88" name="Rectangle 32"/>
            <p:cNvSpPr>
              <a:spLocks/>
            </p:cNvSpPr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200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5</a:t>
              </a:r>
              <a:r>
                <a:rPr lang="zh-CN" altLang="en-US" sz="12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分钟之内</a:t>
              </a:r>
              <a:endParaRPr lang="en-US" altLang="zh-CN" sz="1200" dirty="0">
                <a:solidFill>
                  <a:srgbClr val="4D4D4D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89" name="Rectangle 33"/>
            <p:cNvSpPr>
              <a:spLocks/>
            </p:cNvSpPr>
            <p:nvPr/>
          </p:nvSpPr>
          <p:spPr bwMode="auto">
            <a:xfrm>
              <a:off x="0" y="616"/>
              <a:ext cx="403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20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9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9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71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00"/>
                                        <p:tgtEl>
                                          <p:spTgt spid="8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8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8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00"/>
                                        <p:tgtEl>
                                          <p:spTgt spid="8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00"/>
                                        <p:tgtEl>
                                          <p:spTgt spid="8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400"/>
                                        <p:tgtEl>
                                          <p:spTgt spid="8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8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8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400"/>
                                        <p:tgtEl>
                                          <p:spTgt spid="8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6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5" grpId="0">
        <p:bldSub>
          <a:bldChart bld="seriesEl"/>
        </p:bldSub>
      </p:bldGraphic>
      <p:bldP spid="90" grpId="0"/>
      <p:bldP spid="91" grpId="0"/>
    </p:bldLst>
  </p:timing>
  <p:extLst mod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2"/>
          <p:cNvGrpSpPr>
            <a:grpSpLocks/>
          </p:cNvGrpSpPr>
          <p:nvPr/>
        </p:nvGrpSpPr>
        <p:grpSpPr bwMode="auto">
          <a:xfrm>
            <a:off x="1239443" y="4708068"/>
            <a:ext cx="1540235" cy="836275"/>
            <a:chOff x="0" y="28"/>
            <a:chExt cx="2360" cy="1115"/>
          </a:xfrm>
        </p:grpSpPr>
        <p:sp>
          <p:nvSpPr>
            <p:cNvPr id="31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32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8"/>
          <p:cNvSpPr/>
          <p:nvPr/>
        </p:nvSpPr>
        <p:spPr bwMode="auto">
          <a:xfrm>
            <a:off x="1147606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4" name="Rectangle 136"/>
          <p:cNvSpPr/>
          <p:nvPr/>
        </p:nvSpPr>
        <p:spPr bwMode="auto">
          <a:xfrm>
            <a:off x="3016876" y="1890428"/>
            <a:ext cx="1878520" cy="2653946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137"/>
          <p:cNvSpPr/>
          <p:nvPr/>
        </p:nvSpPr>
        <p:spPr bwMode="auto">
          <a:xfrm>
            <a:off x="4895398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6" name="Rectangle 138"/>
          <p:cNvSpPr/>
          <p:nvPr/>
        </p:nvSpPr>
        <p:spPr bwMode="auto">
          <a:xfrm>
            <a:off x="6764668" y="1890428"/>
            <a:ext cx="1878520" cy="2653946"/>
          </a:xfrm>
          <a:prstGeom prst="rect">
            <a:avLst/>
          </a:prstGeom>
          <a:solidFill>
            <a:srgbClr val="000000">
              <a:lumMod val="50000"/>
              <a:lumOff val="5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Rectangle 139"/>
          <p:cNvSpPr/>
          <p:nvPr/>
        </p:nvSpPr>
        <p:spPr bwMode="auto">
          <a:xfrm>
            <a:off x="8638827" y="1890428"/>
            <a:ext cx="1878520" cy="2653946"/>
          </a:xfrm>
          <a:prstGeom prst="rect">
            <a:avLst/>
          </a:prstGeom>
          <a:solidFill>
            <a:srgbClr val="000000">
              <a:lumMod val="75000"/>
              <a:lumOff val="25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添加图片</a:t>
            </a:r>
            <a:endParaRPr lang="en-US" altLang="zh-CN" sz="1600" b="1" kern="0" dirty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38" name="Group 22"/>
          <p:cNvGrpSpPr>
            <a:grpSpLocks/>
          </p:cNvGrpSpPr>
          <p:nvPr/>
        </p:nvGrpSpPr>
        <p:grpSpPr bwMode="auto">
          <a:xfrm>
            <a:off x="3077801" y="4708068"/>
            <a:ext cx="1540235" cy="836275"/>
            <a:chOff x="0" y="28"/>
            <a:chExt cx="2360" cy="1115"/>
          </a:xfrm>
        </p:grpSpPr>
        <p:sp>
          <p:nvSpPr>
            <p:cNvPr id="39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0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1" name="Group 22"/>
          <p:cNvGrpSpPr>
            <a:grpSpLocks/>
          </p:cNvGrpSpPr>
          <p:nvPr/>
        </p:nvGrpSpPr>
        <p:grpSpPr bwMode="auto">
          <a:xfrm>
            <a:off x="4983593" y="4708068"/>
            <a:ext cx="1540235" cy="836275"/>
            <a:chOff x="0" y="28"/>
            <a:chExt cx="2360" cy="1115"/>
          </a:xfrm>
        </p:grpSpPr>
        <p:sp>
          <p:nvSpPr>
            <p:cNvPr id="42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3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4" name="Group 22"/>
          <p:cNvGrpSpPr>
            <a:grpSpLocks/>
          </p:cNvGrpSpPr>
          <p:nvPr/>
        </p:nvGrpSpPr>
        <p:grpSpPr bwMode="auto">
          <a:xfrm>
            <a:off x="6852461" y="4708068"/>
            <a:ext cx="1540235" cy="836275"/>
            <a:chOff x="0" y="28"/>
            <a:chExt cx="2360" cy="1115"/>
          </a:xfrm>
        </p:grpSpPr>
        <p:sp>
          <p:nvSpPr>
            <p:cNvPr id="45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6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22"/>
          <p:cNvGrpSpPr>
            <a:grpSpLocks/>
          </p:cNvGrpSpPr>
          <p:nvPr/>
        </p:nvGrpSpPr>
        <p:grpSpPr bwMode="auto">
          <a:xfrm>
            <a:off x="8757306" y="4708068"/>
            <a:ext cx="1540235" cy="836275"/>
            <a:chOff x="0" y="28"/>
            <a:chExt cx="2360" cy="1115"/>
          </a:xfrm>
        </p:grpSpPr>
        <p:sp>
          <p:nvSpPr>
            <p:cNvPr id="48" name="Rectangle 23"/>
            <p:cNvSpPr>
              <a:spLocks/>
            </p:cNvSpPr>
            <p:nvPr/>
          </p:nvSpPr>
          <p:spPr bwMode="auto">
            <a:xfrm>
              <a:off x="0" y="28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添加标题</a:t>
              </a:r>
              <a:endParaRPr lang="en-US" altLang="zh-CN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24"/>
            <p:cNvSpPr>
              <a:spLocks/>
            </p:cNvSpPr>
            <p:nvPr/>
          </p:nvSpPr>
          <p:spPr bwMode="auto">
            <a:xfrm>
              <a:off x="0" y="368"/>
              <a:ext cx="2360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5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50" grpId="0"/>
      <p:bldP spid="51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bg1">
              <a:alpha val="80000"/>
            </a:scheme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876077" y="3528119"/>
            <a:ext cx="9542052" cy="70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sz="40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1440557" y="4104183"/>
            <a:ext cx="8413093" cy="415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rPr>
              <a:t>分钟之内。 此处添加详细文本描述，建议与标题相关并符合整体语言风格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888" y="3528119"/>
            <a:ext cx="2877985" cy="3532892"/>
          </a:xfrm>
          <a:prstGeom prst="rect">
            <a:avLst/>
          </a:prstGeom>
        </p:spPr>
      </p:pic>
      <p:sp>
        <p:nvSpPr>
          <p:cNvPr id="9" name="Freeform 15">
            <a:extLst>
              <a:ext uri="{FF2B5EF4-FFF2-40B4-BE49-F238E27FC236}">
                <a16:creationId xmlns:a16="http://schemas.microsoft.com/office/drawing/2014/main" xmlns="" id="{B835F662-A578-457A-A621-41D61D498193}"/>
              </a:ext>
            </a:extLst>
          </p:cNvPr>
          <p:cNvSpPr>
            <a:spLocks/>
          </p:cNvSpPr>
          <p:nvPr/>
        </p:nvSpPr>
        <p:spPr bwMode="auto">
          <a:xfrm>
            <a:off x="4711569" y="1459468"/>
            <a:ext cx="2000086" cy="1744332"/>
          </a:xfrm>
          <a:custGeom>
            <a:avLst/>
            <a:gdLst>
              <a:gd name="T0" fmla="*/ 77 w 1306"/>
              <a:gd name="T1" fmla="*/ 0 h 1306"/>
              <a:gd name="T2" fmla="*/ 1231 w 1306"/>
              <a:gd name="T3" fmla="*/ 0 h 1306"/>
              <a:gd name="T4" fmla="*/ 1254 w 1306"/>
              <a:gd name="T5" fmla="*/ 4 h 1306"/>
              <a:gd name="T6" fmla="*/ 1275 w 1306"/>
              <a:gd name="T7" fmla="*/ 16 h 1306"/>
              <a:gd name="T8" fmla="*/ 1292 w 1306"/>
              <a:gd name="T9" fmla="*/ 32 h 1306"/>
              <a:gd name="T10" fmla="*/ 1303 w 1306"/>
              <a:gd name="T11" fmla="*/ 53 h 1306"/>
              <a:gd name="T12" fmla="*/ 1306 w 1306"/>
              <a:gd name="T13" fmla="*/ 77 h 1306"/>
              <a:gd name="T14" fmla="*/ 1306 w 1306"/>
              <a:gd name="T15" fmla="*/ 1231 h 1306"/>
              <a:gd name="T16" fmla="*/ 1303 w 1306"/>
              <a:gd name="T17" fmla="*/ 1254 h 1306"/>
              <a:gd name="T18" fmla="*/ 1292 w 1306"/>
              <a:gd name="T19" fmla="*/ 1275 h 1306"/>
              <a:gd name="T20" fmla="*/ 1275 w 1306"/>
              <a:gd name="T21" fmla="*/ 1292 h 1306"/>
              <a:gd name="T22" fmla="*/ 1254 w 1306"/>
              <a:gd name="T23" fmla="*/ 1303 h 1306"/>
              <a:gd name="T24" fmla="*/ 1231 w 1306"/>
              <a:gd name="T25" fmla="*/ 1306 h 1306"/>
              <a:gd name="T26" fmla="*/ 77 w 1306"/>
              <a:gd name="T27" fmla="*/ 1306 h 1306"/>
              <a:gd name="T28" fmla="*/ 53 w 1306"/>
              <a:gd name="T29" fmla="*/ 1303 h 1306"/>
              <a:gd name="T30" fmla="*/ 32 w 1306"/>
              <a:gd name="T31" fmla="*/ 1292 h 1306"/>
              <a:gd name="T32" fmla="*/ 16 w 1306"/>
              <a:gd name="T33" fmla="*/ 1275 h 1306"/>
              <a:gd name="T34" fmla="*/ 4 w 1306"/>
              <a:gd name="T35" fmla="*/ 1254 h 1306"/>
              <a:gd name="T36" fmla="*/ 0 w 1306"/>
              <a:gd name="T37" fmla="*/ 1231 h 1306"/>
              <a:gd name="T38" fmla="*/ 0 w 1306"/>
              <a:gd name="T39" fmla="*/ 77 h 1306"/>
              <a:gd name="T40" fmla="*/ 4 w 1306"/>
              <a:gd name="T41" fmla="*/ 53 h 1306"/>
              <a:gd name="T42" fmla="*/ 16 w 1306"/>
              <a:gd name="T43" fmla="*/ 32 h 1306"/>
              <a:gd name="T44" fmla="*/ 32 w 1306"/>
              <a:gd name="T45" fmla="*/ 16 h 1306"/>
              <a:gd name="T46" fmla="*/ 53 w 1306"/>
              <a:gd name="T47" fmla="*/ 4 h 1306"/>
              <a:gd name="T48" fmla="*/ 77 w 1306"/>
              <a:gd name="T49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06" h="1306">
                <a:moveTo>
                  <a:pt x="77" y="0"/>
                </a:moveTo>
                <a:lnTo>
                  <a:pt x="1231" y="0"/>
                </a:lnTo>
                <a:lnTo>
                  <a:pt x="1254" y="4"/>
                </a:lnTo>
                <a:lnTo>
                  <a:pt x="1275" y="16"/>
                </a:lnTo>
                <a:lnTo>
                  <a:pt x="1292" y="32"/>
                </a:lnTo>
                <a:lnTo>
                  <a:pt x="1303" y="53"/>
                </a:lnTo>
                <a:lnTo>
                  <a:pt x="1306" y="77"/>
                </a:lnTo>
                <a:lnTo>
                  <a:pt x="1306" y="1231"/>
                </a:lnTo>
                <a:lnTo>
                  <a:pt x="1303" y="1254"/>
                </a:lnTo>
                <a:lnTo>
                  <a:pt x="1292" y="1275"/>
                </a:lnTo>
                <a:lnTo>
                  <a:pt x="1275" y="1292"/>
                </a:lnTo>
                <a:lnTo>
                  <a:pt x="1254" y="1303"/>
                </a:lnTo>
                <a:lnTo>
                  <a:pt x="1231" y="1306"/>
                </a:lnTo>
                <a:lnTo>
                  <a:pt x="77" y="1306"/>
                </a:lnTo>
                <a:lnTo>
                  <a:pt x="53" y="1303"/>
                </a:lnTo>
                <a:lnTo>
                  <a:pt x="32" y="1292"/>
                </a:lnTo>
                <a:lnTo>
                  <a:pt x="16" y="1275"/>
                </a:lnTo>
                <a:lnTo>
                  <a:pt x="4" y="1254"/>
                </a:lnTo>
                <a:lnTo>
                  <a:pt x="0" y="1231"/>
                </a:lnTo>
                <a:lnTo>
                  <a:pt x="0" y="77"/>
                </a:lnTo>
                <a:lnTo>
                  <a:pt x="4" y="53"/>
                </a:lnTo>
                <a:lnTo>
                  <a:pt x="16" y="32"/>
                </a:lnTo>
                <a:lnTo>
                  <a:pt x="32" y="16"/>
                </a:lnTo>
                <a:lnTo>
                  <a:pt x="53" y="4"/>
                </a:lnTo>
                <a:lnTo>
                  <a:pt x="77" y="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  <a:ln w="57150">
            <a:solidFill>
              <a:schemeClr val="tx2">
                <a:lumMod val="75000"/>
              </a:schemeClr>
            </a:solidFill>
            <a:prstDash val="solid"/>
            <a:round/>
            <a:headEnd/>
            <a:tailEnd/>
          </a:ln>
          <a:effectLst>
            <a:outerShdw blurRad="177800" dist="203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ctr" anchorCtr="1" compatLnSpc="1">
            <a:prstTxWarp prst="textNoShape">
              <a:avLst/>
            </a:prstTxWarp>
          </a:bodyPr>
          <a:lstStyle/>
          <a:p>
            <a:endParaRPr lang="zh-CN" altLang="en-US" sz="8344" dirty="0">
              <a:solidFill>
                <a:srgbClr val="AE002B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D813B6D-4174-44EA-B922-C761B898EF7E}"/>
              </a:ext>
            </a:extLst>
          </p:cNvPr>
          <p:cNvSpPr txBox="1"/>
          <p:nvPr/>
        </p:nvSpPr>
        <p:spPr>
          <a:xfrm>
            <a:off x="4976321" y="1592184"/>
            <a:ext cx="1432787" cy="14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103" dirty="0">
                <a:solidFill>
                  <a:schemeClr val="bg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9103" dirty="0">
              <a:solidFill>
                <a:schemeClr val="bg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773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agram 22"/>
          <p:cNvGraphicFramePr/>
          <p:nvPr>
            <p:extLst>
              <p:ext uri="{D42A27DB-BD31-4B8C-83A1-F6EECF244321}">
                <p14:modId xmlns:p14="http://schemas.microsoft.com/office/powerpoint/2010/main" val="1627183699"/>
              </p:ext>
            </p:extLst>
          </p:nvPr>
        </p:nvGraphicFramePr>
        <p:xfrm>
          <a:off x="3923188" y="1943943"/>
          <a:ext cx="3779384" cy="2488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ectangle 2"/>
          <p:cNvSpPr>
            <a:spLocks/>
          </p:cNvSpPr>
          <p:nvPr/>
        </p:nvSpPr>
        <p:spPr bwMode="auto">
          <a:xfrm>
            <a:off x="1152525" y="4635486"/>
            <a:ext cx="9355042" cy="8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3" spcCol="371155" anchor="t"/>
          <a:lstStyle/>
          <a:p>
            <a:pPr algn="ju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</a:t>
            </a:r>
          </a:p>
        </p:txBody>
      </p:sp>
      <p:sp>
        <p:nvSpPr>
          <p:cNvPr id="14" name="Rectangle 45"/>
          <p:cNvSpPr>
            <a:spLocks/>
          </p:cNvSpPr>
          <p:nvPr/>
        </p:nvSpPr>
        <p:spPr bwMode="auto">
          <a:xfrm>
            <a:off x="1872605" y="536280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 build="p"/>
      <p:bldP spid="14" grpId="0"/>
      <p:bldP spid="15" grpId="0"/>
    </p:bldLst>
  </p:timing>
  <p:extLst mod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4"/>
          <p:cNvSpPr/>
          <p:nvPr/>
        </p:nvSpPr>
        <p:spPr bwMode="auto">
          <a:xfrm>
            <a:off x="0" y="0"/>
            <a:ext cx="11664950" cy="23328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矩形 36"/>
          <p:cNvSpPr/>
          <p:nvPr/>
        </p:nvSpPr>
        <p:spPr bwMode="auto">
          <a:xfrm>
            <a:off x="-1" y="0"/>
            <a:ext cx="11664951" cy="2332876"/>
          </a:xfrm>
          <a:prstGeom prst="rect">
            <a:avLst/>
          </a:prstGeom>
          <a:solidFill>
            <a:srgbClr val="000000">
              <a:alpha val="83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76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8" name="Round Diagonal Corner Rectangle 3"/>
          <p:cNvSpPr/>
          <p:nvPr/>
        </p:nvSpPr>
        <p:spPr bwMode="auto">
          <a:xfrm rot="5400000">
            <a:off x="8692440" y="2202084"/>
            <a:ext cx="1344953" cy="2288151"/>
          </a:xfrm>
          <a:prstGeom prst="round2Diag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9" name="Rectangle 1"/>
          <p:cNvSpPr>
            <a:spLocks/>
          </p:cNvSpPr>
          <p:nvPr/>
        </p:nvSpPr>
        <p:spPr bwMode="auto">
          <a:xfrm>
            <a:off x="1188897" y="2642289"/>
            <a:ext cx="3123247" cy="1370436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2249928" y="2868041"/>
            <a:ext cx="1837078" cy="1007278"/>
            <a:chOff x="0" y="0"/>
            <a:chExt cx="2419" cy="1343"/>
          </a:xfrm>
        </p:grpSpPr>
        <p:sp>
          <p:nvSpPr>
            <p:cNvPr id="43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4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45" name="Round Diagonal Corner Rectangle 180"/>
          <p:cNvSpPr/>
          <p:nvPr/>
        </p:nvSpPr>
        <p:spPr bwMode="auto">
          <a:xfrm rot="5400000">
            <a:off x="8692442" y="3890587"/>
            <a:ext cx="1344953" cy="2288149"/>
          </a:xfrm>
          <a:prstGeom prst="round2Diag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23718" tIns="61859" rIns="123718" bIns="61859" numCol="1" rtlCol="0" anchor="t" anchorCtr="0" compatLnSpc="1">
            <a:prstTxWarp prst="textNoShape">
              <a:avLst/>
            </a:prstTxWarp>
          </a:bodyPr>
          <a:lstStyle/>
          <a:p>
            <a:pPr algn="ctr" defTabSz="1237183" fontAlgn="base">
              <a:spcBef>
                <a:spcPct val="0"/>
              </a:spcBef>
              <a:spcAft>
                <a:spcPct val="0"/>
              </a:spcAft>
            </a:pPr>
            <a:endParaRPr lang="en-US" sz="7600" dirty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6" name="Rectangle 1"/>
          <p:cNvSpPr>
            <a:spLocks/>
          </p:cNvSpPr>
          <p:nvPr/>
        </p:nvSpPr>
        <p:spPr bwMode="auto">
          <a:xfrm>
            <a:off x="4732613" y="2642289"/>
            <a:ext cx="3123247" cy="1370436"/>
          </a:xfrm>
          <a:prstGeom prst="rect">
            <a:avLst/>
          </a:prstGeom>
          <a:noFill/>
          <a:ln w="3175" cap="flat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47" name="Group 41"/>
          <p:cNvGrpSpPr>
            <a:grpSpLocks/>
          </p:cNvGrpSpPr>
          <p:nvPr/>
        </p:nvGrpSpPr>
        <p:grpSpPr bwMode="auto">
          <a:xfrm>
            <a:off x="5793643" y="2868041"/>
            <a:ext cx="1837078" cy="1007278"/>
            <a:chOff x="0" y="0"/>
            <a:chExt cx="2419" cy="1343"/>
          </a:xfrm>
        </p:grpSpPr>
        <p:sp>
          <p:nvSpPr>
            <p:cNvPr id="48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9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0" name="Rectangle 1"/>
          <p:cNvSpPr>
            <a:spLocks/>
          </p:cNvSpPr>
          <p:nvPr/>
        </p:nvSpPr>
        <p:spPr bwMode="auto">
          <a:xfrm>
            <a:off x="1188897" y="4333183"/>
            <a:ext cx="3123247" cy="1370436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1" name="Group 41"/>
          <p:cNvGrpSpPr>
            <a:grpSpLocks/>
          </p:cNvGrpSpPr>
          <p:nvPr/>
        </p:nvGrpSpPr>
        <p:grpSpPr bwMode="auto">
          <a:xfrm>
            <a:off x="2249928" y="4558936"/>
            <a:ext cx="1837078" cy="1007278"/>
            <a:chOff x="0" y="0"/>
            <a:chExt cx="2419" cy="1343"/>
          </a:xfrm>
        </p:grpSpPr>
        <p:sp>
          <p:nvSpPr>
            <p:cNvPr id="52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3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54" name="Rectangle 1"/>
          <p:cNvSpPr>
            <a:spLocks/>
          </p:cNvSpPr>
          <p:nvPr/>
        </p:nvSpPr>
        <p:spPr bwMode="auto">
          <a:xfrm>
            <a:off x="4732613" y="4333183"/>
            <a:ext cx="3123247" cy="1370436"/>
          </a:xfrm>
          <a:prstGeom prst="rect">
            <a:avLst/>
          </a:pr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55" name="Group 41"/>
          <p:cNvGrpSpPr>
            <a:grpSpLocks/>
          </p:cNvGrpSpPr>
          <p:nvPr/>
        </p:nvGrpSpPr>
        <p:grpSpPr bwMode="auto">
          <a:xfrm>
            <a:off x="5793643" y="4558936"/>
            <a:ext cx="1837078" cy="1007278"/>
            <a:chOff x="0" y="0"/>
            <a:chExt cx="2419" cy="1343"/>
          </a:xfrm>
        </p:grpSpPr>
        <p:sp>
          <p:nvSpPr>
            <p:cNvPr id="56" name="Rectangle 42"/>
            <p:cNvSpPr>
              <a:spLocks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sz="15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7" name="Rectangle 43"/>
            <p:cNvSpPr>
              <a:spLocks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rgbClr val="000000"/>
                  </a:solidFill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此处添加详细文本描述，建议与标题相关并符合整体语言风格，语言描述尽量</a:t>
              </a:r>
              <a:endParaRPr 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6"/>
          <p:cNvGrpSpPr/>
          <p:nvPr/>
        </p:nvGrpSpPr>
        <p:grpSpPr>
          <a:xfrm>
            <a:off x="4952767" y="4571889"/>
            <a:ext cx="662230" cy="654019"/>
            <a:chOff x="3882408" y="3628838"/>
            <a:chExt cx="519113" cy="519113"/>
          </a:xfrm>
        </p:grpSpPr>
        <p:sp>
          <p:nvSpPr>
            <p:cNvPr id="59" name="Oval 51"/>
            <p:cNvSpPr>
              <a:spLocks/>
            </p:cNvSpPr>
            <p:nvPr/>
          </p:nvSpPr>
          <p:spPr bwMode="auto">
            <a:xfrm>
              <a:off x="3882408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4014295" y="3748869"/>
              <a:ext cx="268831" cy="276236"/>
            </a:xfrm>
            <a:custGeom>
              <a:avLst/>
              <a:gdLst>
                <a:gd name="T0" fmla="*/ 13 w 154"/>
                <a:gd name="T1" fmla="*/ 28 h 158"/>
                <a:gd name="T2" fmla="*/ 34 w 154"/>
                <a:gd name="T3" fmla="*/ 28 h 158"/>
                <a:gd name="T4" fmla="*/ 43 w 154"/>
                <a:gd name="T5" fmla="*/ 73 h 158"/>
                <a:gd name="T6" fmla="*/ 13 w 154"/>
                <a:gd name="T7" fmla="*/ 28 h 158"/>
                <a:gd name="T8" fmla="*/ 77 w 154"/>
                <a:gd name="T9" fmla="*/ 11 h 158"/>
                <a:gd name="T10" fmla="*/ 110 w 154"/>
                <a:gd name="T11" fmla="*/ 24 h 158"/>
                <a:gd name="T12" fmla="*/ 77 w 154"/>
                <a:gd name="T13" fmla="*/ 37 h 158"/>
                <a:gd name="T14" fmla="*/ 45 w 154"/>
                <a:gd name="T15" fmla="*/ 24 h 158"/>
                <a:gd name="T16" fmla="*/ 77 w 154"/>
                <a:gd name="T17" fmla="*/ 11 h 158"/>
                <a:gd name="T18" fmla="*/ 111 w 154"/>
                <a:gd name="T19" fmla="*/ 73 h 158"/>
                <a:gd name="T20" fmla="*/ 121 w 154"/>
                <a:gd name="T21" fmla="*/ 28 h 158"/>
                <a:gd name="T22" fmla="*/ 142 w 154"/>
                <a:gd name="T23" fmla="*/ 28 h 158"/>
                <a:gd name="T24" fmla="*/ 111 w 154"/>
                <a:gd name="T25" fmla="*/ 73 h 158"/>
                <a:gd name="T26" fmla="*/ 87 w 154"/>
                <a:gd name="T27" fmla="*/ 116 h 158"/>
                <a:gd name="T28" fmla="*/ 112 w 154"/>
                <a:gd name="T29" fmla="*/ 87 h 158"/>
                <a:gd name="T30" fmla="*/ 154 w 154"/>
                <a:gd name="T31" fmla="*/ 22 h 158"/>
                <a:gd name="T32" fmla="*/ 148 w 154"/>
                <a:gd name="T33" fmla="*/ 16 h 158"/>
                <a:gd name="T34" fmla="*/ 119 w 154"/>
                <a:gd name="T35" fmla="*/ 16 h 158"/>
                <a:gd name="T36" fmla="*/ 77 w 154"/>
                <a:gd name="T37" fmla="*/ 0 h 158"/>
                <a:gd name="T38" fmla="*/ 36 w 154"/>
                <a:gd name="T39" fmla="*/ 16 h 158"/>
                <a:gd name="T40" fmla="*/ 6 w 154"/>
                <a:gd name="T41" fmla="*/ 16 h 158"/>
                <a:gd name="T42" fmla="*/ 0 w 154"/>
                <a:gd name="T43" fmla="*/ 22 h 158"/>
                <a:gd name="T44" fmla="*/ 42 w 154"/>
                <a:gd name="T45" fmla="*/ 87 h 158"/>
                <a:gd name="T46" fmla="*/ 67 w 154"/>
                <a:gd name="T47" fmla="*/ 116 h 158"/>
                <a:gd name="T48" fmla="*/ 67 w 154"/>
                <a:gd name="T49" fmla="*/ 128 h 158"/>
                <a:gd name="T50" fmla="*/ 39 w 154"/>
                <a:gd name="T51" fmla="*/ 143 h 158"/>
                <a:gd name="T52" fmla="*/ 77 w 154"/>
                <a:gd name="T53" fmla="*/ 158 h 158"/>
                <a:gd name="T54" fmla="*/ 115 w 154"/>
                <a:gd name="T55" fmla="*/ 143 h 158"/>
                <a:gd name="T56" fmla="*/ 87 w 154"/>
                <a:gd name="T57" fmla="*/ 128 h 158"/>
                <a:gd name="T58" fmla="*/ 87 w 154"/>
                <a:gd name="T59" fmla="*/ 116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4952767" y="2880994"/>
            <a:ext cx="662230" cy="654019"/>
            <a:chOff x="3882408" y="2286727"/>
            <a:chExt cx="519113" cy="519113"/>
          </a:xfrm>
        </p:grpSpPr>
        <p:sp>
          <p:nvSpPr>
            <p:cNvPr id="62" name="Oval 51"/>
            <p:cNvSpPr>
              <a:spLocks/>
            </p:cNvSpPr>
            <p:nvPr/>
          </p:nvSpPr>
          <p:spPr bwMode="auto">
            <a:xfrm>
              <a:off x="3882408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993143" y="2389474"/>
              <a:ext cx="292530" cy="297714"/>
            </a:xfrm>
            <a:custGeom>
              <a:avLst/>
              <a:gdLst>
                <a:gd name="T0" fmla="*/ 48 w 167"/>
                <a:gd name="T1" fmla="*/ 170 h 170"/>
                <a:gd name="T2" fmla="*/ 18 w 167"/>
                <a:gd name="T3" fmla="*/ 158 h 170"/>
                <a:gd name="T4" fmla="*/ 20 w 167"/>
                <a:gd name="T5" fmla="*/ 97 h 170"/>
                <a:gd name="T6" fmla="*/ 105 w 167"/>
                <a:gd name="T7" fmla="*/ 12 h 170"/>
                <a:gd name="T8" fmla="*/ 135 w 167"/>
                <a:gd name="T9" fmla="*/ 3 h 170"/>
                <a:gd name="T10" fmla="*/ 157 w 167"/>
                <a:gd name="T11" fmla="*/ 24 h 170"/>
                <a:gd name="T12" fmla="*/ 148 w 167"/>
                <a:gd name="T13" fmla="*/ 54 h 170"/>
                <a:gd name="T14" fmla="*/ 66 w 167"/>
                <a:gd name="T15" fmla="*/ 136 h 170"/>
                <a:gd name="T16" fmla="*/ 51 w 167"/>
                <a:gd name="T17" fmla="*/ 143 h 170"/>
                <a:gd name="T18" fmla="*/ 38 w 167"/>
                <a:gd name="T19" fmla="*/ 139 h 170"/>
                <a:gd name="T20" fmla="*/ 41 w 167"/>
                <a:gd name="T21" fmla="*/ 110 h 170"/>
                <a:gd name="T22" fmla="*/ 98 w 167"/>
                <a:gd name="T23" fmla="*/ 53 h 170"/>
                <a:gd name="T24" fmla="*/ 106 w 167"/>
                <a:gd name="T25" fmla="*/ 53 h 170"/>
                <a:gd name="T26" fmla="*/ 106 w 167"/>
                <a:gd name="T27" fmla="*/ 62 h 170"/>
                <a:gd name="T28" fmla="*/ 49 w 167"/>
                <a:gd name="T29" fmla="*/ 119 h 170"/>
                <a:gd name="T30" fmla="*/ 46 w 167"/>
                <a:gd name="T31" fmla="*/ 130 h 170"/>
                <a:gd name="T32" fmla="*/ 50 w 167"/>
                <a:gd name="T33" fmla="*/ 132 h 170"/>
                <a:gd name="T34" fmla="*/ 58 w 167"/>
                <a:gd name="T35" fmla="*/ 127 h 170"/>
                <a:gd name="T36" fmla="*/ 139 w 167"/>
                <a:gd name="T37" fmla="*/ 46 h 170"/>
                <a:gd name="T38" fmla="*/ 145 w 167"/>
                <a:gd name="T39" fmla="*/ 27 h 170"/>
                <a:gd name="T40" fmla="*/ 132 w 167"/>
                <a:gd name="T41" fmla="*/ 14 h 170"/>
                <a:gd name="T42" fmla="*/ 114 w 167"/>
                <a:gd name="T43" fmla="*/ 20 h 170"/>
                <a:gd name="T44" fmla="*/ 29 w 167"/>
                <a:gd name="T45" fmla="*/ 105 h 170"/>
                <a:gd name="T46" fmla="*/ 27 w 167"/>
                <a:gd name="T47" fmla="*/ 150 h 170"/>
                <a:gd name="T48" fmla="*/ 71 w 167"/>
                <a:gd name="T49" fmla="*/ 148 h 170"/>
                <a:gd name="T50" fmla="*/ 156 w 167"/>
                <a:gd name="T51" fmla="*/ 63 h 170"/>
                <a:gd name="T52" fmla="*/ 165 w 167"/>
                <a:gd name="T53" fmla="*/ 63 h 170"/>
                <a:gd name="T54" fmla="*/ 165 w 167"/>
                <a:gd name="T55" fmla="*/ 71 h 170"/>
                <a:gd name="T56" fmla="*/ 80 w 167"/>
                <a:gd name="T57" fmla="*/ 156 h 170"/>
                <a:gd name="T58" fmla="*/ 48 w 167"/>
                <a:gd name="T59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7" h="170">
                  <a:moveTo>
                    <a:pt x="48" y="170"/>
                  </a:moveTo>
                  <a:cubicBezTo>
                    <a:pt x="37" y="170"/>
                    <a:pt x="26" y="166"/>
                    <a:pt x="18" y="158"/>
                  </a:cubicBezTo>
                  <a:cubicBezTo>
                    <a:pt x="4" y="143"/>
                    <a:pt x="0" y="117"/>
                    <a:pt x="20" y="97"/>
                  </a:cubicBezTo>
                  <a:cubicBezTo>
                    <a:pt x="32" y="85"/>
                    <a:pt x="81" y="36"/>
                    <a:pt x="105" y="12"/>
                  </a:cubicBezTo>
                  <a:cubicBezTo>
                    <a:pt x="114" y="3"/>
                    <a:pt x="125" y="0"/>
                    <a:pt x="135" y="3"/>
                  </a:cubicBezTo>
                  <a:cubicBezTo>
                    <a:pt x="146" y="5"/>
                    <a:pt x="154" y="14"/>
                    <a:pt x="157" y="24"/>
                  </a:cubicBezTo>
                  <a:cubicBezTo>
                    <a:pt x="160" y="35"/>
                    <a:pt x="156" y="46"/>
                    <a:pt x="148" y="54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2" y="140"/>
                    <a:pt x="57" y="143"/>
                    <a:pt x="51" y="143"/>
                  </a:cubicBezTo>
                  <a:cubicBezTo>
                    <a:pt x="46" y="144"/>
                    <a:pt x="41" y="142"/>
                    <a:pt x="38" y="139"/>
                  </a:cubicBezTo>
                  <a:cubicBezTo>
                    <a:pt x="31" y="133"/>
                    <a:pt x="30" y="121"/>
                    <a:pt x="41" y="110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1"/>
                    <a:pt x="104" y="51"/>
                    <a:pt x="106" y="53"/>
                  </a:cubicBezTo>
                  <a:cubicBezTo>
                    <a:pt x="109" y="55"/>
                    <a:pt x="109" y="59"/>
                    <a:pt x="106" y="62"/>
                  </a:cubicBezTo>
                  <a:cubicBezTo>
                    <a:pt x="49" y="119"/>
                    <a:pt x="49" y="119"/>
                    <a:pt x="49" y="119"/>
                  </a:cubicBezTo>
                  <a:cubicBezTo>
                    <a:pt x="44" y="124"/>
                    <a:pt x="44" y="128"/>
                    <a:pt x="46" y="130"/>
                  </a:cubicBezTo>
                  <a:cubicBezTo>
                    <a:pt x="47" y="131"/>
                    <a:pt x="48" y="132"/>
                    <a:pt x="50" y="132"/>
                  </a:cubicBezTo>
                  <a:cubicBezTo>
                    <a:pt x="52" y="131"/>
                    <a:pt x="55" y="130"/>
                    <a:pt x="58" y="127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145" y="40"/>
                    <a:pt x="147" y="34"/>
                    <a:pt x="145" y="27"/>
                  </a:cubicBezTo>
                  <a:cubicBezTo>
                    <a:pt x="144" y="21"/>
                    <a:pt x="138" y="16"/>
                    <a:pt x="132" y="14"/>
                  </a:cubicBezTo>
                  <a:cubicBezTo>
                    <a:pt x="126" y="13"/>
                    <a:pt x="119" y="15"/>
                    <a:pt x="114" y="20"/>
                  </a:cubicBezTo>
                  <a:cubicBezTo>
                    <a:pt x="89" y="45"/>
                    <a:pt x="41" y="93"/>
                    <a:pt x="29" y="105"/>
                  </a:cubicBezTo>
                  <a:cubicBezTo>
                    <a:pt x="13" y="121"/>
                    <a:pt x="17" y="139"/>
                    <a:pt x="27" y="150"/>
                  </a:cubicBezTo>
                  <a:cubicBezTo>
                    <a:pt x="37" y="160"/>
                    <a:pt x="55" y="164"/>
                    <a:pt x="71" y="148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9" y="60"/>
                    <a:pt x="162" y="60"/>
                    <a:pt x="165" y="63"/>
                  </a:cubicBezTo>
                  <a:cubicBezTo>
                    <a:pt x="167" y="65"/>
                    <a:pt x="167" y="69"/>
                    <a:pt x="165" y="71"/>
                  </a:cubicBezTo>
                  <a:cubicBezTo>
                    <a:pt x="80" y="156"/>
                    <a:pt x="80" y="156"/>
                    <a:pt x="80" y="156"/>
                  </a:cubicBezTo>
                  <a:cubicBezTo>
                    <a:pt x="70" y="166"/>
                    <a:pt x="58" y="170"/>
                    <a:pt x="48" y="1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4" name="Group 5"/>
          <p:cNvGrpSpPr/>
          <p:nvPr/>
        </p:nvGrpSpPr>
        <p:grpSpPr>
          <a:xfrm>
            <a:off x="1409051" y="4571889"/>
            <a:ext cx="662230" cy="654019"/>
            <a:chOff x="1104536" y="3628838"/>
            <a:chExt cx="519113" cy="519113"/>
          </a:xfrm>
        </p:grpSpPr>
        <p:sp>
          <p:nvSpPr>
            <p:cNvPr id="65" name="Oval 51"/>
            <p:cNvSpPr>
              <a:spLocks/>
            </p:cNvSpPr>
            <p:nvPr/>
          </p:nvSpPr>
          <p:spPr bwMode="auto">
            <a:xfrm>
              <a:off x="1104536" y="3628838"/>
              <a:ext cx="519113" cy="5191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6" name="Freeform 8"/>
            <p:cNvSpPr>
              <a:spLocks noEditPoints="1"/>
            </p:cNvSpPr>
            <p:nvPr/>
          </p:nvSpPr>
          <p:spPr bwMode="auto">
            <a:xfrm>
              <a:off x="1237821" y="3770666"/>
              <a:ext cx="241429" cy="242169"/>
            </a:xfrm>
            <a:custGeom>
              <a:avLst/>
              <a:gdLst>
                <a:gd name="T0" fmla="*/ 18 w 138"/>
                <a:gd name="T1" fmla="*/ 69 h 138"/>
                <a:gd name="T2" fmla="*/ 0 w 138"/>
                <a:gd name="T3" fmla="*/ 69 h 138"/>
                <a:gd name="T4" fmla="*/ 0 w 138"/>
                <a:gd name="T5" fmla="*/ 121 h 138"/>
                <a:gd name="T6" fmla="*/ 18 w 138"/>
                <a:gd name="T7" fmla="*/ 138 h 138"/>
                <a:gd name="T8" fmla="*/ 69 w 138"/>
                <a:gd name="T9" fmla="*/ 138 h 138"/>
                <a:gd name="T10" fmla="*/ 69 w 138"/>
                <a:gd name="T11" fmla="*/ 121 h 138"/>
                <a:gd name="T12" fmla="*/ 18 w 138"/>
                <a:gd name="T13" fmla="*/ 121 h 138"/>
                <a:gd name="T14" fmla="*/ 18 w 138"/>
                <a:gd name="T15" fmla="*/ 69 h 138"/>
                <a:gd name="T16" fmla="*/ 121 w 138"/>
                <a:gd name="T17" fmla="*/ 86 h 138"/>
                <a:gd name="T18" fmla="*/ 52 w 138"/>
                <a:gd name="T19" fmla="*/ 86 h 138"/>
                <a:gd name="T20" fmla="*/ 52 w 138"/>
                <a:gd name="T21" fmla="*/ 18 h 138"/>
                <a:gd name="T22" fmla="*/ 121 w 138"/>
                <a:gd name="T23" fmla="*/ 18 h 138"/>
                <a:gd name="T24" fmla="*/ 121 w 138"/>
                <a:gd name="T25" fmla="*/ 86 h 138"/>
                <a:gd name="T26" fmla="*/ 121 w 138"/>
                <a:gd name="T27" fmla="*/ 0 h 138"/>
                <a:gd name="T28" fmla="*/ 52 w 138"/>
                <a:gd name="T29" fmla="*/ 0 h 138"/>
                <a:gd name="T30" fmla="*/ 35 w 138"/>
                <a:gd name="T31" fmla="*/ 17 h 138"/>
                <a:gd name="T32" fmla="*/ 35 w 138"/>
                <a:gd name="T33" fmla="*/ 86 h 138"/>
                <a:gd name="T34" fmla="*/ 52 w 138"/>
                <a:gd name="T35" fmla="*/ 103 h 138"/>
                <a:gd name="T36" fmla="*/ 121 w 138"/>
                <a:gd name="T37" fmla="*/ 103 h 138"/>
                <a:gd name="T38" fmla="*/ 138 w 138"/>
                <a:gd name="T39" fmla="*/ 86 h 138"/>
                <a:gd name="T40" fmla="*/ 138 w 138"/>
                <a:gd name="T41" fmla="*/ 18 h 138"/>
                <a:gd name="T42" fmla="*/ 121 w 138"/>
                <a:gd name="T4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67" name="Group 1"/>
          <p:cNvGrpSpPr/>
          <p:nvPr/>
        </p:nvGrpSpPr>
        <p:grpSpPr>
          <a:xfrm>
            <a:off x="1409051" y="2880994"/>
            <a:ext cx="662230" cy="654019"/>
            <a:chOff x="1104536" y="2286727"/>
            <a:chExt cx="519113" cy="519113"/>
          </a:xfrm>
        </p:grpSpPr>
        <p:sp>
          <p:nvSpPr>
            <p:cNvPr id="68" name="Oval 51"/>
            <p:cNvSpPr>
              <a:spLocks/>
            </p:cNvSpPr>
            <p:nvPr/>
          </p:nvSpPr>
          <p:spPr bwMode="auto">
            <a:xfrm>
              <a:off x="1104536" y="2286727"/>
              <a:ext cx="519113" cy="5191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9" name="Freeform 9"/>
            <p:cNvSpPr>
              <a:spLocks noEditPoints="1"/>
            </p:cNvSpPr>
            <p:nvPr/>
          </p:nvSpPr>
          <p:spPr bwMode="auto">
            <a:xfrm>
              <a:off x="1215337" y="2432230"/>
              <a:ext cx="278458" cy="224396"/>
            </a:xfrm>
            <a:custGeom>
              <a:avLst/>
              <a:gdLst>
                <a:gd name="T0" fmla="*/ 54 w 159"/>
                <a:gd name="T1" fmla="*/ 126 h 128"/>
                <a:gd name="T2" fmla="*/ 57 w 159"/>
                <a:gd name="T3" fmla="*/ 127 h 128"/>
                <a:gd name="T4" fmla="*/ 81 w 159"/>
                <a:gd name="T5" fmla="*/ 105 h 128"/>
                <a:gd name="T6" fmla="*/ 54 w 159"/>
                <a:gd name="T7" fmla="*/ 91 h 128"/>
                <a:gd name="T8" fmla="*/ 54 w 159"/>
                <a:gd name="T9" fmla="*/ 126 h 128"/>
                <a:gd name="T10" fmla="*/ 154 w 159"/>
                <a:gd name="T11" fmla="*/ 1 h 128"/>
                <a:gd name="T12" fmla="*/ 3 w 159"/>
                <a:gd name="T13" fmla="*/ 54 h 128"/>
                <a:gd name="T14" fmla="*/ 2 w 159"/>
                <a:gd name="T15" fmla="*/ 58 h 128"/>
                <a:gd name="T16" fmla="*/ 35 w 159"/>
                <a:gd name="T17" fmla="*/ 71 h 128"/>
                <a:gd name="T18" fmla="*/ 35 w 159"/>
                <a:gd name="T19" fmla="*/ 71 h 128"/>
                <a:gd name="T20" fmla="*/ 54 w 159"/>
                <a:gd name="T21" fmla="*/ 79 h 128"/>
                <a:gd name="T22" fmla="*/ 148 w 159"/>
                <a:gd name="T23" fmla="*/ 10 h 128"/>
                <a:gd name="T24" fmla="*/ 150 w 159"/>
                <a:gd name="T25" fmla="*/ 12 h 128"/>
                <a:gd name="T26" fmla="*/ 83 w 159"/>
                <a:gd name="T27" fmla="*/ 85 h 128"/>
                <a:gd name="T28" fmla="*/ 83 w 159"/>
                <a:gd name="T29" fmla="*/ 85 h 128"/>
                <a:gd name="T30" fmla="*/ 79 w 159"/>
                <a:gd name="T31" fmla="*/ 89 h 128"/>
                <a:gd name="T32" fmla="*/ 84 w 159"/>
                <a:gd name="T33" fmla="*/ 92 h 128"/>
                <a:gd name="T34" fmla="*/ 84 w 159"/>
                <a:gd name="T35" fmla="*/ 92 h 128"/>
                <a:gd name="T36" fmla="*/ 127 w 159"/>
                <a:gd name="T37" fmla="*/ 115 h 128"/>
                <a:gd name="T38" fmla="*/ 133 w 159"/>
                <a:gd name="T39" fmla="*/ 112 h 128"/>
                <a:gd name="T40" fmla="*/ 158 w 159"/>
                <a:gd name="T41" fmla="*/ 5 h 128"/>
                <a:gd name="T42" fmla="*/ 154 w 159"/>
                <a:gd name="T43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9" h="128">
                  <a:moveTo>
                    <a:pt x="54" y="126"/>
                  </a:moveTo>
                  <a:cubicBezTo>
                    <a:pt x="54" y="128"/>
                    <a:pt x="55" y="128"/>
                    <a:pt x="57" y="127"/>
                  </a:cubicBezTo>
                  <a:cubicBezTo>
                    <a:pt x="59" y="125"/>
                    <a:pt x="81" y="105"/>
                    <a:pt x="81" y="105"/>
                  </a:cubicBezTo>
                  <a:cubicBezTo>
                    <a:pt x="54" y="91"/>
                    <a:pt x="54" y="91"/>
                    <a:pt x="54" y="91"/>
                  </a:cubicBezTo>
                  <a:cubicBezTo>
                    <a:pt x="54" y="126"/>
                    <a:pt x="54" y="126"/>
                    <a:pt x="54" y="126"/>
                  </a:cubicBezTo>
                  <a:close/>
                  <a:moveTo>
                    <a:pt x="154" y="1"/>
                  </a:moveTo>
                  <a:cubicBezTo>
                    <a:pt x="151" y="2"/>
                    <a:pt x="5" y="53"/>
                    <a:pt x="3" y="54"/>
                  </a:cubicBezTo>
                  <a:cubicBezTo>
                    <a:pt x="0" y="55"/>
                    <a:pt x="0" y="57"/>
                    <a:pt x="2" y="58"/>
                  </a:cubicBezTo>
                  <a:cubicBezTo>
                    <a:pt x="6" y="60"/>
                    <a:pt x="35" y="71"/>
                    <a:pt x="35" y="71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147" y="11"/>
                    <a:pt x="148" y="10"/>
                  </a:cubicBezTo>
                  <a:cubicBezTo>
                    <a:pt x="150" y="9"/>
                    <a:pt x="151" y="11"/>
                    <a:pt x="150" y="12"/>
                  </a:cubicBezTo>
                  <a:cubicBezTo>
                    <a:pt x="149" y="13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84" y="92"/>
                    <a:pt x="84" y="92"/>
                  </a:cubicBezTo>
                  <a:cubicBezTo>
                    <a:pt x="84" y="92"/>
                    <a:pt x="124" y="113"/>
                    <a:pt x="127" y="115"/>
                  </a:cubicBezTo>
                  <a:cubicBezTo>
                    <a:pt x="129" y="116"/>
                    <a:pt x="132" y="115"/>
                    <a:pt x="133" y="112"/>
                  </a:cubicBezTo>
                  <a:cubicBezTo>
                    <a:pt x="134" y="108"/>
                    <a:pt x="158" y="7"/>
                    <a:pt x="158" y="5"/>
                  </a:cubicBezTo>
                  <a:cubicBezTo>
                    <a:pt x="159" y="2"/>
                    <a:pt x="157" y="0"/>
                    <a:pt x="1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70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EA4C4C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71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079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5" grpId="0" animBg="1"/>
      <p:bldP spid="46" grpId="0" animBg="1"/>
      <p:bldP spid="50" grpId="0" animBg="1"/>
      <p:bldP spid="54" grpId="0" animBg="1"/>
      <p:bldP spid="70" grpId="0"/>
      <p:bldP spid="71" grpId="0"/>
    </p:bldLst>
  </p:timing>
  <p:extLst mod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Freeform 6"/>
          <p:cNvSpPr>
            <a:spLocks/>
          </p:cNvSpPr>
          <p:nvPr/>
        </p:nvSpPr>
        <p:spPr bwMode="auto">
          <a:xfrm>
            <a:off x="3146553" y="3170231"/>
            <a:ext cx="1619784" cy="818141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7" name="Freeform 6"/>
          <p:cNvSpPr>
            <a:spLocks/>
          </p:cNvSpPr>
          <p:nvPr/>
        </p:nvSpPr>
        <p:spPr bwMode="auto">
          <a:xfrm>
            <a:off x="4047079" y="2493150"/>
            <a:ext cx="1619784" cy="149522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8" name="Freeform 6"/>
          <p:cNvSpPr>
            <a:spLocks/>
          </p:cNvSpPr>
          <p:nvPr/>
        </p:nvSpPr>
        <p:spPr bwMode="auto">
          <a:xfrm>
            <a:off x="5057365" y="2805769"/>
            <a:ext cx="1619784" cy="1182603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000000">
              <a:alpha val="90000"/>
            </a:srgb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19" name="Freeform 6"/>
          <p:cNvSpPr>
            <a:spLocks/>
          </p:cNvSpPr>
          <p:nvPr/>
        </p:nvSpPr>
        <p:spPr bwMode="auto">
          <a:xfrm>
            <a:off x="5971092" y="1972318"/>
            <a:ext cx="1619784" cy="20160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tx1">
              <a:alpha val="99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20" name="Rectangle 148"/>
          <p:cNvSpPr/>
          <p:nvPr/>
        </p:nvSpPr>
        <p:spPr>
          <a:xfrm>
            <a:off x="3032873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1" name="Rectangle 149"/>
          <p:cNvSpPr/>
          <p:nvPr/>
        </p:nvSpPr>
        <p:spPr>
          <a:xfrm>
            <a:off x="4048874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2" name="Rectangle 159"/>
          <p:cNvSpPr/>
          <p:nvPr/>
        </p:nvSpPr>
        <p:spPr>
          <a:xfrm>
            <a:off x="5130308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23" name="Rectangle 160"/>
          <p:cNvSpPr/>
          <p:nvPr/>
        </p:nvSpPr>
        <p:spPr>
          <a:xfrm>
            <a:off x="6053778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grpSp>
        <p:nvGrpSpPr>
          <p:cNvPr id="124" name="Group 161"/>
          <p:cNvGrpSpPr/>
          <p:nvPr/>
        </p:nvGrpSpPr>
        <p:grpSpPr>
          <a:xfrm>
            <a:off x="3631163" y="2832252"/>
            <a:ext cx="623538" cy="377717"/>
            <a:chOff x="1506113" y="3001904"/>
            <a:chExt cx="488783" cy="299805"/>
          </a:xfrm>
        </p:grpSpPr>
        <p:sp>
          <p:nvSpPr>
            <p:cNvPr id="125" name="Oval 162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6" name="Rectangle 163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45%</a:t>
              </a:r>
            </a:p>
          </p:txBody>
        </p:sp>
      </p:grpSp>
      <p:grpSp>
        <p:nvGrpSpPr>
          <p:cNvPr id="127" name="Group 164"/>
          <p:cNvGrpSpPr/>
          <p:nvPr/>
        </p:nvGrpSpPr>
        <p:grpSpPr>
          <a:xfrm>
            <a:off x="4539785" y="2173963"/>
            <a:ext cx="623538" cy="377717"/>
            <a:chOff x="1506113" y="3001904"/>
            <a:chExt cx="488783" cy="299805"/>
          </a:xfrm>
        </p:grpSpPr>
        <p:sp>
          <p:nvSpPr>
            <p:cNvPr id="128" name="Oval 165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29" name="Rectangle 166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grpSp>
        <p:nvGrpSpPr>
          <p:cNvPr id="130" name="Group 167"/>
          <p:cNvGrpSpPr/>
          <p:nvPr/>
        </p:nvGrpSpPr>
        <p:grpSpPr>
          <a:xfrm>
            <a:off x="5552093" y="2478002"/>
            <a:ext cx="623538" cy="377717"/>
            <a:chOff x="1506113" y="3001904"/>
            <a:chExt cx="488783" cy="299805"/>
          </a:xfrm>
        </p:grpSpPr>
        <p:sp>
          <p:nvSpPr>
            <p:cNvPr id="131" name="Oval 16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2" name="Rectangle 169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50%</a:t>
              </a:r>
            </a:p>
          </p:txBody>
        </p:sp>
      </p:grpSp>
      <p:grpSp>
        <p:nvGrpSpPr>
          <p:cNvPr id="133" name="Group 170"/>
          <p:cNvGrpSpPr/>
          <p:nvPr/>
        </p:nvGrpSpPr>
        <p:grpSpPr>
          <a:xfrm>
            <a:off x="6460221" y="1726082"/>
            <a:ext cx="623538" cy="377717"/>
            <a:chOff x="1506113" y="3001904"/>
            <a:chExt cx="488783" cy="299805"/>
          </a:xfrm>
        </p:grpSpPr>
        <p:sp>
          <p:nvSpPr>
            <p:cNvPr id="134" name="Oval 171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5" name="Rectangle 172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85%</a:t>
              </a:r>
            </a:p>
          </p:txBody>
        </p:sp>
      </p:grpSp>
      <p:sp>
        <p:nvSpPr>
          <p:cNvPr id="136" name="Freeform 6"/>
          <p:cNvSpPr>
            <a:spLocks/>
          </p:cNvSpPr>
          <p:nvPr/>
        </p:nvSpPr>
        <p:spPr bwMode="auto">
          <a:xfrm>
            <a:off x="6793257" y="2493150"/>
            <a:ext cx="1619784" cy="149522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7" name="Group 177"/>
          <p:cNvGrpSpPr/>
          <p:nvPr/>
        </p:nvGrpSpPr>
        <p:grpSpPr>
          <a:xfrm>
            <a:off x="7285963" y="2173963"/>
            <a:ext cx="623538" cy="377717"/>
            <a:chOff x="1506113" y="3001904"/>
            <a:chExt cx="488783" cy="299805"/>
          </a:xfrm>
        </p:grpSpPr>
        <p:sp>
          <p:nvSpPr>
            <p:cNvPr id="138" name="Oval 178"/>
            <p:cNvSpPr/>
            <p:nvPr/>
          </p:nvSpPr>
          <p:spPr>
            <a:xfrm>
              <a:off x="1600602" y="3001904"/>
              <a:ext cx="299805" cy="299805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9" name="Rectangle 179"/>
            <p:cNvSpPr/>
            <p:nvPr/>
          </p:nvSpPr>
          <p:spPr>
            <a:xfrm>
              <a:off x="1506113" y="3056078"/>
              <a:ext cx="488783" cy="2076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kern="0" dirty="0">
                  <a:solidFill>
                    <a:srgbClr val="FFFFFF"/>
                  </a:solidFill>
                  <a:latin typeface="微软雅黑"/>
                  <a:ea typeface="微软雅黑"/>
                  <a:cs typeface="Open Sans Condensed Light" pitchFamily="34" charset="0"/>
                  <a:sym typeface="Gill Sans" charset="0"/>
                </a:rPr>
                <a:t>65%</a:t>
              </a:r>
            </a:p>
          </p:txBody>
        </p:sp>
      </p:grpSp>
      <p:sp>
        <p:nvSpPr>
          <p:cNvPr id="140" name="Rectangle 180"/>
          <p:cNvSpPr/>
          <p:nvPr/>
        </p:nvSpPr>
        <p:spPr>
          <a:xfrm>
            <a:off x="7208122" y="4049620"/>
            <a:ext cx="1215099" cy="346525"/>
          </a:xfrm>
          <a:prstGeom prst="rect">
            <a:avLst/>
          </a:prstGeom>
        </p:spPr>
        <p:txBody>
          <a:bodyPr wrap="square" lIns="123718" tIns="61859" rIns="123718" bIns="61859" anchor="ctr"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00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1" name="Rectangle 43"/>
          <p:cNvSpPr>
            <a:spLocks/>
          </p:cNvSpPr>
          <p:nvPr/>
        </p:nvSpPr>
        <p:spPr bwMode="auto">
          <a:xfrm>
            <a:off x="1080517" y="4844099"/>
            <a:ext cx="9331960" cy="578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r>
              <a:rPr 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字以内</a:t>
            </a:r>
            <a:r>
              <a:rPr 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 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Regular" charset="0"/>
                <a:sym typeface="Lato Regular" charset="0"/>
              </a:rPr>
              <a:t>字之内。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Regular" charset="0"/>
              <a:sym typeface="Lato Regular" charset="0"/>
            </a:endParaRPr>
          </a:p>
        </p:txBody>
      </p:sp>
      <p:sp>
        <p:nvSpPr>
          <p:cNvPr id="142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3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692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8" grpId="0" animBg="1"/>
      <p:bldP spid="119" grpId="0" animBg="1"/>
      <p:bldP spid="120" grpId="0"/>
      <p:bldP spid="121" grpId="0"/>
      <p:bldP spid="122" grpId="0"/>
      <p:bldP spid="123" grpId="0"/>
      <p:bldP spid="136" grpId="0" animBg="1"/>
      <p:bldP spid="140" grpId="0"/>
      <p:bldP spid="141" grpId="0"/>
      <p:bldP spid="142" grpId="0"/>
      <p:bldP spid="14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6771716" y="4046938"/>
            <a:ext cx="4058353" cy="567101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936907" y="2247323"/>
            <a:ext cx="3546096" cy="4273996"/>
          </a:xfrm>
          <a:custGeom>
            <a:avLst/>
            <a:gdLst>
              <a:gd name="connsiteX0" fmla="*/ 0 w 3752850"/>
              <a:gd name="connsiteY0" fmla="*/ 0 h 4523190"/>
              <a:gd name="connsiteX1" fmla="*/ 3752850 w 3752850"/>
              <a:gd name="connsiteY1" fmla="*/ 1892521 h 4523190"/>
              <a:gd name="connsiteX2" fmla="*/ 3752850 w 3752850"/>
              <a:gd name="connsiteY2" fmla="*/ 4523190 h 4523190"/>
              <a:gd name="connsiteX3" fmla="*/ 0 w 3752850"/>
              <a:gd name="connsiteY3" fmla="*/ 4523190 h 4523190"/>
              <a:gd name="connsiteX4" fmla="*/ 0 w 3752850"/>
              <a:gd name="connsiteY4" fmla="*/ 0 h 452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4523190">
                <a:moveTo>
                  <a:pt x="0" y="0"/>
                </a:moveTo>
                <a:lnTo>
                  <a:pt x="3752850" y="1892521"/>
                </a:lnTo>
                <a:lnTo>
                  <a:pt x="3752850" y="4523190"/>
                </a:lnTo>
                <a:lnTo>
                  <a:pt x="0" y="45231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rtlCol="0" anchor="ctr"/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35909" y="1"/>
            <a:ext cx="3546096" cy="3994436"/>
          </a:xfrm>
          <a:custGeom>
            <a:avLst/>
            <a:gdLst>
              <a:gd name="connsiteX0" fmla="*/ 0 w 3752850"/>
              <a:gd name="connsiteY0" fmla="*/ 0 h 4227331"/>
              <a:gd name="connsiteX1" fmla="*/ 3752850 w 3752850"/>
              <a:gd name="connsiteY1" fmla="*/ 0 h 4227331"/>
              <a:gd name="connsiteX2" fmla="*/ 3752850 w 3752850"/>
              <a:gd name="connsiteY2" fmla="*/ 4227331 h 4227331"/>
              <a:gd name="connsiteX3" fmla="*/ 0 w 3752850"/>
              <a:gd name="connsiteY3" fmla="*/ 2334810 h 4227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52850" h="4227331">
                <a:moveTo>
                  <a:pt x="0" y="0"/>
                </a:moveTo>
                <a:lnTo>
                  <a:pt x="3752850" y="0"/>
                </a:lnTo>
                <a:lnTo>
                  <a:pt x="3752850" y="4227331"/>
                </a:lnTo>
                <a:lnTo>
                  <a:pt x="0" y="2334810"/>
                </a:lnTo>
                <a:close/>
              </a:path>
            </a:pathLst>
          </a:custGeom>
        </p:spPr>
      </p:pic>
      <p:cxnSp>
        <p:nvCxnSpPr>
          <p:cNvPr id="13" name="直接连接符 12"/>
          <p:cNvCxnSpPr/>
          <p:nvPr/>
        </p:nvCxnSpPr>
        <p:spPr>
          <a:xfrm>
            <a:off x="1752929" y="2578190"/>
            <a:ext cx="3481612" cy="176498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98607" y="1952935"/>
            <a:ext cx="3472380" cy="176030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1229358" y="4602435"/>
            <a:ext cx="2899634" cy="940300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6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37904" y="4166205"/>
            <a:ext cx="3427036" cy="436252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ctr"/>
            <a:r>
              <a:rPr lang="en-US" altLang="zh-CN" sz="2268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1" name="KSO_Shape"/>
          <p:cNvSpPr/>
          <p:nvPr/>
        </p:nvSpPr>
        <p:spPr bwMode="auto">
          <a:xfrm>
            <a:off x="2236522" y="3610367"/>
            <a:ext cx="629801" cy="451357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86402" tIns="43201" rIns="86402" bIns="43201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defTabSz="864039">
              <a:defRPr/>
            </a:pPr>
            <a:endParaRPr lang="zh-CN" altLang="en-US" sz="1764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56675" y="2843790"/>
            <a:ext cx="5486730" cy="994930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</a:t>
            </a:r>
            <a:r>
              <a:rPr lang="en-US" altLang="zh-CN" sz="1134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您的内容打在这里，或者通过复制您的文本后，在此框中您的内容打在这里，或者通过复制您的文本后，在此框中选择粘贴，并选择只保留文字</a:t>
            </a:r>
            <a:r>
              <a:rPr lang="en-US" altLang="zh-CN" sz="1134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。</a:t>
            </a:r>
            <a:r>
              <a:rPr lang="en-US" altLang="zh-CN" sz="1134" dirty="0" err="1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</a:t>
            </a:r>
            <a:endParaRPr lang="en-US" altLang="zh-CN" sz="1134" dirty="0">
              <a:solidFill>
                <a:schemeClr val="bg1">
                  <a:lumMod val="50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398028" y="2174904"/>
            <a:ext cx="5012910" cy="668943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pPr defTabSz="864039">
              <a:defRPr/>
            </a:pPr>
            <a:r>
              <a:rPr lang="en-US" altLang="zh-CN" sz="3780" kern="0" dirty="0">
                <a:solidFill>
                  <a:schemeClr val="bg1">
                    <a:lumMod val="50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此处添加标题</a:t>
            </a:r>
          </a:p>
        </p:txBody>
      </p:sp>
      <p:sp>
        <p:nvSpPr>
          <p:cNvPr id="30" name="任意多边形 29"/>
          <p:cNvSpPr/>
          <p:nvPr/>
        </p:nvSpPr>
        <p:spPr>
          <a:xfrm>
            <a:off x="5494491" y="3935400"/>
            <a:ext cx="2439595" cy="567101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441150" y="2322875"/>
            <a:ext cx="161476" cy="362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02" tIns="43201" rIns="86402" bIns="43201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268">
              <a:solidFill>
                <a:schemeClr val="bg1">
                  <a:lumMod val="50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465690" y="3850878"/>
            <a:ext cx="1241379" cy="0"/>
          </a:xfrm>
          <a:prstGeom prst="line">
            <a:avLst/>
          </a:prstGeom>
          <a:ln>
            <a:solidFill>
              <a:srgbClr val="6565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等腰三角形 30"/>
          <p:cNvSpPr/>
          <p:nvPr/>
        </p:nvSpPr>
        <p:spPr>
          <a:xfrm>
            <a:off x="7674989" y="4503250"/>
            <a:ext cx="249745" cy="111003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-1" fmla="*/ 0 w 397643"/>
              <a:gd name="connsiteY0-2" fmla="*/ 74612 h 146050"/>
              <a:gd name="connsiteX1-3" fmla="*/ 242875 w 397643"/>
              <a:gd name="connsiteY1-4" fmla="*/ 0 h 146050"/>
              <a:gd name="connsiteX2-5" fmla="*/ 397643 w 397643"/>
              <a:gd name="connsiteY2-6" fmla="*/ 146050 h 146050"/>
              <a:gd name="connsiteX3-7" fmla="*/ 0 w 397643"/>
              <a:gd name="connsiteY3-8" fmla="*/ 74612 h 146050"/>
              <a:gd name="connsiteX0-9" fmla="*/ 0 w 242875"/>
              <a:gd name="connsiteY0-10" fmla="*/ 74612 h 191293"/>
              <a:gd name="connsiteX1-11" fmla="*/ 242875 w 242875"/>
              <a:gd name="connsiteY1-12" fmla="*/ 0 h 191293"/>
              <a:gd name="connsiteX2-13" fmla="*/ 233337 w 242875"/>
              <a:gd name="connsiteY2-14" fmla="*/ 191293 h 191293"/>
              <a:gd name="connsiteX3-15" fmla="*/ 0 w 242875"/>
              <a:gd name="connsiteY3-16" fmla="*/ 74612 h 191293"/>
              <a:gd name="connsiteX0-17" fmla="*/ 0 w 264307"/>
              <a:gd name="connsiteY0-18" fmla="*/ 793 h 117474"/>
              <a:gd name="connsiteX1-19" fmla="*/ 264307 w 264307"/>
              <a:gd name="connsiteY1-20" fmla="*/ 0 h 117474"/>
              <a:gd name="connsiteX2-21" fmla="*/ 233337 w 264307"/>
              <a:gd name="connsiteY2-22" fmla="*/ 117474 h 117474"/>
              <a:gd name="connsiteX3-23" fmla="*/ 0 w 264307"/>
              <a:gd name="connsiteY3-24" fmla="*/ 793 h 11747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rtlCol="0" anchor="ctr"/>
          <a:lstStyle/>
          <a:p>
            <a:pPr algn="ctr"/>
            <a:endParaRPr lang="zh-CN" altLang="en-US" sz="2268" dirty="0">
              <a:ea typeface="微软雅黑" panose="020B0503020204020204" pitchFamily="34" charset="-122"/>
            </a:endParaRPr>
          </a:p>
        </p:txBody>
      </p:sp>
      <p:grpSp>
        <p:nvGrpSpPr>
          <p:cNvPr id="2" name="组合 36"/>
          <p:cNvGrpSpPr/>
          <p:nvPr/>
        </p:nvGrpSpPr>
        <p:grpSpPr>
          <a:xfrm>
            <a:off x="10639170" y="2235062"/>
            <a:ext cx="481513" cy="450174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700"/>
              <a:ext cx="509588" cy="0"/>
            </a:xfrm>
            <a:prstGeom prst="line">
              <a:avLst/>
            </a:prstGeom>
            <a:ln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300" y="1295229"/>
              <a:ext cx="0" cy="476421"/>
            </a:xfrm>
            <a:prstGeom prst="line">
              <a:avLst/>
            </a:prstGeom>
            <a:ln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45">
            <a:extLst>
              <a:ext uri="{FF2B5EF4-FFF2-40B4-BE49-F238E27FC236}">
                <a16:creationId xmlns:a16="http://schemas.microsoft.com/office/drawing/2014/main" xmlns="" id="{AB97680E-4FCE-4B85-89AC-3E58167A7204}"/>
              </a:ext>
            </a:extLst>
          </p:cNvPr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199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Freeform 6"/>
          <p:cNvSpPr>
            <a:spLocks/>
          </p:cNvSpPr>
          <p:nvPr/>
        </p:nvSpPr>
        <p:spPr bwMode="auto">
          <a:xfrm>
            <a:off x="1" y="380"/>
            <a:ext cx="5798048" cy="6482176"/>
          </a:xfrm>
          <a:custGeom>
            <a:avLst/>
            <a:gdLst>
              <a:gd name="T0" fmla="*/ 0 w 2863"/>
              <a:gd name="T1" fmla="*/ 0 h 3241"/>
              <a:gd name="T2" fmla="*/ 2863 w 2863"/>
              <a:gd name="T3" fmla="*/ 0 h 3241"/>
              <a:gd name="T4" fmla="*/ 1101 w 2863"/>
              <a:gd name="T5" fmla="*/ 3241 h 3241"/>
              <a:gd name="T6" fmla="*/ 0 w 2863"/>
              <a:gd name="T7" fmla="*/ 3241 h 3241"/>
              <a:gd name="T8" fmla="*/ 0 w 2863"/>
              <a:gd name="T9" fmla="*/ 0 h 3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78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34" name="Freeform 14"/>
          <p:cNvSpPr>
            <a:spLocks/>
          </p:cNvSpPr>
          <p:nvPr/>
        </p:nvSpPr>
        <p:spPr bwMode="auto">
          <a:xfrm>
            <a:off x="2861769" y="4318182"/>
            <a:ext cx="3248365" cy="1048028"/>
          </a:xfrm>
          <a:custGeom>
            <a:avLst/>
            <a:gdLst>
              <a:gd name="T0" fmla="*/ 281 w 1604"/>
              <a:gd name="T1" fmla="*/ 0 h 524"/>
              <a:gd name="T2" fmla="*/ 1327 w 1604"/>
              <a:gd name="T3" fmla="*/ 0 h 524"/>
              <a:gd name="T4" fmla="*/ 1604 w 1604"/>
              <a:gd name="T5" fmla="*/ 524 h 524"/>
              <a:gd name="T6" fmla="*/ 6 w 1604"/>
              <a:gd name="T7" fmla="*/ 524 h 524"/>
              <a:gd name="T8" fmla="*/ 0 w 1604"/>
              <a:gd name="T9" fmla="*/ 515 h 524"/>
              <a:gd name="T10" fmla="*/ 281 w 1604"/>
              <a:gd name="T11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rgbClr val="969696">
              <a:lumMod val="60000"/>
              <a:lumOff val="4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5" name="Group 3"/>
          <p:cNvGrpSpPr/>
          <p:nvPr/>
        </p:nvGrpSpPr>
        <p:grpSpPr>
          <a:xfrm>
            <a:off x="2304653" y="4032175"/>
            <a:ext cx="1279904" cy="1316035"/>
            <a:chOff x="2227263" y="2427505"/>
            <a:chExt cx="1003300" cy="1044575"/>
          </a:xfrm>
        </p:grpSpPr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2230438" y="2427505"/>
              <a:ext cx="1000125" cy="227013"/>
            </a:xfrm>
            <a:custGeom>
              <a:avLst/>
              <a:gdLst>
                <a:gd name="T0" fmla="*/ 630 w 630"/>
                <a:gd name="T1" fmla="*/ 0 h 143"/>
                <a:gd name="T2" fmla="*/ 553 w 630"/>
                <a:gd name="T3" fmla="*/ 143 h 143"/>
                <a:gd name="T4" fmla="*/ 0 w 630"/>
                <a:gd name="T5" fmla="*/ 143 h 143"/>
                <a:gd name="T6" fmla="*/ 630 w 630"/>
                <a:gd name="T7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50000"/>
                  </a:srgbClr>
                </a:gs>
                <a:gs pos="37000">
                  <a:srgbClr val="969696">
                    <a:lumMod val="50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2227263" y="2654517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555 w 555"/>
                <a:gd name="T3" fmla="*/ 0 h 515"/>
                <a:gd name="T4" fmla="*/ 274 w 555"/>
                <a:gd name="T5" fmla="*/ 515 h 515"/>
                <a:gd name="T6" fmla="*/ 0 w 555"/>
                <a:gd name="T7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75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38" name="Freeform 16"/>
          <p:cNvSpPr>
            <a:spLocks/>
          </p:cNvSpPr>
          <p:nvPr/>
        </p:nvSpPr>
        <p:spPr bwMode="auto">
          <a:xfrm>
            <a:off x="3447961" y="3272179"/>
            <a:ext cx="3238239" cy="1048028"/>
          </a:xfrm>
          <a:custGeom>
            <a:avLst/>
            <a:gdLst>
              <a:gd name="T0" fmla="*/ 283 w 1599"/>
              <a:gd name="T1" fmla="*/ 0 h 524"/>
              <a:gd name="T2" fmla="*/ 1322 w 1599"/>
              <a:gd name="T3" fmla="*/ 0 h 524"/>
              <a:gd name="T4" fmla="*/ 1599 w 1599"/>
              <a:gd name="T5" fmla="*/ 524 h 524"/>
              <a:gd name="T6" fmla="*/ 0 w 1599"/>
              <a:gd name="T7" fmla="*/ 524 h 524"/>
              <a:gd name="T8" fmla="*/ 283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39" name="Group 2"/>
          <p:cNvGrpSpPr/>
          <p:nvPr/>
        </p:nvGrpSpPr>
        <p:grpSpPr>
          <a:xfrm>
            <a:off x="2876705" y="2980171"/>
            <a:ext cx="1300156" cy="1340036"/>
            <a:chOff x="2676525" y="1571842"/>
            <a:chExt cx="1019175" cy="1063625"/>
          </a:xfrm>
        </p:grpSpPr>
        <p:sp>
          <p:nvSpPr>
            <p:cNvPr id="140" name="Freeform 10"/>
            <p:cNvSpPr>
              <a:spLocks/>
            </p:cNvSpPr>
            <p:nvPr/>
          </p:nvSpPr>
          <p:spPr bwMode="auto">
            <a:xfrm>
              <a:off x="2676525" y="1571842"/>
              <a:ext cx="1019175" cy="231775"/>
            </a:xfrm>
            <a:custGeom>
              <a:avLst/>
              <a:gdLst>
                <a:gd name="T0" fmla="*/ 642 w 642"/>
                <a:gd name="T1" fmla="*/ 0 h 146"/>
                <a:gd name="T2" fmla="*/ 562 w 642"/>
                <a:gd name="T3" fmla="*/ 146 h 146"/>
                <a:gd name="T4" fmla="*/ 0 w 642"/>
                <a:gd name="T5" fmla="*/ 146 h 146"/>
                <a:gd name="T6" fmla="*/ 642 w 642"/>
                <a:gd name="T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rgbClr val="969696">
                    <a:lumMod val="75000"/>
                  </a:srgbClr>
                </a:gs>
                <a:gs pos="37000">
                  <a:srgbClr val="969696">
                    <a:lumMod val="75000"/>
                  </a:srgbClr>
                </a:gs>
                <a:gs pos="75000">
                  <a:srgbClr val="000000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1" name="Freeform 17"/>
            <p:cNvSpPr>
              <a:spLocks/>
            </p:cNvSpPr>
            <p:nvPr/>
          </p:nvSpPr>
          <p:spPr bwMode="auto">
            <a:xfrm>
              <a:off x="2676525" y="1803617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562 w 562"/>
                <a:gd name="T3" fmla="*/ 0 h 524"/>
                <a:gd name="T4" fmla="*/ 279 w 562"/>
                <a:gd name="T5" fmla="*/ 524 h 524"/>
                <a:gd name="T6" fmla="*/ 278 w 562"/>
                <a:gd name="T7" fmla="*/ 524 h 524"/>
                <a:gd name="T8" fmla="*/ 0 w 562"/>
                <a:gd name="T9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69696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2" name="Freeform 18"/>
          <p:cNvSpPr>
            <a:spLocks/>
          </p:cNvSpPr>
          <p:nvPr/>
        </p:nvSpPr>
        <p:spPr bwMode="auto">
          <a:xfrm>
            <a:off x="3983592" y="2229797"/>
            <a:ext cx="3238239" cy="1046029"/>
          </a:xfrm>
          <a:custGeom>
            <a:avLst/>
            <a:gdLst>
              <a:gd name="T0" fmla="*/ 285 w 1599"/>
              <a:gd name="T1" fmla="*/ 0 h 523"/>
              <a:gd name="T2" fmla="*/ 1320 w 1599"/>
              <a:gd name="T3" fmla="*/ 0 h 523"/>
              <a:gd name="T4" fmla="*/ 1599 w 1599"/>
              <a:gd name="T5" fmla="*/ 523 h 523"/>
              <a:gd name="T6" fmla="*/ 0 w 1599"/>
              <a:gd name="T7" fmla="*/ 523 h 523"/>
              <a:gd name="T8" fmla="*/ 285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143" name="Group 1"/>
          <p:cNvGrpSpPr/>
          <p:nvPr/>
        </p:nvGrpSpPr>
        <p:grpSpPr>
          <a:xfrm>
            <a:off x="3452769" y="1920234"/>
            <a:ext cx="1300156" cy="1336037"/>
            <a:chOff x="3136900" y="724117"/>
            <a:chExt cx="1019175" cy="1060451"/>
          </a:xfrm>
        </p:grpSpPr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3136900" y="724117"/>
              <a:ext cx="1019175" cy="230188"/>
            </a:xfrm>
            <a:custGeom>
              <a:avLst/>
              <a:gdLst>
                <a:gd name="T0" fmla="*/ 642 w 642"/>
                <a:gd name="T1" fmla="*/ 0 h 145"/>
                <a:gd name="T2" fmla="*/ 564 w 642"/>
                <a:gd name="T3" fmla="*/ 145 h 145"/>
                <a:gd name="T4" fmla="*/ 0 w 642"/>
                <a:gd name="T5" fmla="*/ 145 h 145"/>
                <a:gd name="T6" fmla="*/ 642 w 642"/>
                <a:gd name="T7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gradFill>
              <a:gsLst>
                <a:gs pos="1250">
                  <a:schemeClr val="bg1">
                    <a:alpha val="81000"/>
                  </a:schemeClr>
                </a:gs>
                <a:gs pos="30000">
                  <a:schemeClr val="bg1"/>
                </a:gs>
                <a:gs pos="98000">
                  <a:schemeClr val="bg1"/>
                </a:gs>
              </a:gsLst>
              <a:lin ang="1800000" scaled="0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45" name="Freeform 19"/>
            <p:cNvSpPr>
              <a:spLocks/>
            </p:cNvSpPr>
            <p:nvPr/>
          </p:nvSpPr>
          <p:spPr bwMode="auto">
            <a:xfrm>
              <a:off x="3136900" y="954305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564 w 564"/>
                <a:gd name="T3" fmla="*/ 0 h 523"/>
                <a:gd name="T4" fmla="*/ 279 w 564"/>
                <a:gd name="T5" fmla="*/ 523 h 523"/>
                <a:gd name="T6" fmla="*/ 277 w 564"/>
                <a:gd name="T7" fmla="*/ 523 h 523"/>
                <a:gd name="T8" fmla="*/ 0 w 564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46" name="Freeform 20"/>
          <p:cNvSpPr>
            <a:spLocks/>
          </p:cNvSpPr>
          <p:nvPr/>
        </p:nvSpPr>
        <p:spPr bwMode="auto">
          <a:xfrm>
            <a:off x="6627254" y="2229797"/>
            <a:ext cx="3238239" cy="1046029"/>
          </a:xfrm>
          <a:custGeom>
            <a:avLst/>
            <a:gdLst>
              <a:gd name="T0" fmla="*/ 0 w 1599"/>
              <a:gd name="T1" fmla="*/ 0 h 523"/>
              <a:gd name="T2" fmla="*/ 1599 w 1599"/>
              <a:gd name="T3" fmla="*/ 0 h 523"/>
              <a:gd name="T4" fmla="*/ 1314 w 1599"/>
              <a:gd name="T5" fmla="*/ 523 h 523"/>
              <a:gd name="T6" fmla="*/ 277 w 1599"/>
              <a:gd name="T7" fmla="*/ 523 h 523"/>
              <a:gd name="T8" fmla="*/ 0 w 1599"/>
              <a:gd name="T9" fmla="*/ 0 h 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48" name="Freeform 22"/>
          <p:cNvSpPr>
            <a:spLocks/>
          </p:cNvSpPr>
          <p:nvPr/>
        </p:nvSpPr>
        <p:spPr bwMode="auto">
          <a:xfrm>
            <a:off x="6123198" y="3272179"/>
            <a:ext cx="3238239" cy="1048028"/>
          </a:xfrm>
          <a:custGeom>
            <a:avLst/>
            <a:gdLst>
              <a:gd name="T0" fmla="*/ 0 w 1599"/>
              <a:gd name="T1" fmla="*/ 0 h 524"/>
              <a:gd name="T2" fmla="*/ 1599 w 1599"/>
              <a:gd name="T3" fmla="*/ 0 h 524"/>
              <a:gd name="T4" fmla="*/ 1316 w 1599"/>
              <a:gd name="T5" fmla="*/ 524 h 524"/>
              <a:gd name="T6" fmla="*/ 279 w 1599"/>
              <a:gd name="T7" fmla="*/ 524 h 524"/>
              <a:gd name="T8" fmla="*/ 0 w 1599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75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0" name="Freeform 24"/>
          <p:cNvSpPr>
            <a:spLocks/>
          </p:cNvSpPr>
          <p:nvPr/>
        </p:nvSpPr>
        <p:spPr bwMode="auto">
          <a:xfrm>
            <a:off x="5551184" y="4318182"/>
            <a:ext cx="3234189" cy="1048028"/>
          </a:xfrm>
          <a:custGeom>
            <a:avLst/>
            <a:gdLst>
              <a:gd name="T0" fmla="*/ 0 w 1597"/>
              <a:gd name="T1" fmla="*/ 0 h 524"/>
              <a:gd name="T2" fmla="*/ 1597 w 1597"/>
              <a:gd name="T3" fmla="*/ 0 h 524"/>
              <a:gd name="T4" fmla="*/ 1314 w 1597"/>
              <a:gd name="T5" fmla="*/ 524 h 524"/>
              <a:gd name="T6" fmla="*/ 278 w 1597"/>
              <a:gd name="T7" fmla="*/ 524 h 524"/>
              <a:gd name="T8" fmla="*/ 0 w 1597"/>
              <a:gd name="T9" fmla="*/ 0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rgbClr val="969696">
              <a:lumMod val="40000"/>
              <a:lumOff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3718" tIns="61859" rIns="123718" bIns="61859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6" name="Rectangle 21"/>
          <p:cNvSpPr>
            <a:spLocks/>
          </p:cNvSpPr>
          <p:nvPr/>
        </p:nvSpPr>
        <p:spPr bwMode="auto">
          <a:xfrm>
            <a:off x="4698221" y="2378783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57" name="Group 9"/>
          <p:cNvGrpSpPr/>
          <p:nvPr/>
        </p:nvGrpSpPr>
        <p:grpSpPr>
          <a:xfrm>
            <a:off x="3773984" y="2342065"/>
            <a:ext cx="419210" cy="434263"/>
            <a:chOff x="3415505" y="1058936"/>
            <a:chExt cx="328613" cy="344687"/>
          </a:xfrm>
        </p:grpSpPr>
        <p:sp>
          <p:nvSpPr>
            <p:cNvPr id="158" name="Oval 20"/>
            <p:cNvSpPr>
              <a:spLocks/>
            </p:cNvSpPr>
            <p:nvPr/>
          </p:nvSpPr>
          <p:spPr bwMode="auto">
            <a:xfrm>
              <a:off x="3419672" y="105893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59" name="Rectangle 22"/>
            <p:cNvSpPr>
              <a:spLocks/>
            </p:cNvSpPr>
            <p:nvPr/>
          </p:nvSpPr>
          <p:spPr bwMode="auto">
            <a:xfrm>
              <a:off x="3415505" y="1079772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sp>
        <p:nvSpPr>
          <p:cNvPr id="160" name="Rectangle 21"/>
          <p:cNvSpPr>
            <a:spLocks/>
          </p:cNvSpPr>
          <p:nvPr/>
        </p:nvSpPr>
        <p:spPr bwMode="auto">
          <a:xfrm>
            <a:off x="7446627" y="2378783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FFFFFF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1" name="Rectangle 21"/>
          <p:cNvSpPr>
            <a:spLocks/>
          </p:cNvSpPr>
          <p:nvPr/>
        </p:nvSpPr>
        <p:spPr bwMode="auto">
          <a:xfrm>
            <a:off x="4165755" y="348432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2" name="Group 11"/>
          <p:cNvGrpSpPr/>
          <p:nvPr/>
        </p:nvGrpSpPr>
        <p:grpSpPr>
          <a:xfrm>
            <a:off x="3240754" y="3456108"/>
            <a:ext cx="419210" cy="432049"/>
            <a:chOff x="2961898" y="1949614"/>
            <a:chExt cx="328613" cy="342931"/>
          </a:xfrm>
        </p:grpSpPr>
        <p:sp>
          <p:nvSpPr>
            <p:cNvPr id="163" name="Oval 20"/>
            <p:cNvSpPr>
              <a:spLocks/>
            </p:cNvSpPr>
            <p:nvPr/>
          </p:nvSpPr>
          <p:spPr bwMode="auto">
            <a:xfrm>
              <a:off x="2961904" y="1949614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4" name="Rectangle 22"/>
            <p:cNvSpPr>
              <a:spLocks/>
            </p:cNvSpPr>
            <p:nvPr/>
          </p:nvSpPr>
          <p:spPr bwMode="auto">
            <a:xfrm>
              <a:off x="2961898" y="1968694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sp>
        <p:nvSpPr>
          <p:cNvPr id="165" name="Rectangle 21"/>
          <p:cNvSpPr>
            <a:spLocks/>
          </p:cNvSpPr>
          <p:nvPr/>
        </p:nvSpPr>
        <p:spPr bwMode="auto">
          <a:xfrm>
            <a:off x="6914161" y="348432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66" name="Rectangle 21"/>
          <p:cNvSpPr>
            <a:spLocks/>
          </p:cNvSpPr>
          <p:nvPr/>
        </p:nvSpPr>
        <p:spPr bwMode="auto">
          <a:xfrm>
            <a:off x="3582489" y="455804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67" name="Group 13"/>
          <p:cNvGrpSpPr/>
          <p:nvPr/>
        </p:nvGrpSpPr>
        <p:grpSpPr>
          <a:xfrm>
            <a:off x="2677531" y="4464223"/>
            <a:ext cx="419210" cy="480023"/>
            <a:chOff x="2502704" y="2788676"/>
            <a:chExt cx="328613" cy="381008"/>
          </a:xfrm>
        </p:grpSpPr>
        <p:sp>
          <p:nvSpPr>
            <p:cNvPr id="168" name="Oval 20"/>
            <p:cNvSpPr>
              <a:spLocks/>
            </p:cNvSpPr>
            <p:nvPr/>
          </p:nvSpPr>
          <p:spPr bwMode="auto">
            <a:xfrm>
              <a:off x="2506871" y="2788676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9" name="Rectangle 22"/>
            <p:cNvSpPr>
              <a:spLocks/>
            </p:cNvSpPr>
            <p:nvPr/>
          </p:nvSpPr>
          <p:spPr bwMode="auto">
            <a:xfrm>
              <a:off x="2502704" y="2845833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600" kern="0" dirty="0">
                  <a:solidFill>
                    <a:srgbClr val="000000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170" name="Rectangle 21"/>
          <p:cNvSpPr>
            <a:spLocks/>
          </p:cNvSpPr>
          <p:nvPr/>
        </p:nvSpPr>
        <p:spPr bwMode="auto">
          <a:xfrm>
            <a:off x="6330894" y="4558041"/>
            <a:ext cx="1936567" cy="69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sz="11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8" name="Rectangle 45"/>
          <p:cNvSpPr>
            <a:spLocks/>
          </p:cNvSpPr>
          <p:nvPr/>
        </p:nvSpPr>
        <p:spPr bwMode="auto">
          <a:xfrm>
            <a:off x="1986714" y="575791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FFFF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</a:t>
            </a:r>
            <a:r>
              <a:rPr lang="zh-CN" altLang="en-US" sz="3600" b="1" dirty="0">
                <a:solidFill>
                  <a:srgbClr val="000000"/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工作计划</a:t>
            </a:r>
            <a:endParaRPr lang="en-US" altLang="zh-CN" sz="3600" b="1" dirty="0">
              <a:solidFill>
                <a:srgbClr val="000000"/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9" name="Rectangle 14"/>
          <p:cNvSpPr>
            <a:spLocks/>
          </p:cNvSpPr>
          <p:nvPr/>
        </p:nvSpPr>
        <p:spPr bwMode="auto">
          <a:xfrm>
            <a:off x="1296541" y="1130297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此处添加详细文本描述，建议与标题相关并符合整体语言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200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字以内，</a:t>
            </a:r>
            <a:endParaRPr lang="en-US" altLang="zh-CN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据统计每页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幻灯片的最好控制在</a:t>
            </a:r>
            <a:r>
              <a:rPr lang="en-US" altLang="zh-CN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5</a:t>
            </a:r>
            <a:r>
              <a:rPr lang="zh-CN" altLang="en-US" sz="1200" dirty="0">
                <a:solidFill>
                  <a:srgbClr val="00000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分钟之内。</a:t>
            </a:r>
            <a:endParaRPr lang="en-US" sz="1200" dirty="0">
              <a:solidFill>
                <a:srgbClr val="00000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205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 animBg="1"/>
      <p:bldP spid="134" grpId="0" animBg="1"/>
      <p:bldP spid="138" grpId="0" animBg="1"/>
      <p:bldP spid="142" grpId="0" animBg="1"/>
      <p:bldP spid="146" grpId="0" animBg="1"/>
      <p:bldP spid="148" grpId="0" animBg="1"/>
      <p:bldP spid="150" grpId="0" animBg="1"/>
      <p:bldP spid="156" grpId="0"/>
      <p:bldP spid="160" grpId="0"/>
      <p:bldP spid="161" grpId="0"/>
      <p:bldP spid="165" grpId="0"/>
      <p:bldP spid="166" grpId="0"/>
      <p:bldP spid="170" grpId="0"/>
      <p:bldP spid="198" grpId="0"/>
      <p:bldP spid="199" grpId="0"/>
    </p:bldLst>
  </p:timing>
  <p:extLst mod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16"/>
          <p:cNvSpPr/>
          <p:nvPr/>
        </p:nvSpPr>
        <p:spPr>
          <a:xfrm>
            <a:off x="-43542" y="2878012"/>
            <a:ext cx="11565617" cy="1173994"/>
          </a:xfrm>
          <a:prstGeom prst="rect">
            <a:avLst/>
          </a:prstGeom>
          <a:solidFill>
            <a:schemeClr val="bg1">
              <a:alpha val="72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09944" tIns="54972" rIns="109944" bIns="54972" rtlCol="0" anchor="ctr"/>
          <a:lstStyle/>
          <a:p>
            <a:pPr algn="ctr">
              <a:defRPr/>
            </a:pPr>
            <a:endParaRPr lang="id-ID" sz="1600" kern="0">
              <a:solidFill>
                <a:prstClr val="white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73360" y="1655911"/>
            <a:ext cx="4231146" cy="1219013"/>
          </a:xfrm>
          <a:prstGeom prst="rect">
            <a:avLst/>
          </a:prstGeom>
          <a:noFill/>
        </p:spPr>
        <p:txBody>
          <a:bodyPr wrap="none" lIns="109944" tIns="54972" rIns="109944" bIns="54972" rtlCol="0">
            <a:spAutoFit/>
          </a:bodyPr>
          <a:lstStyle>
            <a:defPPr>
              <a:defRPr lang="zh-CN"/>
            </a:defPPr>
            <a:lvl1pPr algn="just">
              <a:defRPr sz="3200" b="1">
                <a:solidFill>
                  <a:srgbClr val="FF6D6D"/>
                </a:solidFill>
                <a:latin typeface="Raleway" panose="020B0003030101060003" pitchFamily="34" charset="0"/>
              </a:defRPr>
            </a:lvl1pPr>
          </a:lstStyle>
          <a:p>
            <a:pPr defTabSz="1176924"/>
            <a:r>
              <a:rPr lang="en-US" altLang="zh-CN" sz="7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720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268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</p:bld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简约大气黑灰工作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3481</Words>
  <Application>Microsoft Office PowerPoint</Application>
  <PresentationFormat>自定义</PresentationFormat>
  <Paragraphs>262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Bebas Neue</vt:lpstr>
      <vt:lpstr>Gill Sans</vt:lpstr>
      <vt:lpstr>Lato Light</vt:lpstr>
      <vt:lpstr>Lato Regular</vt:lpstr>
      <vt:lpstr>Open Sans Cond Light</vt:lpstr>
      <vt:lpstr>Open Sans Condensed Light</vt:lpstr>
      <vt:lpstr>黑体</vt:lpstr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通用简约大气黑灰工作汇报PPT模板</dc:title>
  <dc:creator>第一PPT模板网-WWW.1PPT.COM</dc:creator>
  <cp:keywords>第一PPT模板网-WWW.1PPT.COM</cp:keywords>
  <cp:lastModifiedBy>faith123</cp:lastModifiedBy>
  <cp:revision>25</cp:revision>
  <dcterms:created xsi:type="dcterms:W3CDTF">2015-05-08T06:16:26Z</dcterms:created>
  <dcterms:modified xsi:type="dcterms:W3CDTF">2019-07-12T06:10:49Z</dcterms:modified>
</cp:coreProperties>
</file>