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-1843783424"/>
        <c:axId val="-1843776896"/>
      </c:barChart>
      <c:catAx>
        <c:axId val="-18437834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843776896"/>
        <c:crosses val="autoZero"/>
        <c:auto val="1"/>
        <c:lblAlgn val="ctr"/>
        <c:lblOffset val="100"/>
        <c:noMultiLvlLbl val="0"/>
      </c:catAx>
      <c:valAx>
        <c:axId val="-1843776896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843783424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165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989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888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22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425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7367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925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704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262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14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008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231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13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9730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940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24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647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3285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897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2850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556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1465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519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9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审计报告主题</a:t>
            </a:r>
            <a:r>
              <a:rPr lang="en-US" altLang="zh-CN" sz="5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084971" y="5606731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部门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：销售部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67625" y="5606731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3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3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  <p:sp>
        <p:nvSpPr>
          <p:cNvPr id="75" name="矩形 74"/>
          <p:cNvSpPr/>
          <p:nvPr/>
        </p:nvSpPr>
        <p:spPr>
          <a:xfrm>
            <a:off x="3891418" y="5220095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部门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：销售部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274072" y="5220095"/>
            <a:ext cx="2382654" cy="3077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时间：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3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30" decel="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" accel="100000" fill="hold">
                                          <p:stCondLst>
                                            <p:cond delay="63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  <p:bldP spid="75" grpId="0"/>
      <p:bldP spid="7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工作汇报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1912</Words>
  <Application>Microsoft Office PowerPoint</Application>
  <PresentationFormat>宽屏</PresentationFormat>
  <Paragraphs>263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微软雅黑</vt:lpstr>
      <vt:lpstr>微软雅黑</vt:lpstr>
      <vt:lpstr>幼圆</vt:lpstr>
      <vt:lpstr>Arial</vt:lpstr>
      <vt:lpstr>Arial Narrow</vt:lpstr>
      <vt:lpstr>Calibri</vt:lpstr>
      <vt:lpstr>Ebrima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极简工作汇报</dc:title>
  <dc:creator>第一PPT模板网-WWW.1PPT.COM</dc:creator>
  <cp:keywords>第一PPT模板网-WWW.1PPT.COM</cp:keywords>
  <cp:lastModifiedBy>faith123</cp:lastModifiedBy>
  <cp:revision>72</cp:revision>
  <dcterms:created xsi:type="dcterms:W3CDTF">2017-08-18T03:02:00Z</dcterms:created>
  <dcterms:modified xsi:type="dcterms:W3CDTF">2019-07-12T05:58:14Z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