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9683" autoAdjust="0"/>
  </p:normalViewPr>
  <p:slideViewPr>
    <p:cSldViewPr snapToGrid="0">
      <p:cViewPr varScale="1">
        <p:scale>
          <a:sx n="90" d="100"/>
          <a:sy n="90" d="100"/>
        </p:scale>
        <p:origin x="1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2019/7/10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3520918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1721981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3939434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20371963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2205946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3468411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124016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666643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35200048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2179233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28980131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1643492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30060670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2170534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4055541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2417799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2374682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3507499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555308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160575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4257072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34266708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3034848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36419551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3591826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2826286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589114" y="5935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2019/7/10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6" name="文本框 15"/>
          <p:cNvSpPr txBox="1"/>
          <p:nvPr/>
        </p:nvSpPr>
        <p:spPr>
          <a:xfrm>
            <a:off x="605155" y="1254429"/>
            <a:ext cx="5680075" cy="1861185"/>
          </a:xfrm>
          <a:prstGeom prst="rect">
            <a:avLst/>
          </a:prstGeom>
          <a:noFill/>
        </p:spPr>
        <p:txBody>
          <a:bodyPr wrap="square" rtlCol="0">
            <a:spAutoFit/>
          </a:bodyPr>
          <a:lstStyle/>
          <a:p>
            <a:pPr algn="l"/>
            <a:r>
              <a:rPr lang="en-US" altLang="zh-CN" sz="11500" dirty="0" smtClean="0">
                <a:solidFill>
                  <a:srgbClr val="383987"/>
                </a:solidFill>
                <a:latin typeface="Agency FB" panose="020B0503020202020204" charset="0"/>
              </a:rPr>
              <a:t>20</a:t>
            </a:r>
            <a:r>
              <a:rPr lang="en-US" altLang="zh-CN" sz="11500" dirty="0" smtClean="0">
                <a:ln>
                  <a:solidFill>
                    <a:srgbClr val="383987"/>
                  </a:solidFill>
                </a:ln>
                <a:noFill/>
                <a:latin typeface="Agency FB" panose="020B0503020202020204" charset="0"/>
              </a:rPr>
              <a:t>1X</a:t>
            </a:r>
            <a:endParaRPr lang="en-US" altLang="zh-CN" sz="11500" dirty="0">
              <a:ln>
                <a:solidFill>
                  <a:srgbClr val="383987"/>
                </a:solidFill>
              </a:ln>
              <a:noFill/>
              <a:latin typeface="Agency FB" panose="020B0503020202020204" charset="0"/>
            </a:endParaRPr>
          </a:p>
        </p:txBody>
      </p:sp>
      <p:sp>
        <p:nvSpPr>
          <p:cNvPr id="17" name="文本框 16"/>
          <p:cNvSpPr txBox="1"/>
          <p:nvPr/>
        </p:nvSpPr>
        <p:spPr>
          <a:xfrm>
            <a:off x="605155" y="2858770"/>
            <a:ext cx="6200140" cy="645160"/>
          </a:xfrm>
          <a:prstGeom prst="rect">
            <a:avLst/>
          </a:prstGeom>
          <a:noFill/>
        </p:spPr>
        <p:txBody>
          <a:bodyPr wrap="square" rtlCol="0">
            <a:spAutoFit/>
          </a:bodyPr>
          <a:lstStyle/>
          <a:p>
            <a:pPr lvl="0"/>
            <a:r>
              <a:rPr lang="zh-CN" altLang="en-US" sz="3600" dirty="0">
                <a:solidFill>
                  <a:srgbClr val="383987"/>
                </a:solidFill>
                <a:latin typeface="微软雅黑" panose="020B0503020204020204" charset="-122"/>
                <a:ea typeface="微软雅黑" panose="020B0503020204020204" charset="-122"/>
                <a:sym typeface="+mn-ea"/>
              </a:rPr>
              <a:t>知识分享竞赛</a:t>
            </a:r>
            <a:r>
              <a:rPr lang="en-US" altLang="zh-CN" sz="3600" dirty="0" err="1">
                <a:solidFill>
                  <a:srgbClr val="383987"/>
                </a:solidFill>
                <a:latin typeface="微软雅黑" panose="020B0503020204020204" charset="-122"/>
                <a:ea typeface="微软雅黑" panose="020B0503020204020204" charset="-122"/>
                <a:sym typeface="+mn-ea"/>
              </a:rPr>
              <a:t>ppt</a:t>
            </a:r>
            <a:r>
              <a:rPr lang="zh-CN" altLang="en-US" sz="3600" dirty="0">
                <a:solidFill>
                  <a:srgbClr val="383987"/>
                </a:solidFill>
                <a:latin typeface="微软雅黑" panose="020B0503020204020204" charset="-122"/>
                <a:ea typeface="微软雅黑" panose="020B0503020204020204" charset="-122"/>
                <a:sym typeface="+mn-ea"/>
              </a:rPr>
              <a:t>模板</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7" name="矩形 6"/>
          <p:cNvSpPr/>
          <p:nvPr/>
        </p:nvSpPr>
        <p:spPr>
          <a:xfrm>
            <a:off x="711200" y="4396105"/>
            <a:ext cx="2338705" cy="345440"/>
          </a:xfrm>
          <a:prstGeom prst="rect">
            <a:avLst/>
          </a:prstGeom>
          <a:noFill/>
          <a:ln>
            <a:solidFill>
              <a:srgbClr val="383987"/>
            </a:solidFill>
          </a:ln>
          <a:extLst>
            <a:ext uri="{909E8E84-426E-40DD-AFC4-6F175D3DCCD1}">
              <a14:hiddenFill xmlns:a14="http://schemas.microsoft.com/office/drawing/2010/main">
                <a:solidFill>
                  <a:srgbClr val="383987"/>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609850" y="4472305"/>
            <a:ext cx="132715" cy="218440"/>
            <a:chOff x="5420" y="7411"/>
            <a:chExt cx="336" cy="503"/>
          </a:xfrm>
        </p:grpSpPr>
        <p:cxnSp>
          <p:nvCxnSpPr>
            <p:cNvPr id="9" name="直接连接符 8"/>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墨迹"/>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TotalTime>
  <Words>4046</Words>
  <Application>Microsoft Office PowerPoint</Application>
  <PresentationFormat>宽屏</PresentationFormat>
  <Paragraphs>250</Paragraphs>
  <Slides>26</Slides>
  <Notes>26</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26</vt:i4>
      </vt:variant>
    </vt:vector>
  </HeadingPairs>
  <TitlesOfParts>
    <vt:vector size="44" baseType="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水彩墨迹</dc:title>
  <dc:creator>第一PPT</dc:creator>
  <cp:keywords>www.1ppt.com</cp:keywords>
  <dc:description>第一PPT，www.1ppt.com</dc:description>
  <cp:lastModifiedBy>faith123</cp:lastModifiedBy>
  <cp:revision>15</cp:revision>
  <dcterms:created xsi:type="dcterms:W3CDTF">2015-05-05T08:02:00Z</dcterms:created>
  <dcterms:modified xsi:type="dcterms:W3CDTF">2019-07-10T06:10:36Z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