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61" r:id="rId9"/>
    <p:sldId id="277" r:id="rId10"/>
    <p:sldId id="262" r:id="rId11"/>
    <p:sldId id="263" r:id="rId12"/>
    <p:sldId id="264" r:id="rId13"/>
    <p:sldId id="265" r:id="rId14"/>
    <p:sldId id="270" r:id="rId15"/>
    <p:sldId id="266" r:id="rId16"/>
    <p:sldId id="278" r:id="rId17"/>
    <p:sldId id="271" r:id="rId18"/>
    <p:sldId id="272" r:id="rId19"/>
    <p:sldId id="269" r:id="rId20"/>
    <p:sldId id="268" r:id="rId21"/>
    <p:sldId id="279" r:id="rId22"/>
    <p:sldId id="273" r:id="rId23"/>
    <p:sldId id="274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5350"/>
    <a:srgbClr val="323C50"/>
    <a:srgbClr val="CAD0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D56A-C7F4-4C76-A882-5BDCEC74F80B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BD595-1FE1-406D-92DE-A0ABBB21A3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8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731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981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204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421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283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946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302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860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904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469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8537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0989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6980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869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8401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4200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25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986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69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567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3791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0368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383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918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297028" y="59739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88C9A-7811-4AA2-844E-962283B8D2E4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10.jp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9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8.jp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11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3337088"/>
            <a:ext cx="4213781" cy="352091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99938" y="2843592"/>
            <a:ext cx="559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销售晨会知识分享</a:t>
            </a:r>
            <a:r>
              <a:rPr lang="en-US" altLang="zh-CN" sz="36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29254" y="4144631"/>
            <a:ext cx="413349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template Applicable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to enterprise introduction, summary report, sales marketing, 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chart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data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937856" y="4028954"/>
            <a:ext cx="31628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297212" y="0"/>
            <a:ext cx="1894788" cy="189478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 flipV="1">
            <a:off x="0" y="0"/>
            <a:ext cx="4194928" cy="4194928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16200000">
            <a:off x="10916238" y="5582238"/>
            <a:ext cx="1275761" cy="127576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 Box 3"/>
          <p:cNvSpPr>
            <a:spLocks noChangeArrowheads="1"/>
          </p:cNvSpPr>
          <p:nvPr/>
        </p:nvSpPr>
        <p:spPr bwMode="auto">
          <a:xfrm>
            <a:off x="1854738" y="2518390"/>
            <a:ext cx="195117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6000" dirty="0" smtClean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  <a:endParaRPr lang="en-US" altLang="zh-CN" sz="60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COMPANY</a:t>
            </a:r>
            <a:endParaRPr lang="zh-CN" altLang="en-US" sz="28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989224" y="1373248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7053151" y="1446071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05299" y="1764547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805298" y="1330121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989224" y="2532519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7053151" y="260534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805299" y="2923818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805298" y="2489393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989224" y="3694490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7053151" y="376731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805299" y="4085789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805298" y="3651362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椭圆 1"/>
          <p:cNvSpPr>
            <a:spLocks noChangeArrowheads="1"/>
          </p:cNvSpPr>
          <p:nvPr/>
        </p:nvSpPr>
        <p:spPr bwMode="auto">
          <a:xfrm>
            <a:off x="6989224" y="4849874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7053151" y="4922696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05299" y="5241173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8" name="TextBox 76"/>
          <p:cNvSpPr txBox="1"/>
          <p:nvPr/>
        </p:nvSpPr>
        <p:spPr>
          <a:xfrm>
            <a:off x="7805298" y="4806748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9" name="直角三角形 28"/>
          <p:cNvSpPr/>
          <p:nvPr/>
        </p:nvSpPr>
        <p:spPr>
          <a:xfrm rot="5400000" flipH="1">
            <a:off x="719843" y="2402528"/>
            <a:ext cx="3729437" cy="5181506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一</a:t>
            </a:r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22917" y="1686296"/>
            <a:ext cx="4040282" cy="414448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74093" y="2266350"/>
            <a:ext cx="3418697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7174094" y="189689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822917" y="4286992"/>
            <a:ext cx="4040282" cy="130628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KSO_Shape"/>
          <p:cNvSpPr/>
          <p:nvPr/>
        </p:nvSpPr>
        <p:spPr bwMode="auto">
          <a:xfrm>
            <a:off x="7363352" y="4412008"/>
            <a:ext cx="1056253" cy="105625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843058" y="4586191"/>
            <a:ext cx="1244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cs typeface="+mn-ea"/>
                <a:sym typeface="+mn-lt"/>
              </a:rPr>
              <a:t>99%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37478" y="3510023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298735" y="2891795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298735" y="2059461"/>
            <a:ext cx="2366120" cy="584775"/>
          </a:xfrm>
          <a:prstGeom prst="rect">
            <a:avLst/>
          </a:prstGeom>
          <a:solidFill>
            <a:srgbClr val="EF5350"/>
          </a:solidFill>
          <a:ln w="158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¥</a:t>
            </a:r>
            <a:r>
              <a:rPr lang="zh-CN" altLang="en-US" sz="32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888,000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Teardrop 25"/>
          <p:cNvSpPr/>
          <p:nvPr/>
        </p:nvSpPr>
        <p:spPr>
          <a:xfrm rot="8100000">
            <a:off x="2152724" y="2801631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63"/>
          <p:cNvSpPr>
            <a:spLocks noEditPoints="1"/>
          </p:cNvSpPr>
          <p:nvPr/>
        </p:nvSpPr>
        <p:spPr bwMode="auto">
          <a:xfrm>
            <a:off x="2322579" y="2993156"/>
            <a:ext cx="310124" cy="265823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ardrop 37"/>
          <p:cNvSpPr/>
          <p:nvPr/>
        </p:nvSpPr>
        <p:spPr>
          <a:xfrm rot="8100000">
            <a:off x="6918030" y="2801631"/>
            <a:ext cx="648874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100"/>
          <p:cNvSpPr/>
          <p:nvPr/>
        </p:nvSpPr>
        <p:spPr bwMode="auto">
          <a:xfrm>
            <a:off x="7060582" y="2971967"/>
            <a:ext cx="273530" cy="308201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ardrop 33"/>
          <p:cNvSpPr/>
          <p:nvPr/>
        </p:nvSpPr>
        <p:spPr>
          <a:xfrm rot="8100000">
            <a:off x="4535377" y="2021558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103"/>
          <p:cNvSpPr/>
          <p:nvPr/>
        </p:nvSpPr>
        <p:spPr bwMode="auto">
          <a:xfrm>
            <a:off x="4723598" y="2216935"/>
            <a:ext cx="290867" cy="258119"/>
          </a:xfrm>
          <a:custGeom>
            <a:avLst/>
            <a:gdLst/>
            <a:ahLst/>
            <a:cxnLst>
              <a:cxn ang="0">
                <a:pos x="300" y="79"/>
              </a:cxn>
              <a:cxn ang="0">
                <a:pos x="220" y="1"/>
              </a:cxn>
              <a:cxn ang="0">
                <a:pos x="220" y="1"/>
              </a:cxn>
              <a:cxn ang="0">
                <a:pos x="218" y="0"/>
              </a:cxn>
              <a:cxn ang="0">
                <a:pos x="218" y="0"/>
              </a:cxn>
              <a:cxn ang="0">
                <a:pos x="216" y="3"/>
              </a:cxn>
              <a:cxn ang="0">
                <a:pos x="216" y="47"/>
              </a:cxn>
              <a:cxn ang="0">
                <a:pos x="216" y="47"/>
              </a:cxn>
              <a:cxn ang="0">
                <a:pos x="200" y="49"/>
              </a:cxn>
              <a:cxn ang="0">
                <a:pos x="185" y="50"/>
              </a:cxn>
              <a:cxn ang="0">
                <a:pos x="155" y="56"/>
              </a:cxn>
              <a:cxn ang="0">
                <a:pos x="127" y="67"/>
              </a:cxn>
              <a:cxn ang="0">
                <a:pos x="102" y="81"/>
              </a:cxn>
              <a:cxn ang="0">
                <a:pos x="102" y="81"/>
              </a:cxn>
              <a:cxn ang="0">
                <a:pos x="87" y="90"/>
              </a:cxn>
              <a:cxn ang="0">
                <a:pos x="75" y="101"/>
              </a:cxn>
              <a:cxn ang="0">
                <a:pos x="62" y="114"/>
              </a:cxn>
              <a:cxn ang="0">
                <a:pos x="49" y="127"/>
              </a:cxn>
              <a:cxn ang="0">
                <a:pos x="49" y="127"/>
              </a:cxn>
              <a:cxn ang="0">
                <a:pos x="39" y="141"/>
              </a:cxn>
              <a:cxn ang="0">
                <a:pos x="29" y="157"/>
              </a:cxn>
              <a:cxn ang="0">
                <a:pos x="20" y="172"/>
              </a:cxn>
              <a:cxn ang="0">
                <a:pos x="15" y="190"/>
              </a:cxn>
              <a:cxn ang="0">
                <a:pos x="10" y="206"/>
              </a:cxn>
              <a:cxn ang="0">
                <a:pos x="4" y="224"/>
              </a:cxn>
              <a:cxn ang="0">
                <a:pos x="2" y="244"/>
              </a:cxn>
              <a:cxn ang="0">
                <a:pos x="0" y="263"/>
              </a:cxn>
              <a:cxn ang="0">
                <a:pos x="0" y="263"/>
              </a:cxn>
              <a:cxn ang="0">
                <a:pos x="2" y="266"/>
              </a:cxn>
              <a:cxn ang="0">
                <a:pos x="4" y="266"/>
              </a:cxn>
              <a:cxn ang="0">
                <a:pos x="64" y="266"/>
              </a:cxn>
              <a:cxn ang="0">
                <a:pos x="64" y="266"/>
              </a:cxn>
              <a:cxn ang="0">
                <a:pos x="66" y="266"/>
              </a:cxn>
              <a:cxn ang="0">
                <a:pos x="66" y="266"/>
              </a:cxn>
              <a:cxn ang="0">
                <a:pos x="66" y="263"/>
              </a:cxn>
              <a:cxn ang="0">
                <a:pos x="66" y="263"/>
              </a:cxn>
              <a:cxn ang="0">
                <a:pos x="68" y="250"/>
              </a:cxn>
              <a:cxn ang="0">
                <a:pos x="69" y="237"/>
              </a:cxn>
              <a:cxn ang="0">
                <a:pos x="71" y="223"/>
              </a:cxn>
              <a:cxn ang="0">
                <a:pos x="77" y="212"/>
              </a:cxn>
              <a:cxn ang="0">
                <a:pos x="80" y="199"/>
              </a:cxn>
              <a:cxn ang="0">
                <a:pos x="87" y="188"/>
              </a:cxn>
              <a:cxn ang="0">
                <a:pos x="102" y="166"/>
              </a:cxn>
              <a:cxn ang="0">
                <a:pos x="102" y="166"/>
              </a:cxn>
              <a:cxn ang="0">
                <a:pos x="113" y="154"/>
              </a:cxn>
              <a:cxn ang="0">
                <a:pos x="126" y="145"/>
              </a:cxn>
              <a:cxn ang="0">
                <a:pos x="138" y="134"/>
              </a:cxn>
              <a:cxn ang="0">
                <a:pos x="153" y="127"/>
              </a:cxn>
              <a:cxn ang="0">
                <a:pos x="153" y="127"/>
              </a:cxn>
              <a:cxn ang="0">
                <a:pos x="167" y="121"/>
              </a:cxn>
              <a:cxn ang="0">
                <a:pos x="184" y="116"/>
              </a:cxn>
              <a:cxn ang="0">
                <a:pos x="198" y="114"/>
              </a:cxn>
              <a:cxn ang="0">
                <a:pos x="216" y="112"/>
              </a:cxn>
              <a:cxn ang="0">
                <a:pos x="216" y="161"/>
              </a:cxn>
              <a:cxn ang="0">
                <a:pos x="216" y="161"/>
              </a:cxn>
              <a:cxn ang="0">
                <a:pos x="218" y="165"/>
              </a:cxn>
              <a:cxn ang="0">
                <a:pos x="218" y="165"/>
              </a:cxn>
              <a:cxn ang="0">
                <a:pos x="220" y="165"/>
              </a:cxn>
              <a:cxn ang="0">
                <a:pos x="300" y="85"/>
              </a:cxn>
              <a:cxn ang="0">
                <a:pos x="300" y="85"/>
              </a:cxn>
              <a:cxn ang="0">
                <a:pos x="301" y="83"/>
              </a:cxn>
              <a:cxn ang="0">
                <a:pos x="300" y="79"/>
              </a:cxn>
              <a:cxn ang="0">
                <a:pos x="300" y="79"/>
              </a:cxn>
            </a:cxnLst>
            <a:rect l="0" t="0" r="r" b="b"/>
            <a:pathLst>
              <a:path w="301" h="266">
                <a:moveTo>
                  <a:pt x="300" y="79"/>
                </a:moveTo>
                <a:lnTo>
                  <a:pt x="220" y="1"/>
                </a:lnTo>
                <a:lnTo>
                  <a:pt x="220" y="1"/>
                </a:lnTo>
                <a:lnTo>
                  <a:pt x="218" y="0"/>
                </a:lnTo>
                <a:lnTo>
                  <a:pt x="218" y="0"/>
                </a:lnTo>
                <a:lnTo>
                  <a:pt x="216" y="3"/>
                </a:lnTo>
                <a:lnTo>
                  <a:pt x="216" y="47"/>
                </a:lnTo>
                <a:lnTo>
                  <a:pt x="216" y="47"/>
                </a:lnTo>
                <a:lnTo>
                  <a:pt x="200" y="49"/>
                </a:lnTo>
                <a:lnTo>
                  <a:pt x="185" y="50"/>
                </a:lnTo>
                <a:lnTo>
                  <a:pt x="155" y="56"/>
                </a:lnTo>
                <a:lnTo>
                  <a:pt x="127" y="67"/>
                </a:lnTo>
                <a:lnTo>
                  <a:pt x="102" y="81"/>
                </a:lnTo>
                <a:lnTo>
                  <a:pt x="102" y="81"/>
                </a:lnTo>
                <a:lnTo>
                  <a:pt x="87" y="90"/>
                </a:lnTo>
                <a:lnTo>
                  <a:pt x="75" y="101"/>
                </a:lnTo>
                <a:lnTo>
                  <a:pt x="62" y="114"/>
                </a:lnTo>
                <a:lnTo>
                  <a:pt x="49" y="127"/>
                </a:lnTo>
                <a:lnTo>
                  <a:pt x="49" y="127"/>
                </a:lnTo>
                <a:lnTo>
                  <a:pt x="39" y="141"/>
                </a:lnTo>
                <a:lnTo>
                  <a:pt x="29" y="157"/>
                </a:lnTo>
                <a:lnTo>
                  <a:pt x="20" y="172"/>
                </a:lnTo>
                <a:lnTo>
                  <a:pt x="15" y="190"/>
                </a:lnTo>
                <a:lnTo>
                  <a:pt x="10" y="206"/>
                </a:lnTo>
                <a:lnTo>
                  <a:pt x="4" y="224"/>
                </a:lnTo>
                <a:lnTo>
                  <a:pt x="2" y="244"/>
                </a:lnTo>
                <a:lnTo>
                  <a:pt x="0" y="263"/>
                </a:lnTo>
                <a:lnTo>
                  <a:pt x="0" y="263"/>
                </a:lnTo>
                <a:lnTo>
                  <a:pt x="2" y="266"/>
                </a:lnTo>
                <a:lnTo>
                  <a:pt x="4" y="266"/>
                </a:lnTo>
                <a:lnTo>
                  <a:pt x="64" y="266"/>
                </a:lnTo>
                <a:lnTo>
                  <a:pt x="64" y="266"/>
                </a:lnTo>
                <a:lnTo>
                  <a:pt x="66" y="266"/>
                </a:lnTo>
                <a:lnTo>
                  <a:pt x="66" y="266"/>
                </a:lnTo>
                <a:lnTo>
                  <a:pt x="66" y="263"/>
                </a:lnTo>
                <a:lnTo>
                  <a:pt x="66" y="263"/>
                </a:lnTo>
                <a:lnTo>
                  <a:pt x="68" y="250"/>
                </a:lnTo>
                <a:lnTo>
                  <a:pt x="69" y="237"/>
                </a:lnTo>
                <a:lnTo>
                  <a:pt x="71" y="223"/>
                </a:lnTo>
                <a:lnTo>
                  <a:pt x="77" y="212"/>
                </a:lnTo>
                <a:lnTo>
                  <a:pt x="80" y="199"/>
                </a:lnTo>
                <a:lnTo>
                  <a:pt x="87" y="188"/>
                </a:lnTo>
                <a:lnTo>
                  <a:pt x="102" y="166"/>
                </a:lnTo>
                <a:lnTo>
                  <a:pt x="102" y="166"/>
                </a:lnTo>
                <a:lnTo>
                  <a:pt x="113" y="154"/>
                </a:lnTo>
                <a:lnTo>
                  <a:pt x="126" y="145"/>
                </a:lnTo>
                <a:lnTo>
                  <a:pt x="138" y="134"/>
                </a:lnTo>
                <a:lnTo>
                  <a:pt x="153" y="127"/>
                </a:lnTo>
                <a:lnTo>
                  <a:pt x="153" y="127"/>
                </a:lnTo>
                <a:lnTo>
                  <a:pt x="167" y="121"/>
                </a:lnTo>
                <a:lnTo>
                  <a:pt x="184" y="116"/>
                </a:lnTo>
                <a:lnTo>
                  <a:pt x="198" y="114"/>
                </a:lnTo>
                <a:lnTo>
                  <a:pt x="216" y="112"/>
                </a:lnTo>
                <a:lnTo>
                  <a:pt x="216" y="161"/>
                </a:lnTo>
                <a:lnTo>
                  <a:pt x="216" y="161"/>
                </a:lnTo>
                <a:lnTo>
                  <a:pt x="218" y="165"/>
                </a:lnTo>
                <a:lnTo>
                  <a:pt x="218" y="165"/>
                </a:lnTo>
                <a:lnTo>
                  <a:pt x="220" y="165"/>
                </a:lnTo>
                <a:lnTo>
                  <a:pt x="300" y="85"/>
                </a:lnTo>
                <a:lnTo>
                  <a:pt x="300" y="85"/>
                </a:lnTo>
                <a:lnTo>
                  <a:pt x="301" y="83"/>
                </a:lnTo>
                <a:lnTo>
                  <a:pt x="300" y="79"/>
                </a:lnTo>
                <a:lnTo>
                  <a:pt x="300" y="79"/>
                </a:lnTo>
                <a:close/>
              </a:path>
            </a:pathLst>
          </a:custGeom>
          <a:solidFill>
            <a:srgbClr val="323C5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ardrop 21"/>
          <p:cNvSpPr/>
          <p:nvPr/>
        </p:nvSpPr>
        <p:spPr>
          <a:xfrm rot="8100000">
            <a:off x="9300683" y="2021557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8" name="Group 58"/>
          <p:cNvGrpSpPr/>
          <p:nvPr/>
        </p:nvGrpSpPr>
        <p:grpSpPr>
          <a:xfrm>
            <a:off x="9471901" y="2151441"/>
            <a:ext cx="292790" cy="389104"/>
            <a:chOff x="8429652" y="3143254"/>
            <a:chExt cx="241300" cy="320675"/>
          </a:xfrm>
          <a:solidFill>
            <a:srgbClr val="323C50"/>
          </a:solidFill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8429652" y="3143254"/>
              <a:ext cx="241300" cy="320675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109"/>
            <p:cNvSpPr/>
            <p:nvPr/>
          </p:nvSpPr>
          <p:spPr bwMode="auto">
            <a:xfrm>
              <a:off x="8550302" y="3184529"/>
              <a:ext cx="79375" cy="79375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TextBox 76"/>
          <p:cNvSpPr txBox="1"/>
          <p:nvPr/>
        </p:nvSpPr>
        <p:spPr>
          <a:xfrm>
            <a:off x="1916620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25068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328350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636798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6717541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5989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TextBox 76"/>
          <p:cNvSpPr txBox="1"/>
          <p:nvPr/>
        </p:nvSpPr>
        <p:spPr>
          <a:xfrm>
            <a:off x="9084193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92641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 flipH="1">
            <a:off x="8960115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3545639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859394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273870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6" name="TextBox 76"/>
          <p:cNvSpPr txBox="1"/>
          <p:nvPr/>
        </p:nvSpPr>
        <p:spPr>
          <a:xfrm>
            <a:off x="4143513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TextBox 76"/>
          <p:cNvSpPr txBox="1"/>
          <p:nvPr/>
        </p:nvSpPr>
        <p:spPr>
          <a:xfrm>
            <a:off x="9557989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 flipH="1">
            <a:off x="6240024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 flipH="1">
            <a:off x="825548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39303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6553779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423422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3" name="TextBox 76"/>
          <p:cNvSpPr txBox="1"/>
          <p:nvPr/>
        </p:nvSpPr>
        <p:spPr>
          <a:xfrm>
            <a:off x="6837898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1485102" y="2201348"/>
            <a:ext cx="1095478" cy="1266650"/>
            <a:chOff x="3017838" y="2103438"/>
            <a:chExt cx="152400" cy="176213"/>
          </a:xfrm>
          <a:solidFill>
            <a:srgbClr val="323C50"/>
          </a:solidFill>
        </p:grpSpPr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3017838" y="2103438"/>
              <a:ext cx="152400" cy="176213"/>
            </a:xfrm>
            <a:custGeom>
              <a:avLst/>
              <a:gdLst>
                <a:gd name="T0" fmla="*/ 218 w 248"/>
                <a:gd name="T1" fmla="*/ 40 h 287"/>
                <a:gd name="T2" fmla="*/ 218 w 248"/>
                <a:gd name="T3" fmla="*/ 24 h 287"/>
                <a:gd name="T4" fmla="*/ 193 w 248"/>
                <a:gd name="T5" fmla="*/ 0 h 287"/>
                <a:gd name="T6" fmla="*/ 167 w 248"/>
                <a:gd name="T7" fmla="*/ 24 h 287"/>
                <a:gd name="T8" fmla="*/ 167 w 248"/>
                <a:gd name="T9" fmla="*/ 40 h 287"/>
                <a:gd name="T10" fmla="*/ 150 w 248"/>
                <a:gd name="T11" fmla="*/ 40 h 287"/>
                <a:gd name="T12" fmla="*/ 150 w 248"/>
                <a:gd name="T13" fmla="*/ 24 h 287"/>
                <a:gd name="T14" fmla="*/ 124 w 248"/>
                <a:gd name="T15" fmla="*/ 0 h 287"/>
                <a:gd name="T16" fmla="*/ 98 w 248"/>
                <a:gd name="T17" fmla="*/ 24 h 287"/>
                <a:gd name="T18" fmla="*/ 98 w 248"/>
                <a:gd name="T19" fmla="*/ 40 h 287"/>
                <a:gd name="T20" fmla="*/ 81 w 248"/>
                <a:gd name="T21" fmla="*/ 40 h 287"/>
                <a:gd name="T22" fmla="*/ 81 w 248"/>
                <a:gd name="T23" fmla="*/ 24 h 287"/>
                <a:gd name="T24" fmla="*/ 55 w 248"/>
                <a:gd name="T25" fmla="*/ 0 h 287"/>
                <a:gd name="T26" fmla="*/ 29 w 248"/>
                <a:gd name="T27" fmla="*/ 24 h 287"/>
                <a:gd name="T28" fmla="*/ 29 w 248"/>
                <a:gd name="T29" fmla="*/ 40 h 287"/>
                <a:gd name="T30" fmla="*/ 0 w 248"/>
                <a:gd name="T31" fmla="*/ 40 h 287"/>
                <a:gd name="T32" fmla="*/ 0 w 248"/>
                <a:gd name="T33" fmla="*/ 287 h 287"/>
                <a:gd name="T34" fmla="*/ 248 w 248"/>
                <a:gd name="T35" fmla="*/ 287 h 287"/>
                <a:gd name="T36" fmla="*/ 248 w 248"/>
                <a:gd name="T37" fmla="*/ 40 h 287"/>
                <a:gd name="T38" fmla="*/ 218 w 248"/>
                <a:gd name="T39" fmla="*/ 40 h 287"/>
                <a:gd name="T40" fmla="*/ 181 w 248"/>
                <a:gd name="T41" fmla="*/ 24 h 287"/>
                <a:gd name="T42" fmla="*/ 193 w 248"/>
                <a:gd name="T43" fmla="*/ 14 h 287"/>
                <a:gd name="T44" fmla="*/ 205 w 248"/>
                <a:gd name="T45" fmla="*/ 24 h 287"/>
                <a:gd name="T46" fmla="*/ 205 w 248"/>
                <a:gd name="T47" fmla="*/ 66 h 287"/>
                <a:gd name="T48" fmla="*/ 193 w 248"/>
                <a:gd name="T49" fmla="*/ 76 h 287"/>
                <a:gd name="T50" fmla="*/ 181 w 248"/>
                <a:gd name="T51" fmla="*/ 66 h 287"/>
                <a:gd name="T52" fmla="*/ 181 w 248"/>
                <a:gd name="T53" fmla="*/ 24 h 287"/>
                <a:gd name="T54" fmla="*/ 112 w 248"/>
                <a:gd name="T55" fmla="*/ 24 h 287"/>
                <a:gd name="T56" fmla="*/ 124 w 248"/>
                <a:gd name="T57" fmla="*/ 14 h 287"/>
                <a:gd name="T58" fmla="*/ 136 w 248"/>
                <a:gd name="T59" fmla="*/ 24 h 287"/>
                <a:gd name="T60" fmla="*/ 136 w 248"/>
                <a:gd name="T61" fmla="*/ 66 h 287"/>
                <a:gd name="T62" fmla="*/ 124 w 248"/>
                <a:gd name="T63" fmla="*/ 76 h 287"/>
                <a:gd name="T64" fmla="*/ 112 w 248"/>
                <a:gd name="T65" fmla="*/ 66 h 287"/>
                <a:gd name="T66" fmla="*/ 112 w 248"/>
                <a:gd name="T67" fmla="*/ 24 h 287"/>
                <a:gd name="T68" fmla="*/ 43 w 248"/>
                <a:gd name="T69" fmla="*/ 24 h 287"/>
                <a:gd name="T70" fmla="*/ 55 w 248"/>
                <a:gd name="T71" fmla="*/ 14 h 287"/>
                <a:gd name="T72" fmla="*/ 67 w 248"/>
                <a:gd name="T73" fmla="*/ 24 h 287"/>
                <a:gd name="T74" fmla="*/ 67 w 248"/>
                <a:gd name="T75" fmla="*/ 66 h 287"/>
                <a:gd name="T76" fmla="*/ 55 w 248"/>
                <a:gd name="T77" fmla="*/ 76 h 287"/>
                <a:gd name="T78" fmla="*/ 43 w 248"/>
                <a:gd name="T79" fmla="*/ 66 h 287"/>
                <a:gd name="T80" fmla="*/ 43 w 248"/>
                <a:gd name="T81" fmla="*/ 24 h 287"/>
                <a:gd name="T82" fmla="*/ 227 w 248"/>
                <a:gd name="T83" fmla="*/ 267 h 287"/>
                <a:gd name="T84" fmla="*/ 21 w 248"/>
                <a:gd name="T85" fmla="*/ 267 h 287"/>
                <a:gd name="T86" fmla="*/ 21 w 248"/>
                <a:gd name="T87" fmla="*/ 95 h 287"/>
                <a:gd name="T88" fmla="*/ 227 w 248"/>
                <a:gd name="T89" fmla="*/ 95 h 287"/>
                <a:gd name="T90" fmla="*/ 227 w 248"/>
                <a:gd name="T91" fmla="*/ 26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8" h="287">
                  <a:moveTo>
                    <a:pt x="218" y="40"/>
                  </a:moveTo>
                  <a:cubicBezTo>
                    <a:pt x="218" y="24"/>
                    <a:pt x="218" y="24"/>
                    <a:pt x="218" y="24"/>
                  </a:cubicBezTo>
                  <a:cubicBezTo>
                    <a:pt x="218" y="9"/>
                    <a:pt x="209" y="0"/>
                    <a:pt x="193" y="0"/>
                  </a:cubicBezTo>
                  <a:cubicBezTo>
                    <a:pt x="177" y="0"/>
                    <a:pt x="167" y="9"/>
                    <a:pt x="167" y="24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24"/>
                    <a:pt x="150" y="24"/>
                    <a:pt x="150" y="24"/>
                  </a:cubicBezTo>
                  <a:cubicBezTo>
                    <a:pt x="150" y="9"/>
                    <a:pt x="140" y="0"/>
                    <a:pt x="124" y="0"/>
                  </a:cubicBezTo>
                  <a:cubicBezTo>
                    <a:pt x="108" y="0"/>
                    <a:pt x="98" y="9"/>
                    <a:pt x="98" y="24"/>
                  </a:cubicBezTo>
                  <a:cubicBezTo>
                    <a:pt x="98" y="40"/>
                    <a:pt x="98" y="40"/>
                    <a:pt x="98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9"/>
                    <a:pt x="71" y="0"/>
                    <a:pt x="55" y="0"/>
                  </a:cubicBezTo>
                  <a:cubicBezTo>
                    <a:pt x="39" y="0"/>
                    <a:pt x="29" y="9"/>
                    <a:pt x="29" y="24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48" y="287"/>
                    <a:pt x="248" y="287"/>
                    <a:pt x="248" y="287"/>
                  </a:cubicBezTo>
                  <a:cubicBezTo>
                    <a:pt x="248" y="40"/>
                    <a:pt x="248" y="40"/>
                    <a:pt x="248" y="40"/>
                  </a:cubicBezTo>
                  <a:lnTo>
                    <a:pt x="218" y="40"/>
                  </a:lnTo>
                  <a:close/>
                  <a:moveTo>
                    <a:pt x="181" y="24"/>
                  </a:moveTo>
                  <a:cubicBezTo>
                    <a:pt x="181" y="17"/>
                    <a:pt x="184" y="14"/>
                    <a:pt x="193" y="14"/>
                  </a:cubicBezTo>
                  <a:cubicBezTo>
                    <a:pt x="201" y="14"/>
                    <a:pt x="205" y="17"/>
                    <a:pt x="205" y="2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73"/>
                    <a:pt x="201" y="76"/>
                    <a:pt x="193" y="76"/>
                  </a:cubicBezTo>
                  <a:cubicBezTo>
                    <a:pt x="184" y="76"/>
                    <a:pt x="181" y="73"/>
                    <a:pt x="181" y="66"/>
                  </a:cubicBezTo>
                  <a:lnTo>
                    <a:pt x="181" y="24"/>
                  </a:lnTo>
                  <a:close/>
                  <a:moveTo>
                    <a:pt x="112" y="24"/>
                  </a:moveTo>
                  <a:cubicBezTo>
                    <a:pt x="112" y="17"/>
                    <a:pt x="115" y="14"/>
                    <a:pt x="124" y="14"/>
                  </a:cubicBezTo>
                  <a:cubicBezTo>
                    <a:pt x="132" y="14"/>
                    <a:pt x="136" y="17"/>
                    <a:pt x="136" y="24"/>
                  </a:cubicBezTo>
                  <a:cubicBezTo>
                    <a:pt x="136" y="66"/>
                    <a:pt x="136" y="66"/>
                    <a:pt x="136" y="66"/>
                  </a:cubicBezTo>
                  <a:cubicBezTo>
                    <a:pt x="136" y="73"/>
                    <a:pt x="132" y="76"/>
                    <a:pt x="124" y="76"/>
                  </a:cubicBezTo>
                  <a:cubicBezTo>
                    <a:pt x="115" y="76"/>
                    <a:pt x="112" y="73"/>
                    <a:pt x="112" y="66"/>
                  </a:cubicBezTo>
                  <a:lnTo>
                    <a:pt x="112" y="24"/>
                  </a:lnTo>
                  <a:close/>
                  <a:moveTo>
                    <a:pt x="43" y="24"/>
                  </a:moveTo>
                  <a:cubicBezTo>
                    <a:pt x="43" y="17"/>
                    <a:pt x="47" y="14"/>
                    <a:pt x="55" y="14"/>
                  </a:cubicBezTo>
                  <a:cubicBezTo>
                    <a:pt x="64" y="14"/>
                    <a:pt x="67" y="17"/>
                    <a:pt x="67" y="24"/>
                  </a:cubicBezTo>
                  <a:cubicBezTo>
                    <a:pt x="67" y="66"/>
                    <a:pt x="67" y="66"/>
                    <a:pt x="67" y="66"/>
                  </a:cubicBezTo>
                  <a:cubicBezTo>
                    <a:pt x="67" y="73"/>
                    <a:pt x="64" y="76"/>
                    <a:pt x="55" y="76"/>
                  </a:cubicBezTo>
                  <a:cubicBezTo>
                    <a:pt x="47" y="76"/>
                    <a:pt x="43" y="73"/>
                    <a:pt x="43" y="66"/>
                  </a:cubicBezTo>
                  <a:lnTo>
                    <a:pt x="43" y="24"/>
                  </a:lnTo>
                  <a:close/>
                  <a:moveTo>
                    <a:pt x="227" y="267"/>
                  </a:moveTo>
                  <a:cubicBezTo>
                    <a:pt x="21" y="267"/>
                    <a:pt x="21" y="267"/>
                    <a:pt x="21" y="267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27" y="95"/>
                    <a:pt x="227" y="95"/>
                    <a:pt x="227" y="95"/>
                  </a:cubicBezTo>
                  <a:lnTo>
                    <a:pt x="227" y="2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3052763" y="2182813"/>
              <a:ext cx="41275" cy="63500"/>
            </a:xfrm>
            <a:custGeom>
              <a:avLst/>
              <a:gdLst>
                <a:gd name="T0" fmla="*/ 66 w 66"/>
                <a:gd name="T1" fmla="*/ 70 h 102"/>
                <a:gd name="T2" fmla="*/ 42 w 66"/>
                <a:gd name="T3" fmla="*/ 46 h 102"/>
                <a:gd name="T4" fmla="*/ 42 w 66"/>
                <a:gd name="T5" fmla="*/ 45 h 102"/>
                <a:gd name="T6" fmla="*/ 64 w 66"/>
                <a:gd name="T7" fmla="*/ 21 h 102"/>
                <a:gd name="T8" fmla="*/ 31 w 66"/>
                <a:gd name="T9" fmla="*/ 0 h 102"/>
                <a:gd name="T10" fmla="*/ 3 w 66"/>
                <a:gd name="T11" fmla="*/ 5 h 102"/>
                <a:gd name="T12" fmla="*/ 5 w 66"/>
                <a:gd name="T13" fmla="*/ 22 h 102"/>
                <a:gd name="T14" fmla="*/ 26 w 66"/>
                <a:gd name="T15" fmla="*/ 17 h 102"/>
                <a:gd name="T16" fmla="*/ 40 w 66"/>
                <a:gd name="T17" fmla="*/ 27 h 102"/>
                <a:gd name="T18" fmla="*/ 19 w 66"/>
                <a:gd name="T19" fmla="*/ 39 h 102"/>
                <a:gd name="T20" fmla="*/ 19 w 66"/>
                <a:gd name="T21" fmla="*/ 57 h 102"/>
                <a:gd name="T22" fmla="*/ 44 w 66"/>
                <a:gd name="T23" fmla="*/ 72 h 102"/>
                <a:gd name="T24" fmla="*/ 27 w 66"/>
                <a:gd name="T25" fmla="*/ 85 h 102"/>
                <a:gd name="T26" fmla="*/ 3 w 66"/>
                <a:gd name="T27" fmla="*/ 80 h 102"/>
                <a:gd name="T28" fmla="*/ 0 w 66"/>
                <a:gd name="T29" fmla="*/ 98 h 102"/>
                <a:gd name="T30" fmla="*/ 25 w 66"/>
                <a:gd name="T31" fmla="*/ 102 h 102"/>
                <a:gd name="T32" fmla="*/ 66 w 66"/>
                <a:gd name="T33" fmla="*/ 7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102">
                  <a:moveTo>
                    <a:pt x="66" y="70"/>
                  </a:moveTo>
                  <a:cubicBezTo>
                    <a:pt x="66" y="57"/>
                    <a:pt x="58" y="50"/>
                    <a:pt x="42" y="46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56" y="41"/>
                    <a:pt x="64" y="33"/>
                    <a:pt x="64" y="21"/>
                  </a:cubicBezTo>
                  <a:cubicBezTo>
                    <a:pt x="64" y="9"/>
                    <a:pt x="52" y="0"/>
                    <a:pt x="31" y="0"/>
                  </a:cubicBezTo>
                  <a:cubicBezTo>
                    <a:pt x="22" y="0"/>
                    <a:pt x="12" y="1"/>
                    <a:pt x="3" y="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2" y="19"/>
                    <a:pt x="19" y="17"/>
                    <a:pt x="26" y="17"/>
                  </a:cubicBezTo>
                  <a:cubicBezTo>
                    <a:pt x="37" y="17"/>
                    <a:pt x="40" y="21"/>
                    <a:pt x="40" y="27"/>
                  </a:cubicBezTo>
                  <a:cubicBezTo>
                    <a:pt x="40" y="35"/>
                    <a:pt x="32" y="38"/>
                    <a:pt x="19" y="39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38" y="58"/>
                    <a:pt x="44" y="62"/>
                    <a:pt x="44" y="72"/>
                  </a:cubicBezTo>
                  <a:cubicBezTo>
                    <a:pt x="44" y="79"/>
                    <a:pt x="37" y="85"/>
                    <a:pt x="27" y="85"/>
                  </a:cubicBezTo>
                  <a:cubicBezTo>
                    <a:pt x="18" y="85"/>
                    <a:pt x="11" y="83"/>
                    <a:pt x="3" y="8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7" y="100"/>
                    <a:pt x="16" y="102"/>
                    <a:pt x="25" y="102"/>
                  </a:cubicBezTo>
                  <a:cubicBezTo>
                    <a:pt x="48" y="102"/>
                    <a:pt x="66" y="91"/>
                    <a:pt x="66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433"/>
            <p:cNvSpPr/>
            <p:nvPr/>
          </p:nvSpPr>
          <p:spPr bwMode="auto">
            <a:xfrm>
              <a:off x="3103563" y="2184401"/>
              <a:ext cx="25400" cy="60325"/>
            </a:xfrm>
            <a:custGeom>
              <a:avLst/>
              <a:gdLst>
                <a:gd name="T0" fmla="*/ 8 w 16"/>
                <a:gd name="T1" fmla="*/ 10 h 38"/>
                <a:gd name="T2" fmla="*/ 8 w 16"/>
                <a:gd name="T3" fmla="*/ 38 h 38"/>
                <a:gd name="T4" fmla="*/ 16 w 16"/>
                <a:gd name="T5" fmla="*/ 38 h 38"/>
                <a:gd name="T6" fmla="*/ 16 w 16"/>
                <a:gd name="T7" fmla="*/ 0 h 38"/>
                <a:gd name="T8" fmla="*/ 12 w 16"/>
                <a:gd name="T9" fmla="*/ 0 h 38"/>
                <a:gd name="T10" fmla="*/ 0 w 16"/>
                <a:gd name="T11" fmla="*/ 6 h 38"/>
                <a:gd name="T12" fmla="*/ 1 w 16"/>
                <a:gd name="T13" fmla="*/ 13 h 38"/>
                <a:gd name="T14" fmla="*/ 8 w 16"/>
                <a:gd name="T15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8">
                  <a:moveTo>
                    <a:pt x="8" y="10"/>
                  </a:moveTo>
                  <a:lnTo>
                    <a:pt x="8" y="38"/>
                  </a:lnTo>
                  <a:lnTo>
                    <a:pt x="16" y="38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58993" y="2371513"/>
            <a:ext cx="1168430" cy="926320"/>
            <a:chOff x="6184901" y="6007101"/>
            <a:chExt cx="176213" cy="139700"/>
          </a:xfrm>
          <a:solidFill>
            <a:srgbClr val="323C50"/>
          </a:solidFill>
        </p:grpSpPr>
        <p:sp>
          <p:nvSpPr>
            <p:cNvPr id="59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"/>
          <p:cNvSpPr>
            <a:spLocks noEditPoints="1"/>
          </p:cNvSpPr>
          <p:nvPr/>
        </p:nvSpPr>
        <p:spPr bwMode="auto">
          <a:xfrm>
            <a:off x="4224575" y="2472541"/>
            <a:ext cx="1025715" cy="724265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cs typeface="+mn-ea"/>
              <a:sym typeface="+mn-lt"/>
            </a:endParaRPr>
          </a:p>
        </p:txBody>
      </p:sp>
      <p:sp>
        <p:nvSpPr>
          <p:cNvPr id="63" name="Freeform 381"/>
          <p:cNvSpPr>
            <a:spLocks noEditPoints="1"/>
          </p:cNvSpPr>
          <p:nvPr/>
        </p:nvSpPr>
        <p:spPr bwMode="auto">
          <a:xfrm>
            <a:off x="9685411" y="2333482"/>
            <a:ext cx="1002382" cy="1002382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197 w 288"/>
              <a:gd name="T11" fmla="*/ 136 h 288"/>
              <a:gd name="T12" fmla="*/ 194 w 288"/>
              <a:gd name="T13" fmla="*/ 99 h 288"/>
              <a:gd name="T14" fmla="*/ 242 w 288"/>
              <a:gd name="T15" fmla="*/ 99 h 288"/>
              <a:gd name="T16" fmla="*/ 252 w 288"/>
              <a:gd name="T17" fmla="*/ 136 h 288"/>
              <a:gd name="T18" fmla="*/ 197 w 288"/>
              <a:gd name="T19" fmla="*/ 136 h 288"/>
              <a:gd name="T20" fmla="*/ 37 w 288"/>
              <a:gd name="T21" fmla="*/ 136 h 288"/>
              <a:gd name="T22" fmla="*/ 46 w 288"/>
              <a:gd name="T23" fmla="*/ 99 h 288"/>
              <a:gd name="T24" fmla="*/ 95 w 288"/>
              <a:gd name="T25" fmla="*/ 99 h 288"/>
              <a:gd name="T26" fmla="*/ 92 w 288"/>
              <a:gd name="T27" fmla="*/ 136 h 288"/>
              <a:gd name="T28" fmla="*/ 37 w 288"/>
              <a:gd name="T29" fmla="*/ 136 h 288"/>
              <a:gd name="T30" fmla="*/ 111 w 288"/>
              <a:gd name="T31" fmla="*/ 99 h 288"/>
              <a:gd name="T32" fmla="*/ 178 w 288"/>
              <a:gd name="T33" fmla="*/ 99 h 288"/>
              <a:gd name="T34" fmla="*/ 181 w 288"/>
              <a:gd name="T35" fmla="*/ 136 h 288"/>
              <a:gd name="T36" fmla="*/ 108 w 288"/>
              <a:gd name="T37" fmla="*/ 136 h 288"/>
              <a:gd name="T38" fmla="*/ 111 w 288"/>
              <a:gd name="T39" fmla="*/ 99 h 288"/>
              <a:gd name="T40" fmla="*/ 37 w 288"/>
              <a:gd name="T41" fmla="*/ 152 h 288"/>
              <a:gd name="T42" fmla="*/ 92 w 288"/>
              <a:gd name="T43" fmla="*/ 152 h 288"/>
              <a:gd name="T44" fmla="*/ 95 w 288"/>
              <a:gd name="T45" fmla="*/ 190 h 288"/>
              <a:gd name="T46" fmla="*/ 47 w 288"/>
              <a:gd name="T47" fmla="*/ 190 h 288"/>
              <a:gd name="T48" fmla="*/ 37 w 288"/>
              <a:gd name="T49" fmla="*/ 152 h 288"/>
              <a:gd name="T50" fmla="*/ 108 w 288"/>
              <a:gd name="T51" fmla="*/ 152 h 288"/>
              <a:gd name="T52" fmla="*/ 181 w 288"/>
              <a:gd name="T53" fmla="*/ 152 h 288"/>
              <a:gd name="T54" fmla="*/ 178 w 288"/>
              <a:gd name="T55" fmla="*/ 190 h 288"/>
              <a:gd name="T56" fmla="*/ 111 w 288"/>
              <a:gd name="T57" fmla="*/ 190 h 288"/>
              <a:gd name="T58" fmla="*/ 108 w 288"/>
              <a:gd name="T59" fmla="*/ 152 h 288"/>
              <a:gd name="T60" fmla="*/ 197 w 288"/>
              <a:gd name="T61" fmla="*/ 152 h 288"/>
              <a:gd name="T62" fmla="*/ 252 w 288"/>
              <a:gd name="T63" fmla="*/ 152 h 288"/>
              <a:gd name="T64" fmla="*/ 242 w 288"/>
              <a:gd name="T65" fmla="*/ 190 h 288"/>
              <a:gd name="T66" fmla="*/ 194 w 288"/>
              <a:gd name="T67" fmla="*/ 190 h 288"/>
              <a:gd name="T68" fmla="*/ 197 w 288"/>
              <a:gd name="T69" fmla="*/ 152 h 288"/>
              <a:gd name="T70" fmla="*/ 233 w 288"/>
              <a:gd name="T71" fmla="*/ 82 h 288"/>
              <a:gd name="T72" fmla="*/ 191 w 288"/>
              <a:gd name="T73" fmla="*/ 82 h 288"/>
              <a:gd name="T74" fmla="*/ 180 w 288"/>
              <a:gd name="T75" fmla="*/ 42 h 288"/>
              <a:gd name="T76" fmla="*/ 233 w 288"/>
              <a:gd name="T77" fmla="*/ 82 h 288"/>
              <a:gd name="T78" fmla="*/ 160 w 288"/>
              <a:gd name="T79" fmla="*/ 37 h 288"/>
              <a:gd name="T80" fmla="*/ 175 w 288"/>
              <a:gd name="T81" fmla="*/ 82 h 288"/>
              <a:gd name="T82" fmla="*/ 114 w 288"/>
              <a:gd name="T83" fmla="*/ 82 h 288"/>
              <a:gd name="T84" fmla="*/ 128 w 288"/>
              <a:gd name="T85" fmla="*/ 37 h 288"/>
              <a:gd name="T86" fmla="*/ 144 w 288"/>
              <a:gd name="T87" fmla="*/ 36 h 288"/>
              <a:gd name="T88" fmla="*/ 160 w 288"/>
              <a:gd name="T89" fmla="*/ 37 h 288"/>
              <a:gd name="T90" fmla="*/ 109 w 288"/>
              <a:gd name="T91" fmla="*/ 42 h 288"/>
              <a:gd name="T92" fmla="*/ 97 w 288"/>
              <a:gd name="T93" fmla="*/ 82 h 288"/>
              <a:gd name="T94" fmla="*/ 56 w 288"/>
              <a:gd name="T95" fmla="*/ 82 h 288"/>
              <a:gd name="T96" fmla="*/ 109 w 288"/>
              <a:gd name="T97" fmla="*/ 42 h 288"/>
              <a:gd name="T98" fmla="*/ 56 w 288"/>
              <a:gd name="T99" fmla="*/ 206 h 288"/>
              <a:gd name="T100" fmla="*/ 97 w 288"/>
              <a:gd name="T101" fmla="*/ 206 h 288"/>
              <a:gd name="T102" fmla="*/ 109 w 288"/>
              <a:gd name="T103" fmla="*/ 246 h 288"/>
              <a:gd name="T104" fmla="*/ 56 w 288"/>
              <a:gd name="T105" fmla="*/ 206 h 288"/>
              <a:gd name="T106" fmla="*/ 128 w 288"/>
              <a:gd name="T107" fmla="*/ 251 h 288"/>
              <a:gd name="T108" fmla="*/ 114 w 288"/>
              <a:gd name="T109" fmla="*/ 206 h 288"/>
              <a:gd name="T110" fmla="*/ 175 w 288"/>
              <a:gd name="T111" fmla="*/ 206 h 288"/>
              <a:gd name="T112" fmla="*/ 160 w 288"/>
              <a:gd name="T113" fmla="*/ 251 h 288"/>
              <a:gd name="T114" fmla="*/ 144 w 288"/>
              <a:gd name="T115" fmla="*/ 252 h 288"/>
              <a:gd name="T116" fmla="*/ 128 w 288"/>
              <a:gd name="T117" fmla="*/ 251 h 288"/>
              <a:gd name="T118" fmla="*/ 180 w 288"/>
              <a:gd name="T119" fmla="*/ 246 h 288"/>
              <a:gd name="T120" fmla="*/ 191 w 288"/>
              <a:gd name="T121" fmla="*/ 206 h 288"/>
              <a:gd name="T122" fmla="*/ 232 w 288"/>
              <a:gd name="T123" fmla="*/ 206 h 288"/>
              <a:gd name="T124" fmla="*/ 180 w 288"/>
              <a:gd name="T125" fmla="*/ 24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97" y="136"/>
                </a:moveTo>
                <a:cubicBezTo>
                  <a:pt x="197" y="123"/>
                  <a:pt x="196" y="110"/>
                  <a:pt x="194" y="99"/>
                </a:cubicBezTo>
                <a:cubicBezTo>
                  <a:pt x="242" y="99"/>
                  <a:pt x="242" y="99"/>
                  <a:pt x="242" y="99"/>
                </a:cubicBezTo>
                <a:cubicBezTo>
                  <a:pt x="247" y="110"/>
                  <a:pt x="251" y="123"/>
                  <a:pt x="252" y="136"/>
                </a:cubicBezTo>
                <a:lnTo>
                  <a:pt x="197" y="136"/>
                </a:lnTo>
                <a:close/>
                <a:moveTo>
                  <a:pt x="37" y="136"/>
                </a:moveTo>
                <a:cubicBezTo>
                  <a:pt x="38" y="123"/>
                  <a:pt x="41" y="110"/>
                  <a:pt x="46" y="99"/>
                </a:cubicBezTo>
                <a:cubicBezTo>
                  <a:pt x="95" y="99"/>
                  <a:pt x="95" y="99"/>
                  <a:pt x="95" y="99"/>
                </a:cubicBezTo>
                <a:cubicBezTo>
                  <a:pt x="93" y="110"/>
                  <a:pt x="92" y="123"/>
                  <a:pt x="92" y="136"/>
                </a:cubicBezTo>
                <a:lnTo>
                  <a:pt x="37" y="136"/>
                </a:lnTo>
                <a:close/>
                <a:moveTo>
                  <a:pt x="111" y="99"/>
                </a:moveTo>
                <a:cubicBezTo>
                  <a:pt x="178" y="99"/>
                  <a:pt x="178" y="99"/>
                  <a:pt x="178" y="99"/>
                </a:cubicBezTo>
                <a:cubicBezTo>
                  <a:pt x="179" y="110"/>
                  <a:pt x="181" y="123"/>
                  <a:pt x="181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08" y="123"/>
                  <a:pt x="109" y="110"/>
                  <a:pt x="111" y="99"/>
                </a:cubicBezTo>
                <a:close/>
                <a:moveTo>
                  <a:pt x="37" y="152"/>
                </a:moveTo>
                <a:cubicBezTo>
                  <a:pt x="92" y="152"/>
                  <a:pt x="92" y="152"/>
                  <a:pt x="92" y="152"/>
                </a:cubicBezTo>
                <a:cubicBezTo>
                  <a:pt x="92" y="166"/>
                  <a:pt x="93" y="179"/>
                  <a:pt x="95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1" y="179"/>
                  <a:pt x="38" y="166"/>
                  <a:pt x="37" y="152"/>
                </a:cubicBezTo>
                <a:close/>
                <a:moveTo>
                  <a:pt x="108" y="152"/>
                </a:moveTo>
                <a:cubicBezTo>
                  <a:pt x="181" y="152"/>
                  <a:pt x="181" y="152"/>
                  <a:pt x="181" y="152"/>
                </a:cubicBezTo>
                <a:cubicBezTo>
                  <a:pt x="180" y="166"/>
                  <a:pt x="179" y="179"/>
                  <a:pt x="178" y="190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109" y="179"/>
                  <a:pt x="108" y="166"/>
                  <a:pt x="108" y="152"/>
                </a:cubicBezTo>
                <a:close/>
                <a:moveTo>
                  <a:pt x="197" y="152"/>
                </a:moveTo>
                <a:cubicBezTo>
                  <a:pt x="252" y="152"/>
                  <a:pt x="252" y="152"/>
                  <a:pt x="252" y="152"/>
                </a:cubicBezTo>
                <a:cubicBezTo>
                  <a:pt x="251" y="166"/>
                  <a:pt x="247" y="179"/>
                  <a:pt x="242" y="190"/>
                </a:cubicBezTo>
                <a:cubicBezTo>
                  <a:pt x="194" y="190"/>
                  <a:pt x="194" y="190"/>
                  <a:pt x="194" y="190"/>
                </a:cubicBezTo>
                <a:cubicBezTo>
                  <a:pt x="196" y="179"/>
                  <a:pt x="197" y="166"/>
                  <a:pt x="197" y="152"/>
                </a:cubicBezTo>
                <a:close/>
                <a:moveTo>
                  <a:pt x="233" y="82"/>
                </a:moveTo>
                <a:cubicBezTo>
                  <a:pt x="191" y="82"/>
                  <a:pt x="191" y="82"/>
                  <a:pt x="191" y="82"/>
                </a:cubicBezTo>
                <a:cubicBezTo>
                  <a:pt x="188" y="67"/>
                  <a:pt x="184" y="53"/>
                  <a:pt x="180" y="42"/>
                </a:cubicBezTo>
                <a:cubicBezTo>
                  <a:pt x="201" y="50"/>
                  <a:pt x="220" y="64"/>
                  <a:pt x="233" y="82"/>
                </a:cubicBezTo>
                <a:close/>
                <a:moveTo>
                  <a:pt x="160" y="37"/>
                </a:moveTo>
                <a:cubicBezTo>
                  <a:pt x="166" y="49"/>
                  <a:pt x="171" y="64"/>
                  <a:pt x="175" y="82"/>
                </a:cubicBezTo>
                <a:cubicBezTo>
                  <a:pt x="114" y="82"/>
                  <a:pt x="114" y="82"/>
                  <a:pt x="114" y="82"/>
                </a:cubicBezTo>
                <a:cubicBezTo>
                  <a:pt x="118" y="64"/>
                  <a:pt x="123" y="49"/>
                  <a:pt x="128" y="37"/>
                </a:cubicBezTo>
                <a:cubicBezTo>
                  <a:pt x="134" y="37"/>
                  <a:pt x="139" y="36"/>
                  <a:pt x="144" y="36"/>
                </a:cubicBezTo>
                <a:cubicBezTo>
                  <a:pt x="150" y="36"/>
                  <a:pt x="155" y="37"/>
                  <a:pt x="160" y="37"/>
                </a:cubicBezTo>
                <a:close/>
                <a:moveTo>
                  <a:pt x="109" y="42"/>
                </a:moveTo>
                <a:cubicBezTo>
                  <a:pt x="104" y="53"/>
                  <a:pt x="100" y="67"/>
                  <a:pt x="97" y="82"/>
                </a:cubicBezTo>
                <a:cubicBezTo>
                  <a:pt x="56" y="82"/>
                  <a:pt x="56" y="82"/>
                  <a:pt x="56" y="82"/>
                </a:cubicBezTo>
                <a:cubicBezTo>
                  <a:pt x="69" y="64"/>
                  <a:pt x="87" y="50"/>
                  <a:pt x="109" y="42"/>
                </a:cubicBezTo>
                <a:close/>
                <a:moveTo>
                  <a:pt x="56" y="206"/>
                </a:moveTo>
                <a:cubicBezTo>
                  <a:pt x="97" y="206"/>
                  <a:pt x="97" y="206"/>
                  <a:pt x="97" y="206"/>
                </a:cubicBezTo>
                <a:cubicBezTo>
                  <a:pt x="100" y="222"/>
                  <a:pt x="104" y="235"/>
                  <a:pt x="109" y="246"/>
                </a:cubicBezTo>
                <a:cubicBezTo>
                  <a:pt x="87" y="239"/>
                  <a:pt x="69" y="225"/>
                  <a:pt x="56" y="206"/>
                </a:cubicBezTo>
                <a:close/>
                <a:moveTo>
                  <a:pt x="128" y="251"/>
                </a:moveTo>
                <a:cubicBezTo>
                  <a:pt x="123" y="240"/>
                  <a:pt x="118" y="225"/>
                  <a:pt x="114" y="206"/>
                </a:cubicBezTo>
                <a:cubicBezTo>
                  <a:pt x="175" y="206"/>
                  <a:pt x="175" y="206"/>
                  <a:pt x="175" y="206"/>
                </a:cubicBezTo>
                <a:cubicBezTo>
                  <a:pt x="171" y="225"/>
                  <a:pt x="166" y="240"/>
                  <a:pt x="160" y="251"/>
                </a:cubicBezTo>
                <a:cubicBezTo>
                  <a:pt x="155" y="252"/>
                  <a:pt x="150" y="252"/>
                  <a:pt x="144" y="252"/>
                </a:cubicBezTo>
                <a:cubicBezTo>
                  <a:pt x="139" y="252"/>
                  <a:pt x="133" y="252"/>
                  <a:pt x="128" y="251"/>
                </a:cubicBezTo>
                <a:close/>
                <a:moveTo>
                  <a:pt x="180" y="246"/>
                </a:moveTo>
                <a:cubicBezTo>
                  <a:pt x="184" y="235"/>
                  <a:pt x="188" y="222"/>
                  <a:pt x="191" y="206"/>
                </a:cubicBezTo>
                <a:cubicBezTo>
                  <a:pt x="232" y="206"/>
                  <a:pt x="232" y="206"/>
                  <a:pt x="232" y="206"/>
                </a:cubicBezTo>
                <a:cubicBezTo>
                  <a:pt x="219" y="225"/>
                  <a:pt x="201" y="238"/>
                  <a:pt x="180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1" name="任意多边形 90"/>
          <p:cNvSpPr>
            <a:spLocks noChangeArrowheads="1"/>
          </p:cNvSpPr>
          <p:nvPr/>
        </p:nvSpPr>
        <p:spPr bwMode="gray">
          <a:xfrm>
            <a:off x="3820114" y="1433545"/>
            <a:ext cx="4625976" cy="4035425"/>
          </a:xfrm>
          <a:custGeom>
            <a:avLst/>
            <a:gdLst>
              <a:gd name="connsiteX0" fmla="*/ 2363788 w 4625976"/>
              <a:gd name="connsiteY0" fmla="*/ 0 h 4035425"/>
              <a:gd name="connsiteX1" fmla="*/ 3684588 w 4625976"/>
              <a:gd name="connsiteY1" fmla="*/ 1322388 h 4035425"/>
              <a:gd name="connsiteX2" fmla="*/ 3678316 w 4625976"/>
              <a:gd name="connsiteY2" fmla="*/ 1446751 h 4035425"/>
              <a:gd name="connsiteX3" fmla="*/ 3697384 w 4625976"/>
              <a:gd name="connsiteY3" fmla="*/ 1451653 h 4035425"/>
              <a:gd name="connsiteX4" fmla="*/ 4625976 w 4625976"/>
              <a:gd name="connsiteY4" fmla="*/ 2713831 h 4035425"/>
              <a:gd name="connsiteX5" fmla="*/ 3304382 w 4625976"/>
              <a:gd name="connsiteY5" fmla="*/ 4035425 h 4035425"/>
              <a:gd name="connsiteX6" fmla="*/ 2369874 w 4625976"/>
              <a:gd name="connsiteY6" fmla="*/ 3648339 h 4035425"/>
              <a:gd name="connsiteX7" fmla="*/ 2297807 w 4625976"/>
              <a:gd name="connsiteY7" fmla="*/ 3569045 h 4035425"/>
              <a:gd name="connsiteX8" fmla="*/ 2257458 w 4625976"/>
              <a:gd name="connsiteY8" fmla="*/ 3613414 h 4035425"/>
              <a:gd name="connsiteX9" fmla="*/ 1322388 w 4625976"/>
              <a:gd name="connsiteY9" fmla="*/ 4000500 h 4035425"/>
              <a:gd name="connsiteX10" fmla="*/ 0 w 4625976"/>
              <a:gd name="connsiteY10" fmla="*/ 2678906 h 4035425"/>
              <a:gd name="connsiteX11" fmla="*/ 929150 w 4625976"/>
              <a:gd name="connsiteY11" fmla="*/ 1416728 h 4035425"/>
              <a:gd name="connsiteX12" fmla="*/ 1046229 w 4625976"/>
              <a:gd name="connsiteY12" fmla="*/ 1386642 h 4035425"/>
              <a:gd name="connsiteX13" fmla="*/ 1042988 w 4625976"/>
              <a:gd name="connsiteY13" fmla="*/ 1322388 h 4035425"/>
              <a:gd name="connsiteX14" fmla="*/ 2363788 w 4625976"/>
              <a:gd name="connsiteY14" fmla="*/ 0 h 403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25976" h="4035425">
                <a:moveTo>
                  <a:pt x="2363788" y="0"/>
                </a:moveTo>
                <a:cubicBezTo>
                  <a:pt x="3093246" y="0"/>
                  <a:pt x="3684588" y="592053"/>
                  <a:pt x="3684588" y="1322388"/>
                </a:cubicBezTo>
                <a:lnTo>
                  <a:pt x="3678316" y="1446751"/>
                </a:lnTo>
                <a:lnTo>
                  <a:pt x="3697384" y="1451653"/>
                </a:lnTo>
                <a:cubicBezTo>
                  <a:pt x="4235363" y="1618982"/>
                  <a:pt x="4625976" y="2120791"/>
                  <a:pt x="4625976" y="2713831"/>
                </a:cubicBezTo>
                <a:cubicBezTo>
                  <a:pt x="4625976" y="3443727"/>
                  <a:pt x="4034278" y="4035425"/>
                  <a:pt x="3304382" y="4035425"/>
                </a:cubicBezTo>
                <a:cubicBezTo>
                  <a:pt x="2939434" y="4035425"/>
                  <a:pt x="2609036" y="3887501"/>
                  <a:pt x="2369874" y="3648339"/>
                </a:cubicBezTo>
                <a:lnTo>
                  <a:pt x="2297807" y="3569045"/>
                </a:lnTo>
                <a:lnTo>
                  <a:pt x="2257458" y="3613414"/>
                </a:lnTo>
                <a:cubicBezTo>
                  <a:pt x="2018153" y="3852576"/>
                  <a:pt x="1687555" y="4000500"/>
                  <a:pt x="1322388" y="4000500"/>
                </a:cubicBezTo>
                <a:cubicBezTo>
                  <a:pt x="592053" y="4000500"/>
                  <a:pt x="0" y="3408802"/>
                  <a:pt x="0" y="2678906"/>
                </a:cubicBezTo>
                <a:cubicBezTo>
                  <a:pt x="0" y="2085866"/>
                  <a:pt x="390847" y="1584057"/>
                  <a:pt x="929150" y="1416728"/>
                </a:cubicBezTo>
                <a:lnTo>
                  <a:pt x="1046229" y="1386642"/>
                </a:lnTo>
                <a:lnTo>
                  <a:pt x="1042988" y="1322388"/>
                </a:lnTo>
                <a:cubicBezTo>
                  <a:pt x="1042988" y="592053"/>
                  <a:pt x="1634330" y="0"/>
                  <a:pt x="2363788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wrap="square" anchor="ctr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Line 6"/>
          <p:cNvSpPr>
            <a:spLocks noChangeShapeType="1"/>
          </p:cNvSpPr>
          <p:nvPr/>
        </p:nvSpPr>
        <p:spPr bwMode="auto">
          <a:xfrm flipH="1" flipV="1">
            <a:off x="4172540" y="2336832"/>
            <a:ext cx="1385888" cy="974725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3" name="Line 7"/>
          <p:cNvSpPr>
            <a:spLocks noChangeShapeType="1"/>
          </p:cNvSpPr>
          <p:nvPr/>
        </p:nvSpPr>
        <p:spPr bwMode="auto">
          <a:xfrm flipV="1">
            <a:off x="6914153" y="2489232"/>
            <a:ext cx="1677987" cy="787400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Line 8"/>
          <p:cNvSpPr>
            <a:spLocks noChangeShapeType="1"/>
          </p:cNvSpPr>
          <p:nvPr/>
        </p:nvSpPr>
        <p:spPr bwMode="auto">
          <a:xfrm>
            <a:off x="6096000" y="4450614"/>
            <a:ext cx="19640" cy="1053281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5" name="TextBox 76"/>
          <p:cNvSpPr txBox="1"/>
          <p:nvPr/>
        </p:nvSpPr>
        <p:spPr>
          <a:xfrm>
            <a:off x="5569187" y="5533487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000880" y="5770595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33693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8865386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9" name="TextBox 76"/>
          <p:cNvSpPr txBox="1"/>
          <p:nvPr/>
        </p:nvSpPr>
        <p:spPr>
          <a:xfrm>
            <a:off x="2713271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144964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9" name="Picture 3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8502" y="631597"/>
            <a:ext cx="5102629" cy="6214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8"/>
          <p:cNvSpPr/>
          <p:nvPr/>
        </p:nvSpPr>
        <p:spPr bwMode="auto">
          <a:xfrm>
            <a:off x="6978191" y="1382408"/>
            <a:ext cx="3609670" cy="46492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132643" y="2493889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32643" y="2841610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132643" y="3614860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2643" y="3962581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132643" y="4727533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32643" y="5075254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245907" y="1679039"/>
            <a:ext cx="2732205" cy="584775"/>
          </a:xfrm>
          <a:prstGeom prst="rect">
            <a:avLst/>
          </a:prstGeom>
          <a:solidFill>
            <a:srgbClr val="CAD0D8"/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323C50"/>
                </a:solidFill>
                <a:cs typeface="+mn-ea"/>
                <a:sym typeface="+mn-lt"/>
              </a:rPr>
              <a:t>此处</a:t>
            </a:r>
            <a:r>
              <a:rPr lang="zh-CN" altLang="en-US" sz="32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3200" dirty="0">
              <a:solidFill>
                <a:srgbClr val="323C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第二部分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3"/>
          <p:cNvSpPr/>
          <p:nvPr/>
        </p:nvSpPr>
        <p:spPr bwMode="auto">
          <a:xfrm>
            <a:off x="3464788" y="3249771"/>
            <a:ext cx="2833665" cy="1743935"/>
          </a:xfrm>
          <a:custGeom>
            <a:avLst/>
            <a:gdLst>
              <a:gd name="T0" fmla="*/ 2468710 w 112"/>
              <a:gd name="T1" fmla="*/ 1519607 h 69"/>
              <a:gd name="T2" fmla="*/ 1917659 w 112"/>
              <a:gd name="T3" fmla="*/ 1211281 h 69"/>
              <a:gd name="T4" fmla="*/ 551051 w 112"/>
              <a:gd name="T5" fmla="*/ 1211281 h 69"/>
              <a:gd name="T6" fmla="*/ 0 w 112"/>
              <a:gd name="T7" fmla="*/ 660699 h 69"/>
              <a:gd name="T8" fmla="*/ 0 w 112"/>
              <a:gd name="T9" fmla="*/ 550582 h 69"/>
              <a:gd name="T10" fmla="*/ 551051 w 112"/>
              <a:gd name="T11" fmla="*/ 0 h 69"/>
              <a:gd name="T12" fmla="*/ 1917659 w 112"/>
              <a:gd name="T13" fmla="*/ 0 h 69"/>
              <a:gd name="T14" fmla="*/ 2468710 w 112"/>
              <a:gd name="T15" fmla="*/ 550582 h 69"/>
              <a:gd name="T16" fmla="*/ 2468710 w 112"/>
              <a:gd name="T17" fmla="*/ 1519607 h 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12" h="69">
                <a:moveTo>
                  <a:pt x="112" y="69"/>
                </a:moveTo>
                <a:cubicBezTo>
                  <a:pt x="107" y="61"/>
                  <a:pt x="98" y="55"/>
                  <a:pt x="87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1" y="55"/>
                  <a:pt x="0" y="43"/>
                  <a:pt x="0" y="3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101" y="0"/>
                  <a:pt x="112" y="11"/>
                  <a:pt x="112" y="25"/>
                </a:cubicBezTo>
                <a:lnTo>
                  <a:pt x="112" y="69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56"/>
          <p:cNvSpPr/>
          <p:nvPr/>
        </p:nvSpPr>
        <p:spPr bwMode="auto">
          <a:xfrm>
            <a:off x="4128103" y="2045236"/>
            <a:ext cx="2155772" cy="1292005"/>
          </a:xfrm>
          <a:custGeom>
            <a:avLst/>
            <a:gdLst>
              <a:gd name="T0" fmla="*/ 1877464 w 85"/>
              <a:gd name="T1" fmla="*/ 1125443 h 51"/>
              <a:gd name="T2" fmla="*/ 1457796 w 85"/>
              <a:gd name="T3" fmla="*/ 882700 h 51"/>
              <a:gd name="T4" fmla="*/ 419668 w 85"/>
              <a:gd name="T5" fmla="*/ 882700 h 51"/>
              <a:gd name="T6" fmla="*/ 0 w 85"/>
              <a:gd name="T7" fmla="*/ 485485 h 51"/>
              <a:gd name="T8" fmla="*/ 0 w 85"/>
              <a:gd name="T9" fmla="*/ 397215 h 51"/>
              <a:gd name="T10" fmla="*/ 419668 w 85"/>
              <a:gd name="T11" fmla="*/ 0 h 51"/>
              <a:gd name="T12" fmla="*/ 1457796 w 85"/>
              <a:gd name="T13" fmla="*/ 0 h 51"/>
              <a:gd name="T14" fmla="*/ 1877464 w 85"/>
              <a:gd name="T15" fmla="*/ 397215 h 51"/>
              <a:gd name="T16" fmla="*/ 1877464 w 85"/>
              <a:gd name="T17" fmla="*/ 1125443 h 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5" h="51">
                <a:moveTo>
                  <a:pt x="85" y="51"/>
                </a:moveTo>
                <a:cubicBezTo>
                  <a:pt x="81" y="45"/>
                  <a:pt x="74" y="40"/>
                  <a:pt x="66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9" y="40"/>
                  <a:pt x="0" y="32"/>
                  <a:pt x="0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6" y="0"/>
                  <a:pt x="85" y="8"/>
                  <a:pt x="85" y="18"/>
                </a:cubicBezTo>
                <a:lnTo>
                  <a:pt x="85" y="5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58"/>
          <p:cNvSpPr/>
          <p:nvPr/>
        </p:nvSpPr>
        <p:spPr bwMode="auto">
          <a:xfrm>
            <a:off x="6438770" y="3680094"/>
            <a:ext cx="2529343" cy="1541660"/>
          </a:xfrm>
          <a:custGeom>
            <a:avLst/>
            <a:gdLst>
              <a:gd name="T0" fmla="*/ 0 w 100"/>
              <a:gd name="T1" fmla="*/ 1343270 h 61"/>
              <a:gd name="T2" fmla="*/ 484926 w 100"/>
              <a:gd name="T3" fmla="*/ 1056999 h 61"/>
              <a:gd name="T4" fmla="*/ 1719281 w 100"/>
              <a:gd name="T5" fmla="*/ 1056999 h 61"/>
              <a:gd name="T6" fmla="*/ 2204207 w 100"/>
              <a:gd name="T7" fmla="*/ 572541 h 61"/>
              <a:gd name="T8" fmla="*/ 2204207 w 100"/>
              <a:gd name="T9" fmla="*/ 484458 h 61"/>
              <a:gd name="T10" fmla="*/ 1719281 w 100"/>
              <a:gd name="T11" fmla="*/ 0 h 61"/>
              <a:gd name="T12" fmla="*/ 484926 w 100"/>
              <a:gd name="T13" fmla="*/ 0 h 61"/>
              <a:gd name="T14" fmla="*/ 0 w 100"/>
              <a:gd name="T15" fmla="*/ 484458 h 61"/>
              <a:gd name="T16" fmla="*/ 0 w 100"/>
              <a:gd name="T17" fmla="*/ 1343270 h 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0" h="61">
                <a:moveTo>
                  <a:pt x="0" y="61"/>
                </a:moveTo>
                <a:cubicBezTo>
                  <a:pt x="4" y="54"/>
                  <a:pt x="13" y="48"/>
                  <a:pt x="22" y="48"/>
                </a:cubicBezTo>
                <a:cubicBezTo>
                  <a:pt x="78" y="48"/>
                  <a:pt x="78" y="48"/>
                  <a:pt x="78" y="48"/>
                </a:cubicBezTo>
                <a:cubicBezTo>
                  <a:pt x="90" y="48"/>
                  <a:pt x="100" y="38"/>
                  <a:pt x="100" y="26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10"/>
                  <a:pt x="90" y="0"/>
                  <a:pt x="7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lnTo>
                  <a:pt x="0" y="6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60"/>
          <p:cNvSpPr/>
          <p:nvPr/>
        </p:nvSpPr>
        <p:spPr bwMode="auto">
          <a:xfrm>
            <a:off x="6438770" y="2654143"/>
            <a:ext cx="1820470" cy="1113422"/>
          </a:xfrm>
          <a:custGeom>
            <a:avLst/>
            <a:gdLst>
              <a:gd name="T0" fmla="*/ 0 w 72"/>
              <a:gd name="T1" fmla="*/ 969852 h 44"/>
              <a:gd name="T2" fmla="*/ 352673 w 72"/>
              <a:gd name="T3" fmla="*/ 749431 h 44"/>
              <a:gd name="T4" fmla="*/ 1234355 w 72"/>
              <a:gd name="T5" fmla="*/ 749431 h 44"/>
              <a:gd name="T6" fmla="*/ 1587028 w 72"/>
              <a:gd name="T7" fmla="*/ 396758 h 44"/>
              <a:gd name="T8" fmla="*/ 1587028 w 72"/>
              <a:gd name="T9" fmla="*/ 352673 h 44"/>
              <a:gd name="T10" fmla="*/ 1234355 w 72"/>
              <a:gd name="T11" fmla="*/ 0 h 44"/>
              <a:gd name="T12" fmla="*/ 352673 w 72"/>
              <a:gd name="T13" fmla="*/ 0 h 44"/>
              <a:gd name="T14" fmla="*/ 0 w 72"/>
              <a:gd name="T15" fmla="*/ 352673 h 44"/>
              <a:gd name="T16" fmla="*/ 0 w 72"/>
              <a:gd name="T17" fmla="*/ 969852 h 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2" h="44">
                <a:moveTo>
                  <a:pt x="0" y="44"/>
                </a:moveTo>
                <a:cubicBezTo>
                  <a:pt x="3" y="38"/>
                  <a:pt x="9" y="34"/>
                  <a:pt x="1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65" y="34"/>
                  <a:pt x="72" y="27"/>
                  <a:pt x="72" y="18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lnTo>
                  <a:pt x="0" y="44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4663857" y="2400583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25"/>
          <p:cNvSpPr txBox="1"/>
          <p:nvPr/>
        </p:nvSpPr>
        <p:spPr>
          <a:xfrm>
            <a:off x="6908922" y="2916553"/>
            <a:ext cx="1086087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26"/>
          <p:cNvGrpSpPr/>
          <p:nvPr/>
        </p:nvGrpSpPr>
        <p:grpSpPr>
          <a:xfrm>
            <a:off x="4210105" y="3759489"/>
            <a:ext cx="424866" cy="421321"/>
            <a:chOff x="8469313" y="3354388"/>
            <a:chExt cx="479426" cy="477837"/>
          </a:xfrm>
          <a:solidFill>
            <a:schemeClr val="bg1"/>
          </a:solidFill>
        </p:grpSpPr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8528051" y="3441700"/>
              <a:ext cx="357188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8"/>
            <p:cNvSpPr/>
            <p:nvPr/>
          </p:nvSpPr>
          <p:spPr bwMode="auto">
            <a:xfrm>
              <a:off x="8648701" y="3530600"/>
              <a:ext cx="85725" cy="90487"/>
            </a:xfrm>
            <a:custGeom>
              <a:avLst/>
              <a:gdLst>
                <a:gd name="T0" fmla="*/ 3 w 23"/>
                <a:gd name="T1" fmla="*/ 22 h 24"/>
                <a:gd name="T2" fmla="*/ 0 w 23"/>
                <a:gd name="T3" fmla="*/ 21 h 24"/>
                <a:gd name="T4" fmla="*/ 0 w 23"/>
                <a:gd name="T5" fmla="*/ 4 h 24"/>
                <a:gd name="T6" fmla="*/ 4 w 23"/>
                <a:gd name="T7" fmla="*/ 0 h 24"/>
                <a:gd name="T8" fmla="*/ 21 w 23"/>
                <a:gd name="T9" fmla="*/ 0 h 24"/>
                <a:gd name="T10" fmla="*/ 22 w 23"/>
                <a:gd name="T11" fmla="*/ 3 h 24"/>
                <a:gd name="T12" fmla="*/ 3 w 23"/>
                <a:gd name="T13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3" y="22"/>
                  </a:moveTo>
                  <a:cubicBezTo>
                    <a:pt x="1" y="24"/>
                    <a:pt x="0" y="23"/>
                    <a:pt x="0" y="2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1"/>
                    <a:pt x="22" y="3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9"/>
            <p:cNvSpPr>
              <a:spLocks noEditPoints="1"/>
            </p:cNvSpPr>
            <p:nvPr/>
          </p:nvSpPr>
          <p:spPr bwMode="auto">
            <a:xfrm>
              <a:off x="8656638" y="3538538"/>
              <a:ext cx="250825" cy="252412"/>
            </a:xfrm>
            <a:custGeom>
              <a:avLst/>
              <a:gdLst>
                <a:gd name="T0" fmla="*/ 61 w 67"/>
                <a:gd name="T1" fmla="*/ 27 h 67"/>
                <a:gd name="T2" fmla="*/ 48 w 67"/>
                <a:gd name="T3" fmla="*/ 27 h 67"/>
                <a:gd name="T4" fmla="*/ 37 w 67"/>
                <a:gd name="T5" fmla="*/ 16 h 67"/>
                <a:gd name="T6" fmla="*/ 37 w 67"/>
                <a:gd name="T7" fmla="*/ 3 h 67"/>
                <a:gd name="T8" fmla="*/ 25 w 67"/>
                <a:gd name="T9" fmla="*/ 4 h 67"/>
                <a:gd name="T10" fmla="*/ 4 w 67"/>
                <a:gd name="T11" fmla="*/ 25 h 67"/>
                <a:gd name="T12" fmla="*/ 2 w 67"/>
                <a:gd name="T13" fmla="*/ 37 h 67"/>
                <a:gd name="T14" fmla="*/ 16 w 67"/>
                <a:gd name="T15" fmla="*/ 37 h 67"/>
                <a:gd name="T16" fmla="*/ 27 w 67"/>
                <a:gd name="T17" fmla="*/ 48 h 67"/>
                <a:gd name="T18" fmla="*/ 27 w 67"/>
                <a:gd name="T19" fmla="*/ 62 h 67"/>
                <a:gd name="T20" fmla="*/ 32 w 67"/>
                <a:gd name="T21" fmla="*/ 67 h 67"/>
                <a:gd name="T22" fmla="*/ 39 w 67"/>
                <a:gd name="T23" fmla="*/ 60 h 67"/>
                <a:gd name="T24" fmla="*/ 60 w 67"/>
                <a:gd name="T25" fmla="*/ 39 h 67"/>
                <a:gd name="T26" fmla="*/ 67 w 67"/>
                <a:gd name="T27" fmla="*/ 32 h 67"/>
                <a:gd name="T28" fmla="*/ 61 w 67"/>
                <a:gd name="T29" fmla="*/ 27 h 67"/>
                <a:gd name="T30" fmla="*/ 43 w 67"/>
                <a:gd name="T31" fmla="*/ 31 h 67"/>
                <a:gd name="T32" fmla="*/ 44 w 67"/>
                <a:gd name="T33" fmla="*/ 44 h 67"/>
                <a:gd name="T34" fmla="*/ 31 w 67"/>
                <a:gd name="T35" fmla="*/ 43 h 67"/>
                <a:gd name="T36" fmla="*/ 21 w 67"/>
                <a:gd name="T37" fmla="*/ 33 h 67"/>
                <a:gd name="T38" fmla="*/ 20 w 67"/>
                <a:gd name="T39" fmla="*/ 20 h 67"/>
                <a:gd name="T40" fmla="*/ 33 w 67"/>
                <a:gd name="T41" fmla="*/ 21 h 67"/>
                <a:gd name="T42" fmla="*/ 43 w 67"/>
                <a:gd name="T43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7">
                  <a:moveTo>
                    <a:pt x="61" y="27"/>
                  </a:moveTo>
                  <a:cubicBezTo>
                    <a:pt x="58" y="31"/>
                    <a:pt x="51" y="31"/>
                    <a:pt x="48" y="27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3" y="13"/>
                    <a:pt x="33" y="6"/>
                    <a:pt x="37" y="3"/>
                  </a:cubicBezTo>
                  <a:cubicBezTo>
                    <a:pt x="33" y="0"/>
                    <a:pt x="28" y="1"/>
                    <a:pt x="25" y="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" y="28"/>
                    <a:pt x="0" y="33"/>
                    <a:pt x="2" y="37"/>
                  </a:cubicBezTo>
                  <a:cubicBezTo>
                    <a:pt x="6" y="33"/>
                    <a:pt x="12" y="34"/>
                    <a:pt x="16" y="37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0" y="52"/>
                    <a:pt x="30" y="58"/>
                    <a:pt x="27" y="6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7" y="32"/>
                    <a:pt x="67" y="32"/>
                    <a:pt x="67" y="32"/>
                  </a:cubicBezTo>
                  <a:lnTo>
                    <a:pt x="61" y="27"/>
                  </a:lnTo>
                  <a:close/>
                  <a:moveTo>
                    <a:pt x="43" y="31"/>
                  </a:moveTo>
                  <a:cubicBezTo>
                    <a:pt x="47" y="35"/>
                    <a:pt x="47" y="41"/>
                    <a:pt x="44" y="44"/>
                  </a:cubicBezTo>
                  <a:cubicBezTo>
                    <a:pt x="41" y="48"/>
                    <a:pt x="35" y="47"/>
                    <a:pt x="31" y="4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7" y="29"/>
                    <a:pt x="16" y="23"/>
                    <a:pt x="20" y="20"/>
                  </a:cubicBezTo>
                  <a:cubicBezTo>
                    <a:pt x="23" y="17"/>
                    <a:pt x="29" y="17"/>
                    <a:pt x="33" y="21"/>
                  </a:cubicBezTo>
                  <a:lnTo>
                    <a:pt x="4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0"/>
            <p:cNvSpPr/>
            <p:nvPr/>
          </p:nvSpPr>
          <p:spPr bwMode="auto">
            <a:xfrm>
              <a:off x="8788401" y="3673475"/>
              <a:ext cx="160338" cy="158750"/>
            </a:xfrm>
            <a:custGeom>
              <a:avLst/>
              <a:gdLst>
                <a:gd name="T0" fmla="*/ 35 w 43"/>
                <a:gd name="T1" fmla="*/ 0 h 42"/>
                <a:gd name="T2" fmla="*/ 31 w 43"/>
                <a:gd name="T3" fmla="*/ 4 h 42"/>
                <a:gd name="T4" fmla="*/ 5 w 43"/>
                <a:gd name="T5" fmla="*/ 30 h 42"/>
                <a:gd name="T6" fmla="*/ 0 w 43"/>
                <a:gd name="T7" fmla="*/ 35 h 42"/>
                <a:gd name="T8" fmla="*/ 5 w 43"/>
                <a:gd name="T9" fmla="*/ 40 h 42"/>
                <a:gd name="T10" fmla="*/ 14 w 43"/>
                <a:gd name="T11" fmla="*/ 40 h 42"/>
                <a:gd name="T12" fmla="*/ 41 w 43"/>
                <a:gd name="T13" fmla="*/ 13 h 42"/>
                <a:gd name="T14" fmla="*/ 41 w 43"/>
                <a:gd name="T15" fmla="*/ 5 h 42"/>
                <a:gd name="T16" fmla="*/ 35 w 43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2">
                  <a:moveTo>
                    <a:pt x="3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8" y="42"/>
                    <a:pt x="12" y="42"/>
                    <a:pt x="14" y="40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1"/>
                    <a:pt x="43" y="7"/>
                    <a:pt x="41" y="5"/>
                  </a:cubicBezTo>
                  <a:lnTo>
                    <a:pt x="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8528051" y="3502025"/>
              <a:ext cx="6032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8469313" y="3354388"/>
              <a:ext cx="476250" cy="387350"/>
            </a:xfrm>
            <a:custGeom>
              <a:avLst/>
              <a:gdLst>
                <a:gd name="T0" fmla="*/ 120 w 127"/>
                <a:gd name="T1" fmla="*/ 0 h 103"/>
                <a:gd name="T2" fmla="*/ 7 w 127"/>
                <a:gd name="T3" fmla="*/ 0 h 103"/>
                <a:gd name="T4" fmla="*/ 0 w 127"/>
                <a:gd name="T5" fmla="*/ 6 h 103"/>
                <a:gd name="T6" fmla="*/ 0 w 127"/>
                <a:gd name="T7" fmla="*/ 96 h 103"/>
                <a:gd name="T8" fmla="*/ 7 w 127"/>
                <a:gd name="T9" fmla="*/ 103 h 103"/>
                <a:gd name="T10" fmla="*/ 64 w 127"/>
                <a:gd name="T11" fmla="*/ 103 h 103"/>
                <a:gd name="T12" fmla="*/ 64 w 127"/>
                <a:gd name="T13" fmla="*/ 102 h 103"/>
                <a:gd name="T14" fmla="*/ 56 w 127"/>
                <a:gd name="T15" fmla="*/ 95 h 103"/>
                <a:gd name="T16" fmla="*/ 8 w 127"/>
                <a:gd name="T17" fmla="*/ 95 h 103"/>
                <a:gd name="T18" fmla="*/ 8 w 127"/>
                <a:gd name="T19" fmla="*/ 15 h 103"/>
                <a:gd name="T20" fmla="*/ 119 w 127"/>
                <a:gd name="T21" fmla="*/ 15 h 103"/>
                <a:gd name="T22" fmla="*/ 119 w 127"/>
                <a:gd name="T23" fmla="*/ 73 h 103"/>
                <a:gd name="T24" fmla="*/ 120 w 127"/>
                <a:gd name="T25" fmla="*/ 74 h 103"/>
                <a:gd name="T26" fmla="*/ 120 w 127"/>
                <a:gd name="T27" fmla="*/ 74 h 103"/>
                <a:gd name="T28" fmla="*/ 126 w 127"/>
                <a:gd name="T29" fmla="*/ 79 h 103"/>
                <a:gd name="T30" fmla="*/ 127 w 127"/>
                <a:gd name="T31" fmla="*/ 80 h 103"/>
                <a:gd name="T32" fmla="*/ 127 w 127"/>
                <a:gd name="T33" fmla="*/ 6 h 103"/>
                <a:gd name="T34" fmla="*/ 120 w 127"/>
                <a:gd name="T35" fmla="*/ 0 h 103"/>
                <a:gd name="T36" fmla="*/ 15 w 127"/>
                <a:gd name="T37" fmla="*/ 10 h 103"/>
                <a:gd name="T38" fmla="*/ 8 w 127"/>
                <a:gd name="T39" fmla="*/ 10 h 103"/>
                <a:gd name="T40" fmla="*/ 8 w 127"/>
                <a:gd name="T41" fmla="*/ 5 h 103"/>
                <a:gd name="T42" fmla="*/ 15 w 127"/>
                <a:gd name="T43" fmla="*/ 5 h 103"/>
                <a:gd name="T44" fmla="*/ 15 w 127"/>
                <a:gd name="T45" fmla="*/ 10 h 103"/>
                <a:gd name="T46" fmla="*/ 119 w 127"/>
                <a:gd name="T47" fmla="*/ 10 h 103"/>
                <a:gd name="T48" fmla="*/ 88 w 127"/>
                <a:gd name="T49" fmla="*/ 10 h 103"/>
                <a:gd name="T50" fmla="*/ 88 w 127"/>
                <a:gd name="T51" fmla="*/ 5 h 103"/>
                <a:gd name="T52" fmla="*/ 119 w 127"/>
                <a:gd name="T53" fmla="*/ 5 h 103"/>
                <a:gd name="T54" fmla="*/ 119 w 127"/>
                <a:gd name="T55" fmla="*/ 1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7" h="103">
                  <a:moveTo>
                    <a:pt x="12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4" y="103"/>
                    <a:pt x="64" y="102"/>
                    <a:pt x="64" y="102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9" y="15"/>
                    <a:pt x="119" y="15"/>
                    <a:pt x="119" y="15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80"/>
                    <a:pt x="127" y="80"/>
                    <a:pt x="127" y="80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0" y="0"/>
                  </a:cubicBezTo>
                  <a:close/>
                  <a:moveTo>
                    <a:pt x="15" y="1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15" y="5"/>
                    <a:pt x="15" y="5"/>
                    <a:pt x="15" y="5"/>
                  </a:cubicBezTo>
                  <a:lnTo>
                    <a:pt x="15" y="10"/>
                  </a:lnTo>
                  <a:close/>
                  <a:moveTo>
                    <a:pt x="119" y="10"/>
                  </a:moveTo>
                  <a:cubicBezTo>
                    <a:pt x="88" y="10"/>
                    <a:pt x="88" y="10"/>
                    <a:pt x="88" y="10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119" y="5"/>
                    <a:pt x="119" y="5"/>
                    <a:pt x="119" y="5"/>
                  </a:cubicBezTo>
                  <a:lnTo>
                    <a:pt x="119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4693014" y="3756369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2" name="Group 34"/>
          <p:cNvGrpSpPr/>
          <p:nvPr/>
        </p:nvGrpSpPr>
        <p:grpSpPr>
          <a:xfrm>
            <a:off x="7032888" y="4082298"/>
            <a:ext cx="413609" cy="408716"/>
            <a:chOff x="8334375" y="4232275"/>
            <a:chExt cx="466725" cy="463550"/>
          </a:xfrm>
          <a:solidFill>
            <a:schemeClr val="bg1"/>
          </a:solidFill>
        </p:grpSpPr>
        <p:sp>
          <p:nvSpPr>
            <p:cNvPr id="23" name="Freeform 35"/>
            <p:cNvSpPr/>
            <p:nvPr/>
          </p:nvSpPr>
          <p:spPr bwMode="auto">
            <a:xfrm>
              <a:off x="8421688" y="4494213"/>
              <a:ext cx="292100" cy="33338"/>
            </a:xfrm>
            <a:custGeom>
              <a:avLst/>
              <a:gdLst>
                <a:gd name="T0" fmla="*/ 65 w 78"/>
                <a:gd name="T1" fmla="*/ 0 h 9"/>
                <a:gd name="T2" fmla="*/ 12 w 78"/>
                <a:gd name="T3" fmla="*/ 0 h 9"/>
                <a:gd name="T4" fmla="*/ 0 w 78"/>
                <a:gd name="T5" fmla="*/ 9 h 9"/>
                <a:gd name="T6" fmla="*/ 78 w 78"/>
                <a:gd name="T7" fmla="*/ 9 h 9"/>
                <a:gd name="T8" fmla="*/ 65 w 7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9">
                  <a:moveTo>
                    <a:pt x="6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1" y="4"/>
                    <a:pt x="0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6" y="4"/>
                    <a:pt x="71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 bwMode="auto">
            <a:xfrm>
              <a:off x="8416925" y="4565650"/>
              <a:ext cx="296863" cy="130175"/>
            </a:xfrm>
            <a:custGeom>
              <a:avLst/>
              <a:gdLst>
                <a:gd name="T0" fmla="*/ 0 w 79"/>
                <a:gd name="T1" fmla="*/ 0 h 35"/>
                <a:gd name="T2" fmla="*/ 0 w 79"/>
                <a:gd name="T3" fmla="*/ 22 h 35"/>
                <a:gd name="T4" fmla="*/ 13 w 79"/>
                <a:gd name="T5" fmla="*/ 35 h 35"/>
                <a:gd name="T6" fmla="*/ 66 w 79"/>
                <a:gd name="T7" fmla="*/ 35 h 35"/>
                <a:gd name="T8" fmla="*/ 79 w 79"/>
                <a:gd name="T9" fmla="*/ 22 h 35"/>
                <a:gd name="T10" fmla="*/ 79 w 79"/>
                <a:gd name="T11" fmla="*/ 0 h 35"/>
                <a:gd name="T12" fmla="*/ 0 w 79"/>
                <a:gd name="T13" fmla="*/ 0 h 35"/>
                <a:gd name="T14" fmla="*/ 22 w 79"/>
                <a:gd name="T15" fmla="*/ 25 h 35"/>
                <a:gd name="T16" fmla="*/ 13 w 79"/>
                <a:gd name="T17" fmla="*/ 25 h 35"/>
                <a:gd name="T18" fmla="*/ 10 w 79"/>
                <a:gd name="T19" fmla="*/ 22 h 35"/>
                <a:gd name="T20" fmla="*/ 13 w 79"/>
                <a:gd name="T21" fmla="*/ 20 h 35"/>
                <a:gd name="T22" fmla="*/ 22 w 79"/>
                <a:gd name="T23" fmla="*/ 20 h 35"/>
                <a:gd name="T24" fmla="*/ 25 w 79"/>
                <a:gd name="T25" fmla="*/ 22 h 35"/>
                <a:gd name="T26" fmla="*/ 22 w 79"/>
                <a:gd name="T27" fmla="*/ 25 h 35"/>
                <a:gd name="T28" fmla="*/ 42 w 79"/>
                <a:gd name="T29" fmla="*/ 15 h 35"/>
                <a:gd name="T30" fmla="*/ 13 w 79"/>
                <a:gd name="T31" fmla="*/ 15 h 35"/>
                <a:gd name="T32" fmla="*/ 10 w 79"/>
                <a:gd name="T33" fmla="*/ 13 h 35"/>
                <a:gd name="T34" fmla="*/ 13 w 79"/>
                <a:gd name="T35" fmla="*/ 10 h 35"/>
                <a:gd name="T36" fmla="*/ 42 w 79"/>
                <a:gd name="T37" fmla="*/ 10 h 35"/>
                <a:gd name="T38" fmla="*/ 45 w 79"/>
                <a:gd name="T39" fmla="*/ 13 h 35"/>
                <a:gd name="T40" fmla="*/ 42 w 79"/>
                <a:gd name="T41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5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9"/>
                    <a:pt x="6" y="35"/>
                    <a:pt x="13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9" y="29"/>
                    <a:pt x="79" y="22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0"/>
                  </a:lnTo>
                  <a:close/>
                  <a:moveTo>
                    <a:pt x="22" y="25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1" y="25"/>
                    <a:pt x="10" y="24"/>
                    <a:pt x="10" y="22"/>
                  </a:cubicBezTo>
                  <a:cubicBezTo>
                    <a:pt x="10" y="21"/>
                    <a:pt x="11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20"/>
                    <a:pt x="25" y="21"/>
                    <a:pt x="25" y="22"/>
                  </a:cubicBezTo>
                  <a:cubicBezTo>
                    <a:pt x="25" y="24"/>
                    <a:pt x="24" y="25"/>
                    <a:pt x="22" y="25"/>
                  </a:cubicBezTo>
                  <a:close/>
                  <a:moveTo>
                    <a:pt x="42" y="15"/>
                  </a:move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10" y="14"/>
                    <a:pt x="10" y="13"/>
                  </a:cubicBezTo>
                  <a:cubicBezTo>
                    <a:pt x="10" y="11"/>
                    <a:pt x="11" y="10"/>
                    <a:pt x="13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5" y="11"/>
                    <a:pt x="45" y="13"/>
                  </a:cubicBezTo>
                  <a:cubicBezTo>
                    <a:pt x="45" y="14"/>
                    <a:pt x="43" y="15"/>
                    <a:pt x="4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8334375" y="4232275"/>
              <a:ext cx="466725" cy="377825"/>
            </a:xfrm>
            <a:custGeom>
              <a:avLst/>
              <a:gdLst>
                <a:gd name="T0" fmla="*/ 117 w 124"/>
                <a:gd name="T1" fmla="*/ 0 h 101"/>
                <a:gd name="T2" fmla="*/ 7 w 124"/>
                <a:gd name="T3" fmla="*/ 0 h 101"/>
                <a:gd name="T4" fmla="*/ 0 w 124"/>
                <a:gd name="T5" fmla="*/ 7 h 101"/>
                <a:gd name="T6" fmla="*/ 0 w 124"/>
                <a:gd name="T7" fmla="*/ 94 h 101"/>
                <a:gd name="T8" fmla="*/ 7 w 124"/>
                <a:gd name="T9" fmla="*/ 101 h 101"/>
                <a:gd name="T10" fmla="*/ 15 w 124"/>
                <a:gd name="T11" fmla="*/ 101 h 101"/>
                <a:gd name="T12" fmla="*/ 15 w 124"/>
                <a:gd name="T13" fmla="*/ 93 h 101"/>
                <a:gd name="T14" fmla="*/ 7 w 124"/>
                <a:gd name="T15" fmla="*/ 93 h 101"/>
                <a:gd name="T16" fmla="*/ 7 w 124"/>
                <a:gd name="T17" fmla="*/ 15 h 101"/>
                <a:gd name="T18" fmla="*/ 116 w 124"/>
                <a:gd name="T19" fmla="*/ 15 h 101"/>
                <a:gd name="T20" fmla="*/ 116 w 124"/>
                <a:gd name="T21" fmla="*/ 93 h 101"/>
                <a:gd name="T22" fmla="*/ 108 w 124"/>
                <a:gd name="T23" fmla="*/ 93 h 101"/>
                <a:gd name="T24" fmla="*/ 108 w 124"/>
                <a:gd name="T25" fmla="*/ 101 h 101"/>
                <a:gd name="T26" fmla="*/ 117 w 124"/>
                <a:gd name="T27" fmla="*/ 101 h 101"/>
                <a:gd name="T28" fmla="*/ 124 w 124"/>
                <a:gd name="T29" fmla="*/ 94 h 101"/>
                <a:gd name="T30" fmla="*/ 124 w 124"/>
                <a:gd name="T31" fmla="*/ 7 h 101"/>
                <a:gd name="T32" fmla="*/ 117 w 124"/>
                <a:gd name="T33" fmla="*/ 0 h 101"/>
                <a:gd name="T34" fmla="*/ 14 w 124"/>
                <a:gd name="T35" fmla="*/ 11 h 101"/>
                <a:gd name="T36" fmla="*/ 7 w 124"/>
                <a:gd name="T37" fmla="*/ 11 h 101"/>
                <a:gd name="T38" fmla="*/ 7 w 124"/>
                <a:gd name="T39" fmla="*/ 5 h 101"/>
                <a:gd name="T40" fmla="*/ 14 w 124"/>
                <a:gd name="T41" fmla="*/ 5 h 101"/>
                <a:gd name="T42" fmla="*/ 14 w 124"/>
                <a:gd name="T43" fmla="*/ 11 h 101"/>
                <a:gd name="T44" fmla="*/ 116 w 124"/>
                <a:gd name="T45" fmla="*/ 11 h 101"/>
                <a:gd name="T46" fmla="*/ 85 w 124"/>
                <a:gd name="T47" fmla="*/ 11 h 101"/>
                <a:gd name="T48" fmla="*/ 85 w 124"/>
                <a:gd name="T49" fmla="*/ 5 h 101"/>
                <a:gd name="T50" fmla="*/ 116 w 124"/>
                <a:gd name="T51" fmla="*/ 5 h 101"/>
                <a:gd name="T52" fmla="*/ 116 w 124"/>
                <a:gd name="T53" fmla="*/ 1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" h="101">
                  <a:moveTo>
                    <a:pt x="11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8"/>
                    <a:pt x="3" y="101"/>
                    <a:pt x="7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21" y="101"/>
                    <a:pt x="124" y="98"/>
                    <a:pt x="124" y="94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lose/>
                  <a:moveTo>
                    <a:pt x="14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4" y="5"/>
                    <a:pt x="14" y="5"/>
                    <a:pt x="14" y="5"/>
                  </a:cubicBezTo>
                  <a:lnTo>
                    <a:pt x="14" y="11"/>
                  </a:lnTo>
                  <a:close/>
                  <a:moveTo>
                    <a:pt x="116" y="11"/>
                  </a:moveTo>
                  <a:cubicBezTo>
                    <a:pt x="85" y="11"/>
                    <a:pt x="85" y="11"/>
                    <a:pt x="85" y="11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116" y="5"/>
                    <a:pt x="116" y="5"/>
                    <a:pt x="116" y="5"/>
                  </a:cubicBezTo>
                  <a:lnTo>
                    <a:pt x="1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38"/>
            <p:cNvSpPr/>
            <p:nvPr/>
          </p:nvSpPr>
          <p:spPr bwMode="auto">
            <a:xfrm>
              <a:off x="8443913" y="4318000"/>
              <a:ext cx="82550" cy="146050"/>
            </a:xfrm>
            <a:custGeom>
              <a:avLst/>
              <a:gdLst>
                <a:gd name="T0" fmla="*/ 0 w 22"/>
                <a:gd name="T1" fmla="*/ 13 h 39"/>
                <a:gd name="T2" fmla="*/ 9 w 22"/>
                <a:gd name="T3" fmla="*/ 22 h 39"/>
                <a:gd name="T4" fmla="*/ 15 w 22"/>
                <a:gd name="T5" fmla="*/ 27 h 39"/>
                <a:gd name="T6" fmla="*/ 10 w 22"/>
                <a:gd name="T7" fmla="*/ 30 h 39"/>
                <a:gd name="T8" fmla="*/ 2 w 22"/>
                <a:gd name="T9" fmla="*/ 28 h 39"/>
                <a:gd name="T10" fmla="*/ 0 w 22"/>
                <a:gd name="T11" fmla="*/ 33 h 39"/>
                <a:gd name="T12" fmla="*/ 9 w 22"/>
                <a:gd name="T13" fmla="*/ 36 h 39"/>
                <a:gd name="T14" fmla="*/ 9 w 22"/>
                <a:gd name="T15" fmla="*/ 36 h 39"/>
                <a:gd name="T16" fmla="*/ 9 w 22"/>
                <a:gd name="T17" fmla="*/ 36 h 39"/>
                <a:gd name="T18" fmla="*/ 9 w 22"/>
                <a:gd name="T19" fmla="*/ 37 h 39"/>
                <a:gd name="T20" fmla="*/ 11 w 22"/>
                <a:gd name="T21" fmla="*/ 39 h 39"/>
                <a:gd name="T22" fmla="*/ 14 w 22"/>
                <a:gd name="T23" fmla="*/ 37 h 39"/>
                <a:gd name="T24" fmla="*/ 14 w 22"/>
                <a:gd name="T25" fmla="*/ 36 h 39"/>
                <a:gd name="T26" fmla="*/ 14 w 22"/>
                <a:gd name="T27" fmla="*/ 36 h 39"/>
                <a:gd name="T28" fmla="*/ 14 w 22"/>
                <a:gd name="T29" fmla="*/ 35 h 39"/>
                <a:gd name="T30" fmla="*/ 22 w 22"/>
                <a:gd name="T31" fmla="*/ 26 h 39"/>
                <a:gd name="T32" fmla="*/ 14 w 22"/>
                <a:gd name="T33" fmla="*/ 16 h 39"/>
                <a:gd name="T34" fmla="*/ 8 w 22"/>
                <a:gd name="T35" fmla="*/ 12 h 39"/>
                <a:gd name="T36" fmla="*/ 12 w 22"/>
                <a:gd name="T37" fmla="*/ 9 h 39"/>
                <a:gd name="T38" fmla="*/ 20 w 22"/>
                <a:gd name="T39" fmla="*/ 11 h 39"/>
                <a:gd name="T40" fmla="*/ 21 w 22"/>
                <a:gd name="T41" fmla="*/ 5 h 39"/>
                <a:gd name="T42" fmla="*/ 14 w 22"/>
                <a:gd name="T43" fmla="*/ 4 h 39"/>
                <a:gd name="T44" fmla="*/ 14 w 22"/>
                <a:gd name="T45" fmla="*/ 3 h 39"/>
                <a:gd name="T46" fmla="*/ 14 w 22"/>
                <a:gd name="T47" fmla="*/ 3 h 39"/>
                <a:gd name="T48" fmla="*/ 14 w 22"/>
                <a:gd name="T49" fmla="*/ 3 h 39"/>
                <a:gd name="T50" fmla="*/ 11 w 22"/>
                <a:gd name="T51" fmla="*/ 0 h 39"/>
                <a:gd name="T52" fmla="*/ 9 w 22"/>
                <a:gd name="T53" fmla="*/ 3 h 39"/>
                <a:gd name="T54" fmla="*/ 9 w 22"/>
                <a:gd name="T55" fmla="*/ 3 h 39"/>
                <a:gd name="T56" fmla="*/ 9 w 22"/>
                <a:gd name="T57" fmla="*/ 4 h 39"/>
                <a:gd name="T58" fmla="*/ 9 w 22"/>
                <a:gd name="T59" fmla="*/ 4 h 39"/>
                <a:gd name="T60" fmla="*/ 0 w 22"/>
                <a:gd name="T6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9">
                  <a:moveTo>
                    <a:pt x="0" y="13"/>
                  </a:moveTo>
                  <a:cubicBezTo>
                    <a:pt x="0" y="18"/>
                    <a:pt x="4" y="20"/>
                    <a:pt x="9" y="22"/>
                  </a:cubicBezTo>
                  <a:cubicBezTo>
                    <a:pt x="13" y="23"/>
                    <a:pt x="15" y="25"/>
                    <a:pt x="15" y="27"/>
                  </a:cubicBezTo>
                  <a:cubicBezTo>
                    <a:pt x="15" y="29"/>
                    <a:pt x="13" y="30"/>
                    <a:pt x="10" y="30"/>
                  </a:cubicBezTo>
                  <a:cubicBezTo>
                    <a:pt x="7" y="30"/>
                    <a:pt x="4" y="29"/>
                    <a:pt x="2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5" y="35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8"/>
                    <a:pt x="10" y="39"/>
                    <a:pt x="11" y="39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9" y="34"/>
                    <a:pt x="22" y="30"/>
                    <a:pt x="22" y="26"/>
                  </a:cubicBezTo>
                  <a:cubicBezTo>
                    <a:pt x="22" y="21"/>
                    <a:pt x="20" y="19"/>
                    <a:pt x="14" y="16"/>
                  </a:cubicBezTo>
                  <a:cubicBezTo>
                    <a:pt x="10" y="15"/>
                    <a:pt x="8" y="14"/>
                    <a:pt x="8" y="12"/>
                  </a:cubicBezTo>
                  <a:cubicBezTo>
                    <a:pt x="8" y="11"/>
                    <a:pt x="9" y="9"/>
                    <a:pt x="12" y="9"/>
                  </a:cubicBezTo>
                  <a:cubicBezTo>
                    <a:pt x="16" y="9"/>
                    <a:pt x="18" y="11"/>
                    <a:pt x="20" y="1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7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10" y="0"/>
                    <a:pt x="9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4" y="5"/>
                    <a:pt x="0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9"/>
            <p:cNvSpPr/>
            <p:nvPr/>
          </p:nvSpPr>
          <p:spPr bwMode="auto">
            <a:xfrm>
              <a:off x="8575675" y="4321175"/>
              <a:ext cx="146050" cy="142875"/>
            </a:xfrm>
            <a:custGeom>
              <a:avLst/>
              <a:gdLst>
                <a:gd name="T0" fmla="*/ 33 w 39"/>
                <a:gd name="T1" fmla="*/ 7 h 38"/>
                <a:gd name="T2" fmla="*/ 3 w 39"/>
                <a:gd name="T3" fmla="*/ 0 h 38"/>
                <a:gd name="T4" fmla="*/ 0 w 39"/>
                <a:gd name="T5" fmla="*/ 2 h 38"/>
                <a:gd name="T6" fmla="*/ 7 w 39"/>
                <a:gd name="T7" fmla="*/ 33 h 38"/>
                <a:gd name="T8" fmla="*/ 11 w 39"/>
                <a:gd name="T9" fmla="*/ 34 h 38"/>
                <a:gd name="T10" fmla="*/ 17 w 39"/>
                <a:gd name="T11" fmla="*/ 28 h 38"/>
                <a:gd name="T12" fmla="*/ 28 w 39"/>
                <a:gd name="T13" fmla="*/ 38 h 38"/>
                <a:gd name="T14" fmla="*/ 39 w 39"/>
                <a:gd name="T15" fmla="*/ 28 h 38"/>
                <a:gd name="T16" fmla="*/ 28 w 39"/>
                <a:gd name="T17" fmla="*/ 17 h 38"/>
                <a:gd name="T18" fmla="*/ 34 w 39"/>
                <a:gd name="T19" fmla="*/ 11 h 38"/>
                <a:gd name="T20" fmla="*/ 33 w 39"/>
                <a:gd name="T2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38">
                  <a:moveTo>
                    <a:pt x="3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5"/>
                    <a:pt x="9" y="36"/>
                    <a:pt x="11" y="3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6" y="9"/>
                    <a:pt x="35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TextBox 40"/>
          <p:cNvSpPr txBox="1"/>
          <p:nvPr/>
        </p:nvSpPr>
        <p:spPr>
          <a:xfrm>
            <a:off x="7488411" y="4106511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9536420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968113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1" name="TextBox 76"/>
          <p:cNvSpPr txBox="1"/>
          <p:nvPr/>
        </p:nvSpPr>
        <p:spPr>
          <a:xfrm>
            <a:off x="9536420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68113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3" name="TextBox 76"/>
          <p:cNvSpPr txBox="1"/>
          <p:nvPr/>
        </p:nvSpPr>
        <p:spPr>
          <a:xfrm>
            <a:off x="1604995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36688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5" name="TextBox 76"/>
          <p:cNvSpPr txBox="1"/>
          <p:nvPr/>
        </p:nvSpPr>
        <p:spPr>
          <a:xfrm>
            <a:off x="1604995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36688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Shape 697"/>
          <p:cNvSpPr/>
          <p:nvPr/>
        </p:nvSpPr>
        <p:spPr>
          <a:xfrm>
            <a:off x="1791761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698"/>
          <p:cNvSpPr/>
          <p:nvPr/>
        </p:nvSpPr>
        <p:spPr>
          <a:xfrm>
            <a:off x="2016765" y="4232541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Shape 700"/>
          <p:cNvSpPr/>
          <p:nvPr/>
        </p:nvSpPr>
        <p:spPr>
          <a:xfrm>
            <a:off x="439440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Shape 701"/>
          <p:cNvSpPr/>
          <p:nvPr/>
        </p:nvSpPr>
        <p:spPr>
          <a:xfrm>
            <a:off x="4683400" y="4164791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Shape 703"/>
          <p:cNvSpPr/>
          <p:nvPr/>
        </p:nvSpPr>
        <p:spPr>
          <a:xfrm>
            <a:off x="699704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Shape 704"/>
          <p:cNvSpPr/>
          <p:nvPr/>
        </p:nvSpPr>
        <p:spPr>
          <a:xfrm>
            <a:off x="7217848" y="4164791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Shape 706"/>
          <p:cNvSpPr/>
          <p:nvPr/>
        </p:nvSpPr>
        <p:spPr>
          <a:xfrm>
            <a:off x="9599679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707"/>
          <p:cNvSpPr/>
          <p:nvPr/>
        </p:nvSpPr>
        <p:spPr>
          <a:xfrm>
            <a:off x="9847682" y="4186667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278252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3858949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6490163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9070860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0108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03780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1299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93696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Shape 697"/>
          <p:cNvSpPr/>
          <p:nvPr/>
        </p:nvSpPr>
        <p:spPr>
          <a:xfrm>
            <a:off x="1791761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Shape 698"/>
          <p:cNvSpPr/>
          <p:nvPr/>
        </p:nvSpPr>
        <p:spPr>
          <a:xfrm>
            <a:off x="2016765" y="1897116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Shape 700"/>
          <p:cNvSpPr/>
          <p:nvPr/>
        </p:nvSpPr>
        <p:spPr>
          <a:xfrm>
            <a:off x="439440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Shape 701"/>
          <p:cNvSpPr/>
          <p:nvPr/>
        </p:nvSpPr>
        <p:spPr>
          <a:xfrm>
            <a:off x="4683400" y="1829366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Shape 703"/>
          <p:cNvSpPr/>
          <p:nvPr/>
        </p:nvSpPr>
        <p:spPr>
          <a:xfrm>
            <a:off x="699704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Shape 704"/>
          <p:cNvSpPr/>
          <p:nvPr/>
        </p:nvSpPr>
        <p:spPr>
          <a:xfrm>
            <a:off x="7217848" y="1829366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Shape 706"/>
          <p:cNvSpPr/>
          <p:nvPr/>
        </p:nvSpPr>
        <p:spPr>
          <a:xfrm>
            <a:off x="9599679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Shape 707"/>
          <p:cNvSpPr/>
          <p:nvPr/>
        </p:nvSpPr>
        <p:spPr>
          <a:xfrm>
            <a:off x="9847682" y="1851242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1278252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858949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6490163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9070860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0108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3780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1299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93696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853757" y="1600200"/>
            <a:ext cx="5787656" cy="4267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853757" y="1941900"/>
            <a:ext cx="5787656" cy="1499191"/>
          </a:xfrm>
          <a:prstGeom prst="rect">
            <a:avLst/>
          </a:prstGeom>
          <a:solidFill>
            <a:srgbClr val="EF535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77923" y="2118206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77923" y="2575072"/>
            <a:ext cx="5331996" cy="512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29036" y="2213819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17496" y="1849286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29036" y="3775233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7317496" y="3410700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29036" y="5129671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317496" y="4765138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46"/>
          <p:cNvSpPr>
            <a:spLocks noChangeArrowheads="1"/>
          </p:cNvSpPr>
          <p:nvPr/>
        </p:nvSpPr>
        <p:spPr bwMode="auto">
          <a:xfrm>
            <a:off x="917302" y="1888835"/>
            <a:ext cx="2527994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矩形 58"/>
          <p:cNvSpPr>
            <a:spLocks noChangeArrowheads="1"/>
          </p:cNvSpPr>
          <p:nvPr/>
        </p:nvSpPr>
        <p:spPr bwMode="auto">
          <a:xfrm>
            <a:off x="3528333" y="2295100"/>
            <a:ext cx="2526148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矩形 68"/>
          <p:cNvSpPr>
            <a:spLocks noChangeArrowheads="1"/>
          </p:cNvSpPr>
          <p:nvPr/>
        </p:nvSpPr>
        <p:spPr bwMode="auto">
          <a:xfrm>
            <a:off x="8746704" y="2295100"/>
            <a:ext cx="2527994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矩形 80"/>
          <p:cNvSpPr>
            <a:spLocks noChangeArrowheads="1"/>
          </p:cNvSpPr>
          <p:nvPr/>
        </p:nvSpPr>
        <p:spPr bwMode="auto">
          <a:xfrm>
            <a:off x="6137906" y="1888835"/>
            <a:ext cx="2527607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711555" y="2163385"/>
            <a:ext cx="939489" cy="644749"/>
          </a:xfrm>
          <a:custGeom>
            <a:avLst/>
            <a:gdLst>
              <a:gd name="T0" fmla="*/ 134 w 256"/>
              <a:gd name="T1" fmla="*/ 1 h 174"/>
              <a:gd name="T2" fmla="*/ 121 w 256"/>
              <a:gd name="T3" fmla="*/ 1 h 174"/>
              <a:gd name="T4" fmla="*/ 0 w 256"/>
              <a:gd name="T5" fmla="*/ 66 h 174"/>
              <a:gd name="T6" fmla="*/ 12 w 256"/>
              <a:gd name="T7" fmla="*/ 84 h 174"/>
              <a:gd name="T8" fmla="*/ 12 w 256"/>
              <a:gd name="T9" fmla="*/ 93 h 174"/>
              <a:gd name="T10" fmla="*/ 12 w 256"/>
              <a:gd name="T11" fmla="*/ 120 h 174"/>
              <a:gd name="T12" fmla="*/ 6 w 256"/>
              <a:gd name="T13" fmla="*/ 133 h 174"/>
              <a:gd name="T14" fmla="*/ 6 w 256"/>
              <a:gd name="T15" fmla="*/ 163 h 174"/>
              <a:gd name="T16" fmla="*/ 29 w 256"/>
              <a:gd name="T17" fmla="*/ 167 h 174"/>
              <a:gd name="T18" fmla="*/ 40 w 256"/>
              <a:gd name="T19" fmla="*/ 155 h 174"/>
              <a:gd name="T20" fmla="*/ 27 w 256"/>
              <a:gd name="T21" fmla="*/ 124 h 174"/>
              <a:gd name="T22" fmla="*/ 15 w 256"/>
              <a:gd name="T23" fmla="*/ 107 h 174"/>
              <a:gd name="T24" fmla="*/ 27 w 256"/>
              <a:gd name="T25" fmla="*/ 89 h 174"/>
              <a:gd name="T26" fmla="*/ 46 w 256"/>
              <a:gd name="T27" fmla="*/ 97 h 174"/>
              <a:gd name="T28" fmla="*/ 45 w 256"/>
              <a:gd name="T29" fmla="*/ 141 h 174"/>
              <a:gd name="T30" fmla="*/ 212 w 256"/>
              <a:gd name="T31" fmla="*/ 141 h 174"/>
              <a:gd name="T32" fmla="*/ 212 w 256"/>
              <a:gd name="T33" fmla="*/ 96 h 174"/>
              <a:gd name="T34" fmla="*/ 256 w 256"/>
              <a:gd name="T35" fmla="*/ 66 h 174"/>
              <a:gd name="T36" fmla="*/ 14 w 256"/>
              <a:gd name="T37" fmla="*/ 156 h 174"/>
              <a:gd name="T38" fmla="*/ 26 w 256"/>
              <a:gd name="T39" fmla="*/ 134 h 174"/>
              <a:gd name="T40" fmla="*/ 14 w 256"/>
              <a:gd name="T41" fmla="*/ 156 h 174"/>
              <a:gd name="T42" fmla="*/ 174 w 256"/>
              <a:gd name="T43" fmla="*/ 134 h 174"/>
              <a:gd name="T44" fmla="*/ 164 w 256"/>
              <a:gd name="T45" fmla="*/ 142 h 174"/>
              <a:gd name="T46" fmla="*/ 170 w 256"/>
              <a:gd name="T47" fmla="*/ 146 h 174"/>
              <a:gd name="T48" fmla="*/ 196 w 256"/>
              <a:gd name="T49" fmla="*/ 137 h 174"/>
              <a:gd name="T50" fmla="*/ 129 w 256"/>
              <a:gd name="T51" fmla="*/ 158 h 174"/>
              <a:gd name="T52" fmla="*/ 61 w 256"/>
              <a:gd name="T53" fmla="*/ 136 h 174"/>
              <a:gd name="T54" fmla="*/ 147 w 256"/>
              <a:gd name="T55" fmla="*/ 150 h 174"/>
              <a:gd name="T56" fmla="*/ 146 w 256"/>
              <a:gd name="T57" fmla="*/ 139 h 174"/>
              <a:gd name="T58" fmla="*/ 61 w 256"/>
              <a:gd name="T59" fmla="*/ 122 h 174"/>
              <a:gd name="T60" fmla="*/ 121 w 256"/>
              <a:gd name="T61" fmla="*/ 130 h 174"/>
              <a:gd name="T62" fmla="*/ 134 w 256"/>
              <a:gd name="T63" fmla="*/ 130 h 174"/>
              <a:gd name="T64" fmla="*/ 196 w 256"/>
              <a:gd name="T65" fmla="*/ 123 h 174"/>
              <a:gd name="T66" fmla="*/ 16 w 256"/>
              <a:gd name="T67" fmla="*/ 66 h 174"/>
              <a:gd name="T68" fmla="*/ 240 w 256"/>
              <a:gd name="T69" fmla="*/ 66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6" h="174">
                <a:moveTo>
                  <a:pt x="246" y="51"/>
                </a:moveTo>
                <a:cubicBezTo>
                  <a:pt x="134" y="1"/>
                  <a:pt x="134" y="1"/>
                  <a:pt x="134" y="1"/>
                </a:cubicBezTo>
                <a:cubicBezTo>
                  <a:pt x="132" y="0"/>
                  <a:pt x="130" y="0"/>
                  <a:pt x="128" y="0"/>
                </a:cubicBezTo>
                <a:cubicBezTo>
                  <a:pt x="125" y="0"/>
                  <a:pt x="123" y="0"/>
                  <a:pt x="121" y="1"/>
                </a:cubicBezTo>
                <a:cubicBezTo>
                  <a:pt x="9" y="51"/>
                  <a:pt x="9" y="51"/>
                  <a:pt x="9" y="51"/>
                </a:cubicBezTo>
                <a:cubicBezTo>
                  <a:pt x="3" y="54"/>
                  <a:pt x="0" y="60"/>
                  <a:pt x="0" y="66"/>
                </a:cubicBezTo>
                <a:cubicBezTo>
                  <a:pt x="0" y="72"/>
                  <a:pt x="3" y="77"/>
                  <a:pt x="8" y="80"/>
                </a:cubicBezTo>
                <a:cubicBezTo>
                  <a:pt x="9" y="81"/>
                  <a:pt x="11" y="83"/>
                  <a:pt x="12" y="84"/>
                </a:cubicBezTo>
                <a:cubicBezTo>
                  <a:pt x="15" y="86"/>
                  <a:pt x="16" y="87"/>
                  <a:pt x="16" y="89"/>
                </a:cubicBezTo>
                <a:cubicBezTo>
                  <a:pt x="16" y="90"/>
                  <a:pt x="15" y="91"/>
                  <a:pt x="12" y="93"/>
                </a:cubicBezTo>
                <a:cubicBezTo>
                  <a:pt x="9" y="96"/>
                  <a:pt x="4" y="99"/>
                  <a:pt x="4" y="107"/>
                </a:cubicBezTo>
                <a:cubicBezTo>
                  <a:pt x="4" y="114"/>
                  <a:pt x="9" y="118"/>
                  <a:pt x="12" y="120"/>
                </a:cubicBezTo>
                <a:cubicBezTo>
                  <a:pt x="14" y="122"/>
                  <a:pt x="15" y="123"/>
                  <a:pt x="16" y="124"/>
                </a:cubicBezTo>
                <a:cubicBezTo>
                  <a:pt x="11" y="124"/>
                  <a:pt x="7" y="128"/>
                  <a:pt x="6" y="133"/>
                </a:cubicBezTo>
                <a:cubicBezTo>
                  <a:pt x="3" y="155"/>
                  <a:pt x="3" y="155"/>
                  <a:pt x="3" y="155"/>
                </a:cubicBezTo>
                <a:cubicBezTo>
                  <a:pt x="3" y="158"/>
                  <a:pt x="4" y="161"/>
                  <a:pt x="6" y="163"/>
                </a:cubicBezTo>
                <a:cubicBezTo>
                  <a:pt x="8" y="166"/>
                  <a:pt x="11" y="167"/>
                  <a:pt x="14" y="167"/>
                </a:cubicBezTo>
                <a:cubicBezTo>
                  <a:pt x="29" y="167"/>
                  <a:pt x="29" y="167"/>
                  <a:pt x="29" y="167"/>
                </a:cubicBezTo>
                <a:cubicBezTo>
                  <a:pt x="32" y="167"/>
                  <a:pt x="35" y="166"/>
                  <a:pt x="37" y="163"/>
                </a:cubicBezTo>
                <a:cubicBezTo>
                  <a:pt x="39" y="161"/>
                  <a:pt x="40" y="158"/>
                  <a:pt x="40" y="155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36" y="128"/>
                  <a:pt x="32" y="124"/>
                  <a:pt x="27" y="124"/>
                </a:cubicBezTo>
                <a:cubicBezTo>
                  <a:pt x="26" y="117"/>
                  <a:pt x="22" y="114"/>
                  <a:pt x="19" y="111"/>
                </a:cubicBezTo>
                <a:cubicBezTo>
                  <a:pt x="16" y="109"/>
                  <a:pt x="15" y="108"/>
                  <a:pt x="15" y="107"/>
                </a:cubicBezTo>
                <a:cubicBezTo>
                  <a:pt x="15" y="105"/>
                  <a:pt x="16" y="104"/>
                  <a:pt x="19" y="102"/>
                </a:cubicBezTo>
                <a:cubicBezTo>
                  <a:pt x="22" y="99"/>
                  <a:pt x="27" y="96"/>
                  <a:pt x="27" y="89"/>
                </a:cubicBezTo>
                <a:cubicBezTo>
                  <a:pt x="27" y="88"/>
                  <a:pt x="27" y="88"/>
                  <a:pt x="27" y="88"/>
                </a:cubicBezTo>
                <a:cubicBezTo>
                  <a:pt x="46" y="97"/>
                  <a:pt x="46" y="97"/>
                  <a:pt x="46" y="97"/>
                </a:cubicBezTo>
                <a:cubicBezTo>
                  <a:pt x="46" y="97"/>
                  <a:pt x="45" y="98"/>
                  <a:pt x="45" y="99"/>
                </a:cubicBezTo>
                <a:cubicBezTo>
                  <a:pt x="45" y="141"/>
                  <a:pt x="45" y="141"/>
                  <a:pt x="45" y="141"/>
                </a:cubicBezTo>
                <a:cubicBezTo>
                  <a:pt x="45" y="171"/>
                  <a:pt x="104" y="174"/>
                  <a:pt x="129" y="174"/>
                </a:cubicBezTo>
                <a:cubicBezTo>
                  <a:pt x="154" y="174"/>
                  <a:pt x="212" y="171"/>
                  <a:pt x="212" y="141"/>
                </a:cubicBezTo>
                <a:cubicBezTo>
                  <a:pt x="212" y="98"/>
                  <a:pt x="212" y="98"/>
                  <a:pt x="212" y="98"/>
                </a:cubicBezTo>
                <a:cubicBezTo>
                  <a:pt x="212" y="97"/>
                  <a:pt x="212" y="96"/>
                  <a:pt x="212" y="96"/>
                </a:cubicBezTo>
                <a:cubicBezTo>
                  <a:pt x="246" y="80"/>
                  <a:pt x="246" y="80"/>
                  <a:pt x="246" y="80"/>
                </a:cubicBezTo>
                <a:cubicBezTo>
                  <a:pt x="252" y="78"/>
                  <a:pt x="256" y="72"/>
                  <a:pt x="256" y="66"/>
                </a:cubicBezTo>
                <a:cubicBezTo>
                  <a:pt x="256" y="60"/>
                  <a:pt x="252" y="54"/>
                  <a:pt x="246" y="51"/>
                </a:cubicBezTo>
                <a:close/>
                <a:moveTo>
                  <a:pt x="14" y="156"/>
                </a:moveTo>
                <a:cubicBezTo>
                  <a:pt x="17" y="134"/>
                  <a:pt x="17" y="134"/>
                  <a:pt x="17" y="134"/>
                </a:cubicBezTo>
                <a:cubicBezTo>
                  <a:pt x="26" y="134"/>
                  <a:pt x="26" y="134"/>
                  <a:pt x="26" y="134"/>
                </a:cubicBezTo>
                <a:cubicBezTo>
                  <a:pt x="29" y="156"/>
                  <a:pt x="29" y="156"/>
                  <a:pt x="29" y="156"/>
                </a:cubicBezTo>
                <a:lnTo>
                  <a:pt x="14" y="156"/>
                </a:lnTo>
                <a:close/>
                <a:moveTo>
                  <a:pt x="196" y="123"/>
                </a:moveTo>
                <a:cubicBezTo>
                  <a:pt x="193" y="127"/>
                  <a:pt x="186" y="131"/>
                  <a:pt x="174" y="134"/>
                </a:cubicBezTo>
                <a:cubicBezTo>
                  <a:pt x="172" y="135"/>
                  <a:pt x="170" y="135"/>
                  <a:pt x="168" y="136"/>
                </a:cubicBezTo>
                <a:cubicBezTo>
                  <a:pt x="165" y="136"/>
                  <a:pt x="163" y="139"/>
                  <a:pt x="164" y="142"/>
                </a:cubicBezTo>
                <a:cubicBezTo>
                  <a:pt x="164" y="145"/>
                  <a:pt x="166" y="146"/>
                  <a:pt x="169" y="146"/>
                </a:cubicBezTo>
                <a:cubicBezTo>
                  <a:pt x="169" y="146"/>
                  <a:pt x="170" y="146"/>
                  <a:pt x="170" y="146"/>
                </a:cubicBezTo>
                <a:cubicBezTo>
                  <a:pt x="173" y="146"/>
                  <a:pt x="175" y="145"/>
                  <a:pt x="177" y="144"/>
                </a:cubicBezTo>
                <a:cubicBezTo>
                  <a:pt x="185" y="142"/>
                  <a:pt x="191" y="140"/>
                  <a:pt x="196" y="137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50"/>
                  <a:pt x="166" y="158"/>
                  <a:pt x="129" y="158"/>
                </a:cubicBezTo>
                <a:cubicBezTo>
                  <a:pt x="92" y="158"/>
                  <a:pt x="61" y="150"/>
                  <a:pt x="61" y="141"/>
                </a:cubicBezTo>
                <a:cubicBezTo>
                  <a:pt x="61" y="136"/>
                  <a:pt x="61" y="136"/>
                  <a:pt x="61" y="136"/>
                </a:cubicBezTo>
                <a:cubicBezTo>
                  <a:pt x="76" y="146"/>
                  <a:pt x="103" y="150"/>
                  <a:pt x="129" y="150"/>
                </a:cubicBezTo>
                <a:cubicBezTo>
                  <a:pt x="135" y="150"/>
                  <a:pt x="141" y="150"/>
                  <a:pt x="147" y="150"/>
                </a:cubicBezTo>
                <a:cubicBezTo>
                  <a:pt x="150" y="149"/>
                  <a:pt x="152" y="147"/>
                  <a:pt x="152" y="144"/>
                </a:cubicBezTo>
                <a:cubicBezTo>
                  <a:pt x="152" y="141"/>
                  <a:pt x="149" y="139"/>
                  <a:pt x="146" y="139"/>
                </a:cubicBezTo>
                <a:cubicBezTo>
                  <a:pt x="141" y="139"/>
                  <a:pt x="135" y="140"/>
                  <a:pt x="129" y="140"/>
                </a:cubicBezTo>
                <a:cubicBezTo>
                  <a:pt x="92" y="140"/>
                  <a:pt x="66" y="130"/>
                  <a:pt x="61" y="122"/>
                </a:cubicBezTo>
                <a:cubicBezTo>
                  <a:pt x="61" y="104"/>
                  <a:pt x="61" y="104"/>
                  <a:pt x="61" y="104"/>
                </a:cubicBezTo>
                <a:cubicBezTo>
                  <a:pt x="121" y="130"/>
                  <a:pt x="121" y="130"/>
                  <a:pt x="121" y="130"/>
                </a:cubicBezTo>
                <a:cubicBezTo>
                  <a:pt x="123" y="131"/>
                  <a:pt x="125" y="132"/>
                  <a:pt x="128" y="132"/>
                </a:cubicBezTo>
                <a:cubicBezTo>
                  <a:pt x="130" y="132"/>
                  <a:pt x="132" y="131"/>
                  <a:pt x="134" y="130"/>
                </a:cubicBezTo>
                <a:cubicBezTo>
                  <a:pt x="196" y="103"/>
                  <a:pt x="196" y="103"/>
                  <a:pt x="196" y="103"/>
                </a:cubicBezTo>
                <a:lnTo>
                  <a:pt x="196" y="123"/>
                </a:lnTo>
                <a:close/>
                <a:moveTo>
                  <a:pt x="128" y="116"/>
                </a:moveTo>
                <a:cubicBezTo>
                  <a:pt x="16" y="66"/>
                  <a:pt x="16" y="66"/>
                  <a:pt x="16" y="6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240" y="66"/>
                  <a:pt x="240" y="66"/>
                  <a:pt x="240" y="66"/>
                </a:cubicBezTo>
                <a:lnTo>
                  <a:pt x="128" y="116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9"/>
          <p:cNvSpPr>
            <a:spLocks noEditPoints="1"/>
          </p:cNvSpPr>
          <p:nvPr/>
        </p:nvSpPr>
        <p:spPr bwMode="auto">
          <a:xfrm>
            <a:off x="4353310" y="2611314"/>
            <a:ext cx="876195" cy="545125"/>
          </a:xfrm>
          <a:custGeom>
            <a:avLst/>
            <a:gdLst>
              <a:gd name="T0" fmla="*/ 253 w 257"/>
              <a:gd name="T1" fmla="*/ 41 h 159"/>
              <a:gd name="T2" fmla="*/ 224 w 257"/>
              <a:gd name="T3" fmla="*/ 24 h 159"/>
              <a:gd name="T4" fmla="*/ 220 w 257"/>
              <a:gd name="T5" fmla="*/ 25 h 159"/>
              <a:gd name="T6" fmla="*/ 220 w 257"/>
              <a:gd name="T7" fmla="*/ 12 h 159"/>
              <a:gd name="T8" fmla="*/ 220 w 257"/>
              <a:gd name="T9" fmla="*/ 8 h 159"/>
              <a:gd name="T10" fmla="*/ 212 w 257"/>
              <a:gd name="T11" fmla="*/ 0 h 159"/>
              <a:gd name="T12" fmla="*/ 8 w 257"/>
              <a:gd name="T13" fmla="*/ 0 h 159"/>
              <a:gd name="T14" fmla="*/ 0 w 257"/>
              <a:gd name="T15" fmla="*/ 8 h 159"/>
              <a:gd name="T16" fmla="*/ 0 w 257"/>
              <a:gd name="T17" fmla="*/ 12 h 159"/>
              <a:gd name="T18" fmla="*/ 51 w 257"/>
              <a:gd name="T19" fmla="*/ 134 h 159"/>
              <a:gd name="T20" fmla="*/ 51 w 257"/>
              <a:gd name="T21" fmla="*/ 151 h 159"/>
              <a:gd name="T22" fmla="*/ 59 w 257"/>
              <a:gd name="T23" fmla="*/ 159 h 159"/>
              <a:gd name="T24" fmla="*/ 161 w 257"/>
              <a:gd name="T25" fmla="*/ 159 h 159"/>
              <a:gd name="T26" fmla="*/ 169 w 257"/>
              <a:gd name="T27" fmla="*/ 151 h 159"/>
              <a:gd name="T28" fmla="*/ 169 w 257"/>
              <a:gd name="T29" fmla="*/ 134 h 159"/>
              <a:gd name="T30" fmla="*/ 195 w 257"/>
              <a:gd name="T31" fmla="*/ 114 h 159"/>
              <a:gd name="T32" fmla="*/ 252 w 257"/>
              <a:gd name="T33" fmla="*/ 73 h 159"/>
              <a:gd name="T34" fmla="*/ 253 w 257"/>
              <a:gd name="T35" fmla="*/ 41 h 159"/>
              <a:gd name="T36" fmla="*/ 158 w 257"/>
              <a:gd name="T37" fmla="*/ 121 h 159"/>
              <a:gd name="T38" fmla="*/ 157 w 257"/>
              <a:gd name="T39" fmla="*/ 122 h 159"/>
              <a:gd name="T40" fmla="*/ 146 w 257"/>
              <a:gd name="T41" fmla="*/ 122 h 159"/>
              <a:gd name="T42" fmla="*/ 141 w 257"/>
              <a:gd name="T43" fmla="*/ 127 h 159"/>
              <a:gd name="T44" fmla="*/ 146 w 257"/>
              <a:gd name="T45" fmla="*/ 132 h 159"/>
              <a:gd name="T46" fmla="*/ 153 w 257"/>
              <a:gd name="T47" fmla="*/ 132 h 159"/>
              <a:gd name="T48" fmla="*/ 153 w 257"/>
              <a:gd name="T49" fmla="*/ 143 h 159"/>
              <a:gd name="T50" fmla="*/ 67 w 257"/>
              <a:gd name="T51" fmla="*/ 143 h 159"/>
              <a:gd name="T52" fmla="*/ 67 w 257"/>
              <a:gd name="T53" fmla="*/ 132 h 159"/>
              <a:gd name="T54" fmla="*/ 119 w 257"/>
              <a:gd name="T55" fmla="*/ 132 h 159"/>
              <a:gd name="T56" fmla="*/ 125 w 257"/>
              <a:gd name="T57" fmla="*/ 127 h 159"/>
              <a:gd name="T58" fmla="*/ 119 w 257"/>
              <a:gd name="T59" fmla="*/ 122 h 159"/>
              <a:gd name="T60" fmla="*/ 63 w 257"/>
              <a:gd name="T61" fmla="*/ 122 h 159"/>
              <a:gd name="T62" fmla="*/ 62 w 257"/>
              <a:gd name="T63" fmla="*/ 121 h 159"/>
              <a:gd name="T64" fmla="*/ 16 w 257"/>
              <a:gd name="T65" fmla="*/ 39 h 159"/>
              <a:gd name="T66" fmla="*/ 145 w 257"/>
              <a:gd name="T67" fmla="*/ 39 h 159"/>
              <a:gd name="T68" fmla="*/ 150 w 257"/>
              <a:gd name="T69" fmla="*/ 34 h 159"/>
              <a:gd name="T70" fmla="*/ 145 w 257"/>
              <a:gd name="T71" fmla="*/ 28 h 159"/>
              <a:gd name="T72" fmla="*/ 16 w 257"/>
              <a:gd name="T73" fmla="*/ 28 h 159"/>
              <a:gd name="T74" fmla="*/ 16 w 257"/>
              <a:gd name="T75" fmla="*/ 16 h 159"/>
              <a:gd name="T76" fmla="*/ 204 w 257"/>
              <a:gd name="T77" fmla="*/ 16 h 159"/>
              <a:gd name="T78" fmla="*/ 204 w 257"/>
              <a:gd name="T79" fmla="*/ 28 h 159"/>
              <a:gd name="T80" fmla="*/ 174 w 257"/>
              <a:gd name="T81" fmla="*/ 28 h 159"/>
              <a:gd name="T82" fmla="*/ 169 w 257"/>
              <a:gd name="T83" fmla="*/ 34 h 159"/>
              <a:gd name="T84" fmla="*/ 174 w 257"/>
              <a:gd name="T85" fmla="*/ 39 h 159"/>
              <a:gd name="T86" fmla="*/ 203 w 257"/>
              <a:gd name="T87" fmla="*/ 39 h 159"/>
              <a:gd name="T88" fmla="*/ 158 w 257"/>
              <a:gd name="T89" fmla="*/ 121 h 159"/>
              <a:gd name="T90" fmla="*/ 238 w 257"/>
              <a:gd name="T91" fmla="*/ 66 h 159"/>
              <a:gd name="T92" fmla="*/ 211 w 257"/>
              <a:gd name="T93" fmla="*/ 90 h 159"/>
              <a:gd name="T94" fmla="*/ 220 w 257"/>
              <a:gd name="T95" fmla="*/ 41 h 159"/>
              <a:gd name="T96" fmla="*/ 224 w 257"/>
              <a:gd name="T97" fmla="*/ 40 h 159"/>
              <a:gd name="T98" fmla="*/ 238 w 257"/>
              <a:gd name="T99" fmla="*/ 48 h 159"/>
              <a:gd name="T100" fmla="*/ 238 w 257"/>
              <a:gd name="T101" fmla="*/ 66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7" h="159">
                <a:moveTo>
                  <a:pt x="253" y="41"/>
                </a:moveTo>
                <a:cubicBezTo>
                  <a:pt x="248" y="31"/>
                  <a:pt x="237" y="24"/>
                  <a:pt x="224" y="24"/>
                </a:cubicBezTo>
                <a:cubicBezTo>
                  <a:pt x="223" y="24"/>
                  <a:pt x="221" y="24"/>
                  <a:pt x="220" y="25"/>
                </a:cubicBezTo>
                <a:cubicBezTo>
                  <a:pt x="220" y="20"/>
                  <a:pt x="220" y="16"/>
                  <a:pt x="220" y="12"/>
                </a:cubicBezTo>
                <a:cubicBezTo>
                  <a:pt x="220" y="8"/>
                  <a:pt x="220" y="8"/>
                  <a:pt x="220" y="8"/>
                </a:cubicBezTo>
                <a:cubicBezTo>
                  <a:pt x="220" y="3"/>
                  <a:pt x="216" y="0"/>
                  <a:pt x="212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8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7"/>
                  <a:pt x="0" y="108"/>
                  <a:pt x="51" y="134"/>
                </a:cubicBezTo>
                <a:cubicBezTo>
                  <a:pt x="51" y="151"/>
                  <a:pt x="51" y="151"/>
                  <a:pt x="51" y="151"/>
                </a:cubicBezTo>
                <a:cubicBezTo>
                  <a:pt x="51" y="155"/>
                  <a:pt x="54" y="159"/>
                  <a:pt x="59" y="159"/>
                </a:cubicBezTo>
                <a:cubicBezTo>
                  <a:pt x="161" y="159"/>
                  <a:pt x="161" y="159"/>
                  <a:pt x="161" y="159"/>
                </a:cubicBezTo>
                <a:cubicBezTo>
                  <a:pt x="165" y="159"/>
                  <a:pt x="169" y="155"/>
                  <a:pt x="169" y="151"/>
                </a:cubicBezTo>
                <a:cubicBezTo>
                  <a:pt x="169" y="134"/>
                  <a:pt x="169" y="134"/>
                  <a:pt x="169" y="134"/>
                </a:cubicBezTo>
                <a:cubicBezTo>
                  <a:pt x="180" y="128"/>
                  <a:pt x="189" y="121"/>
                  <a:pt x="195" y="114"/>
                </a:cubicBezTo>
                <a:cubicBezTo>
                  <a:pt x="225" y="104"/>
                  <a:pt x="245" y="91"/>
                  <a:pt x="252" y="73"/>
                </a:cubicBezTo>
                <a:cubicBezTo>
                  <a:pt x="257" y="62"/>
                  <a:pt x="257" y="50"/>
                  <a:pt x="253" y="41"/>
                </a:cubicBezTo>
                <a:close/>
                <a:moveTo>
                  <a:pt x="158" y="121"/>
                </a:moveTo>
                <a:cubicBezTo>
                  <a:pt x="157" y="121"/>
                  <a:pt x="157" y="122"/>
                  <a:pt x="157" y="122"/>
                </a:cubicBezTo>
                <a:cubicBezTo>
                  <a:pt x="146" y="122"/>
                  <a:pt x="146" y="122"/>
                  <a:pt x="146" y="122"/>
                </a:cubicBezTo>
                <a:cubicBezTo>
                  <a:pt x="143" y="122"/>
                  <a:pt x="141" y="124"/>
                  <a:pt x="141" y="127"/>
                </a:cubicBezTo>
                <a:cubicBezTo>
                  <a:pt x="141" y="130"/>
                  <a:pt x="143" y="132"/>
                  <a:pt x="146" y="132"/>
                </a:cubicBezTo>
                <a:cubicBezTo>
                  <a:pt x="153" y="132"/>
                  <a:pt x="153" y="132"/>
                  <a:pt x="153" y="132"/>
                </a:cubicBezTo>
                <a:cubicBezTo>
                  <a:pt x="153" y="143"/>
                  <a:pt x="153" y="143"/>
                  <a:pt x="153" y="143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7" y="132"/>
                  <a:pt x="67" y="132"/>
                  <a:pt x="67" y="132"/>
                </a:cubicBezTo>
                <a:cubicBezTo>
                  <a:pt x="119" y="132"/>
                  <a:pt x="119" y="132"/>
                  <a:pt x="119" y="132"/>
                </a:cubicBezTo>
                <a:cubicBezTo>
                  <a:pt x="122" y="132"/>
                  <a:pt x="125" y="130"/>
                  <a:pt x="125" y="127"/>
                </a:cubicBezTo>
                <a:cubicBezTo>
                  <a:pt x="125" y="124"/>
                  <a:pt x="122" y="122"/>
                  <a:pt x="119" y="122"/>
                </a:cubicBezTo>
                <a:cubicBezTo>
                  <a:pt x="63" y="122"/>
                  <a:pt x="63" y="122"/>
                  <a:pt x="63" y="122"/>
                </a:cubicBezTo>
                <a:cubicBezTo>
                  <a:pt x="63" y="122"/>
                  <a:pt x="62" y="121"/>
                  <a:pt x="62" y="121"/>
                </a:cubicBezTo>
                <a:cubicBezTo>
                  <a:pt x="25" y="105"/>
                  <a:pt x="18" y="74"/>
                  <a:pt x="16" y="39"/>
                </a:cubicBezTo>
                <a:cubicBezTo>
                  <a:pt x="145" y="39"/>
                  <a:pt x="145" y="39"/>
                  <a:pt x="145" y="39"/>
                </a:cubicBezTo>
                <a:cubicBezTo>
                  <a:pt x="148" y="39"/>
                  <a:pt x="150" y="37"/>
                  <a:pt x="150" y="34"/>
                </a:cubicBezTo>
                <a:cubicBezTo>
                  <a:pt x="150" y="31"/>
                  <a:pt x="148" y="28"/>
                  <a:pt x="145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0"/>
                  <a:pt x="16" y="16"/>
                </a:cubicBezTo>
                <a:cubicBezTo>
                  <a:pt x="204" y="16"/>
                  <a:pt x="204" y="16"/>
                  <a:pt x="204" y="16"/>
                </a:cubicBezTo>
                <a:cubicBezTo>
                  <a:pt x="204" y="20"/>
                  <a:pt x="204" y="24"/>
                  <a:pt x="204" y="28"/>
                </a:cubicBezTo>
                <a:cubicBezTo>
                  <a:pt x="174" y="28"/>
                  <a:pt x="174" y="28"/>
                  <a:pt x="174" y="28"/>
                </a:cubicBezTo>
                <a:cubicBezTo>
                  <a:pt x="171" y="28"/>
                  <a:pt x="169" y="31"/>
                  <a:pt x="169" y="34"/>
                </a:cubicBezTo>
                <a:cubicBezTo>
                  <a:pt x="169" y="37"/>
                  <a:pt x="171" y="39"/>
                  <a:pt x="174" y="39"/>
                </a:cubicBezTo>
                <a:cubicBezTo>
                  <a:pt x="203" y="39"/>
                  <a:pt x="203" y="39"/>
                  <a:pt x="203" y="39"/>
                </a:cubicBezTo>
                <a:cubicBezTo>
                  <a:pt x="202" y="74"/>
                  <a:pt x="195" y="105"/>
                  <a:pt x="158" y="121"/>
                </a:cubicBezTo>
                <a:close/>
                <a:moveTo>
                  <a:pt x="238" y="66"/>
                </a:moveTo>
                <a:cubicBezTo>
                  <a:pt x="235" y="73"/>
                  <a:pt x="228" y="82"/>
                  <a:pt x="211" y="90"/>
                </a:cubicBezTo>
                <a:cubicBezTo>
                  <a:pt x="218" y="74"/>
                  <a:pt x="219" y="57"/>
                  <a:pt x="220" y="41"/>
                </a:cubicBezTo>
                <a:cubicBezTo>
                  <a:pt x="221" y="40"/>
                  <a:pt x="223" y="40"/>
                  <a:pt x="224" y="40"/>
                </a:cubicBezTo>
                <a:cubicBezTo>
                  <a:pt x="234" y="40"/>
                  <a:pt x="237" y="46"/>
                  <a:pt x="238" y="48"/>
                </a:cubicBezTo>
                <a:cubicBezTo>
                  <a:pt x="240" y="52"/>
                  <a:pt x="241" y="59"/>
                  <a:pt x="238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13"/>
          <p:cNvSpPr>
            <a:spLocks noEditPoints="1"/>
          </p:cNvSpPr>
          <p:nvPr/>
        </p:nvSpPr>
        <p:spPr bwMode="auto">
          <a:xfrm>
            <a:off x="6942057" y="2124611"/>
            <a:ext cx="919304" cy="706001"/>
          </a:xfrm>
          <a:custGeom>
            <a:avLst/>
            <a:gdLst>
              <a:gd name="T0" fmla="*/ 181 w 256"/>
              <a:gd name="T1" fmla="*/ 27 h 196"/>
              <a:gd name="T2" fmla="*/ 156 w 256"/>
              <a:gd name="T3" fmla="*/ 0 h 196"/>
              <a:gd name="T4" fmla="*/ 75 w 256"/>
              <a:gd name="T5" fmla="*/ 25 h 196"/>
              <a:gd name="T6" fmla="*/ 25 w 256"/>
              <a:gd name="T7" fmla="*/ 27 h 196"/>
              <a:gd name="T8" fmla="*/ 0 w 256"/>
              <a:gd name="T9" fmla="*/ 171 h 196"/>
              <a:gd name="T10" fmla="*/ 231 w 256"/>
              <a:gd name="T11" fmla="*/ 196 h 196"/>
              <a:gd name="T12" fmla="*/ 256 w 256"/>
              <a:gd name="T13" fmla="*/ 52 h 196"/>
              <a:gd name="T14" fmla="*/ 91 w 256"/>
              <a:gd name="T15" fmla="*/ 25 h 196"/>
              <a:gd name="T16" fmla="*/ 156 w 256"/>
              <a:gd name="T17" fmla="*/ 16 h 196"/>
              <a:gd name="T18" fmla="*/ 165 w 256"/>
              <a:gd name="T19" fmla="*/ 27 h 196"/>
              <a:gd name="T20" fmla="*/ 91 w 256"/>
              <a:gd name="T21" fmla="*/ 25 h 196"/>
              <a:gd name="T22" fmla="*/ 231 w 256"/>
              <a:gd name="T23" fmla="*/ 43 h 196"/>
              <a:gd name="T24" fmla="*/ 240 w 256"/>
              <a:gd name="T25" fmla="*/ 69 h 196"/>
              <a:gd name="T26" fmla="*/ 227 w 256"/>
              <a:gd name="T27" fmla="*/ 84 h 196"/>
              <a:gd name="T28" fmla="*/ 148 w 256"/>
              <a:gd name="T29" fmla="*/ 85 h 196"/>
              <a:gd name="T30" fmla="*/ 90 w 256"/>
              <a:gd name="T31" fmla="*/ 100 h 196"/>
              <a:gd name="T32" fmla="*/ 16 w 256"/>
              <a:gd name="T33" fmla="*/ 72 h 196"/>
              <a:gd name="T34" fmla="*/ 25 w 256"/>
              <a:gd name="T35" fmla="*/ 43 h 196"/>
              <a:gd name="T36" fmla="*/ 155 w 256"/>
              <a:gd name="T37" fmla="*/ 112 h 196"/>
              <a:gd name="T38" fmla="*/ 108 w 256"/>
              <a:gd name="T39" fmla="*/ 117 h 196"/>
              <a:gd name="T40" fmla="*/ 101 w 256"/>
              <a:gd name="T41" fmla="*/ 101 h 196"/>
              <a:gd name="T42" fmla="*/ 148 w 256"/>
              <a:gd name="T43" fmla="*/ 96 h 196"/>
              <a:gd name="T44" fmla="*/ 231 w 256"/>
              <a:gd name="T45" fmla="*/ 180 h 196"/>
              <a:gd name="T46" fmla="*/ 16 w 256"/>
              <a:gd name="T47" fmla="*/ 171 h 196"/>
              <a:gd name="T48" fmla="*/ 27 w 256"/>
              <a:gd name="T49" fmla="*/ 172 h 196"/>
              <a:gd name="T50" fmla="*/ 183 w 256"/>
              <a:gd name="T51" fmla="*/ 167 h 196"/>
              <a:gd name="T52" fmla="*/ 27 w 256"/>
              <a:gd name="T53" fmla="*/ 161 h 196"/>
              <a:gd name="T54" fmla="*/ 16 w 256"/>
              <a:gd name="T55" fmla="*/ 90 h 196"/>
              <a:gd name="T56" fmla="*/ 25 w 256"/>
              <a:gd name="T57" fmla="*/ 94 h 196"/>
              <a:gd name="T58" fmla="*/ 90 w 256"/>
              <a:gd name="T59" fmla="*/ 112 h 196"/>
              <a:gd name="T60" fmla="*/ 148 w 256"/>
              <a:gd name="T61" fmla="*/ 128 h 196"/>
              <a:gd name="T62" fmla="*/ 166 w 256"/>
              <a:gd name="T63" fmla="*/ 111 h 196"/>
              <a:gd name="T64" fmla="*/ 231 w 256"/>
              <a:gd name="T65" fmla="*/ 94 h 196"/>
              <a:gd name="T66" fmla="*/ 240 w 256"/>
              <a:gd name="T67" fmla="*/ 152 h 196"/>
              <a:gd name="T68" fmla="*/ 203 w 256"/>
              <a:gd name="T69" fmla="*/ 161 h 196"/>
              <a:gd name="T70" fmla="*/ 203 w 256"/>
              <a:gd name="T71" fmla="*/ 172 h 196"/>
              <a:gd name="T72" fmla="*/ 240 w 256"/>
              <a:gd name="T73" fmla="*/ 169 h 196"/>
              <a:gd name="T74" fmla="*/ 231 w 256"/>
              <a:gd name="T75" fmla="*/ 18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6" h="196">
                <a:moveTo>
                  <a:pt x="231" y="27"/>
                </a:moveTo>
                <a:cubicBezTo>
                  <a:pt x="181" y="27"/>
                  <a:pt x="181" y="27"/>
                  <a:pt x="181" y="27"/>
                </a:cubicBezTo>
                <a:cubicBezTo>
                  <a:pt x="181" y="25"/>
                  <a:pt x="181" y="25"/>
                  <a:pt x="181" y="25"/>
                </a:cubicBezTo>
                <a:cubicBezTo>
                  <a:pt x="181" y="12"/>
                  <a:pt x="170" y="0"/>
                  <a:pt x="156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86" y="0"/>
                  <a:pt x="75" y="12"/>
                  <a:pt x="75" y="25"/>
                </a:cubicBezTo>
                <a:cubicBezTo>
                  <a:pt x="75" y="27"/>
                  <a:pt x="75" y="27"/>
                  <a:pt x="7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1" y="27"/>
                  <a:pt x="0" y="38"/>
                  <a:pt x="0" y="52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85"/>
                  <a:pt x="11" y="196"/>
                  <a:pt x="25" y="196"/>
                </a:cubicBezTo>
                <a:cubicBezTo>
                  <a:pt x="231" y="196"/>
                  <a:pt x="231" y="196"/>
                  <a:pt x="231" y="196"/>
                </a:cubicBezTo>
                <a:cubicBezTo>
                  <a:pt x="245" y="196"/>
                  <a:pt x="256" y="185"/>
                  <a:pt x="256" y="171"/>
                </a:cubicBezTo>
                <a:cubicBezTo>
                  <a:pt x="256" y="52"/>
                  <a:pt x="256" y="52"/>
                  <a:pt x="256" y="52"/>
                </a:cubicBezTo>
                <a:cubicBezTo>
                  <a:pt x="256" y="38"/>
                  <a:pt x="245" y="27"/>
                  <a:pt x="231" y="27"/>
                </a:cubicBezTo>
                <a:close/>
                <a:moveTo>
                  <a:pt x="91" y="25"/>
                </a:moveTo>
                <a:cubicBezTo>
                  <a:pt x="91" y="20"/>
                  <a:pt x="95" y="16"/>
                  <a:pt x="100" y="16"/>
                </a:cubicBezTo>
                <a:cubicBezTo>
                  <a:pt x="156" y="16"/>
                  <a:pt x="156" y="16"/>
                  <a:pt x="156" y="16"/>
                </a:cubicBezTo>
                <a:cubicBezTo>
                  <a:pt x="161" y="16"/>
                  <a:pt x="165" y="20"/>
                  <a:pt x="165" y="25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91" y="27"/>
                  <a:pt x="91" y="27"/>
                  <a:pt x="91" y="27"/>
                </a:cubicBezTo>
                <a:lnTo>
                  <a:pt x="91" y="25"/>
                </a:lnTo>
                <a:close/>
                <a:moveTo>
                  <a:pt x="25" y="43"/>
                </a:moveTo>
                <a:cubicBezTo>
                  <a:pt x="231" y="43"/>
                  <a:pt x="231" y="43"/>
                  <a:pt x="231" y="43"/>
                </a:cubicBezTo>
                <a:cubicBezTo>
                  <a:pt x="236" y="43"/>
                  <a:pt x="240" y="47"/>
                  <a:pt x="240" y="52"/>
                </a:cubicBezTo>
                <a:cubicBezTo>
                  <a:pt x="240" y="69"/>
                  <a:pt x="240" y="69"/>
                  <a:pt x="240" y="69"/>
                </a:cubicBezTo>
                <a:cubicBezTo>
                  <a:pt x="240" y="69"/>
                  <a:pt x="240" y="70"/>
                  <a:pt x="240" y="70"/>
                </a:cubicBezTo>
                <a:cubicBezTo>
                  <a:pt x="240" y="75"/>
                  <a:pt x="238" y="80"/>
                  <a:pt x="227" y="84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165" y="91"/>
                  <a:pt x="157" y="85"/>
                  <a:pt x="14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99" y="85"/>
                  <a:pt x="91" y="91"/>
                  <a:pt x="90" y="100"/>
                </a:cubicBezTo>
                <a:cubicBezTo>
                  <a:pt x="28" y="84"/>
                  <a:pt x="28" y="84"/>
                  <a:pt x="28" y="84"/>
                </a:cubicBezTo>
                <a:cubicBezTo>
                  <a:pt x="19" y="81"/>
                  <a:pt x="16" y="76"/>
                  <a:pt x="16" y="7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7"/>
                  <a:pt x="20" y="43"/>
                  <a:pt x="25" y="43"/>
                </a:cubicBezTo>
                <a:close/>
                <a:moveTo>
                  <a:pt x="155" y="101"/>
                </a:moveTo>
                <a:cubicBezTo>
                  <a:pt x="155" y="112"/>
                  <a:pt x="155" y="112"/>
                  <a:pt x="155" y="112"/>
                </a:cubicBezTo>
                <a:cubicBezTo>
                  <a:pt x="155" y="115"/>
                  <a:pt x="152" y="117"/>
                  <a:pt x="148" y="117"/>
                </a:cubicBezTo>
                <a:cubicBezTo>
                  <a:pt x="108" y="117"/>
                  <a:pt x="108" y="117"/>
                  <a:pt x="108" y="117"/>
                </a:cubicBezTo>
                <a:cubicBezTo>
                  <a:pt x="104" y="117"/>
                  <a:pt x="101" y="115"/>
                  <a:pt x="101" y="112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98"/>
                  <a:pt x="104" y="96"/>
                  <a:pt x="108" y="96"/>
                </a:cubicBezTo>
                <a:cubicBezTo>
                  <a:pt x="148" y="96"/>
                  <a:pt x="148" y="96"/>
                  <a:pt x="148" y="96"/>
                </a:cubicBezTo>
                <a:cubicBezTo>
                  <a:pt x="152" y="96"/>
                  <a:pt x="155" y="98"/>
                  <a:pt x="155" y="101"/>
                </a:cubicBezTo>
                <a:close/>
                <a:moveTo>
                  <a:pt x="231" y="180"/>
                </a:moveTo>
                <a:cubicBezTo>
                  <a:pt x="25" y="180"/>
                  <a:pt x="25" y="180"/>
                  <a:pt x="25" y="180"/>
                </a:cubicBezTo>
                <a:cubicBezTo>
                  <a:pt x="20" y="180"/>
                  <a:pt x="16" y="176"/>
                  <a:pt x="16" y="171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19" y="171"/>
                  <a:pt x="23" y="172"/>
                  <a:pt x="27" y="172"/>
                </a:cubicBezTo>
                <a:cubicBezTo>
                  <a:pt x="177" y="172"/>
                  <a:pt x="177" y="172"/>
                  <a:pt x="177" y="172"/>
                </a:cubicBezTo>
                <a:cubicBezTo>
                  <a:pt x="180" y="172"/>
                  <a:pt x="183" y="169"/>
                  <a:pt x="183" y="167"/>
                </a:cubicBezTo>
                <a:cubicBezTo>
                  <a:pt x="183" y="164"/>
                  <a:pt x="180" y="161"/>
                  <a:pt x="17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2" y="161"/>
                  <a:pt x="17" y="157"/>
                  <a:pt x="16" y="152"/>
                </a:cubicBezTo>
                <a:cubicBezTo>
                  <a:pt x="16" y="90"/>
                  <a:pt x="16" y="90"/>
                  <a:pt x="16" y="90"/>
                </a:cubicBezTo>
                <a:cubicBezTo>
                  <a:pt x="18" y="91"/>
                  <a:pt x="21" y="93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21"/>
                  <a:pt x="98" y="128"/>
                  <a:pt x="10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8" y="128"/>
                  <a:pt x="166" y="121"/>
                  <a:pt x="166" y="112"/>
                </a:cubicBezTo>
                <a:cubicBezTo>
                  <a:pt x="166" y="111"/>
                  <a:pt x="166" y="111"/>
                  <a:pt x="166" y="111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0" y="94"/>
                  <a:pt x="231" y="94"/>
                  <a:pt x="231" y="94"/>
                </a:cubicBezTo>
                <a:cubicBezTo>
                  <a:pt x="234" y="93"/>
                  <a:pt x="237" y="91"/>
                  <a:pt x="240" y="90"/>
                </a:cubicBezTo>
                <a:cubicBezTo>
                  <a:pt x="240" y="152"/>
                  <a:pt x="240" y="152"/>
                  <a:pt x="240" y="152"/>
                </a:cubicBezTo>
                <a:cubicBezTo>
                  <a:pt x="239" y="157"/>
                  <a:pt x="234" y="161"/>
                  <a:pt x="229" y="161"/>
                </a:cubicBezTo>
                <a:cubicBezTo>
                  <a:pt x="203" y="161"/>
                  <a:pt x="203" y="161"/>
                  <a:pt x="203" y="161"/>
                </a:cubicBezTo>
                <a:cubicBezTo>
                  <a:pt x="200" y="161"/>
                  <a:pt x="198" y="164"/>
                  <a:pt x="198" y="167"/>
                </a:cubicBezTo>
                <a:cubicBezTo>
                  <a:pt x="198" y="169"/>
                  <a:pt x="200" y="172"/>
                  <a:pt x="203" y="172"/>
                </a:cubicBezTo>
                <a:cubicBezTo>
                  <a:pt x="229" y="172"/>
                  <a:pt x="229" y="172"/>
                  <a:pt x="229" y="172"/>
                </a:cubicBezTo>
                <a:cubicBezTo>
                  <a:pt x="233" y="172"/>
                  <a:pt x="237" y="171"/>
                  <a:pt x="240" y="169"/>
                </a:cubicBezTo>
                <a:cubicBezTo>
                  <a:pt x="240" y="171"/>
                  <a:pt x="240" y="171"/>
                  <a:pt x="240" y="171"/>
                </a:cubicBezTo>
                <a:cubicBezTo>
                  <a:pt x="240" y="176"/>
                  <a:pt x="236" y="180"/>
                  <a:pt x="231" y="180"/>
                </a:cubicBez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5" name="Group 16"/>
          <p:cNvGrpSpPr>
            <a:grpSpLocks noChangeAspect="1"/>
          </p:cNvGrpSpPr>
          <p:nvPr/>
        </p:nvGrpSpPr>
        <p:grpSpPr bwMode="auto">
          <a:xfrm>
            <a:off x="9658241" y="2456764"/>
            <a:ext cx="704920" cy="811845"/>
            <a:chOff x="4720" y="688"/>
            <a:chExt cx="534" cy="615"/>
          </a:xfrm>
          <a:solidFill>
            <a:schemeClr val="bg1"/>
          </a:solidFill>
          <a:effectLst/>
        </p:grpSpPr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4737" y="970"/>
              <a:ext cx="517" cy="218"/>
            </a:xfrm>
            <a:custGeom>
              <a:avLst/>
              <a:gdLst>
                <a:gd name="T0" fmla="*/ 208 w 216"/>
                <a:gd name="T1" fmla="*/ 14 h 91"/>
                <a:gd name="T2" fmla="*/ 185 w 216"/>
                <a:gd name="T3" fmla="*/ 14 h 91"/>
                <a:gd name="T4" fmla="*/ 181 w 216"/>
                <a:gd name="T5" fmla="*/ 14 h 91"/>
                <a:gd name="T6" fmla="*/ 163 w 216"/>
                <a:gd name="T7" fmla="*/ 23 h 91"/>
                <a:gd name="T8" fmla="*/ 163 w 216"/>
                <a:gd name="T9" fmla="*/ 8 h 91"/>
                <a:gd name="T10" fmla="*/ 155 w 216"/>
                <a:gd name="T11" fmla="*/ 0 h 91"/>
                <a:gd name="T12" fmla="*/ 8 w 216"/>
                <a:gd name="T13" fmla="*/ 0 h 91"/>
                <a:gd name="T14" fmla="*/ 0 w 216"/>
                <a:gd name="T15" fmla="*/ 8 h 91"/>
                <a:gd name="T16" fmla="*/ 0 w 216"/>
                <a:gd name="T17" fmla="*/ 35 h 91"/>
                <a:gd name="T18" fmla="*/ 8 w 216"/>
                <a:gd name="T19" fmla="*/ 43 h 91"/>
                <a:gd name="T20" fmla="*/ 24 w 216"/>
                <a:gd name="T21" fmla="*/ 43 h 91"/>
                <a:gd name="T22" fmla="*/ 24 w 216"/>
                <a:gd name="T23" fmla="*/ 83 h 91"/>
                <a:gd name="T24" fmla="*/ 32 w 216"/>
                <a:gd name="T25" fmla="*/ 91 h 91"/>
                <a:gd name="T26" fmla="*/ 155 w 216"/>
                <a:gd name="T27" fmla="*/ 91 h 91"/>
                <a:gd name="T28" fmla="*/ 163 w 216"/>
                <a:gd name="T29" fmla="*/ 83 h 91"/>
                <a:gd name="T30" fmla="*/ 163 w 216"/>
                <a:gd name="T31" fmla="*/ 72 h 91"/>
                <a:gd name="T32" fmla="*/ 181 w 216"/>
                <a:gd name="T33" fmla="*/ 80 h 91"/>
                <a:gd name="T34" fmla="*/ 185 w 216"/>
                <a:gd name="T35" fmla="*/ 81 h 91"/>
                <a:gd name="T36" fmla="*/ 208 w 216"/>
                <a:gd name="T37" fmla="*/ 81 h 91"/>
                <a:gd name="T38" fmla="*/ 216 w 216"/>
                <a:gd name="T39" fmla="*/ 73 h 91"/>
                <a:gd name="T40" fmla="*/ 216 w 216"/>
                <a:gd name="T41" fmla="*/ 22 h 91"/>
                <a:gd name="T42" fmla="*/ 208 w 216"/>
                <a:gd name="T43" fmla="*/ 14 h 91"/>
                <a:gd name="T44" fmla="*/ 40 w 216"/>
                <a:gd name="T45" fmla="*/ 75 h 91"/>
                <a:gd name="T46" fmla="*/ 40 w 216"/>
                <a:gd name="T47" fmla="*/ 37 h 91"/>
                <a:gd name="T48" fmla="*/ 106 w 216"/>
                <a:gd name="T49" fmla="*/ 37 h 91"/>
                <a:gd name="T50" fmla="*/ 112 w 216"/>
                <a:gd name="T51" fmla="*/ 32 h 91"/>
                <a:gd name="T52" fmla="*/ 106 w 216"/>
                <a:gd name="T53" fmla="*/ 27 h 91"/>
                <a:gd name="T54" fmla="*/ 16 w 216"/>
                <a:gd name="T55" fmla="*/ 27 h 91"/>
                <a:gd name="T56" fmla="*/ 16 w 216"/>
                <a:gd name="T57" fmla="*/ 16 h 91"/>
                <a:gd name="T58" fmla="*/ 147 w 216"/>
                <a:gd name="T59" fmla="*/ 16 h 91"/>
                <a:gd name="T60" fmla="*/ 147 w 216"/>
                <a:gd name="T61" fmla="*/ 27 h 91"/>
                <a:gd name="T62" fmla="*/ 131 w 216"/>
                <a:gd name="T63" fmla="*/ 27 h 91"/>
                <a:gd name="T64" fmla="*/ 125 w 216"/>
                <a:gd name="T65" fmla="*/ 32 h 91"/>
                <a:gd name="T66" fmla="*/ 131 w 216"/>
                <a:gd name="T67" fmla="*/ 37 h 91"/>
                <a:gd name="T68" fmla="*/ 147 w 216"/>
                <a:gd name="T69" fmla="*/ 37 h 91"/>
                <a:gd name="T70" fmla="*/ 147 w 216"/>
                <a:gd name="T71" fmla="*/ 75 h 91"/>
                <a:gd name="T72" fmla="*/ 40 w 216"/>
                <a:gd name="T73" fmla="*/ 75 h 91"/>
                <a:gd name="T74" fmla="*/ 200 w 216"/>
                <a:gd name="T75" fmla="*/ 65 h 91"/>
                <a:gd name="T76" fmla="*/ 189 w 216"/>
                <a:gd name="T77" fmla="*/ 65 h 91"/>
                <a:gd name="T78" fmla="*/ 189 w 216"/>
                <a:gd name="T79" fmla="*/ 45 h 91"/>
                <a:gd name="T80" fmla="*/ 184 w 216"/>
                <a:gd name="T81" fmla="*/ 40 h 91"/>
                <a:gd name="T82" fmla="*/ 178 w 216"/>
                <a:gd name="T83" fmla="*/ 45 h 91"/>
                <a:gd name="T84" fmla="*/ 178 w 216"/>
                <a:gd name="T85" fmla="*/ 61 h 91"/>
                <a:gd name="T86" fmla="*/ 166 w 216"/>
                <a:gd name="T87" fmla="*/ 56 h 91"/>
                <a:gd name="T88" fmla="*/ 166 w 216"/>
                <a:gd name="T89" fmla="*/ 39 h 91"/>
                <a:gd name="T90" fmla="*/ 187 w 216"/>
                <a:gd name="T91" fmla="*/ 30 h 91"/>
                <a:gd name="T92" fmla="*/ 200 w 216"/>
                <a:gd name="T93" fmla="*/ 30 h 91"/>
                <a:gd name="T94" fmla="*/ 200 w 216"/>
                <a:gd name="T95" fmla="*/ 6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91">
                  <a:moveTo>
                    <a:pt x="208" y="1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4" y="14"/>
                    <a:pt x="183" y="14"/>
                    <a:pt x="181" y="14"/>
                  </a:cubicBezTo>
                  <a:cubicBezTo>
                    <a:pt x="163" y="23"/>
                    <a:pt x="163" y="23"/>
                    <a:pt x="163" y="23"/>
                  </a:cubicBezTo>
                  <a:cubicBezTo>
                    <a:pt x="163" y="8"/>
                    <a:pt x="163" y="8"/>
                    <a:pt x="163" y="8"/>
                  </a:cubicBezTo>
                  <a:cubicBezTo>
                    <a:pt x="163" y="4"/>
                    <a:pt x="159" y="0"/>
                    <a:pt x="15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0"/>
                    <a:pt x="3" y="43"/>
                    <a:pt x="8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7"/>
                    <a:pt x="28" y="91"/>
                    <a:pt x="32" y="91"/>
                  </a:cubicBezTo>
                  <a:cubicBezTo>
                    <a:pt x="155" y="91"/>
                    <a:pt x="155" y="91"/>
                    <a:pt x="155" y="91"/>
                  </a:cubicBezTo>
                  <a:cubicBezTo>
                    <a:pt x="159" y="91"/>
                    <a:pt x="163" y="87"/>
                    <a:pt x="163" y="83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3" y="81"/>
                    <a:pt x="184" y="81"/>
                    <a:pt x="185" y="81"/>
                  </a:cubicBezTo>
                  <a:cubicBezTo>
                    <a:pt x="208" y="81"/>
                    <a:pt x="208" y="81"/>
                    <a:pt x="208" y="81"/>
                  </a:cubicBezTo>
                  <a:cubicBezTo>
                    <a:pt x="213" y="81"/>
                    <a:pt x="216" y="78"/>
                    <a:pt x="216" y="73"/>
                  </a:cubicBezTo>
                  <a:cubicBezTo>
                    <a:pt x="216" y="22"/>
                    <a:pt x="216" y="22"/>
                    <a:pt x="216" y="22"/>
                  </a:cubicBezTo>
                  <a:cubicBezTo>
                    <a:pt x="216" y="17"/>
                    <a:pt x="213" y="14"/>
                    <a:pt x="208" y="14"/>
                  </a:cubicBezTo>
                  <a:close/>
                  <a:moveTo>
                    <a:pt x="40" y="75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9" y="37"/>
                    <a:pt x="112" y="35"/>
                    <a:pt x="112" y="32"/>
                  </a:cubicBezTo>
                  <a:cubicBezTo>
                    <a:pt x="112" y="29"/>
                    <a:pt x="109" y="27"/>
                    <a:pt x="10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28" y="27"/>
                    <a:pt x="125" y="29"/>
                    <a:pt x="125" y="32"/>
                  </a:cubicBezTo>
                  <a:cubicBezTo>
                    <a:pt x="125" y="35"/>
                    <a:pt x="128" y="37"/>
                    <a:pt x="131" y="37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47" y="75"/>
                    <a:pt x="147" y="75"/>
                    <a:pt x="147" y="75"/>
                  </a:cubicBezTo>
                  <a:lnTo>
                    <a:pt x="40" y="75"/>
                  </a:lnTo>
                  <a:close/>
                  <a:moveTo>
                    <a:pt x="200" y="65"/>
                  </a:moveTo>
                  <a:cubicBezTo>
                    <a:pt x="189" y="65"/>
                    <a:pt x="189" y="65"/>
                    <a:pt x="189" y="6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3"/>
                    <a:pt x="187" y="40"/>
                    <a:pt x="184" y="40"/>
                  </a:cubicBezTo>
                  <a:cubicBezTo>
                    <a:pt x="181" y="40"/>
                    <a:pt x="178" y="43"/>
                    <a:pt x="178" y="45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87" y="30"/>
                    <a:pt x="187" y="30"/>
                    <a:pt x="187" y="30"/>
                  </a:cubicBezTo>
                  <a:cubicBezTo>
                    <a:pt x="200" y="30"/>
                    <a:pt x="200" y="30"/>
                    <a:pt x="200" y="30"/>
                  </a:cubicBezTo>
                  <a:lnTo>
                    <a:pt x="20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4881" y="1210"/>
              <a:ext cx="160" cy="93"/>
            </a:xfrm>
            <a:custGeom>
              <a:avLst/>
              <a:gdLst>
                <a:gd name="T0" fmla="*/ 39 w 67"/>
                <a:gd name="T1" fmla="*/ 3 h 39"/>
                <a:gd name="T2" fmla="*/ 28 w 67"/>
                <a:gd name="T3" fmla="*/ 3 h 39"/>
                <a:gd name="T4" fmla="*/ 4 w 67"/>
                <a:gd name="T5" fmla="*/ 24 h 39"/>
                <a:gd name="T6" fmla="*/ 3 w 67"/>
                <a:gd name="T7" fmla="*/ 35 h 39"/>
                <a:gd name="T8" fmla="*/ 14 w 67"/>
                <a:gd name="T9" fmla="*/ 36 h 39"/>
                <a:gd name="T10" fmla="*/ 33 w 67"/>
                <a:gd name="T11" fmla="*/ 19 h 39"/>
                <a:gd name="T12" fmla="*/ 53 w 67"/>
                <a:gd name="T13" fmla="*/ 36 h 39"/>
                <a:gd name="T14" fmla="*/ 58 w 67"/>
                <a:gd name="T15" fmla="*/ 38 h 39"/>
                <a:gd name="T16" fmla="*/ 64 w 67"/>
                <a:gd name="T17" fmla="*/ 35 h 39"/>
                <a:gd name="T18" fmla="*/ 63 w 67"/>
                <a:gd name="T19" fmla="*/ 24 h 39"/>
                <a:gd name="T20" fmla="*/ 39 w 67"/>
                <a:gd name="T2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39">
                  <a:moveTo>
                    <a:pt x="39" y="3"/>
                  </a:moveTo>
                  <a:cubicBezTo>
                    <a:pt x="36" y="0"/>
                    <a:pt x="31" y="0"/>
                    <a:pt x="28" y="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0" y="27"/>
                    <a:pt x="0" y="32"/>
                    <a:pt x="3" y="35"/>
                  </a:cubicBezTo>
                  <a:cubicBezTo>
                    <a:pt x="6" y="39"/>
                    <a:pt x="11" y="39"/>
                    <a:pt x="14" y="36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5" y="37"/>
                    <a:pt x="56" y="38"/>
                    <a:pt x="58" y="38"/>
                  </a:cubicBezTo>
                  <a:cubicBezTo>
                    <a:pt x="60" y="38"/>
                    <a:pt x="63" y="37"/>
                    <a:pt x="64" y="35"/>
                  </a:cubicBezTo>
                  <a:cubicBezTo>
                    <a:pt x="67" y="32"/>
                    <a:pt x="67" y="27"/>
                    <a:pt x="63" y="24"/>
                  </a:cubicBezTo>
                  <a:lnTo>
                    <a:pt x="3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9"/>
            <p:cNvSpPr>
              <a:spLocks noEditPoints="1"/>
            </p:cNvSpPr>
            <p:nvPr/>
          </p:nvSpPr>
          <p:spPr bwMode="auto">
            <a:xfrm>
              <a:off x="4720" y="688"/>
              <a:ext cx="482" cy="258"/>
            </a:xfrm>
            <a:custGeom>
              <a:avLst/>
              <a:gdLst>
                <a:gd name="T0" fmla="*/ 54 w 201"/>
                <a:gd name="T1" fmla="*/ 108 h 108"/>
                <a:gd name="T2" fmla="*/ 100 w 201"/>
                <a:gd name="T3" fmla="*/ 82 h 108"/>
                <a:gd name="T4" fmla="*/ 147 w 201"/>
                <a:gd name="T5" fmla="*/ 108 h 108"/>
                <a:gd name="T6" fmla="*/ 201 w 201"/>
                <a:gd name="T7" fmla="*/ 54 h 108"/>
                <a:gd name="T8" fmla="*/ 147 w 201"/>
                <a:gd name="T9" fmla="*/ 0 h 108"/>
                <a:gd name="T10" fmla="*/ 100 w 201"/>
                <a:gd name="T11" fmla="*/ 26 h 108"/>
                <a:gd name="T12" fmla="*/ 54 w 201"/>
                <a:gd name="T13" fmla="*/ 0 h 108"/>
                <a:gd name="T14" fmla="*/ 0 w 201"/>
                <a:gd name="T15" fmla="*/ 54 h 108"/>
                <a:gd name="T16" fmla="*/ 54 w 201"/>
                <a:gd name="T17" fmla="*/ 108 h 108"/>
                <a:gd name="T18" fmla="*/ 147 w 201"/>
                <a:gd name="T19" fmla="*/ 16 h 108"/>
                <a:gd name="T20" fmla="*/ 185 w 201"/>
                <a:gd name="T21" fmla="*/ 54 h 108"/>
                <a:gd name="T22" fmla="*/ 147 w 201"/>
                <a:gd name="T23" fmla="*/ 92 h 108"/>
                <a:gd name="T24" fmla="*/ 108 w 201"/>
                <a:gd name="T25" fmla="*/ 54 h 108"/>
                <a:gd name="T26" fmla="*/ 147 w 201"/>
                <a:gd name="T27" fmla="*/ 16 h 108"/>
                <a:gd name="T28" fmla="*/ 54 w 201"/>
                <a:gd name="T29" fmla="*/ 16 h 108"/>
                <a:gd name="T30" fmla="*/ 92 w 201"/>
                <a:gd name="T31" fmla="*/ 54 h 108"/>
                <a:gd name="T32" fmla="*/ 54 w 201"/>
                <a:gd name="T33" fmla="*/ 92 h 108"/>
                <a:gd name="T34" fmla="*/ 16 w 201"/>
                <a:gd name="T35" fmla="*/ 54 h 108"/>
                <a:gd name="T36" fmla="*/ 54 w 201"/>
                <a:gd name="T37" fmla="*/ 1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1" h="108">
                  <a:moveTo>
                    <a:pt x="54" y="108"/>
                  </a:moveTo>
                  <a:cubicBezTo>
                    <a:pt x="74" y="108"/>
                    <a:pt x="91" y="98"/>
                    <a:pt x="100" y="82"/>
                  </a:cubicBezTo>
                  <a:cubicBezTo>
                    <a:pt x="110" y="98"/>
                    <a:pt x="127" y="108"/>
                    <a:pt x="147" y="108"/>
                  </a:cubicBezTo>
                  <a:cubicBezTo>
                    <a:pt x="176" y="108"/>
                    <a:pt x="201" y="84"/>
                    <a:pt x="201" y="54"/>
                  </a:cubicBezTo>
                  <a:cubicBezTo>
                    <a:pt x="201" y="24"/>
                    <a:pt x="176" y="0"/>
                    <a:pt x="147" y="0"/>
                  </a:cubicBezTo>
                  <a:cubicBezTo>
                    <a:pt x="127" y="0"/>
                    <a:pt x="110" y="10"/>
                    <a:pt x="100" y="26"/>
                  </a:cubicBezTo>
                  <a:cubicBezTo>
                    <a:pt x="91" y="10"/>
                    <a:pt x="7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84"/>
                    <a:pt x="24" y="108"/>
                    <a:pt x="54" y="108"/>
                  </a:cubicBezTo>
                  <a:close/>
                  <a:moveTo>
                    <a:pt x="147" y="16"/>
                  </a:moveTo>
                  <a:cubicBezTo>
                    <a:pt x="168" y="16"/>
                    <a:pt x="185" y="33"/>
                    <a:pt x="185" y="54"/>
                  </a:cubicBezTo>
                  <a:cubicBezTo>
                    <a:pt x="185" y="75"/>
                    <a:pt x="168" y="92"/>
                    <a:pt x="147" y="92"/>
                  </a:cubicBezTo>
                  <a:cubicBezTo>
                    <a:pt x="126" y="92"/>
                    <a:pt x="108" y="75"/>
                    <a:pt x="108" y="54"/>
                  </a:cubicBezTo>
                  <a:cubicBezTo>
                    <a:pt x="108" y="33"/>
                    <a:pt x="126" y="16"/>
                    <a:pt x="147" y="16"/>
                  </a:cubicBezTo>
                  <a:close/>
                  <a:moveTo>
                    <a:pt x="54" y="16"/>
                  </a:moveTo>
                  <a:cubicBezTo>
                    <a:pt x="75" y="16"/>
                    <a:pt x="92" y="33"/>
                    <a:pt x="92" y="54"/>
                  </a:cubicBezTo>
                  <a:cubicBezTo>
                    <a:pt x="92" y="75"/>
                    <a:pt x="75" y="92"/>
                    <a:pt x="54" y="92"/>
                  </a:cubicBezTo>
                  <a:cubicBezTo>
                    <a:pt x="33" y="92"/>
                    <a:pt x="16" y="75"/>
                    <a:pt x="16" y="54"/>
                  </a:cubicBezTo>
                  <a:cubicBezTo>
                    <a:pt x="16" y="33"/>
                    <a:pt x="33" y="16"/>
                    <a:pt x="5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"/>
            <p:cNvSpPr>
              <a:spLocks noEditPoints="1"/>
            </p:cNvSpPr>
            <p:nvPr/>
          </p:nvSpPr>
          <p:spPr bwMode="auto">
            <a:xfrm>
              <a:off x="4809" y="777"/>
              <a:ext cx="81" cy="81"/>
            </a:xfrm>
            <a:custGeom>
              <a:avLst/>
              <a:gdLst>
                <a:gd name="T0" fmla="*/ 17 w 34"/>
                <a:gd name="T1" fmla="*/ 34 h 34"/>
                <a:gd name="T2" fmla="*/ 34 w 34"/>
                <a:gd name="T3" fmla="*/ 17 h 34"/>
                <a:gd name="T4" fmla="*/ 17 w 34"/>
                <a:gd name="T5" fmla="*/ 0 h 34"/>
                <a:gd name="T6" fmla="*/ 0 w 34"/>
                <a:gd name="T7" fmla="*/ 17 h 34"/>
                <a:gd name="T8" fmla="*/ 17 w 34"/>
                <a:gd name="T9" fmla="*/ 34 h 34"/>
                <a:gd name="T10" fmla="*/ 17 w 34"/>
                <a:gd name="T11" fmla="*/ 11 h 34"/>
                <a:gd name="T12" fmla="*/ 24 w 34"/>
                <a:gd name="T13" fmla="*/ 17 h 34"/>
                <a:gd name="T14" fmla="*/ 17 w 34"/>
                <a:gd name="T15" fmla="*/ 24 h 34"/>
                <a:gd name="T16" fmla="*/ 11 w 34"/>
                <a:gd name="T17" fmla="*/ 17 h 34"/>
                <a:gd name="T18" fmla="*/ 17 w 34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27" y="34"/>
                    <a:pt x="34" y="2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7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1"/>
            <p:cNvSpPr>
              <a:spLocks noEditPoints="1"/>
            </p:cNvSpPr>
            <p:nvPr/>
          </p:nvSpPr>
          <p:spPr bwMode="auto">
            <a:xfrm>
              <a:off x="5029" y="777"/>
              <a:ext cx="84" cy="81"/>
            </a:xfrm>
            <a:custGeom>
              <a:avLst/>
              <a:gdLst>
                <a:gd name="T0" fmla="*/ 18 w 35"/>
                <a:gd name="T1" fmla="*/ 34 h 34"/>
                <a:gd name="T2" fmla="*/ 35 w 35"/>
                <a:gd name="T3" fmla="*/ 17 h 34"/>
                <a:gd name="T4" fmla="*/ 18 w 35"/>
                <a:gd name="T5" fmla="*/ 0 h 34"/>
                <a:gd name="T6" fmla="*/ 0 w 35"/>
                <a:gd name="T7" fmla="*/ 17 h 34"/>
                <a:gd name="T8" fmla="*/ 18 w 35"/>
                <a:gd name="T9" fmla="*/ 34 h 34"/>
                <a:gd name="T10" fmla="*/ 18 w 35"/>
                <a:gd name="T11" fmla="*/ 11 h 34"/>
                <a:gd name="T12" fmla="*/ 24 w 35"/>
                <a:gd name="T13" fmla="*/ 17 h 34"/>
                <a:gd name="T14" fmla="*/ 18 w 35"/>
                <a:gd name="T15" fmla="*/ 24 h 34"/>
                <a:gd name="T16" fmla="*/ 11 w 35"/>
                <a:gd name="T17" fmla="*/ 17 h 34"/>
                <a:gd name="T18" fmla="*/ 18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8" y="34"/>
                  </a:moveTo>
                  <a:cubicBezTo>
                    <a:pt x="27" y="34"/>
                    <a:pt x="35" y="27"/>
                    <a:pt x="35" y="17"/>
                  </a:cubicBezTo>
                  <a:cubicBezTo>
                    <a:pt x="35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8" y="34"/>
                  </a:cubicBezTo>
                  <a:close/>
                  <a:moveTo>
                    <a:pt x="18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8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50"/>
          <p:cNvSpPr txBox="1">
            <a:spLocks noChangeArrowheads="1"/>
          </p:cNvSpPr>
          <p:nvPr/>
        </p:nvSpPr>
        <p:spPr bwMode="auto">
          <a:xfrm>
            <a:off x="146218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102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3" name="文本框 50"/>
          <p:cNvSpPr txBox="1">
            <a:spLocks noChangeArrowheads="1"/>
          </p:cNvSpPr>
          <p:nvPr/>
        </p:nvSpPr>
        <p:spPr bwMode="auto">
          <a:xfrm>
            <a:off x="4072291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31135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5" name="文本框 50"/>
          <p:cNvSpPr txBox="1">
            <a:spLocks noChangeArrowheads="1"/>
          </p:cNvSpPr>
          <p:nvPr/>
        </p:nvSpPr>
        <p:spPr bwMode="auto">
          <a:xfrm>
            <a:off x="668259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4143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7" name="文本框 50"/>
          <p:cNvSpPr txBox="1">
            <a:spLocks noChangeArrowheads="1"/>
          </p:cNvSpPr>
          <p:nvPr/>
        </p:nvSpPr>
        <p:spPr bwMode="auto">
          <a:xfrm>
            <a:off x="9291585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50429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 rot="2700000">
            <a:off x="1139945" y="2182455"/>
            <a:ext cx="998096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1385620" y="2384658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8F8F9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21"/>
          <p:cNvSpPr>
            <a:spLocks noChangeArrowheads="1"/>
          </p:cNvSpPr>
          <p:nvPr/>
        </p:nvSpPr>
        <p:spPr bwMode="auto">
          <a:xfrm rot="2700000">
            <a:off x="1139945" y="4142673"/>
            <a:ext cx="998096" cy="998097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1289046" y="4391526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 rot="2700000">
            <a:off x="6427332" y="4139599"/>
            <a:ext cx="998097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2"/>
          <p:cNvSpPr>
            <a:spLocks noEditPoints="1"/>
          </p:cNvSpPr>
          <p:nvPr/>
        </p:nvSpPr>
        <p:spPr bwMode="auto">
          <a:xfrm>
            <a:off x="6692426" y="4405915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26"/>
          <p:cNvSpPr>
            <a:spLocks noChangeArrowheads="1"/>
          </p:cNvSpPr>
          <p:nvPr/>
        </p:nvSpPr>
        <p:spPr bwMode="auto">
          <a:xfrm rot="2700000">
            <a:off x="6427332" y="2177845"/>
            <a:ext cx="998097" cy="998096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6601474" y="2377739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537981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37981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7810157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10157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537981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537981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810157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810157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973137" y="1723319"/>
            <a:ext cx="3762375" cy="2884488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4735512" y="1723319"/>
            <a:ext cx="6516688" cy="28844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2116559" y="2103991"/>
            <a:ext cx="14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2400" dirty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06244" y="2646268"/>
            <a:ext cx="289615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973137" y="4607807"/>
            <a:ext cx="10279063" cy="141521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3540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59623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第三部分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/>
          <p:nvPr/>
        </p:nvSpPr>
        <p:spPr bwMode="auto">
          <a:xfrm rot="20766797">
            <a:off x="6830758" y="1489859"/>
            <a:ext cx="3554759" cy="1992948"/>
          </a:xfrm>
          <a:custGeom>
            <a:avLst/>
            <a:gdLst>
              <a:gd name="T0" fmla="*/ 291 w 501"/>
              <a:gd name="T1" fmla="*/ 281 h 281"/>
              <a:gd name="T2" fmla="*/ 268 w 501"/>
              <a:gd name="T3" fmla="*/ 246 h 281"/>
              <a:gd name="T4" fmla="*/ 232 w 501"/>
              <a:gd name="T5" fmla="*/ 227 h 281"/>
              <a:gd name="T6" fmla="*/ 191 w 501"/>
              <a:gd name="T7" fmla="*/ 228 h 281"/>
              <a:gd name="T8" fmla="*/ 156 w 501"/>
              <a:gd name="T9" fmla="*/ 249 h 281"/>
              <a:gd name="T10" fmla="*/ 0 w 501"/>
              <a:gd name="T11" fmla="*/ 92 h 281"/>
              <a:gd name="T12" fmla="*/ 61 w 501"/>
              <a:gd name="T13" fmla="*/ 45 h 281"/>
              <a:gd name="T14" fmla="*/ 131 w 501"/>
              <a:gd name="T15" fmla="*/ 15 h 281"/>
              <a:gd name="T16" fmla="*/ 283 w 501"/>
              <a:gd name="T17" fmla="*/ 12 h 281"/>
              <a:gd name="T18" fmla="*/ 355 w 501"/>
              <a:gd name="T19" fmla="*/ 39 h 281"/>
              <a:gd name="T20" fmla="*/ 418 w 501"/>
              <a:gd name="T21" fmla="*/ 84 h 281"/>
              <a:gd name="T22" fmla="*/ 467 w 501"/>
              <a:gd name="T23" fmla="*/ 142 h 281"/>
              <a:gd name="T24" fmla="*/ 501 w 501"/>
              <a:gd name="T25" fmla="*/ 211 h 281"/>
              <a:gd name="T26" fmla="*/ 291 w 501"/>
              <a:gd name="T2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1" h="281">
                <a:moveTo>
                  <a:pt x="291" y="281"/>
                </a:moveTo>
                <a:cubicBezTo>
                  <a:pt x="286" y="267"/>
                  <a:pt x="279" y="256"/>
                  <a:pt x="268" y="246"/>
                </a:cubicBezTo>
                <a:cubicBezTo>
                  <a:pt x="258" y="237"/>
                  <a:pt x="246" y="230"/>
                  <a:pt x="232" y="227"/>
                </a:cubicBezTo>
                <a:cubicBezTo>
                  <a:pt x="219" y="224"/>
                  <a:pt x="205" y="224"/>
                  <a:pt x="191" y="228"/>
                </a:cubicBezTo>
                <a:cubicBezTo>
                  <a:pt x="178" y="232"/>
                  <a:pt x="166" y="239"/>
                  <a:pt x="156" y="249"/>
                </a:cubicBezTo>
                <a:cubicBezTo>
                  <a:pt x="0" y="92"/>
                  <a:pt x="0" y="92"/>
                  <a:pt x="0" y="92"/>
                </a:cubicBezTo>
                <a:cubicBezTo>
                  <a:pt x="18" y="74"/>
                  <a:pt x="38" y="58"/>
                  <a:pt x="61" y="45"/>
                </a:cubicBezTo>
                <a:cubicBezTo>
                  <a:pt x="83" y="32"/>
                  <a:pt x="107" y="22"/>
                  <a:pt x="131" y="15"/>
                </a:cubicBezTo>
                <a:cubicBezTo>
                  <a:pt x="181" y="1"/>
                  <a:pt x="233" y="0"/>
                  <a:pt x="283" y="12"/>
                </a:cubicBezTo>
                <a:cubicBezTo>
                  <a:pt x="308" y="18"/>
                  <a:pt x="333" y="27"/>
                  <a:pt x="355" y="39"/>
                </a:cubicBezTo>
                <a:cubicBezTo>
                  <a:pt x="378" y="51"/>
                  <a:pt x="399" y="66"/>
                  <a:pt x="418" y="84"/>
                </a:cubicBezTo>
                <a:cubicBezTo>
                  <a:pt x="437" y="101"/>
                  <a:pt x="453" y="120"/>
                  <a:pt x="467" y="142"/>
                </a:cubicBezTo>
                <a:cubicBezTo>
                  <a:pt x="481" y="164"/>
                  <a:pt x="493" y="187"/>
                  <a:pt x="501" y="211"/>
                </a:cubicBezTo>
                <a:lnTo>
                  <a:pt x="291" y="28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 bwMode="auto">
          <a:xfrm rot="20766797">
            <a:off x="8369075" y="2905695"/>
            <a:ext cx="2603724" cy="2722075"/>
          </a:xfrm>
          <a:custGeom>
            <a:avLst/>
            <a:gdLst>
              <a:gd name="T0" fmla="*/ 45 w 367"/>
              <a:gd name="T1" fmla="*/ 157 h 384"/>
              <a:gd name="T2" fmla="*/ 86 w 367"/>
              <a:gd name="T3" fmla="*/ 155 h 384"/>
              <a:gd name="T4" fmla="*/ 121 w 367"/>
              <a:gd name="T5" fmla="*/ 134 h 384"/>
              <a:gd name="T6" fmla="*/ 140 w 367"/>
              <a:gd name="T7" fmla="*/ 98 h 384"/>
              <a:gd name="T8" fmla="*/ 140 w 367"/>
              <a:gd name="T9" fmla="*/ 57 h 384"/>
              <a:gd name="T10" fmla="*/ 353 w 367"/>
              <a:gd name="T11" fmla="*/ 0 h 384"/>
              <a:gd name="T12" fmla="*/ 355 w 367"/>
              <a:gd name="T13" fmla="*/ 152 h 384"/>
              <a:gd name="T14" fmla="*/ 326 w 367"/>
              <a:gd name="T15" fmla="*/ 224 h 384"/>
              <a:gd name="T16" fmla="*/ 281 w 367"/>
              <a:gd name="T17" fmla="*/ 286 h 384"/>
              <a:gd name="T18" fmla="*/ 222 w 367"/>
              <a:gd name="T19" fmla="*/ 334 h 384"/>
              <a:gd name="T20" fmla="*/ 152 w 367"/>
              <a:gd name="T21" fmla="*/ 366 h 384"/>
              <a:gd name="T22" fmla="*/ 0 w 367"/>
              <a:gd name="T23" fmla="*/ 374 h 384"/>
              <a:gd name="T24" fmla="*/ 45 w 367"/>
              <a:gd name="T25" fmla="*/ 157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7" h="384">
                <a:moveTo>
                  <a:pt x="45" y="157"/>
                </a:moveTo>
                <a:cubicBezTo>
                  <a:pt x="58" y="160"/>
                  <a:pt x="73" y="160"/>
                  <a:pt x="86" y="155"/>
                </a:cubicBezTo>
                <a:cubicBezTo>
                  <a:pt x="99" y="151"/>
                  <a:pt x="111" y="144"/>
                  <a:pt x="121" y="134"/>
                </a:cubicBezTo>
                <a:cubicBezTo>
                  <a:pt x="130" y="123"/>
                  <a:pt x="137" y="111"/>
                  <a:pt x="140" y="98"/>
                </a:cubicBezTo>
                <a:cubicBezTo>
                  <a:pt x="144" y="85"/>
                  <a:pt x="143" y="70"/>
                  <a:pt x="140" y="57"/>
                </a:cubicBezTo>
                <a:cubicBezTo>
                  <a:pt x="353" y="0"/>
                  <a:pt x="353" y="0"/>
                  <a:pt x="353" y="0"/>
                </a:cubicBezTo>
                <a:cubicBezTo>
                  <a:pt x="367" y="50"/>
                  <a:pt x="367" y="102"/>
                  <a:pt x="355" y="152"/>
                </a:cubicBezTo>
                <a:cubicBezTo>
                  <a:pt x="348" y="177"/>
                  <a:pt x="339" y="201"/>
                  <a:pt x="326" y="224"/>
                </a:cubicBezTo>
                <a:cubicBezTo>
                  <a:pt x="314" y="246"/>
                  <a:pt x="299" y="267"/>
                  <a:pt x="281" y="286"/>
                </a:cubicBezTo>
                <a:cubicBezTo>
                  <a:pt x="264" y="304"/>
                  <a:pt x="244" y="320"/>
                  <a:pt x="222" y="334"/>
                </a:cubicBezTo>
                <a:cubicBezTo>
                  <a:pt x="200" y="348"/>
                  <a:pt x="177" y="359"/>
                  <a:pt x="152" y="366"/>
                </a:cubicBezTo>
                <a:cubicBezTo>
                  <a:pt x="103" y="382"/>
                  <a:pt x="50" y="384"/>
                  <a:pt x="0" y="374"/>
                </a:cubicBezTo>
                <a:lnTo>
                  <a:pt x="45" y="15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7"/>
          <p:cNvSpPr/>
          <p:nvPr/>
        </p:nvSpPr>
        <p:spPr bwMode="auto">
          <a:xfrm rot="20766797">
            <a:off x="6580736" y="2533238"/>
            <a:ext cx="2014082" cy="3495583"/>
          </a:xfrm>
          <a:custGeom>
            <a:avLst/>
            <a:gdLst>
              <a:gd name="T0" fmla="*/ 245 w 284"/>
              <a:gd name="T1" fmla="*/ 147 h 493"/>
              <a:gd name="T2" fmla="*/ 226 w 284"/>
              <a:gd name="T3" fmla="*/ 183 h 493"/>
              <a:gd name="T4" fmla="*/ 228 w 284"/>
              <a:gd name="T5" fmla="*/ 224 h 493"/>
              <a:gd name="T6" fmla="*/ 249 w 284"/>
              <a:gd name="T7" fmla="*/ 259 h 493"/>
              <a:gd name="T8" fmla="*/ 284 w 284"/>
              <a:gd name="T9" fmla="*/ 279 h 493"/>
              <a:gd name="T10" fmla="*/ 227 w 284"/>
              <a:gd name="T11" fmla="*/ 493 h 493"/>
              <a:gd name="T12" fmla="*/ 156 w 284"/>
              <a:gd name="T13" fmla="*/ 464 h 493"/>
              <a:gd name="T14" fmla="*/ 95 w 284"/>
              <a:gd name="T15" fmla="*/ 418 h 493"/>
              <a:gd name="T16" fmla="*/ 47 w 284"/>
              <a:gd name="T17" fmla="*/ 358 h 493"/>
              <a:gd name="T18" fmla="*/ 16 w 284"/>
              <a:gd name="T19" fmla="*/ 287 h 493"/>
              <a:gd name="T20" fmla="*/ 11 w 284"/>
              <a:gd name="T21" fmla="*/ 136 h 493"/>
              <a:gd name="T22" fmla="*/ 37 w 284"/>
              <a:gd name="T23" fmla="*/ 63 h 493"/>
              <a:gd name="T24" fmla="*/ 80 w 284"/>
              <a:gd name="T25" fmla="*/ 0 h 493"/>
              <a:gd name="T26" fmla="*/ 245 w 284"/>
              <a:gd name="T27" fmla="*/ 147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4" h="493">
                <a:moveTo>
                  <a:pt x="245" y="147"/>
                </a:moveTo>
                <a:cubicBezTo>
                  <a:pt x="236" y="158"/>
                  <a:pt x="229" y="170"/>
                  <a:pt x="226" y="183"/>
                </a:cubicBezTo>
                <a:cubicBezTo>
                  <a:pt x="223" y="197"/>
                  <a:pt x="224" y="211"/>
                  <a:pt x="228" y="224"/>
                </a:cubicBezTo>
                <a:cubicBezTo>
                  <a:pt x="232" y="238"/>
                  <a:pt x="239" y="249"/>
                  <a:pt x="249" y="259"/>
                </a:cubicBezTo>
                <a:cubicBezTo>
                  <a:pt x="259" y="269"/>
                  <a:pt x="271" y="276"/>
                  <a:pt x="284" y="279"/>
                </a:cubicBezTo>
                <a:cubicBezTo>
                  <a:pt x="227" y="493"/>
                  <a:pt x="227" y="493"/>
                  <a:pt x="227" y="493"/>
                </a:cubicBezTo>
                <a:cubicBezTo>
                  <a:pt x="203" y="486"/>
                  <a:pt x="179" y="476"/>
                  <a:pt x="156" y="464"/>
                </a:cubicBezTo>
                <a:cubicBezTo>
                  <a:pt x="134" y="451"/>
                  <a:pt x="113" y="435"/>
                  <a:pt x="95" y="418"/>
                </a:cubicBezTo>
                <a:cubicBezTo>
                  <a:pt x="77" y="400"/>
                  <a:pt x="61" y="380"/>
                  <a:pt x="47" y="358"/>
                </a:cubicBezTo>
                <a:cubicBezTo>
                  <a:pt x="34" y="336"/>
                  <a:pt x="23" y="312"/>
                  <a:pt x="16" y="287"/>
                </a:cubicBezTo>
                <a:cubicBezTo>
                  <a:pt x="1" y="238"/>
                  <a:pt x="0" y="186"/>
                  <a:pt x="11" y="136"/>
                </a:cubicBezTo>
                <a:cubicBezTo>
                  <a:pt x="16" y="110"/>
                  <a:pt x="25" y="86"/>
                  <a:pt x="37" y="63"/>
                </a:cubicBezTo>
                <a:cubicBezTo>
                  <a:pt x="48" y="40"/>
                  <a:pt x="63" y="19"/>
                  <a:pt x="80" y="0"/>
                </a:cubicBezTo>
                <a:lnTo>
                  <a:pt x="245" y="14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40421" y="1937872"/>
            <a:ext cx="740454" cy="809513"/>
            <a:chOff x="930276" y="5935664"/>
            <a:chExt cx="306388" cy="334963"/>
          </a:xfrm>
          <a:solidFill>
            <a:schemeClr val="bg1"/>
          </a:solidFill>
          <a:effectLst/>
        </p:grpSpPr>
        <p:sp>
          <p:nvSpPr>
            <p:cNvPr id="12" name="Freeform 665"/>
            <p:cNvSpPr/>
            <p:nvPr/>
          </p:nvSpPr>
          <p:spPr bwMode="auto">
            <a:xfrm>
              <a:off x="930276" y="5935664"/>
              <a:ext cx="306388" cy="23653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666"/>
            <p:cNvSpPr>
              <a:spLocks noChangeArrowheads="1"/>
            </p:cNvSpPr>
            <p:nvPr/>
          </p:nvSpPr>
          <p:spPr bwMode="auto">
            <a:xfrm>
              <a:off x="957264" y="6189664"/>
              <a:ext cx="44450" cy="809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667"/>
            <p:cNvSpPr>
              <a:spLocks noChangeArrowheads="1"/>
            </p:cNvSpPr>
            <p:nvPr/>
          </p:nvSpPr>
          <p:spPr bwMode="auto">
            <a:xfrm>
              <a:off x="1030289" y="6149976"/>
              <a:ext cx="4445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Rectangle 668"/>
            <p:cNvSpPr>
              <a:spLocks noChangeArrowheads="1"/>
            </p:cNvSpPr>
            <p:nvPr/>
          </p:nvSpPr>
          <p:spPr bwMode="auto">
            <a:xfrm>
              <a:off x="1104901" y="6110289"/>
              <a:ext cx="44450" cy="160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669"/>
            <p:cNvSpPr>
              <a:spLocks noChangeArrowheads="1"/>
            </p:cNvSpPr>
            <p:nvPr/>
          </p:nvSpPr>
          <p:spPr bwMode="auto">
            <a:xfrm>
              <a:off x="1177926" y="6070601"/>
              <a:ext cx="44450" cy="200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356203" y="4003764"/>
            <a:ext cx="853056" cy="688261"/>
            <a:chOff x="1776413" y="3875088"/>
            <a:chExt cx="279400" cy="225425"/>
          </a:xfrm>
          <a:solidFill>
            <a:srgbClr val="323C50"/>
          </a:solidFill>
          <a:effectLst/>
        </p:grpSpPr>
        <p:sp>
          <p:nvSpPr>
            <p:cNvPr id="18" name="Freeform 283"/>
            <p:cNvSpPr/>
            <p:nvPr/>
          </p:nvSpPr>
          <p:spPr bwMode="auto">
            <a:xfrm>
              <a:off x="1776413" y="3875088"/>
              <a:ext cx="279400" cy="106363"/>
            </a:xfrm>
            <a:custGeom>
              <a:avLst/>
              <a:gdLst>
                <a:gd name="T0" fmla="*/ 285 w 288"/>
                <a:gd name="T1" fmla="*/ 44 h 111"/>
                <a:gd name="T2" fmla="*/ 144 w 288"/>
                <a:gd name="T3" fmla="*/ 0 h 111"/>
                <a:gd name="T4" fmla="*/ 4 w 288"/>
                <a:gd name="T5" fmla="*/ 44 h 111"/>
                <a:gd name="T6" fmla="*/ 0 w 288"/>
                <a:gd name="T7" fmla="*/ 54 h 111"/>
                <a:gd name="T8" fmla="*/ 0 w 288"/>
                <a:gd name="T9" fmla="*/ 106 h 111"/>
                <a:gd name="T10" fmla="*/ 6 w 288"/>
                <a:gd name="T11" fmla="*/ 110 h 111"/>
                <a:gd name="T12" fmla="*/ 67 w 288"/>
                <a:gd name="T13" fmla="*/ 95 h 111"/>
                <a:gd name="T14" fmla="*/ 72 w 288"/>
                <a:gd name="T15" fmla="*/ 87 h 111"/>
                <a:gd name="T16" fmla="*/ 72 w 288"/>
                <a:gd name="T17" fmla="*/ 65 h 111"/>
                <a:gd name="T18" fmla="*/ 76 w 288"/>
                <a:gd name="T19" fmla="*/ 55 h 111"/>
                <a:gd name="T20" fmla="*/ 144 w 288"/>
                <a:gd name="T21" fmla="*/ 40 h 111"/>
                <a:gd name="T22" fmla="*/ 212 w 288"/>
                <a:gd name="T23" fmla="*/ 55 h 111"/>
                <a:gd name="T24" fmla="*/ 216 w 288"/>
                <a:gd name="T25" fmla="*/ 65 h 111"/>
                <a:gd name="T26" fmla="*/ 216 w 288"/>
                <a:gd name="T27" fmla="*/ 84 h 111"/>
                <a:gd name="T28" fmla="*/ 222 w 288"/>
                <a:gd name="T29" fmla="*/ 92 h 111"/>
                <a:gd name="T30" fmla="*/ 283 w 288"/>
                <a:gd name="T31" fmla="*/ 110 h 111"/>
                <a:gd name="T32" fmla="*/ 288 w 288"/>
                <a:gd name="T33" fmla="*/ 106 h 111"/>
                <a:gd name="T34" fmla="*/ 288 w 288"/>
                <a:gd name="T35" fmla="*/ 54 h 111"/>
                <a:gd name="T36" fmla="*/ 285 w 288"/>
                <a:gd name="T37" fmla="*/ 4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8" h="111">
                  <a:moveTo>
                    <a:pt x="285" y="44"/>
                  </a:moveTo>
                  <a:cubicBezTo>
                    <a:pt x="285" y="44"/>
                    <a:pt x="252" y="0"/>
                    <a:pt x="144" y="0"/>
                  </a:cubicBezTo>
                  <a:cubicBezTo>
                    <a:pt x="37" y="0"/>
                    <a:pt x="4" y="44"/>
                    <a:pt x="4" y="44"/>
                  </a:cubicBezTo>
                  <a:cubicBezTo>
                    <a:pt x="2" y="46"/>
                    <a:pt x="0" y="51"/>
                    <a:pt x="0" y="54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0"/>
                    <a:pt x="3" y="111"/>
                    <a:pt x="6" y="110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70" y="94"/>
                    <a:pt x="72" y="90"/>
                    <a:pt x="72" y="87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1"/>
                    <a:pt x="74" y="57"/>
                    <a:pt x="76" y="55"/>
                  </a:cubicBezTo>
                  <a:cubicBezTo>
                    <a:pt x="76" y="55"/>
                    <a:pt x="91" y="40"/>
                    <a:pt x="144" y="40"/>
                  </a:cubicBezTo>
                  <a:cubicBezTo>
                    <a:pt x="198" y="40"/>
                    <a:pt x="212" y="55"/>
                    <a:pt x="212" y="55"/>
                  </a:cubicBezTo>
                  <a:cubicBezTo>
                    <a:pt x="215" y="57"/>
                    <a:pt x="216" y="61"/>
                    <a:pt x="216" y="65"/>
                  </a:cubicBezTo>
                  <a:cubicBezTo>
                    <a:pt x="216" y="84"/>
                    <a:pt x="216" y="84"/>
                    <a:pt x="216" y="84"/>
                  </a:cubicBezTo>
                  <a:cubicBezTo>
                    <a:pt x="216" y="87"/>
                    <a:pt x="219" y="90"/>
                    <a:pt x="222" y="92"/>
                  </a:cubicBezTo>
                  <a:cubicBezTo>
                    <a:pt x="283" y="110"/>
                    <a:pt x="283" y="110"/>
                    <a:pt x="283" y="110"/>
                  </a:cubicBezTo>
                  <a:cubicBezTo>
                    <a:pt x="286" y="111"/>
                    <a:pt x="288" y="110"/>
                    <a:pt x="288" y="106"/>
                  </a:cubicBezTo>
                  <a:cubicBezTo>
                    <a:pt x="288" y="54"/>
                    <a:pt x="288" y="54"/>
                    <a:pt x="288" y="54"/>
                  </a:cubicBezTo>
                  <a:cubicBezTo>
                    <a:pt x="288" y="51"/>
                    <a:pt x="287" y="46"/>
                    <a:pt x="285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84"/>
            <p:cNvSpPr>
              <a:spLocks noEditPoints="1"/>
            </p:cNvSpPr>
            <p:nvPr/>
          </p:nvSpPr>
          <p:spPr bwMode="auto">
            <a:xfrm>
              <a:off x="1790700" y="3932238"/>
              <a:ext cx="249238" cy="168275"/>
            </a:xfrm>
            <a:custGeom>
              <a:avLst/>
              <a:gdLst>
                <a:gd name="T0" fmla="*/ 246 w 258"/>
                <a:gd name="T1" fmla="*/ 99 h 174"/>
                <a:gd name="T2" fmla="*/ 196 w 258"/>
                <a:gd name="T3" fmla="*/ 52 h 174"/>
                <a:gd name="T4" fmla="*/ 185 w 258"/>
                <a:gd name="T5" fmla="*/ 46 h 174"/>
                <a:gd name="T6" fmla="*/ 177 w 258"/>
                <a:gd name="T7" fmla="*/ 12 h 174"/>
                <a:gd name="T8" fmla="*/ 163 w 258"/>
                <a:gd name="T9" fmla="*/ 0 h 174"/>
                <a:gd name="T10" fmla="*/ 96 w 258"/>
                <a:gd name="T11" fmla="*/ 0 h 174"/>
                <a:gd name="T12" fmla="*/ 81 w 258"/>
                <a:gd name="T13" fmla="*/ 12 h 174"/>
                <a:gd name="T14" fmla="*/ 74 w 258"/>
                <a:gd name="T15" fmla="*/ 46 h 174"/>
                <a:gd name="T16" fmla="*/ 63 w 258"/>
                <a:gd name="T17" fmla="*/ 52 h 174"/>
                <a:gd name="T18" fmla="*/ 13 w 258"/>
                <a:gd name="T19" fmla="*/ 99 h 174"/>
                <a:gd name="T20" fmla="*/ 3 w 258"/>
                <a:gd name="T21" fmla="*/ 119 h 174"/>
                <a:gd name="T22" fmla="*/ 1 w 258"/>
                <a:gd name="T23" fmla="*/ 162 h 174"/>
                <a:gd name="T24" fmla="*/ 12 w 258"/>
                <a:gd name="T25" fmla="*/ 174 h 174"/>
                <a:gd name="T26" fmla="*/ 246 w 258"/>
                <a:gd name="T27" fmla="*/ 174 h 174"/>
                <a:gd name="T28" fmla="*/ 258 w 258"/>
                <a:gd name="T29" fmla="*/ 162 h 174"/>
                <a:gd name="T30" fmla="*/ 255 w 258"/>
                <a:gd name="T31" fmla="*/ 119 h 174"/>
                <a:gd name="T32" fmla="*/ 246 w 258"/>
                <a:gd name="T33" fmla="*/ 99 h 174"/>
                <a:gd name="T34" fmla="*/ 129 w 258"/>
                <a:gd name="T35" fmla="*/ 154 h 174"/>
                <a:gd name="T36" fmla="*/ 71 w 258"/>
                <a:gd name="T37" fmla="*/ 96 h 174"/>
                <a:gd name="T38" fmla="*/ 129 w 258"/>
                <a:gd name="T39" fmla="*/ 38 h 174"/>
                <a:gd name="T40" fmla="*/ 187 w 258"/>
                <a:gd name="T41" fmla="*/ 96 h 174"/>
                <a:gd name="T42" fmla="*/ 129 w 258"/>
                <a:gd name="T43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8" h="174">
                  <a:moveTo>
                    <a:pt x="246" y="99"/>
                  </a:moveTo>
                  <a:cubicBezTo>
                    <a:pt x="196" y="52"/>
                    <a:pt x="196" y="52"/>
                    <a:pt x="196" y="52"/>
                  </a:cubicBezTo>
                  <a:cubicBezTo>
                    <a:pt x="193" y="49"/>
                    <a:pt x="189" y="47"/>
                    <a:pt x="185" y="46"/>
                  </a:cubicBezTo>
                  <a:cubicBezTo>
                    <a:pt x="177" y="12"/>
                    <a:pt x="177" y="12"/>
                    <a:pt x="177" y="12"/>
                  </a:cubicBezTo>
                  <a:cubicBezTo>
                    <a:pt x="176" y="6"/>
                    <a:pt x="169" y="0"/>
                    <a:pt x="163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9" y="0"/>
                    <a:pt x="83" y="6"/>
                    <a:pt x="81" y="12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0" y="47"/>
                    <a:pt x="65" y="49"/>
                    <a:pt x="63" y="5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8" y="104"/>
                    <a:pt x="4" y="113"/>
                    <a:pt x="3" y="119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0" y="168"/>
                    <a:pt x="5" y="174"/>
                    <a:pt x="12" y="174"/>
                  </a:cubicBezTo>
                  <a:cubicBezTo>
                    <a:pt x="246" y="174"/>
                    <a:pt x="246" y="174"/>
                    <a:pt x="246" y="174"/>
                  </a:cubicBezTo>
                  <a:cubicBezTo>
                    <a:pt x="253" y="174"/>
                    <a:pt x="258" y="168"/>
                    <a:pt x="258" y="162"/>
                  </a:cubicBezTo>
                  <a:cubicBezTo>
                    <a:pt x="255" y="119"/>
                    <a:pt x="255" y="119"/>
                    <a:pt x="255" y="119"/>
                  </a:cubicBezTo>
                  <a:cubicBezTo>
                    <a:pt x="255" y="113"/>
                    <a:pt x="250" y="104"/>
                    <a:pt x="246" y="99"/>
                  </a:cubicBezTo>
                  <a:close/>
                  <a:moveTo>
                    <a:pt x="129" y="154"/>
                  </a:moveTo>
                  <a:cubicBezTo>
                    <a:pt x="97" y="154"/>
                    <a:pt x="71" y="128"/>
                    <a:pt x="71" y="96"/>
                  </a:cubicBezTo>
                  <a:cubicBezTo>
                    <a:pt x="71" y="64"/>
                    <a:pt x="97" y="38"/>
                    <a:pt x="129" y="38"/>
                  </a:cubicBezTo>
                  <a:cubicBezTo>
                    <a:pt x="161" y="38"/>
                    <a:pt x="187" y="64"/>
                    <a:pt x="187" y="96"/>
                  </a:cubicBezTo>
                  <a:cubicBezTo>
                    <a:pt x="187" y="128"/>
                    <a:pt x="161" y="154"/>
                    <a:pt x="129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Oval 285"/>
            <p:cNvSpPr>
              <a:spLocks noChangeArrowheads="1"/>
            </p:cNvSpPr>
            <p:nvPr/>
          </p:nvSpPr>
          <p:spPr bwMode="auto">
            <a:xfrm>
              <a:off x="1879600" y="3986213"/>
              <a:ext cx="7302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Freeform 286"/>
          <p:cNvSpPr>
            <a:spLocks noEditPoints="1"/>
          </p:cNvSpPr>
          <p:nvPr/>
        </p:nvSpPr>
        <p:spPr bwMode="auto">
          <a:xfrm>
            <a:off x="7166096" y="3984511"/>
            <a:ext cx="843363" cy="853056"/>
          </a:xfrm>
          <a:custGeom>
            <a:avLst/>
            <a:gdLst>
              <a:gd name="T0" fmla="*/ 144 w 285"/>
              <a:gd name="T1" fmla="*/ 288 h 288"/>
              <a:gd name="T2" fmla="*/ 0 w 285"/>
              <a:gd name="T3" fmla="*/ 144 h 288"/>
              <a:gd name="T4" fmla="*/ 144 w 285"/>
              <a:gd name="T5" fmla="*/ 0 h 288"/>
              <a:gd name="T6" fmla="*/ 284 w 285"/>
              <a:gd name="T7" fmla="*/ 114 h 288"/>
              <a:gd name="T8" fmla="*/ 285 w 285"/>
              <a:gd name="T9" fmla="*/ 118 h 288"/>
              <a:gd name="T10" fmla="*/ 273 w 285"/>
              <a:gd name="T11" fmla="*/ 129 h 288"/>
              <a:gd name="T12" fmla="*/ 273 w 285"/>
              <a:gd name="T13" fmla="*/ 129 h 288"/>
              <a:gd name="T14" fmla="*/ 173 w 285"/>
              <a:gd name="T15" fmla="*/ 129 h 288"/>
              <a:gd name="T16" fmla="*/ 162 w 285"/>
              <a:gd name="T17" fmla="*/ 118 h 288"/>
              <a:gd name="T18" fmla="*/ 162 w 285"/>
              <a:gd name="T19" fmla="*/ 93 h 288"/>
              <a:gd name="T20" fmla="*/ 103 w 285"/>
              <a:gd name="T21" fmla="*/ 144 h 288"/>
              <a:gd name="T22" fmla="*/ 162 w 285"/>
              <a:gd name="T23" fmla="*/ 195 h 288"/>
              <a:gd name="T24" fmla="*/ 162 w 285"/>
              <a:gd name="T25" fmla="*/ 170 h 288"/>
              <a:gd name="T26" fmla="*/ 173 w 285"/>
              <a:gd name="T27" fmla="*/ 159 h 288"/>
              <a:gd name="T28" fmla="*/ 273 w 285"/>
              <a:gd name="T29" fmla="*/ 159 h 288"/>
              <a:gd name="T30" fmla="*/ 282 w 285"/>
              <a:gd name="T31" fmla="*/ 163 h 288"/>
              <a:gd name="T32" fmla="*/ 284 w 285"/>
              <a:gd name="T33" fmla="*/ 173 h 288"/>
              <a:gd name="T34" fmla="*/ 144 w 285"/>
              <a:gd name="T35" fmla="*/ 288 h 288"/>
              <a:gd name="T36" fmla="*/ 144 w 285"/>
              <a:gd name="T37" fmla="*/ 23 h 288"/>
              <a:gd name="T38" fmla="*/ 23 w 285"/>
              <a:gd name="T39" fmla="*/ 144 h 288"/>
              <a:gd name="T40" fmla="*/ 144 w 285"/>
              <a:gd name="T41" fmla="*/ 265 h 288"/>
              <a:gd name="T42" fmla="*/ 258 w 285"/>
              <a:gd name="T43" fmla="*/ 182 h 288"/>
              <a:gd name="T44" fmla="*/ 185 w 285"/>
              <a:gd name="T45" fmla="*/ 182 h 288"/>
              <a:gd name="T46" fmla="*/ 185 w 285"/>
              <a:gd name="T47" fmla="*/ 220 h 288"/>
              <a:gd name="T48" fmla="*/ 178 w 285"/>
              <a:gd name="T49" fmla="*/ 230 h 288"/>
              <a:gd name="T50" fmla="*/ 166 w 285"/>
              <a:gd name="T51" fmla="*/ 229 h 288"/>
              <a:gd name="T52" fmla="*/ 78 w 285"/>
              <a:gd name="T53" fmla="*/ 153 h 288"/>
              <a:gd name="T54" fmla="*/ 74 w 285"/>
              <a:gd name="T55" fmla="*/ 144 h 288"/>
              <a:gd name="T56" fmla="*/ 78 w 285"/>
              <a:gd name="T57" fmla="*/ 135 h 288"/>
              <a:gd name="T58" fmla="*/ 166 w 285"/>
              <a:gd name="T59" fmla="*/ 59 h 288"/>
              <a:gd name="T60" fmla="*/ 178 w 285"/>
              <a:gd name="T61" fmla="*/ 58 h 288"/>
              <a:gd name="T62" fmla="*/ 185 w 285"/>
              <a:gd name="T63" fmla="*/ 68 h 288"/>
              <a:gd name="T64" fmla="*/ 185 w 285"/>
              <a:gd name="T65" fmla="*/ 106 h 288"/>
              <a:gd name="T66" fmla="*/ 258 w 285"/>
              <a:gd name="T67" fmla="*/ 106 h 288"/>
              <a:gd name="T68" fmla="*/ 144 w 285"/>
              <a:gd name="T69" fmla="*/ 2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85" h="288">
                <a:moveTo>
                  <a:pt x="144" y="288"/>
                </a:moveTo>
                <a:cubicBezTo>
                  <a:pt x="64" y="288"/>
                  <a:pt x="0" y="223"/>
                  <a:pt x="0" y="144"/>
                </a:cubicBezTo>
                <a:cubicBezTo>
                  <a:pt x="0" y="65"/>
                  <a:pt x="64" y="0"/>
                  <a:pt x="144" y="0"/>
                </a:cubicBezTo>
                <a:cubicBezTo>
                  <a:pt x="211" y="0"/>
                  <a:pt x="270" y="48"/>
                  <a:pt x="284" y="114"/>
                </a:cubicBezTo>
                <a:cubicBezTo>
                  <a:pt x="285" y="115"/>
                  <a:pt x="285" y="116"/>
                  <a:pt x="285" y="118"/>
                </a:cubicBezTo>
                <a:cubicBezTo>
                  <a:pt x="285" y="124"/>
                  <a:pt x="280" y="129"/>
                  <a:pt x="273" y="129"/>
                </a:cubicBezTo>
                <a:cubicBezTo>
                  <a:pt x="273" y="129"/>
                  <a:pt x="273" y="129"/>
                  <a:pt x="273" y="129"/>
                </a:cubicBezTo>
                <a:cubicBezTo>
                  <a:pt x="173" y="129"/>
                  <a:pt x="173" y="129"/>
                  <a:pt x="173" y="129"/>
                </a:cubicBezTo>
                <a:cubicBezTo>
                  <a:pt x="167" y="129"/>
                  <a:pt x="162" y="124"/>
                  <a:pt x="162" y="118"/>
                </a:cubicBezTo>
                <a:cubicBezTo>
                  <a:pt x="162" y="93"/>
                  <a:pt x="162" y="93"/>
                  <a:pt x="162" y="93"/>
                </a:cubicBezTo>
                <a:cubicBezTo>
                  <a:pt x="103" y="144"/>
                  <a:pt x="103" y="144"/>
                  <a:pt x="103" y="144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2" y="164"/>
                  <a:pt x="167" y="159"/>
                  <a:pt x="173" y="159"/>
                </a:cubicBezTo>
                <a:cubicBezTo>
                  <a:pt x="273" y="159"/>
                  <a:pt x="273" y="159"/>
                  <a:pt x="273" y="159"/>
                </a:cubicBezTo>
                <a:cubicBezTo>
                  <a:pt x="277" y="159"/>
                  <a:pt x="280" y="160"/>
                  <a:pt x="282" y="163"/>
                </a:cubicBezTo>
                <a:cubicBezTo>
                  <a:pt x="284" y="166"/>
                  <a:pt x="285" y="169"/>
                  <a:pt x="284" y="173"/>
                </a:cubicBezTo>
                <a:cubicBezTo>
                  <a:pt x="271" y="239"/>
                  <a:pt x="212" y="288"/>
                  <a:pt x="144" y="288"/>
                </a:cubicBezTo>
                <a:close/>
                <a:moveTo>
                  <a:pt x="144" y="23"/>
                </a:moveTo>
                <a:cubicBezTo>
                  <a:pt x="77" y="23"/>
                  <a:pt x="23" y="77"/>
                  <a:pt x="23" y="144"/>
                </a:cubicBezTo>
                <a:cubicBezTo>
                  <a:pt x="23" y="211"/>
                  <a:pt x="77" y="265"/>
                  <a:pt x="144" y="265"/>
                </a:cubicBezTo>
                <a:cubicBezTo>
                  <a:pt x="196" y="265"/>
                  <a:pt x="242" y="231"/>
                  <a:pt x="258" y="182"/>
                </a:cubicBezTo>
                <a:cubicBezTo>
                  <a:pt x="185" y="182"/>
                  <a:pt x="185" y="182"/>
                  <a:pt x="185" y="182"/>
                </a:cubicBezTo>
                <a:cubicBezTo>
                  <a:pt x="185" y="220"/>
                  <a:pt x="185" y="220"/>
                  <a:pt x="185" y="220"/>
                </a:cubicBezTo>
                <a:cubicBezTo>
                  <a:pt x="185" y="224"/>
                  <a:pt x="182" y="228"/>
                  <a:pt x="178" y="230"/>
                </a:cubicBezTo>
                <a:cubicBezTo>
                  <a:pt x="174" y="232"/>
                  <a:pt x="169" y="232"/>
                  <a:pt x="166" y="229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5" y="150"/>
                  <a:pt x="74" y="147"/>
                  <a:pt x="74" y="144"/>
                </a:cubicBezTo>
                <a:cubicBezTo>
                  <a:pt x="74" y="141"/>
                  <a:pt x="75" y="138"/>
                  <a:pt x="78" y="135"/>
                </a:cubicBezTo>
                <a:cubicBezTo>
                  <a:pt x="166" y="59"/>
                  <a:pt x="166" y="59"/>
                  <a:pt x="166" y="59"/>
                </a:cubicBezTo>
                <a:cubicBezTo>
                  <a:pt x="169" y="56"/>
                  <a:pt x="174" y="56"/>
                  <a:pt x="178" y="58"/>
                </a:cubicBezTo>
                <a:cubicBezTo>
                  <a:pt x="182" y="60"/>
                  <a:pt x="185" y="64"/>
                  <a:pt x="185" y="68"/>
                </a:cubicBezTo>
                <a:cubicBezTo>
                  <a:pt x="185" y="106"/>
                  <a:pt x="185" y="106"/>
                  <a:pt x="185" y="106"/>
                </a:cubicBezTo>
                <a:cubicBezTo>
                  <a:pt x="258" y="106"/>
                  <a:pt x="258" y="106"/>
                  <a:pt x="258" y="106"/>
                </a:cubicBezTo>
                <a:cubicBezTo>
                  <a:pt x="242" y="57"/>
                  <a:pt x="196" y="23"/>
                  <a:pt x="144" y="2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Flowchart: Off-page Connector 22"/>
          <p:cNvSpPr/>
          <p:nvPr/>
        </p:nvSpPr>
        <p:spPr>
          <a:xfrm rot="2700000">
            <a:off x="1598629" y="1697211"/>
            <a:ext cx="801268" cy="780976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35"/>
          <p:cNvSpPr>
            <a:spLocks noChangeAspect="1" noEditPoints="1"/>
          </p:cNvSpPr>
          <p:nvPr/>
        </p:nvSpPr>
        <p:spPr bwMode="auto">
          <a:xfrm>
            <a:off x="1673805" y="1888959"/>
            <a:ext cx="646534" cy="377144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Flowchart: Off-page Connector 47"/>
          <p:cNvSpPr/>
          <p:nvPr/>
        </p:nvSpPr>
        <p:spPr>
          <a:xfrm rot="2700000">
            <a:off x="1591380" y="4957737"/>
            <a:ext cx="801267" cy="780978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61"/>
          <p:cNvSpPr/>
          <p:nvPr/>
        </p:nvSpPr>
        <p:spPr bwMode="auto">
          <a:xfrm>
            <a:off x="1759519" y="5109061"/>
            <a:ext cx="460613" cy="478331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4 h 142"/>
              <a:gd name="T16" fmla="*/ 62 w 137"/>
              <a:gd name="T17" fmla="*/ 5 h 142"/>
              <a:gd name="T18" fmla="*/ 43 w 137"/>
              <a:gd name="T19" fmla="*/ 57 h 142"/>
              <a:gd name="T20" fmla="*/ 64 w 137"/>
              <a:gd name="T21" fmla="*/ 57 h 142"/>
              <a:gd name="T22" fmla="*/ 64 w 137"/>
              <a:gd name="T23" fmla="*/ 122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7 w 137"/>
              <a:gd name="T31" fmla="*/ 130 h 142"/>
              <a:gd name="T32" fmla="*/ 87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29 h 142"/>
              <a:gd name="T40" fmla="*/ 76 w 137"/>
              <a:gd name="T41" fmla="*/ 133 h 142"/>
              <a:gd name="T42" fmla="*/ 72 w 137"/>
              <a:gd name="T43" fmla="*/ 129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1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5 h 142"/>
              <a:gd name="T56" fmla="*/ 76 w 137"/>
              <a:gd name="T57" fmla="*/ 4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8"/>
                  <a:pt x="105" y="7"/>
                  <a:pt x="76" y="4"/>
                </a:cubicBezTo>
                <a:cubicBezTo>
                  <a:pt x="74" y="1"/>
                  <a:pt x="72" y="0"/>
                  <a:pt x="69" y="0"/>
                </a:cubicBezTo>
                <a:cubicBezTo>
                  <a:pt x="66" y="0"/>
                  <a:pt x="64" y="1"/>
                  <a:pt x="62" y="4"/>
                </a:cubicBezTo>
                <a:cubicBezTo>
                  <a:pt x="32" y="6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7"/>
                  <a:pt x="62" y="4"/>
                </a:cubicBezTo>
                <a:cubicBezTo>
                  <a:pt x="62" y="4"/>
                  <a:pt x="62" y="5"/>
                  <a:pt x="62" y="5"/>
                </a:cubicBezTo>
                <a:cubicBezTo>
                  <a:pt x="41" y="31"/>
                  <a:pt x="43" y="57"/>
                  <a:pt x="43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6"/>
                  <a:pt x="69" y="142"/>
                  <a:pt x="76" y="142"/>
                </a:cubicBezTo>
                <a:cubicBezTo>
                  <a:pt x="82" y="142"/>
                  <a:pt x="87" y="136"/>
                  <a:pt x="87" y="130"/>
                </a:cubicBezTo>
                <a:cubicBezTo>
                  <a:pt x="87" y="125"/>
                  <a:pt x="87" y="125"/>
                  <a:pt x="87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29"/>
                  <a:pt x="79" y="129"/>
                  <a:pt x="79" y="129"/>
                </a:cubicBezTo>
                <a:cubicBezTo>
                  <a:pt x="79" y="131"/>
                  <a:pt x="78" y="133"/>
                  <a:pt x="76" y="133"/>
                </a:cubicBezTo>
                <a:cubicBezTo>
                  <a:pt x="74" y="133"/>
                  <a:pt x="72" y="131"/>
                  <a:pt x="72" y="129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1"/>
                  <a:pt x="76" y="5"/>
                </a:cubicBezTo>
                <a:cubicBezTo>
                  <a:pt x="76" y="5"/>
                  <a:pt x="76" y="4"/>
                  <a:pt x="76" y="4"/>
                </a:cubicBezTo>
                <a:cubicBezTo>
                  <a:pt x="80" y="7"/>
                  <a:pt x="99" y="24"/>
                  <a:pt x="99" y="5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lowchart: Off-page Connector 32"/>
          <p:cNvSpPr/>
          <p:nvPr/>
        </p:nvSpPr>
        <p:spPr>
          <a:xfrm rot="2700000">
            <a:off x="1598628" y="3327471"/>
            <a:ext cx="801267" cy="780977"/>
          </a:xfrm>
          <a:prstGeom prst="roundRect">
            <a:avLst/>
          </a:prstGeom>
          <a:noFill/>
          <a:ln w="19050">
            <a:solidFill>
              <a:srgbClr val="EF53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reeform 5"/>
          <p:cNvSpPr>
            <a:spLocks noEditPoints="1"/>
          </p:cNvSpPr>
          <p:nvPr/>
        </p:nvSpPr>
        <p:spPr bwMode="auto">
          <a:xfrm>
            <a:off x="1741139" y="3537245"/>
            <a:ext cx="511864" cy="361431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rgbClr val="EF53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2585005" y="1578325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85005" y="1947657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2585005" y="32043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585005" y="3573728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2610638" y="483046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610638" y="5199799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7"/>
          <p:cNvSpPr>
            <a:spLocks noChangeArrowheads="1"/>
          </p:cNvSpPr>
          <p:nvPr/>
        </p:nvSpPr>
        <p:spPr bwMode="auto">
          <a:xfrm rot="2700000">
            <a:off x="4267890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EditPoints="1" noChangeArrowheads="1"/>
          </p:cNvSpPr>
          <p:nvPr/>
        </p:nvSpPr>
        <p:spPr bwMode="auto">
          <a:xfrm>
            <a:off x="4474009" y="4470402"/>
            <a:ext cx="542916" cy="357029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 rot="2700000">
            <a:off x="9907013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7"/>
          <p:cNvSpPr>
            <a:spLocks noEditPoints="1" noChangeArrowheads="1"/>
          </p:cNvSpPr>
          <p:nvPr/>
        </p:nvSpPr>
        <p:spPr bwMode="auto">
          <a:xfrm>
            <a:off x="10115347" y="4415151"/>
            <a:ext cx="510625" cy="467532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90170" tIns="46990" rIns="90170" bIns="46990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4"/>
          <p:cNvSpPr>
            <a:spLocks noChangeArrowheads="1"/>
          </p:cNvSpPr>
          <p:nvPr/>
        </p:nvSpPr>
        <p:spPr bwMode="auto">
          <a:xfrm rot="2700000">
            <a:off x="1509071" y="1855331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Freeform 8"/>
          <p:cNvSpPr>
            <a:spLocks noEditPoints="1" noChangeArrowheads="1"/>
          </p:cNvSpPr>
          <p:nvPr/>
        </p:nvSpPr>
        <p:spPr bwMode="auto">
          <a:xfrm>
            <a:off x="1812845" y="2081076"/>
            <a:ext cx="343888" cy="506756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Oval 10"/>
          <p:cNvSpPr>
            <a:spLocks noChangeArrowheads="1"/>
          </p:cNvSpPr>
          <p:nvPr/>
        </p:nvSpPr>
        <p:spPr bwMode="auto">
          <a:xfrm rot="2700000">
            <a:off x="7038097" y="1855331"/>
            <a:ext cx="951438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11"/>
          <p:cNvSpPr>
            <a:spLocks noEditPoints="1" noChangeArrowheads="1"/>
          </p:cNvSpPr>
          <p:nvPr/>
        </p:nvSpPr>
        <p:spPr bwMode="auto">
          <a:xfrm>
            <a:off x="7296914" y="2120801"/>
            <a:ext cx="434189" cy="427305"/>
          </a:xfrm>
          <a:custGeom>
            <a:avLst/>
            <a:gdLst>
              <a:gd name="T0" fmla="*/ 2147483647 w 152"/>
              <a:gd name="T1" fmla="*/ 2147483647 h 152"/>
              <a:gd name="T2" fmla="*/ 2147483647 w 152"/>
              <a:gd name="T3" fmla="*/ 2147483647 h 152"/>
              <a:gd name="T4" fmla="*/ 2147483647 w 152"/>
              <a:gd name="T5" fmla="*/ 2147483647 h 152"/>
              <a:gd name="T6" fmla="*/ 2147483647 w 152"/>
              <a:gd name="T7" fmla="*/ 2147483647 h 152"/>
              <a:gd name="T8" fmla="*/ 0 w 152"/>
              <a:gd name="T9" fmla="*/ 2147483647 h 152"/>
              <a:gd name="T10" fmla="*/ 2147483647 w 152"/>
              <a:gd name="T11" fmla="*/ 0 h 152"/>
              <a:gd name="T12" fmla="*/ 2147483647 w 152"/>
              <a:gd name="T13" fmla="*/ 2147483647 h 152"/>
              <a:gd name="T14" fmla="*/ 2147483647 w 152"/>
              <a:gd name="T15" fmla="*/ 2147483647 h 152"/>
              <a:gd name="T16" fmla="*/ 2147483647 w 152"/>
              <a:gd name="T17" fmla="*/ 2147483647 h 152"/>
              <a:gd name="T18" fmla="*/ 2147483647 w 152"/>
              <a:gd name="T19" fmla="*/ 2147483647 h 152"/>
              <a:gd name="T20" fmla="*/ 2147483647 w 152"/>
              <a:gd name="T21" fmla="*/ 2147483647 h 152"/>
              <a:gd name="T22" fmla="*/ 2147483647 w 152"/>
              <a:gd name="T23" fmla="*/ 2147483647 h 152"/>
              <a:gd name="T24" fmla="*/ 2147483647 w 152"/>
              <a:gd name="T25" fmla="*/ 2147483647 h 152"/>
              <a:gd name="T26" fmla="*/ 2147483647 w 152"/>
              <a:gd name="T27" fmla="*/ 2147483647 h 152"/>
              <a:gd name="T28" fmla="*/ 2147483647 w 152"/>
              <a:gd name="T29" fmla="*/ 2147483647 h 152"/>
              <a:gd name="T30" fmla="*/ 2147483647 w 152"/>
              <a:gd name="T31" fmla="*/ 2147483647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2"/>
              <a:gd name="T49" fmla="*/ 0 h 152"/>
              <a:gd name="T50" fmla="*/ 152 w 152"/>
              <a:gd name="T51" fmla="*/ 152 h 15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346580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09697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4058304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1421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6868756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31873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9668173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1290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537981" y="2318994"/>
            <a:ext cx="1619240" cy="2309567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079285" y="2318994"/>
            <a:ext cx="1715164" cy="2329922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5351418" y="2325795"/>
            <a:ext cx="1582160" cy="2314461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179087"/>
            <a:ext cx="12192000" cy="200406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6"/>
          <p:cNvSpPr>
            <a:spLocks noChangeAspect="1" noEditPoints="1"/>
          </p:cNvSpPr>
          <p:nvPr/>
        </p:nvSpPr>
        <p:spPr bwMode="auto">
          <a:xfrm>
            <a:off x="1473385" y="3779565"/>
            <a:ext cx="596900" cy="74612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 sz="2400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43934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ChangeAspect="1" noEditPoints="1"/>
          </p:cNvSpPr>
          <p:nvPr/>
        </p:nvSpPr>
        <p:spPr bwMode="auto">
          <a:xfrm>
            <a:off x="3997141" y="3792265"/>
            <a:ext cx="654050" cy="72072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796265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18606" y="1758030"/>
            <a:ext cx="1988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126491"/>
            <a:ext cx="446748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86096" y="2377012"/>
            <a:ext cx="6271875" cy="3608216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6066964" y="2575586"/>
            <a:ext cx="4805228" cy="300904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8029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82522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0028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949077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2939956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39956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752321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2321" y="2531920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77552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62045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6139551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7328600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319479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9479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131844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31844" y="2531920"/>
            <a:ext cx="2798108" cy="5724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第四部分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89000" y="1461120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51421" y="1461120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20211" y="3858073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785272" y="3858073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20211" y="1461120"/>
            <a:ext cx="2517728" cy="2302046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785272" y="1461120"/>
            <a:ext cx="2517728" cy="2302046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MH_Picture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89000" y="3858073"/>
            <a:ext cx="2517728" cy="2302046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Picture_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151421" y="3858073"/>
            <a:ext cx="2517728" cy="2302046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1120206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86253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6487853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654928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1" name="TextBox 76"/>
          <p:cNvSpPr txBox="1"/>
          <p:nvPr/>
        </p:nvSpPr>
        <p:spPr>
          <a:xfrm>
            <a:off x="3756528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022575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9124175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434798" y="2258710"/>
            <a:ext cx="631353" cy="635647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1434798" y="3401157"/>
            <a:ext cx="631353" cy="633499"/>
          </a:xfrm>
          <a:prstGeom prst="rect">
            <a:avLst/>
          </a:prstGeom>
          <a:solidFill>
            <a:srgbClr val="CAD0D8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434798" y="4539310"/>
            <a:ext cx="631353" cy="63349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6696069" y="2258710"/>
            <a:ext cx="631353" cy="635647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696069" y="3401157"/>
            <a:ext cx="631353" cy="633499"/>
          </a:xfrm>
          <a:prstGeom prst="rect">
            <a:avLst/>
          </a:prstGeom>
          <a:solidFill>
            <a:srgbClr val="EF5350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6696069" y="4539310"/>
            <a:ext cx="631353" cy="63349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12"/>
          <p:cNvGrpSpPr/>
          <p:nvPr/>
        </p:nvGrpSpPr>
        <p:grpSpPr bwMode="auto">
          <a:xfrm>
            <a:off x="1625922" y="2412252"/>
            <a:ext cx="257695" cy="328562"/>
            <a:chOff x="0" y="0"/>
            <a:chExt cx="120" cy="153"/>
          </a:xfrm>
          <a:solidFill>
            <a:srgbClr val="F4F5F7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5"/>
          <p:cNvGrpSpPr/>
          <p:nvPr/>
        </p:nvGrpSpPr>
        <p:grpSpPr bwMode="auto">
          <a:xfrm>
            <a:off x="6848540" y="3561142"/>
            <a:ext cx="322119" cy="313529"/>
            <a:chOff x="0" y="0"/>
            <a:chExt cx="150" cy="146"/>
          </a:xfrm>
          <a:solidFill>
            <a:srgbClr val="F4F5F7"/>
          </a:solidFill>
        </p:grpSpPr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Freeform 18"/>
          <p:cNvSpPr/>
          <p:nvPr/>
        </p:nvSpPr>
        <p:spPr bwMode="auto">
          <a:xfrm>
            <a:off x="6906520" y="2448760"/>
            <a:ext cx="210451" cy="255547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Freeform 19"/>
          <p:cNvSpPr>
            <a:spLocks noEditPoints="1"/>
          </p:cNvSpPr>
          <p:nvPr/>
        </p:nvSpPr>
        <p:spPr bwMode="auto">
          <a:xfrm>
            <a:off x="1595858" y="3558994"/>
            <a:ext cx="270580" cy="317824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1655987" y="4729359"/>
            <a:ext cx="227631" cy="253400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854981" y="4696074"/>
            <a:ext cx="311382" cy="319971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13395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67704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13395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67704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395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67704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-1" y="2743200"/>
            <a:ext cx="4374037" cy="411480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2070847" y="2982431"/>
            <a:ext cx="763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感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谢一路有你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红蓝配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1872</Words>
  <Application>Microsoft Office PowerPoint</Application>
  <PresentationFormat>宽屏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Kontrapunkt Bob Bold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简洁红蓝配色</dc:title>
  <dc:creator>第一PPT</dc:creator>
  <cp:keywords>www.1ppt.com</cp:keywords>
  <dc:description>第一PPT，www.1ppt.com</dc:description>
  <cp:lastModifiedBy>faith123</cp:lastModifiedBy>
  <cp:revision>38</cp:revision>
  <dcterms:created xsi:type="dcterms:W3CDTF">2017-01-13T03:37:00Z</dcterms:created>
  <dcterms:modified xsi:type="dcterms:W3CDTF">2019-07-10T06:01:16Z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