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8" r:id="rId2"/>
    <p:sldId id="278" r:id="rId3"/>
    <p:sldId id="263" r:id="rId4"/>
    <p:sldId id="264" r:id="rId5"/>
    <p:sldId id="262" r:id="rId6"/>
    <p:sldId id="266" r:id="rId7"/>
    <p:sldId id="265" r:id="rId8"/>
    <p:sldId id="260" r:id="rId9"/>
    <p:sldId id="267" r:id="rId10"/>
    <p:sldId id="268" r:id="rId11"/>
    <p:sldId id="270" r:id="rId12"/>
    <p:sldId id="269" r:id="rId13"/>
    <p:sldId id="271" r:id="rId14"/>
    <p:sldId id="261" r:id="rId15"/>
    <p:sldId id="273" r:id="rId16"/>
    <p:sldId id="272" r:id="rId17"/>
    <p:sldId id="274" r:id="rId18"/>
    <p:sldId id="276" r:id="rId19"/>
    <p:sldId id="259" r:id="rId20"/>
  </p:sldIdLst>
  <p:sldSz cx="12192000" cy="6858000"/>
  <p:notesSz cx="6858000" cy="9144000"/>
  <p:custDataLst>
    <p:tags r:id="rId22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2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7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C51F187-6C56-44C1-A76F-122B08E3A103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5906F54-214D-4876-BA12-304594B729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5402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42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6202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3033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2984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6989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43783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087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3768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6289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09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1460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9637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9310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9178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52430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2215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0536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0716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906F54-214D-4876-BA12-304594B729A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22585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0A008-21B3-4692-B12C-E139C5F8AF66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A67D6B-BB34-4376-82FA-55773B2CF60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3219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BF0523-5EFB-4585-BC5A-193CDC712D66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22BB0C-3B7A-4132-9A2B-D08356BE466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5922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4B8F3B-ADA1-41E6-B6FD-285C77690163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9AE545-00F1-4D38-A650-DC355698C6B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73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D5F0A-21FE-40B6-A56B-6B352707C384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740AF3-FFF8-4666-B127-2AA6DCC5918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6470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35D2E1-E5A0-4295-A6DB-C8B181428E58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3F409D-8C03-4345-8438-4C74C0F70B07}" type="slidenum">
              <a:rPr lang="zh-CN" altLang="en-US"/>
              <a:pPr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17041216" y="1725453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41332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2905A-E7E7-44E0-AABE-9D990C3C4501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813927-584F-4396-AE8C-41BC3E2CD35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743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9BE2F-139B-48CE-85D1-9A77C20AC197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C4E436-002C-48E2-B1E0-81424CCD76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4496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7A7D2-E389-4A94-816F-C72DC0664125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52E38C-2D4D-4A16-963B-6C7E6AAAE37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604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D358E6-FD93-472C-BAED-A5FE37937FB5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C32583-BC2F-4100-ADA6-4265220B556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375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E5493-3462-40C4-9800-AA546F005E70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9108EC-AA6F-4A53-882A-01C9EDDA8D9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9478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058AF8-CB90-4A40-8CB0-45E57D372720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BF1054B-0CC9-497C-8084-6C7DC60AAE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4598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4257FA7-DFB2-42A6-9332-F82262D02003}" type="datetimeFigureOut">
              <a:rPr lang="zh-CN" altLang="en-US"/>
              <a:pPr>
                <a:defRPr/>
              </a:pPr>
              <a:t>2019/7/10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fld id="{39EB49BC-BDAE-4E09-A78E-0DAC38342C4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组合 4"/>
          <p:cNvGrpSpPr>
            <a:grpSpLocks/>
          </p:cNvGrpSpPr>
          <p:nvPr/>
        </p:nvGrpSpPr>
        <p:grpSpPr bwMode="auto">
          <a:xfrm>
            <a:off x="3368675" y="1376363"/>
            <a:ext cx="4957763" cy="4870450"/>
            <a:chOff x="0" y="0"/>
            <a:chExt cx="4956930" cy="4870495"/>
          </a:xfrm>
        </p:grpSpPr>
        <p:grpSp>
          <p:nvGrpSpPr>
            <p:cNvPr id="16394" name="组合 3"/>
            <p:cNvGrpSpPr>
              <a:grpSpLocks/>
            </p:cNvGrpSpPr>
            <p:nvPr/>
          </p:nvGrpSpPr>
          <p:grpSpPr bwMode="auto">
            <a:xfrm>
              <a:off x="362756" y="0"/>
              <a:ext cx="4594174" cy="4706233"/>
              <a:chOff x="0" y="0"/>
              <a:chExt cx="4911907" cy="4959490"/>
            </a:xfrm>
          </p:grpSpPr>
          <p:sp>
            <p:nvSpPr>
              <p:cNvPr id="16396" name="椭圆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23994" cy="4823994"/>
              </a:xfrm>
              <a:prstGeom prst="ellipse">
                <a:avLst/>
              </a:prstGeom>
              <a:solidFill>
                <a:schemeClr val="bg1">
                  <a:alpha val="29803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16397" name="空心弧 2"/>
              <p:cNvSpPr>
                <a:spLocks/>
              </p:cNvSpPr>
              <p:nvPr/>
            </p:nvSpPr>
            <p:spPr bwMode="auto">
              <a:xfrm>
                <a:off x="87914" y="135496"/>
                <a:ext cx="4823993" cy="4823994"/>
              </a:xfrm>
              <a:custGeom>
                <a:avLst/>
                <a:gdLst>
                  <a:gd name="T0" fmla="*/ 324266 w 4823993"/>
                  <a:gd name="T1" fmla="*/ 1204060 h 4823994"/>
                  <a:gd name="T2" fmla="*/ 2077499 w 4823993"/>
                  <a:gd name="T3" fmla="*/ 23307 h 4823994"/>
                  <a:gd name="T4" fmla="*/ 2094010 w 4823993"/>
                  <a:gd name="T5" fmla="*/ 141212 h 4823994"/>
                  <a:gd name="T6" fmla="*/ 427317 w 4823993"/>
                  <a:gd name="T7" fmla="*/ 1263684 h 4823994"/>
                  <a:gd name="T8" fmla="*/ 324266 w 4823993"/>
                  <a:gd name="T9" fmla="*/ 1204060 h 48239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23993" h="4823994">
                    <a:moveTo>
                      <a:pt x="324266" y="1204060"/>
                    </a:moveTo>
                    <a:cubicBezTo>
                      <a:pt x="695916" y="561722"/>
                      <a:pt x="1342564" y="126222"/>
                      <a:pt x="2077499" y="23307"/>
                    </a:cubicBezTo>
                    <a:lnTo>
                      <a:pt x="2094010" y="141212"/>
                    </a:lnTo>
                    <a:cubicBezTo>
                      <a:pt x="1395351" y="239048"/>
                      <a:pt x="780622" y="653051"/>
                      <a:pt x="427317" y="1263684"/>
                    </a:cubicBezTo>
                    <a:lnTo>
                      <a:pt x="324266" y="120406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16395" name="空心弧 10"/>
            <p:cNvSpPr>
              <a:spLocks/>
            </p:cNvSpPr>
            <p:nvPr/>
          </p:nvSpPr>
          <p:spPr bwMode="auto">
            <a:xfrm rot="-6506396">
              <a:off x="-1" y="46499"/>
              <a:ext cx="4823993" cy="4823994"/>
            </a:xfrm>
            <a:custGeom>
              <a:avLst/>
              <a:gdLst>
                <a:gd name="T0" fmla="*/ 1024484 w 4823993"/>
                <a:gd name="T1" fmla="*/ 439046 h 4823994"/>
                <a:gd name="T2" fmla="*/ 2479666 w 4823993"/>
                <a:gd name="T3" fmla="*/ 950 h 4823994"/>
                <a:gd name="T4" fmla="*/ 2476232 w 4823993"/>
                <a:gd name="T5" fmla="*/ 123286 h 4823994"/>
                <a:gd name="T6" fmla="*/ 1094886 w 4823993"/>
                <a:gd name="T7" fmla="*/ 539153 h 4823994"/>
                <a:gd name="T8" fmla="*/ 1024484 w 4823993"/>
                <a:gd name="T9" fmla="*/ 439046 h 48239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823993" h="4823994">
                  <a:moveTo>
                    <a:pt x="1024484" y="439046"/>
                  </a:moveTo>
                  <a:cubicBezTo>
                    <a:pt x="1449667" y="140029"/>
                    <a:pt x="1960071" y="-13633"/>
                    <a:pt x="2479666" y="950"/>
                  </a:cubicBezTo>
                  <a:cubicBezTo>
                    <a:pt x="2478521" y="41729"/>
                    <a:pt x="2477377" y="82507"/>
                    <a:pt x="2476232" y="123286"/>
                  </a:cubicBezTo>
                  <a:cubicBezTo>
                    <a:pt x="1983001" y="109443"/>
                    <a:pt x="1498495" y="255308"/>
                    <a:pt x="1094886" y="539153"/>
                  </a:cubicBezTo>
                  <a:lnTo>
                    <a:pt x="1024484" y="439046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4103" name="文本框 24"/>
          <p:cNvSpPr txBox="1">
            <a:spLocks noChangeArrowheads="1"/>
          </p:cNvSpPr>
          <p:nvPr/>
        </p:nvSpPr>
        <p:spPr bwMode="auto">
          <a:xfrm>
            <a:off x="3418476" y="2895600"/>
            <a:ext cx="513873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4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餐饮知识分享</a:t>
            </a:r>
            <a:r>
              <a:rPr lang="en-US" altLang="zh-CN" sz="4000" dirty="0" err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4104" name="文本框 26"/>
          <p:cNvSpPr txBox="1">
            <a:spLocks noChangeArrowheads="1"/>
          </p:cNvSpPr>
          <p:nvPr/>
        </p:nvSpPr>
        <p:spPr bwMode="auto">
          <a:xfrm>
            <a:off x="4079776" y="3789040"/>
            <a:ext cx="52228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up anything your like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Like some books or some place</a:t>
            </a:r>
            <a:endParaRPr lang="zh-CN" altLang="en-US" sz="18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5" name="椭圆 27"/>
          <p:cNvSpPr>
            <a:spLocks noChangeArrowheads="1"/>
          </p:cNvSpPr>
          <p:nvPr/>
        </p:nvSpPr>
        <p:spPr bwMode="auto">
          <a:xfrm>
            <a:off x="7608888" y="3863975"/>
            <a:ext cx="1223962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6" name="椭圆 28"/>
          <p:cNvSpPr>
            <a:spLocks noChangeArrowheads="1"/>
          </p:cNvSpPr>
          <p:nvPr/>
        </p:nvSpPr>
        <p:spPr bwMode="auto">
          <a:xfrm>
            <a:off x="8418513" y="3729038"/>
            <a:ext cx="806450" cy="8683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7" name="椭圆 12"/>
          <p:cNvSpPr>
            <a:spLocks noChangeArrowheads="1"/>
          </p:cNvSpPr>
          <p:nvPr/>
        </p:nvSpPr>
        <p:spPr bwMode="auto">
          <a:xfrm>
            <a:off x="2439988" y="2378075"/>
            <a:ext cx="366712" cy="36671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8" name="椭圆 13"/>
          <p:cNvSpPr>
            <a:spLocks noChangeArrowheads="1"/>
          </p:cNvSpPr>
          <p:nvPr/>
        </p:nvSpPr>
        <p:spPr bwMode="auto">
          <a:xfrm>
            <a:off x="2611438" y="1852613"/>
            <a:ext cx="246062" cy="2460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9" name="椭圆 15"/>
          <p:cNvSpPr>
            <a:spLocks noChangeArrowheads="1"/>
          </p:cNvSpPr>
          <p:nvPr/>
        </p:nvSpPr>
        <p:spPr bwMode="auto">
          <a:xfrm>
            <a:off x="1938338" y="2438400"/>
            <a:ext cx="185737" cy="185738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 autoUpdateAnimBg="0"/>
      <p:bldP spid="4104" grpId="0" autoUpdateAnimBg="0"/>
      <p:bldP spid="4105" grpId="0" animBg="1" autoUpdateAnimBg="0"/>
      <p:bldP spid="4106" grpId="0" animBg="1" autoUpdateAnimBg="0"/>
      <p:bldP spid="4107" grpId="0" animBg="1" autoUpdateAnimBg="0"/>
      <p:bldP spid="4108" grpId="0" animBg="1" autoUpdateAnimBg="0"/>
      <p:bldP spid="4109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椭圆 13"/>
          <p:cNvSpPr>
            <a:spLocks noChangeArrowheads="1"/>
          </p:cNvSpPr>
          <p:nvPr/>
        </p:nvSpPr>
        <p:spPr bwMode="auto">
          <a:xfrm>
            <a:off x="3182938" y="2420938"/>
            <a:ext cx="2663825" cy="2663825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3" name="矩形 14"/>
          <p:cNvSpPr>
            <a:spLocks noChangeArrowheads="1"/>
          </p:cNvSpPr>
          <p:nvPr/>
        </p:nvSpPr>
        <p:spPr bwMode="auto">
          <a:xfrm>
            <a:off x="6062663" y="4362450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4" name="矩形 15"/>
          <p:cNvSpPr>
            <a:spLocks noChangeArrowheads="1"/>
          </p:cNvSpPr>
          <p:nvPr/>
        </p:nvSpPr>
        <p:spPr bwMode="auto">
          <a:xfrm>
            <a:off x="6062663" y="3584575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5" name="矩形 16"/>
          <p:cNvSpPr>
            <a:spLocks noChangeArrowheads="1"/>
          </p:cNvSpPr>
          <p:nvPr/>
        </p:nvSpPr>
        <p:spPr bwMode="auto">
          <a:xfrm>
            <a:off x="6062663" y="2852738"/>
            <a:ext cx="2932112" cy="4714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26" name="文本框 17"/>
          <p:cNvSpPr txBox="1">
            <a:spLocks noChangeArrowheads="1"/>
          </p:cNvSpPr>
          <p:nvPr/>
        </p:nvSpPr>
        <p:spPr bwMode="auto">
          <a:xfrm>
            <a:off x="5445125" y="2814638"/>
            <a:ext cx="6175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27" name="文本框 18"/>
          <p:cNvSpPr txBox="1">
            <a:spLocks noChangeArrowheads="1"/>
          </p:cNvSpPr>
          <p:nvPr/>
        </p:nvSpPr>
        <p:spPr bwMode="auto">
          <a:xfrm>
            <a:off x="6062663" y="2916238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5128" name="文本框 19"/>
          <p:cNvSpPr txBox="1">
            <a:spLocks noChangeArrowheads="1"/>
          </p:cNvSpPr>
          <p:nvPr/>
        </p:nvSpPr>
        <p:spPr bwMode="auto">
          <a:xfrm>
            <a:off x="6062663" y="3629025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5129" name="文本框 20"/>
          <p:cNvSpPr txBox="1">
            <a:spLocks noChangeArrowheads="1"/>
          </p:cNvSpPr>
          <p:nvPr/>
        </p:nvSpPr>
        <p:spPr bwMode="auto">
          <a:xfrm>
            <a:off x="6062663" y="4398963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5130" name="文本框 21"/>
          <p:cNvSpPr txBox="1">
            <a:spLocks noChangeArrowheads="1"/>
          </p:cNvSpPr>
          <p:nvPr/>
        </p:nvSpPr>
        <p:spPr bwMode="auto">
          <a:xfrm>
            <a:off x="5445125" y="3559175"/>
            <a:ext cx="6175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1" name="文本框 22"/>
          <p:cNvSpPr txBox="1">
            <a:spLocks noChangeArrowheads="1"/>
          </p:cNvSpPr>
          <p:nvPr/>
        </p:nvSpPr>
        <p:spPr bwMode="auto">
          <a:xfrm>
            <a:off x="5445125" y="4316413"/>
            <a:ext cx="617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32" name="椭圆 29"/>
          <p:cNvSpPr>
            <a:spLocks noChangeArrowheads="1"/>
          </p:cNvSpPr>
          <p:nvPr/>
        </p:nvSpPr>
        <p:spPr bwMode="auto">
          <a:xfrm>
            <a:off x="2593975" y="2241550"/>
            <a:ext cx="1223963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5133" name="文本框 23"/>
          <p:cNvSpPr txBox="1">
            <a:spLocks noChangeArrowheads="1"/>
          </p:cNvSpPr>
          <p:nvPr/>
        </p:nvSpPr>
        <p:spPr bwMode="auto">
          <a:xfrm>
            <a:off x="2844800" y="2681288"/>
            <a:ext cx="1947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 autoUpdateAnimBg="0"/>
      <p:bldP spid="5123" grpId="0" animBg="1" autoUpdateAnimBg="0"/>
      <p:bldP spid="5124" grpId="0" animBg="1" autoUpdateAnimBg="0"/>
      <p:bldP spid="5125" grpId="0" animBg="1" autoUpdateAnimBg="0"/>
      <p:bldP spid="5126" grpId="0" autoUpdateAnimBg="0"/>
      <p:bldP spid="5127" grpId="0" autoUpdateAnimBg="0"/>
      <p:bldP spid="5128" grpId="0" autoUpdateAnimBg="0"/>
      <p:bldP spid="5129" grpId="0" autoUpdateAnimBg="0"/>
      <p:bldP spid="5130" grpId="0" autoUpdateAnimBg="0"/>
      <p:bldP spid="5131" grpId="0" autoUpdateAnimBg="0"/>
      <p:bldP spid="5132" grpId="0" animBg="1" autoUpdateAnimBg="0"/>
      <p:bldP spid="513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6147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6148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18530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8531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6151" name="组合 6"/>
          <p:cNvGrpSpPr>
            <a:grpSpLocks/>
          </p:cNvGrpSpPr>
          <p:nvPr/>
        </p:nvGrpSpPr>
        <p:grpSpPr bwMode="auto">
          <a:xfrm>
            <a:off x="3575050" y="2349500"/>
            <a:ext cx="5029200" cy="3165475"/>
            <a:chOff x="0" y="0"/>
            <a:chExt cx="5029201" cy="3165475"/>
          </a:xfrm>
        </p:grpSpPr>
        <p:sp>
          <p:nvSpPr>
            <p:cNvPr id="18442" name="Freeform 5"/>
            <p:cNvSpPr>
              <a:spLocks/>
            </p:cNvSpPr>
            <p:nvPr/>
          </p:nvSpPr>
          <p:spPr bwMode="auto">
            <a:xfrm>
              <a:off x="1462088" y="0"/>
              <a:ext cx="1943100" cy="3165475"/>
            </a:xfrm>
            <a:custGeom>
              <a:avLst/>
              <a:gdLst>
                <a:gd name="T0" fmla="*/ 2147483646 w 517"/>
                <a:gd name="T1" fmla="*/ 0 h 841"/>
                <a:gd name="T2" fmla="*/ 0 w 517"/>
                <a:gd name="T3" fmla="*/ 2147483646 h 841"/>
                <a:gd name="T4" fmla="*/ 2147483646 w 517"/>
                <a:gd name="T5" fmla="*/ 2147483646 h 841"/>
                <a:gd name="T6" fmla="*/ 2147483646 w 517"/>
                <a:gd name="T7" fmla="*/ 2147483646 h 841"/>
                <a:gd name="T8" fmla="*/ 2147483646 w 517"/>
                <a:gd name="T9" fmla="*/ 0 h 8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7" h="841">
                  <a:moveTo>
                    <a:pt x="258" y="0"/>
                  </a:moveTo>
                  <a:cubicBezTo>
                    <a:pt x="258" y="0"/>
                    <a:pt x="0" y="265"/>
                    <a:pt x="0" y="539"/>
                  </a:cubicBezTo>
                  <a:cubicBezTo>
                    <a:pt x="0" y="706"/>
                    <a:pt x="116" y="841"/>
                    <a:pt x="258" y="841"/>
                  </a:cubicBezTo>
                  <a:cubicBezTo>
                    <a:pt x="401" y="841"/>
                    <a:pt x="517" y="706"/>
                    <a:pt x="517" y="539"/>
                  </a:cubicBezTo>
                  <a:cubicBezTo>
                    <a:pt x="517" y="274"/>
                    <a:pt x="258" y="0"/>
                    <a:pt x="258" y="0"/>
                  </a:cubicBez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3" name="Freeform 6"/>
            <p:cNvSpPr>
              <a:spLocks/>
            </p:cNvSpPr>
            <p:nvPr/>
          </p:nvSpPr>
          <p:spPr bwMode="auto">
            <a:xfrm>
              <a:off x="1462088" y="0"/>
              <a:ext cx="1943100" cy="3165475"/>
            </a:xfrm>
            <a:custGeom>
              <a:avLst/>
              <a:gdLst>
                <a:gd name="T0" fmla="*/ 2147483646 w 517"/>
                <a:gd name="T1" fmla="*/ 0 h 841"/>
                <a:gd name="T2" fmla="*/ 0 w 517"/>
                <a:gd name="T3" fmla="*/ 2147483646 h 841"/>
                <a:gd name="T4" fmla="*/ 2147483646 w 517"/>
                <a:gd name="T5" fmla="*/ 2147483646 h 841"/>
                <a:gd name="T6" fmla="*/ 2147483646 w 517"/>
                <a:gd name="T7" fmla="*/ 2147483646 h 841"/>
                <a:gd name="T8" fmla="*/ 2147483646 w 517"/>
                <a:gd name="T9" fmla="*/ 0 h 8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17" h="841">
                  <a:moveTo>
                    <a:pt x="258" y="0"/>
                  </a:moveTo>
                  <a:cubicBezTo>
                    <a:pt x="258" y="0"/>
                    <a:pt x="0" y="265"/>
                    <a:pt x="0" y="539"/>
                  </a:cubicBezTo>
                  <a:cubicBezTo>
                    <a:pt x="0" y="706"/>
                    <a:pt x="116" y="841"/>
                    <a:pt x="258" y="841"/>
                  </a:cubicBezTo>
                  <a:cubicBezTo>
                    <a:pt x="401" y="841"/>
                    <a:pt x="517" y="706"/>
                    <a:pt x="517" y="539"/>
                  </a:cubicBezTo>
                  <a:cubicBezTo>
                    <a:pt x="517" y="274"/>
                    <a:pt x="258" y="0"/>
                    <a:pt x="258" y="0"/>
                  </a:cubicBezTo>
                  <a:close/>
                </a:path>
              </a:pathLst>
            </a:custGeom>
            <a:solidFill>
              <a:srgbClr val="E2E2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4" name="Freeform 7"/>
            <p:cNvSpPr>
              <a:spLocks/>
            </p:cNvSpPr>
            <p:nvPr/>
          </p:nvSpPr>
          <p:spPr bwMode="auto">
            <a:xfrm>
              <a:off x="1514475" y="1720850"/>
              <a:ext cx="1890713" cy="1285875"/>
            </a:xfrm>
            <a:custGeom>
              <a:avLst/>
              <a:gdLst>
                <a:gd name="T0" fmla="*/ 2147483646 w 503"/>
                <a:gd name="T1" fmla="*/ 2147483646 h 342"/>
                <a:gd name="T2" fmla="*/ 2147483646 w 503"/>
                <a:gd name="T3" fmla="*/ 2147483646 h 342"/>
                <a:gd name="T4" fmla="*/ 2147483646 w 503"/>
                <a:gd name="T5" fmla="*/ 2147483646 h 342"/>
                <a:gd name="T6" fmla="*/ 2147483646 w 503"/>
                <a:gd name="T7" fmla="*/ 0 h 342"/>
                <a:gd name="T8" fmla="*/ 0 w 503"/>
                <a:gd name="T9" fmla="*/ 2147483646 h 342"/>
                <a:gd name="T10" fmla="*/ 2147483646 w 503"/>
                <a:gd name="T11" fmla="*/ 2147483646 h 34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3" h="342">
                  <a:moveTo>
                    <a:pt x="113" y="342"/>
                  </a:moveTo>
                  <a:cubicBezTo>
                    <a:pt x="480" y="206"/>
                    <a:pt x="480" y="206"/>
                    <a:pt x="480" y="206"/>
                  </a:cubicBezTo>
                  <a:cubicBezTo>
                    <a:pt x="495" y="168"/>
                    <a:pt x="503" y="126"/>
                    <a:pt x="503" y="82"/>
                  </a:cubicBezTo>
                  <a:cubicBezTo>
                    <a:pt x="503" y="55"/>
                    <a:pt x="500" y="27"/>
                    <a:pt x="495" y="0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21" y="250"/>
                    <a:pt x="61" y="306"/>
                    <a:pt x="113" y="342"/>
                  </a:cubicBezTo>
                  <a:close/>
                </a:path>
              </a:pathLst>
            </a:custGeom>
            <a:solidFill>
              <a:srgbClr val="1F6485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5" name="Freeform 8"/>
            <p:cNvSpPr>
              <a:spLocks/>
            </p:cNvSpPr>
            <p:nvPr/>
          </p:nvSpPr>
          <p:spPr bwMode="auto">
            <a:xfrm>
              <a:off x="1860550" y="0"/>
              <a:ext cx="917575" cy="768350"/>
            </a:xfrm>
            <a:custGeom>
              <a:avLst/>
              <a:gdLst>
                <a:gd name="T0" fmla="*/ 2147483646 w 244"/>
                <a:gd name="T1" fmla="*/ 0 h 204"/>
                <a:gd name="T2" fmla="*/ 0 w 244"/>
                <a:gd name="T3" fmla="*/ 2147483646 h 204"/>
                <a:gd name="T4" fmla="*/ 2147483646 w 244"/>
                <a:gd name="T5" fmla="*/ 2147483646 h 204"/>
                <a:gd name="T6" fmla="*/ 2147483646 w 244"/>
                <a:gd name="T7" fmla="*/ 0 h 20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44" h="204">
                  <a:moveTo>
                    <a:pt x="152" y="0"/>
                  </a:moveTo>
                  <a:cubicBezTo>
                    <a:pt x="152" y="0"/>
                    <a:pt x="72" y="83"/>
                    <a:pt x="0" y="204"/>
                  </a:cubicBezTo>
                  <a:cubicBezTo>
                    <a:pt x="244" y="114"/>
                    <a:pt x="244" y="114"/>
                    <a:pt x="244" y="114"/>
                  </a:cubicBezTo>
                  <a:cubicBezTo>
                    <a:pt x="194" y="44"/>
                    <a:pt x="152" y="0"/>
                    <a:pt x="152" y="0"/>
                  </a:cubicBezTo>
                  <a:close/>
                </a:path>
              </a:pathLst>
            </a:custGeom>
            <a:solidFill>
              <a:srgbClr val="C2E5E1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6" name="Freeform 9"/>
            <p:cNvSpPr>
              <a:spLocks/>
            </p:cNvSpPr>
            <p:nvPr/>
          </p:nvSpPr>
          <p:spPr bwMode="auto">
            <a:xfrm>
              <a:off x="1939925" y="2495550"/>
              <a:ext cx="1377950" cy="669925"/>
            </a:xfrm>
            <a:custGeom>
              <a:avLst/>
              <a:gdLst>
                <a:gd name="T0" fmla="*/ 2147483646 w 367"/>
                <a:gd name="T1" fmla="*/ 2147483646 h 178"/>
                <a:gd name="T2" fmla="*/ 2147483646 w 367"/>
                <a:gd name="T3" fmla="*/ 0 h 178"/>
                <a:gd name="T4" fmla="*/ 0 w 367"/>
                <a:gd name="T5" fmla="*/ 2147483646 h 178"/>
                <a:gd name="T6" fmla="*/ 2147483646 w 367"/>
                <a:gd name="T7" fmla="*/ 2147483646 h 17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7" h="178">
                  <a:moveTo>
                    <a:pt x="131" y="178"/>
                  </a:moveTo>
                  <a:cubicBezTo>
                    <a:pt x="236" y="178"/>
                    <a:pt x="326" y="105"/>
                    <a:pt x="367" y="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38" y="163"/>
                    <a:pt x="83" y="178"/>
                    <a:pt x="131" y="178"/>
                  </a:cubicBezTo>
                  <a:close/>
                </a:path>
              </a:pathLst>
            </a:custGeom>
            <a:solidFill>
              <a:srgbClr val="194868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7" name="Freeform 10"/>
            <p:cNvSpPr>
              <a:spLocks/>
            </p:cNvSpPr>
            <p:nvPr/>
          </p:nvSpPr>
          <p:spPr bwMode="auto">
            <a:xfrm>
              <a:off x="1500188" y="430213"/>
              <a:ext cx="1646238" cy="1225550"/>
            </a:xfrm>
            <a:custGeom>
              <a:avLst/>
              <a:gdLst>
                <a:gd name="T0" fmla="*/ 2147483646 w 438"/>
                <a:gd name="T1" fmla="*/ 0 h 326"/>
                <a:gd name="T2" fmla="*/ 2147483646 w 438"/>
                <a:gd name="T3" fmla="*/ 2147483646 h 326"/>
                <a:gd name="T4" fmla="*/ 0 w 438"/>
                <a:gd name="T5" fmla="*/ 2147483646 h 326"/>
                <a:gd name="T6" fmla="*/ 2147483646 w 438"/>
                <a:gd name="T7" fmla="*/ 2147483646 h 326"/>
                <a:gd name="T8" fmla="*/ 2147483646 w 438"/>
                <a:gd name="T9" fmla="*/ 0 h 3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8" h="326">
                  <a:moveTo>
                    <a:pt x="340" y="0"/>
                  </a:moveTo>
                  <a:cubicBezTo>
                    <a:pt x="96" y="90"/>
                    <a:pt x="96" y="90"/>
                    <a:pt x="96" y="90"/>
                  </a:cubicBezTo>
                  <a:cubicBezTo>
                    <a:pt x="55" y="159"/>
                    <a:pt x="18" y="241"/>
                    <a:pt x="0" y="326"/>
                  </a:cubicBezTo>
                  <a:cubicBezTo>
                    <a:pt x="438" y="165"/>
                    <a:pt x="438" y="165"/>
                    <a:pt x="438" y="165"/>
                  </a:cubicBezTo>
                  <a:cubicBezTo>
                    <a:pt x="408" y="102"/>
                    <a:pt x="372" y="46"/>
                    <a:pt x="340" y="0"/>
                  </a:cubicBezTo>
                  <a:close/>
                </a:path>
              </a:pathLst>
            </a:custGeom>
            <a:solidFill>
              <a:srgbClr val="86CCCC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Freeform 11"/>
            <p:cNvSpPr>
              <a:spLocks/>
            </p:cNvSpPr>
            <p:nvPr/>
          </p:nvSpPr>
          <p:spPr bwMode="auto">
            <a:xfrm>
              <a:off x="1462088" y="1050925"/>
              <a:ext cx="1912938" cy="1357313"/>
            </a:xfrm>
            <a:custGeom>
              <a:avLst/>
              <a:gdLst>
                <a:gd name="T0" fmla="*/ 2147483646 w 509"/>
                <a:gd name="T1" fmla="*/ 2147483646 h 361"/>
                <a:gd name="T2" fmla="*/ 0 w 509"/>
                <a:gd name="T3" fmla="*/ 2147483646 h 361"/>
                <a:gd name="T4" fmla="*/ 2147483646 w 509"/>
                <a:gd name="T5" fmla="*/ 2147483646 h 361"/>
                <a:gd name="T6" fmla="*/ 2147483646 w 509"/>
                <a:gd name="T7" fmla="*/ 2147483646 h 361"/>
                <a:gd name="T8" fmla="*/ 2147483646 w 509"/>
                <a:gd name="T9" fmla="*/ 0 h 361"/>
                <a:gd name="T10" fmla="*/ 2147483646 w 509"/>
                <a:gd name="T11" fmla="*/ 2147483646 h 36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09" h="361">
                  <a:moveTo>
                    <a:pt x="10" y="161"/>
                  </a:moveTo>
                  <a:cubicBezTo>
                    <a:pt x="4" y="194"/>
                    <a:pt x="0" y="227"/>
                    <a:pt x="0" y="260"/>
                  </a:cubicBezTo>
                  <a:cubicBezTo>
                    <a:pt x="0" y="295"/>
                    <a:pt x="5" y="329"/>
                    <a:pt x="14" y="361"/>
                  </a:cubicBezTo>
                  <a:cubicBezTo>
                    <a:pt x="509" y="178"/>
                    <a:pt x="509" y="178"/>
                    <a:pt x="509" y="178"/>
                  </a:cubicBezTo>
                  <a:cubicBezTo>
                    <a:pt x="498" y="116"/>
                    <a:pt x="476" y="56"/>
                    <a:pt x="448" y="0"/>
                  </a:cubicBezTo>
                  <a:lnTo>
                    <a:pt x="10" y="161"/>
                  </a:lnTo>
                  <a:close/>
                </a:path>
              </a:pathLst>
            </a:custGeom>
            <a:solidFill>
              <a:srgbClr val="5DB2B0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9" name="Oval 12"/>
            <p:cNvSpPr>
              <a:spLocks noChangeArrowheads="1"/>
            </p:cNvSpPr>
            <p:nvPr/>
          </p:nvSpPr>
          <p:spPr bwMode="auto">
            <a:xfrm>
              <a:off x="2022475" y="952500"/>
              <a:ext cx="146050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0" name="Oval 13"/>
            <p:cNvSpPr>
              <a:spLocks noChangeArrowheads="1"/>
            </p:cNvSpPr>
            <p:nvPr/>
          </p:nvSpPr>
          <p:spPr bwMode="auto">
            <a:xfrm>
              <a:off x="1731963" y="952500"/>
              <a:ext cx="147638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1" name="Oval 14"/>
            <p:cNvSpPr>
              <a:spLocks noChangeArrowheads="1"/>
            </p:cNvSpPr>
            <p:nvPr/>
          </p:nvSpPr>
          <p:spPr bwMode="auto">
            <a:xfrm>
              <a:off x="1439863" y="952500"/>
              <a:ext cx="146050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2" name="Oval 15"/>
            <p:cNvSpPr>
              <a:spLocks noChangeArrowheads="1"/>
            </p:cNvSpPr>
            <p:nvPr/>
          </p:nvSpPr>
          <p:spPr bwMode="auto">
            <a:xfrm>
              <a:off x="1149350" y="952500"/>
              <a:ext cx="147638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3" name="Oval 16"/>
            <p:cNvSpPr>
              <a:spLocks noChangeArrowheads="1"/>
            </p:cNvSpPr>
            <p:nvPr/>
          </p:nvSpPr>
          <p:spPr bwMode="auto">
            <a:xfrm>
              <a:off x="0" y="538163"/>
              <a:ext cx="969963" cy="9715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4" name="Oval 17"/>
            <p:cNvSpPr>
              <a:spLocks noChangeArrowheads="1"/>
            </p:cNvSpPr>
            <p:nvPr/>
          </p:nvSpPr>
          <p:spPr bwMode="auto">
            <a:xfrm>
              <a:off x="2863850" y="2036763"/>
              <a:ext cx="142875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5" name="Oval 18"/>
            <p:cNvSpPr>
              <a:spLocks noChangeArrowheads="1"/>
            </p:cNvSpPr>
            <p:nvPr/>
          </p:nvSpPr>
          <p:spPr bwMode="auto">
            <a:xfrm>
              <a:off x="3152775" y="2036763"/>
              <a:ext cx="147638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6" name="Oval 19"/>
            <p:cNvSpPr>
              <a:spLocks noChangeArrowheads="1"/>
            </p:cNvSpPr>
            <p:nvPr/>
          </p:nvSpPr>
          <p:spPr bwMode="auto">
            <a:xfrm>
              <a:off x="3443288" y="2036763"/>
              <a:ext cx="146050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7" name="Oval 20"/>
            <p:cNvSpPr>
              <a:spLocks noChangeArrowheads="1"/>
            </p:cNvSpPr>
            <p:nvPr/>
          </p:nvSpPr>
          <p:spPr bwMode="auto">
            <a:xfrm>
              <a:off x="3735388" y="2036763"/>
              <a:ext cx="142875" cy="146050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8" name="Oval 21"/>
            <p:cNvSpPr>
              <a:spLocks noChangeArrowheads="1"/>
            </p:cNvSpPr>
            <p:nvPr/>
          </p:nvSpPr>
          <p:spPr bwMode="auto">
            <a:xfrm>
              <a:off x="4059238" y="1622425"/>
              <a:ext cx="969963" cy="969963"/>
            </a:xfrm>
            <a:prstGeom prst="ellipse">
              <a:avLst/>
            </a:prstGeom>
            <a:solidFill>
              <a:srgbClr val="F2C51B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59" name="Freeform 22"/>
            <p:cNvSpPr>
              <a:spLocks noEditPoints="1"/>
            </p:cNvSpPr>
            <p:nvPr/>
          </p:nvSpPr>
          <p:spPr bwMode="auto">
            <a:xfrm>
              <a:off x="319088" y="809625"/>
              <a:ext cx="338138" cy="403225"/>
            </a:xfrm>
            <a:custGeom>
              <a:avLst/>
              <a:gdLst>
                <a:gd name="T0" fmla="*/ 2147483646 w 90"/>
                <a:gd name="T1" fmla="*/ 2147483646 h 107"/>
                <a:gd name="T2" fmla="*/ 2147483646 w 90"/>
                <a:gd name="T3" fmla="*/ 2147483646 h 107"/>
                <a:gd name="T4" fmla="*/ 2147483646 w 90"/>
                <a:gd name="T5" fmla="*/ 2147483646 h 107"/>
                <a:gd name="T6" fmla="*/ 2147483646 w 90"/>
                <a:gd name="T7" fmla="*/ 2147483646 h 107"/>
                <a:gd name="T8" fmla="*/ 2147483646 w 90"/>
                <a:gd name="T9" fmla="*/ 2147483646 h 107"/>
                <a:gd name="T10" fmla="*/ 2147483646 w 90"/>
                <a:gd name="T11" fmla="*/ 2147483646 h 107"/>
                <a:gd name="T12" fmla="*/ 2147483646 w 90"/>
                <a:gd name="T13" fmla="*/ 2147483646 h 107"/>
                <a:gd name="T14" fmla="*/ 2147483646 w 90"/>
                <a:gd name="T15" fmla="*/ 2147483646 h 107"/>
                <a:gd name="T16" fmla="*/ 2147483646 w 90"/>
                <a:gd name="T17" fmla="*/ 2147483646 h 107"/>
                <a:gd name="T18" fmla="*/ 2147483646 w 90"/>
                <a:gd name="T19" fmla="*/ 2147483646 h 107"/>
                <a:gd name="T20" fmla="*/ 2147483646 w 90"/>
                <a:gd name="T21" fmla="*/ 2147483646 h 107"/>
                <a:gd name="T22" fmla="*/ 2147483646 w 90"/>
                <a:gd name="T23" fmla="*/ 2147483646 h 107"/>
                <a:gd name="T24" fmla="*/ 2147483646 w 90"/>
                <a:gd name="T25" fmla="*/ 2147483646 h 107"/>
                <a:gd name="T26" fmla="*/ 2147483646 w 90"/>
                <a:gd name="T27" fmla="*/ 2147483646 h 107"/>
                <a:gd name="T28" fmla="*/ 2147483646 w 90"/>
                <a:gd name="T29" fmla="*/ 2147483646 h 107"/>
                <a:gd name="T30" fmla="*/ 2147483646 w 90"/>
                <a:gd name="T31" fmla="*/ 2147483646 h 107"/>
                <a:gd name="T32" fmla="*/ 2147483646 w 90"/>
                <a:gd name="T33" fmla="*/ 2147483646 h 107"/>
                <a:gd name="T34" fmla="*/ 2147483646 w 90"/>
                <a:gd name="T35" fmla="*/ 2147483646 h 107"/>
                <a:gd name="T36" fmla="*/ 2147483646 w 90"/>
                <a:gd name="T37" fmla="*/ 2147483646 h 107"/>
                <a:gd name="T38" fmla="*/ 2147483646 w 90"/>
                <a:gd name="T39" fmla="*/ 2147483646 h 107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90" h="107">
                  <a:moveTo>
                    <a:pt x="50" y="17"/>
                  </a:moveTo>
                  <a:cubicBezTo>
                    <a:pt x="13" y="47"/>
                    <a:pt x="0" y="41"/>
                    <a:pt x="3" y="77"/>
                  </a:cubicBezTo>
                  <a:cubicBezTo>
                    <a:pt x="4" y="94"/>
                    <a:pt x="19" y="107"/>
                    <a:pt x="37" y="106"/>
                  </a:cubicBezTo>
                  <a:cubicBezTo>
                    <a:pt x="54" y="105"/>
                    <a:pt x="86" y="78"/>
                    <a:pt x="89" y="38"/>
                  </a:cubicBezTo>
                  <a:cubicBezTo>
                    <a:pt x="90" y="24"/>
                    <a:pt x="71" y="0"/>
                    <a:pt x="50" y="17"/>
                  </a:cubicBezTo>
                  <a:close/>
                  <a:moveTo>
                    <a:pt x="38" y="39"/>
                  </a:moveTo>
                  <a:cubicBezTo>
                    <a:pt x="40" y="39"/>
                    <a:pt x="43" y="41"/>
                    <a:pt x="43" y="44"/>
                  </a:cubicBezTo>
                  <a:cubicBezTo>
                    <a:pt x="43" y="46"/>
                    <a:pt x="40" y="49"/>
                    <a:pt x="38" y="49"/>
                  </a:cubicBezTo>
                  <a:cubicBezTo>
                    <a:pt x="35" y="49"/>
                    <a:pt x="33" y="46"/>
                    <a:pt x="33" y="44"/>
                  </a:cubicBezTo>
                  <a:cubicBezTo>
                    <a:pt x="33" y="41"/>
                    <a:pt x="35" y="39"/>
                    <a:pt x="38" y="39"/>
                  </a:cubicBezTo>
                  <a:close/>
                  <a:moveTo>
                    <a:pt x="33" y="93"/>
                  </a:moveTo>
                  <a:cubicBezTo>
                    <a:pt x="25" y="93"/>
                    <a:pt x="19" y="87"/>
                    <a:pt x="19" y="80"/>
                  </a:cubicBezTo>
                  <a:cubicBezTo>
                    <a:pt x="19" y="73"/>
                    <a:pt x="25" y="67"/>
                    <a:pt x="33" y="67"/>
                  </a:cubicBezTo>
                  <a:cubicBezTo>
                    <a:pt x="40" y="67"/>
                    <a:pt x="46" y="73"/>
                    <a:pt x="46" y="80"/>
                  </a:cubicBezTo>
                  <a:cubicBezTo>
                    <a:pt x="46" y="87"/>
                    <a:pt x="40" y="93"/>
                    <a:pt x="33" y="93"/>
                  </a:cubicBezTo>
                  <a:close/>
                  <a:moveTo>
                    <a:pt x="58" y="64"/>
                  </a:moveTo>
                  <a:cubicBezTo>
                    <a:pt x="53" y="64"/>
                    <a:pt x="50" y="60"/>
                    <a:pt x="50" y="56"/>
                  </a:cubicBezTo>
                  <a:cubicBezTo>
                    <a:pt x="50" y="51"/>
                    <a:pt x="53" y="47"/>
                    <a:pt x="58" y="47"/>
                  </a:cubicBezTo>
                  <a:cubicBezTo>
                    <a:pt x="62" y="47"/>
                    <a:pt x="66" y="51"/>
                    <a:pt x="66" y="56"/>
                  </a:cubicBezTo>
                  <a:cubicBezTo>
                    <a:pt x="66" y="60"/>
                    <a:pt x="62" y="64"/>
                    <a:pt x="58" y="6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0" name="Oval 23"/>
            <p:cNvSpPr>
              <a:spLocks noChangeArrowheads="1"/>
            </p:cNvSpPr>
            <p:nvPr/>
          </p:nvSpPr>
          <p:spPr bwMode="auto">
            <a:xfrm>
              <a:off x="522288" y="757238"/>
              <a:ext cx="60325" cy="63500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61" name="Rectangle 24"/>
            <p:cNvSpPr>
              <a:spLocks noChangeArrowheads="1"/>
            </p:cNvSpPr>
            <p:nvPr/>
          </p:nvSpPr>
          <p:spPr bwMode="auto">
            <a:xfrm>
              <a:off x="544513" y="787400"/>
              <a:ext cx="15875" cy="79375"/>
            </a:xfrm>
            <a:prstGeom prst="rect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62" name="Freeform 25"/>
            <p:cNvSpPr>
              <a:spLocks/>
            </p:cNvSpPr>
            <p:nvPr/>
          </p:nvSpPr>
          <p:spPr bwMode="auto">
            <a:xfrm>
              <a:off x="412750" y="801688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16" y="5"/>
                  </a:moveTo>
                  <a:cubicBezTo>
                    <a:pt x="19" y="8"/>
                    <a:pt x="18" y="13"/>
                    <a:pt x="15" y="16"/>
                  </a:cubicBezTo>
                  <a:cubicBezTo>
                    <a:pt x="11" y="19"/>
                    <a:pt x="6" y="18"/>
                    <a:pt x="3" y="14"/>
                  </a:cubicBezTo>
                  <a:cubicBezTo>
                    <a:pt x="0" y="11"/>
                    <a:pt x="1" y="5"/>
                    <a:pt x="5" y="3"/>
                  </a:cubicBezTo>
                  <a:cubicBezTo>
                    <a:pt x="9" y="0"/>
                    <a:pt x="14" y="1"/>
                    <a:pt x="16" y="5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3" name="Freeform 26"/>
            <p:cNvSpPr>
              <a:spLocks/>
            </p:cNvSpPr>
            <p:nvPr/>
          </p:nvSpPr>
          <p:spPr bwMode="auto">
            <a:xfrm>
              <a:off x="442913" y="831850"/>
              <a:ext cx="60325" cy="71438"/>
            </a:xfrm>
            <a:custGeom>
              <a:avLst/>
              <a:gdLst>
                <a:gd name="T0" fmla="*/ 2147483646 w 38"/>
                <a:gd name="T1" fmla="*/ 2147483646 h 45"/>
                <a:gd name="T2" fmla="*/ 2147483646 w 38"/>
                <a:gd name="T3" fmla="*/ 2147483646 h 45"/>
                <a:gd name="T4" fmla="*/ 0 w 38"/>
                <a:gd name="T5" fmla="*/ 2147483646 h 45"/>
                <a:gd name="T6" fmla="*/ 2147483646 w 38"/>
                <a:gd name="T7" fmla="*/ 0 h 45"/>
                <a:gd name="T8" fmla="*/ 2147483646 w 38"/>
                <a:gd name="T9" fmla="*/ 2147483646 h 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45">
                  <a:moveTo>
                    <a:pt x="38" y="41"/>
                  </a:moveTo>
                  <a:lnTo>
                    <a:pt x="31" y="45"/>
                  </a:lnTo>
                  <a:lnTo>
                    <a:pt x="0" y="5"/>
                  </a:lnTo>
                  <a:lnTo>
                    <a:pt x="10" y="0"/>
                  </a:lnTo>
                  <a:lnTo>
                    <a:pt x="38" y="41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4" name="Freeform 27"/>
            <p:cNvSpPr>
              <a:spLocks/>
            </p:cNvSpPr>
            <p:nvPr/>
          </p:nvSpPr>
          <p:spPr bwMode="auto">
            <a:xfrm>
              <a:off x="338138" y="854075"/>
              <a:ext cx="68263" cy="71438"/>
            </a:xfrm>
            <a:custGeom>
              <a:avLst/>
              <a:gdLst>
                <a:gd name="T0" fmla="*/ 2147483646 w 18"/>
                <a:gd name="T1" fmla="*/ 2147483646 h 19"/>
                <a:gd name="T2" fmla="*/ 2147483646 w 18"/>
                <a:gd name="T3" fmla="*/ 2147483646 h 19"/>
                <a:gd name="T4" fmla="*/ 2147483646 w 18"/>
                <a:gd name="T5" fmla="*/ 2147483646 h 19"/>
                <a:gd name="T6" fmla="*/ 2147483646 w 18"/>
                <a:gd name="T7" fmla="*/ 2147483646 h 19"/>
                <a:gd name="T8" fmla="*/ 2147483646 w 18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9">
                  <a:moveTo>
                    <a:pt x="15" y="4"/>
                  </a:moveTo>
                  <a:cubicBezTo>
                    <a:pt x="18" y="8"/>
                    <a:pt x="17" y="13"/>
                    <a:pt x="14" y="16"/>
                  </a:cubicBezTo>
                  <a:cubicBezTo>
                    <a:pt x="10" y="19"/>
                    <a:pt x="5" y="18"/>
                    <a:pt x="2" y="14"/>
                  </a:cubicBezTo>
                  <a:cubicBezTo>
                    <a:pt x="0" y="11"/>
                    <a:pt x="0" y="5"/>
                    <a:pt x="4" y="3"/>
                  </a:cubicBezTo>
                  <a:cubicBezTo>
                    <a:pt x="8" y="0"/>
                    <a:pt x="13" y="1"/>
                    <a:pt x="15" y="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5" name="Freeform 28"/>
            <p:cNvSpPr>
              <a:spLocks/>
            </p:cNvSpPr>
            <p:nvPr/>
          </p:nvSpPr>
          <p:spPr bwMode="auto">
            <a:xfrm>
              <a:off x="365125" y="884238"/>
              <a:ext cx="58738" cy="71438"/>
            </a:xfrm>
            <a:custGeom>
              <a:avLst/>
              <a:gdLst>
                <a:gd name="T0" fmla="*/ 2147483646 w 37"/>
                <a:gd name="T1" fmla="*/ 2147483646 h 45"/>
                <a:gd name="T2" fmla="*/ 2147483646 w 37"/>
                <a:gd name="T3" fmla="*/ 2147483646 h 45"/>
                <a:gd name="T4" fmla="*/ 0 w 37"/>
                <a:gd name="T5" fmla="*/ 2147483646 h 45"/>
                <a:gd name="T6" fmla="*/ 2147483646 w 37"/>
                <a:gd name="T7" fmla="*/ 0 h 45"/>
                <a:gd name="T8" fmla="*/ 2147483646 w 37"/>
                <a:gd name="T9" fmla="*/ 2147483646 h 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7" h="45">
                  <a:moveTo>
                    <a:pt x="37" y="41"/>
                  </a:moveTo>
                  <a:lnTo>
                    <a:pt x="30" y="45"/>
                  </a:lnTo>
                  <a:lnTo>
                    <a:pt x="0" y="5"/>
                  </a:lnTo>
                  <a:lnTo>
                    <a:pt x="9" y="0"/>
                  </a:lnTo>
                  <a:lnTo>
                    <a:pt x="37" y="41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6" name="Freeform 29"/>
            <p:cNvSpPr>
              <a:spLocks/>
            </p:cNvSpPr>
            <p:nvPr/>
          </p:nvSpPr>
          <p:spPr bwMode="auto">
            <a:xfrm>
              <a:off x="258763" y="922338"/>
              <a:ext cx="71438" cy="68263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15" y="2"/>
                  </a:moveTo>
                  <a:cubicBezTo>
                    <a:pt x="18" y="5"/>
                    <a:pt x="19" y="10"/>
                    <a:pt x="16" y="14"/>
                  </a:cubicBezTo>
                  <a:cubicBezTo>
                    <a:pt x="14" y="18"/>
                    <a:pt x="9" y="18"/>
                    <a:pt x="5" y="16"/>
                  </a:cubicBezTo>
                  <a:cubicBezTo>
                    <a:pt x="1" y="13"/>
                    <a:pt x="0" y="8"/>
                    <a:pt x="3" y="4"/>
                  </a:cubicBezTo>
                  <a:cubicBezTo>
                    <a:pt x="6" y="1"/>
                    <a:pt x="11" y="0"/>
                    <a:pt x="15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7" name="Freeform 30"/>
            <p:cNvSpPr>
              <a:spLocks/>
            </p:cNvSpPr>
            <p:nvPr/>
          </p:nvSpPr>
          <p:spPr bwMode="auto">
            <a:xfrm>
              <a:off x="293688" y="949325"/>
              <a:ext cx="71438" cy="60325"/>
            </a:xfrm>
            <a:custGeom>
              <a:avLst/>
              <a:gdLst>
                <a:gd name="T0" fmla="*/ 2147483646 w 45"/>
                <a:gd name="T1" fmla="*/ 2147483646 h 38"/>
                <a:gd name="T2" fmla="*/ 2147483646 w 45"/>
                <a:gd name="T3" fmla="*/ 2147483646 h 38"/>
                <a:gd name="T4" fmla="*/ 0 w 45"/>
                <a:gd name="T5" fmla="*/ 2147483646 h 38"/>
                <a:gd name="T6" fmla="*/ 2147483646 w 45"/>
                <a:gd name="T7" fmla="*/ 0 h 38"/>
                <a:gd name="T8" fmla="*/ 2147483646 w 45"/>
                <a:gd name="T9" fmla="*/ 2147483646 h 3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" h="38">
                  <a:moveTo>
                    <a:pt x="45" y="28"/>
                  </a:moveTo>
                  <a:lnTo>
                    <a:pt x="40" y="38"/>
                  </a:lnTo>
                  <a:lnTo>
                    <a:pt x="0" y="9"/>
                  </a:lnTo>
                  <a:lnTo>
                    <a:pt x="4" y="0"/>
                  </a:lnTo>
                  <a:lnTo>
                    <a:pt x="45" y="28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8" name="Freeform 31"/>
            <p:cNvSpPr>
              <a:spLocks/>
            </p:cNvSpPr>
            <p:nvPr/>
          </p:nvSpPr>
          <p:spPr bwMode="auto">
            <a:xfrm>
              <a:off x="225425" y="1016000"/>
              <a:ext cx="63500" cy="65088"/>
            </a:xfrm>
            <a:custGeom>
              <a:avLst/>
              <a:gdLst>
                <a:gd name="T0" fmla="*/ 2147483646 w 17"/>
                <a:gd name="T1" fmla="*/ 0 h 17"/>
                <a:gd name="T2" fmla="*/ 2147483646 w 17"/>
                <a:gd name="T3" fmla="*/ 2147483646 h 17"/>
                <a:gd name="T4" fmla="*/ 2147483646 w 17"/>
                <a:gd name="T5" fmla="*/ 2147483646 h 17"/>
                <a:gd name="T6" fmla="*/ 0 w 17"/>
                <a:gd name="T7" fmla="*/ 2147483646 h 17"/>
                <a:gd name="T8" fmla="*/ 2147483646 w 17"/>
                <a:gd name="T9" fmla="*/ 0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17">
                  <a:moveTo>
                    <a:pt x="9" y="0"/>
                  </a:moveTo>
                  <a:cubicBezTo>
                    <a:pt x="14" y="0"/>
                    <a:pt x="17" y="4"/>
                    <a:pt x="17" y="9"/>
                  </a:cubicBezTo>
                  <a:cubicBezTo>
                    <a:pt x="16" y="13"/>
                    <a:pt x="12" y="17"/>
                    <a:pt x="8" y="16"/>
                  </a:cubicBezTo>
                  <a:cubicBezTo>
                    <a:pt x="3" y="16"/>
                    <a:pt x="0" y="12"/>
                    <a:pt x="0" y="7"/>
                  </a:cubicBezTo>
                  <a:cubicBezTo>
                    <a:pt x="1" y="3"/>
                    <a:pt x="5" y="0"/>
                    <a:pt x="9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9" name="Freeform 32"/>
            <p:cNvSpPr>
              <a:spLocks/>
            </p:cNvSpPr>
            <p:nvPr/>
          </p:nvSpPr>
          <p:spPr bwMode="auto">
            <a:xfrm>
              <a:off x="255588" y="1035050"/>
              <a:ext cx="79375" cy="26988"/>
            </a:xfrm>
            <a:custGeom>
              <a:avLst/>
              <a:gdLst>
                <a:gd name="T0" fmla="*/ 2147483646 w 50"/>
                <a:gd name="T1" fmla="*/ 2147483646 h 17"/>
                <a:gd name="T2" fmla="*/ 2147483646 w 50"/>
                <a:gd name="T3" fmla="*/ 2147483646 h 17"/>
                <a:gd name="T4" fmla="*/ 0 w 50"/>
                <a:gd name="T5" fmla="*/ 2147483646 h 17"/>
                <a:gd name="T6" fmla="*/ 0 w 50"/>
                <a:gd name="T7" fmla="*/ 0 h 17"/>
                <a:gd name="T8" fmla="*/ 2147483646 w 50"/>
                <a:gd name="T9" fmla="*/ 2147483646 h 1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" h="17">
                  <a:moveTo>
                    <a:pt x="50" y="5"/>
                  </a:moveTo>
                  <a:lnTo>
                    <a:pt x="50" y="17"/>
                  </a:lnTo>
                  <a:lnTo>
                    <a:pt x="0" y="12"/>
                  </a:lnTo>
                  <a:lnTo>
                    <a:pt x="0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0" name="Freeform 33"/>
            <p:cNvSpPr>
              <a:spLocks/>
            </p:cNvSpPr>
            <p:nvPr/>
          </p:nvSpPr>
          <p:spPr bwMode="auto">
            <a:xfrm>
              <a:off x="233363" y="1111250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6" y="2"/>
                  </a:moveTo>
                  <a:cubicBezTo>
                    <a:pt x="10" y="0"/>
                    <a:pt x="15" y="2"/>
                    <a:pt x="17" y="6"/>
                  </a:cubicBezTo>
                  <a:cubicBezTo>
                    <a:pt x="19" y="10"/>
                    <a:pt x="17" y="15"/>
                    <a:pt x="13" y="17"/>
                  </a:cubicBezTo>
                  <a:cubicBezTo>
                    <a:pt x="9" y="19"/>
                    <a:pt x="4" y="17"/>
                    <a:pt x="2" y="13"/>
                  </a:cubicBezTo>
                  <a:cubicBezTo>
                    <a:pt x="0" y="9"/>
                    <a:pt x="2" y="4"/>
                    <a:pt x="6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1" name="Freeform 34"/>
            <p:cNvSpPr>
              <a:spLocks/>
            </p:cNvSpPr>
            <p:nvPr/>
          </p:nvSpPr>
          <p:spPr bwMode="auto">
            <a:xfrm>
              <a:off x="263525" y="1103313"/>
              <a:ext cx="77788" cy="49213"/>
            </a:xfrm>
            <a:custGeom>
              <a:avLst/>
              <a:gdLst>
                <a:gd name="T0" fmla="*/ 2147483646 w 49"/>
                <a:gd name="T1" fmla="*/ 0 h 31"/>
                <a:gd name="T2" fmla="*/ 2147483646 w 49"/>
                <a:gd name="T3" fmla="*/ 2147483646 h 31"/>
                <a:gd name="T4" fmla="*/ 2147483646 w 49"/>
                <a:gd name="T5" fmla="*/ 2147483646 h 31"/>
                <a:gd name="T6" fmla="*/ 0 w 49"/>
                <a:gd name="T7" fmla="*/ 2147483646 h 31"/>
                <a:gd name="T8" fmla="*/ 2147483646 w 49"/>
                <a:gd name="T9" fmla="*/ 0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9" h="31">
                  <a:moveTo>
                    <a:pt x="45" y="0"/>
                  </a:moveTo>
                  <a:lnTo>
                    <a:pt x="49" y="12"/>
                  </a:lnTo>
                  <a:lnTo>
                    <a:pt x="4" y="31"/>
                  </a:lnTo>
                  <a:lnTo>
                    <a:pt x="0" y="21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2" name="Freeform 35"/>
            <p:cNvSpPr>
              <a:spLocks/>
            </p:cNvSpPr>
            <p:nvPr/>
          </p:nvSpPr>
          <p:spPr bwMode="auto">
            <a:xfrm>
              <a:off x="288925" y="1196975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4" y="4"/>
                  </a:moveTo>
                  <a:cubicBezTo>
                    <a:pt x="7" y="1"/>
                    <a:pt x="12" y="0"/>
                    <a:pt x="15" y="4"/>
                  </a:cubicBezTo>
                  <a:cubicBezTo>
                    <a:pt x="19" y="7"/>
                    <a:pt x="19" y="12"/>
                    <a:pt x="15" y="15"/>
                  </a:cubicBezTo>
                  <a:cubicBezTo>
                    <a:pt x="12" y="18"/>
                    <a:pt x="7" y="19"/>
                    <a:pt x="4" y="15"/>
                  </a:cubicBezTo>
                  <a:cubicBezTo>
                    <a:pt x="1" y="12"/>
                    <a:pt x="0" y="7"/>
                    <a:pt x="4" y="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3" name="Freeform 36"/>
            <p:cNvSpPr>
              <a:spLocks/>
            </p:cNvSpPr>
            <p:nvPr/>
          </p:nvSpPr>
          <p:spPr bwMode="auto">
            <a:xfrm>
              <a:off x="319088" y="1171575"/>
              <a:ext cx="63500" cy="66675"/>
            </a:xfrm>
            <a:custGeom>
              <a:avLst/>
              <a:gdLst>
                <a:gd name="T0" fmla="*/ 2147483646 w 40"/>
                <a:gd name="T1" fmla="*/ 0 h 42"/>
                <a:gd name="T2" fmla="*/ 2147483646 w 40"/>
                <a:gd name="T3" fmla="*/ 2147483646 h 42"/>
                <a:gd name="T4" fmla="*/ 2147483646 w 40"/>
                <a:gd name="T5" fmla="*/ 2147483646 h 42"/>
                <a:gd name="T6" fmla="*/ 0 w 40"/>
                <a:gd name="T7" fmla="*/ 2147483646 h 42"/>
                <a:gd name="T8" fmla="*/ 2147483646 w 40"/>
                <a:gd name="T9" fmla="*/ 0 h 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0" h="42">
                  <a:moveTo>
                    <a:pt x="33" y="0"/>
                  </a:moveTo>
                  <a:lnTo>
                    <a:pt x="40" y="7"/>
                  </a:lnTo>
                  <a:lnTo>
                    <a:pt x="7" y="42"/>
                  </a:lnTo>
                  <a:lnTo>
                    <a:pt x="0" y="35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4" name="Freeform 37"/>
            <p:cNvSpPr>
              <a:spLocks/>
            </p:cNvSpPr>
            <p:nvPr/>
          </p:nvSpPr>
          <p:spPr bwMode="auto">
            <a:xfrm>
              <a:off x="488950" y="1230313"/>
              <a:ext cx="66675" cy="68263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1" y="11"/>
                  </a:moveTo>
                  <a:cubicBezTo>
                    <a:pt x="0" y="6"/>
                    <a:pt x="3" y="2"/>
                    <a:pt x="7" y="1"/>
                  </a:cubicBezTo>
                  <a:cubicBezTo>
                    <a:pt x="12" y="0"/>
                    <a:pt x="16" y="3"/>
                    <a:pt x="17" y="7"/>
                  </a:cubicBezTo>
                  <a:cubicBezTo>
                    <a:pt x="18" y="12"/>
                    <a:pt x="15" y="16"/>
                    <a:pt x="11" y="17"/>
                  </a:cubicBezTo>
                  <a:cubicBezTo>
                    <a:pt x="6" y="18"/>
                    <a:pt x="2" y="15"/>
                    <a:pt x="1" y="11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5" name="Freeform 38"/>
            <p:cNvSpPr>
              <a:spLocks/>
            </p:cNvSpPr>
            <p:nvPr/>
          </p:nvSpPr>
          <p:spPr bwMode="auto">
            <a:xfrm>
              <a:off x="495300" y="1185863"/>
              <a:ext cx="34925" cy="82550"/>
            </a:xfrm>
            <a:custGeom>
              <a:avLst/>
              <a:gdLst>
                <a:gd name="T0" fmla="*/ 0 w 22"/>
                <a:gd name="T1" fmla="*/ 2147483646 h 52"/>
                <a:gd name="T2" fmla="*/ 2147483646 w 22"/>
                <a:gd name="T3" fmla="*/ 0 h 52"/>
                <a:gd name="T4" fmla="*/ 2147483646 w 22"/>
                <a:gd name="T5" fmla="*/ 2147483646 h 52"/>
                <a:gd name="T6" fmla="*/ 2147483646 w 22"/>
                <a:gd name="T7" fmla="*/ 2147483646 h 52"/>
                <a:gd name="T8" fmla="*/ 0 w 22"/>
                <a:gd name="T9" fmla="*/ 2147483646 h 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2" h="52">
                  <a:moveTo>
                    <a:pt x="0" y="2"/>
                  </a:moveTo>
                  <a:lnTo>
                    <a:pt x="10" y="0"/>
                  </a:lnTo>
                  <a:lnTo>
                    <a:pt x="22" y="50"/>
                  </a:lnTo>
                  <a:lnTo>
                    <a:pt x="10" y="52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6" name="Freeform 39"/>
            <p:cNvSpPr>
              <a:spLocks/>
            </p:cNvSpPr>
            <p:nvPr/>
          </p:nvSpPr>
          <p:spPr bwMode="auto">
            <a:xfrm>
              <a:off x="393700" y="1249363"/>
              <a:ext cx="65088" cy="68263"/>
            </a:xfrm>
            <a:custGeom>
              <a:avLst/>
              <a:gdLst>
                <a:gd name="T0" fmla="*/ 0 w 17"/>
                <a:gd name="T1" fmla="*/ 2147483646 h 18"/>
                <a:gd name="T2" fmla="*/ 2147483646 w 17"/>
                <a:gd name="T3" fmla="*/ 2147483646 h 18"/>
                <a:gd name="T4" fmla="*/ 2147483646 w 17"/>
                <a:gd name="T5" fmla="*/ 2147483646 h 18"/>
                <a:gd name="T6" fmla="*/ 2147483646 w 17"/>
                <a:gd name="T7" fmla="*/ 2147483646 h 18"/>
                <a:gd name="T8" fmla="*/ 0 w 17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7" h="18">
                  <a:moveTo>
                    <a:pt x="0" y="8"/>
                  </a:moveTo>
                  <a:cubicBezTo>
                    <a:pt x="1" y="3"/>
                    <a:pt x="5" y="0"/>
                    <a:pt x="9" y="1"/>
                  </a:cubicBezTo>
                  <a:cubicBezTo>
                    <a:pt x="14" y="1"/>
                    <a:pt x="17" y="5"/>
                    <a:pt x="17" y="10"/>
                  </a:cubicBezTo>
                  <a:cubicBezTo>
                    <a:pt x="16" y="14"/>
                    <a:pt x="12" y="18"/>
                    <a:pt x="8" y="17"/>
                  </a:cubicBezTo>
                  <a:cubicBezTo>
                    <a:pt x="3" y="16"/>
                    <a:pt x="0" y="12"/>
                    <a:pt x="0" y="8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7" name="Freeform 40"/>
            <p:cNvSpPr>
              <a:spLocks/>
            </p:cNvSpPr>
            <p:nvPr/>
          </p:nvSpPr>
          <p:spPr bwMode="auto">
            <a:xfrm>
              <a:off x="417513" y="1204913"/>
              <a:ext cx="25400" cy="79375"/>
            </a:xfrm>
            <a:custGeom>
              <a:avLst/>
              <a:gdLst>
                <a:gd name="T0" fmla="*/ 2147483646 w 16"/>
                <a:gd name="T1" fmla="*/ 0 h 50"/>
                <a:gd name="T2" fmla="*/ 2147483646 w 16"/>
                <a:gd name="T3" fmla="*/ 0 h 50"/>
                <a:gd name="T4" fmla="*/ 2147483646 w 16"/>
                <a:gd name="T5" fmla="*/ 2147483646 h 50"/>
                <a:gd name="T6" fmla="*/ 0 w 16"/>
                <a:gd name="T7" fmla="*/ 2147483646 h 50"/>
                <a:gd name="T8" fmla="*/ 2147483646 w 16"/>
                <a:gd name="T9" fmla="*/ 0 h 5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" h="50">
                  <a:moveTo>
                    <a:pt x="4" y="0"/>
                  </a:moveTo>
                  <a:lnTo>
                    <a:pt x="16" y="0"/>
                  </a:lnTo>
                  <a:lnTo>
                    <a:pt x="9" y="50"/>
                  </a:lnTo>
                  <a:lnTo>
                    <a:pt x="0" y="50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8" name="Freeform 41"/>
            <p:cNvSpPr>
              <a:spLocks/>
            </p:cNvSpPr>
            <p:nvPr/>
          </p:nvSpPr>
          <p:spPr bwMode="auto">
            <a:xfrm>
              <a:off x="585788" y="1152525"/>
              <a:ext cx="71438" cy="71438"/>
            </a:xfrm>
            <a:custGeom>
              <a:avLst/>
              <a:gdLst>
                <a:gd name="T0" fmla="*/ 2147483646 w 19"/>
                <a:gd name="T1" fmla="*/ 2147483646 h 19"/>
                <a:gd name="T2" fmla="*/ 2147483646 w 19"/>
                <a:gd name="T3" fmla="*/ 2147483646 h 19"/>
                <a:gd name="T4" fmla="*/ 2147483646 w 19"/>
                <a:gd name="T5" fmla="*/ 2147483646 h 19"/>
                <a:gd name="T6" fmla="*/ 2147483646 w 19"/>
                <a:gd name="T7" fmla="*/ 2147483646 h 19"/>
                <a:gd name="T8" fmla="*/ 2147483646 w 19"/>
                <a:gd name="T9" fmla="*/ 2147483646 h 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9">
                  <a:moveTo>
                    <a:pt x="4" y="16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6" y="1"/>
                    <a:pt x="12" y="0"/>
                    <a:pt x="15" y="4"/>
                  </a:cubicBezTo>
                  <a:cubicBezTo>
                    <a:pt x="18" y="7"/>
                    <a:pt x="19" y="12"/>
                    <a:pt x="15" y="15"/>
                  </a:cubicBezTo>
                  <a:cubicBezTo>
                    <a:pt x="12" y="18"/>
                    <a:pt x="7" y="19"/>
                    <a:pt x="4" y="16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9" name="Freeform 42"/>
            <p:cNvSpPr>
              <a:spLocks/>
            </p:cNvSpPr>
            <p:nvPr/>
          </p:nvSpPr>
          <p:spPr bwMode="auto">
            <a:xfrm>
              <a:off x="555625" y="1128713"/>
              <a:ext cx="71438" cy="68263"/>
            </a:xfrm>
            <a:custGeom>
              <a:avLst/>
              <a:gdLst>
                <a:gd name="T0" fmla="*/ 0 w 45"/>
                <a:gd name="T1" fmla="*/ 2147483646 h 43"/>
                <a:gd name="T2" fmla="*/ 2147483646 w 45"/>
                <a:gd name="T3" fmla="*/ 0 h 43"/>
                <a:gd name="T4" fmla="*/ 2147483646 w 45"/>
                <a:gd name="T5" fmla="*/ 2147483646 h 43"/>
                <a:gd name="T6" fmla="*/ 2147483646 w 45"/>
                <a:gd name="T7" fmla="*/ 2147483646 h 43"/>
                <a:gd name="T8" fmla="*/ 0 w 45"/>
                <a:gd name="T9" fmla="*/ 2147483646 h 4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" h="43">
                  <a:moveTo>
                    <a:pt x="0" y="8"/>
                  </a:moveTo>
                  <a:lnTo>
                    <a:pt x="7" y="0"/>
                  </a:lnTo>
                  <a:lnTo>
                    <a:pt x="45" y="34"/>
                  </a:lnTo>
                  <a:lnTo>
                    <a:pt x="38" y="43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0" name="Freeform 43"/>
            <p:cNvSpPr>
              <a:spLocks/>
            </p:cNvSpPr>
            <p:nvPr/>
          </p:nvSpPr>
          <p:spPr bwMode="auto">
            <a:xfrm>
              <a:off x="642938" y="1081088"/>
              <a:ext cx="71438" cy="66675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5" y="16"/>
                  </a:moveTo>
                  <a:cubicBezTo>
                    <a:pt x="1" y="14"/>
                    <a:pt x="0" y="9"/>
                    <a:pt x="2" y="5"/>
                  </a:cubicBezTo>
                  <a:cubicBezTo>
                    <a:pt x="4" y="1"/>
                    <a:pt x="9" y="0"/>
                    <a:pt x="13" y="2"/>
                  </a:cubicBezTo>
                  <a:cubicBezTo>
                    <a:pt x="17" y="4"/>
                    <a:pt x="19" y="9"/>
                    <a:pt x="16" y="13"/>
                  </a:cubicBezTo>
                  <a:cubicBezTo>
                    <a:pt x="14" y="17"/>
                    <a:pt x="9" y="18"/>
                    <a:pt x="5" y="16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1" name="Freeform 44"/>
            <p:cNvSpPr>
              <a:spLocks/>
            </p:cNvSpPr>
            <p:nvPr/>
          </p:nvSpPr>
          <p:spPr bwMode="auto">
            <a:xfrm>
              <a:off x="604838" y="1065213"/>
              <a:ext cx="74613" cy="57150"/>
            </a:xfrm>
            <a:custGeom>
              <a:avLst/>
              <a:gdLst>
                <a:gd name="T0" fmla="*/ 0 w 47"/>
                <a:gd name="T1" fmla="*/ 2147483646 h 36"/>
                <a:gd name="T2" fmla="*/ 2147483646 w 47"/>
                <a:gd name="T3" fmla="*/ 0 h 36"/>
                <a:gd name="T4" fmla="*/ 2147483646 w 47"/>
                <a:gd name="T5" fmla="*/ 2147483646 h 36"/>
                <a:gd name="T6" fmla="*/ 2147483646 w 47"/>
                <a:gd name="T7" fmla="*/ 2147483646 h 36"/>
                <a:gd name="T8" fmla="*/ 0 w 47"/>
                <a:gd name="T9" fmla="*/ 2147483646 h 3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7" h="36">
                  <a:moveTo>
                    <a:pt x="0" y="10"/>
                  </a:moveTo>
                  <a:lnTo>
                    <a:pt x="5" y="0"/>
                  </a:lnTo>
                  <a:lnTo>
                    <a:pt x="47" y="26"/>
                  </a:lnTo>
                  <a:lnTo>
                    <a:pt x="43" y="36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2" name="Freeform 45"/>
            <p:cNvSpPr>
              <a:spLocks/>
            </p:cNvSpPr>
            <p:nvPr/>
          </p:nvSpPr>
          <p:spPr bwMode="auto">
            <a:xfrm>
              <a:off x="679450" y="985838"/>
              <a:ext cx="68263" cy="68263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7" y="17"/>
                  </a:moveTo>
                  <a:cubicBezTo>
                    <a:pt x="3" y="16"/>
                    <a:pt x="0" y="11"/>
                    <a:pt x="1" y="7"/>
                  </a:cubicBezTo>
                  <a:cubicBezTo>
                    <a:pt x="2" y="3"/>
                    <a:pt x="7" y="0"/>
                    <a:pt x="11" y="1"/>
                  </a:cubicBezTo>
                  <a:cubicBezTo>
                    <a:pt x="15" y="2"/>
                    <a:pt x="18" y="6"/>
                    <a:pt x="17" y="10"/>
                  </a:cubicBezTo>
                  <a:cubicBezTo>
                    <a:pt x="16" y="15"/>
                    <a:pt x="12" y="18"/>
                    <a:pt x="7" y="17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3" name="Freeform 46"/>
            <p:cNvSpPr>
              <a:spLocks/>
            </p:cNvSpPr>
            <p:nvPr/>
          </p:nvSpPr>
          <p:spPr bwMode="auto">
            <a:xfrm>
              <a:off x="635000" y="993775"/>
              <a:ext cx="82550" cy="33338"/>
            </a:xfrm>
            <a:custGeom>
              <a:avLst/>
              <a:gdLst>
                <a:gd name="T0" fmla="*/ 0 w 52"/>
                <a:gd name="T1" fmla="*/ 2147483646 h 21"/>
                <a:gd name="T2" fmla="*/ 2147483646 w 52"/>
                <a:gd name="T3" fmla="*/ 0 h 21"/>
                <a:gd name="T4" fmla="*/ 2147483646 w 52"/>
                <a:gd name="T5" fmla="*/ 2147483646 h 21"/>
                <a:gd name="T6" fmla="*/ 2147483646 w 52"/>
                <a:gd name="T7" fmla="*/ 2147483646 h 21"/>
                <a:gd name="T8" fmla="*/ 0 w 52"/>
                <a:gd name="T9" fmla="*/ 2147483646 h 2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2" h="21">
                  <a:moveTo>
                    <a:pt x="0" y="12"/>
                  </a:moveTo>
                  <a:lnTo>
                    <a:pt x="2" y="0"/>
                  </a:lnTo>
                  <a:lnTo>
                    <a:pt x="52" y="12"/>
                  </a:lnTo>
                  <a:lnTo>
                    <a:pt x="50" y="21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4" name="Freeform 47"/>
            <p:cNvSpPr>
              <a:spLocks/>
            </p:cNvSpPr>
            <p:nvPr/>
          </p:nvSpPr>
          <p:spPr bwMode="auto">
            <a:xfrm>
              <a:off x="679450" y="866775"/>
              <a:ext cx="68263" cy="66675"/>
            </a:xfrm>
            <a:custGeom>
              <a:avLst/>
              <a:gdLst>
                <a:gd name="T0" fmla="*/ 2147483646 w 18"/>
                <a:gd name="T1" fmla="*/ 2147483646 h 18"/>
                <a:gd name="T2" fmla="*/ 2147483646 w 18"/>
                <a:gd name="T3" fmla="*/ 2147483646 h 18"/>
                <a:gd name="T4" fmla="*/ 2147483646 w 18"/>
                <a:gd name="T5" fmla="*/ 2147483646 h 18"/>
                <a:gd name="T6" fmla="*/ 2147483646 w 18"/>
                <a:gd name="T7" fmla="*/ 2147483646 h 18"/>
                <a:gd name="T8" fmla="*/ 2147483646 w 18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8" h="18">
                  <a:moveTo>
                    <a:pt x="12" y="17"/>
                  </a:moveTo>
                  <a:cubicBezTo>
                    <a:pt x="8" y="18"/>
                    <a:pt x="3" y="16"/>
                    <a:pt x="1" y="12"/>
                  </a:cubicBezTo>
                  <a:cubicBezTo>
                    <a:pt x="0" y="8"/>
                    <a:pt x="1" y="3"/>
                    <a:pt x="6" y="1"/>
                  </a:cubicBezTo>
                  <a:cubicBezTo>
                    <a:pt x="10" y="0"/>
                    <a:pt x="15" y="2"/>
                    <a:pt x="16" y="6"/>
                  </a:cubicBezTo>
                  <a:cubicBezTo>
                    <a:pt x="18" y="10"/>
                    <a:pt x="16" y="15"/>
                    <a:pt x="12" y="17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5" name="Freeform 48"/>
            <p:cNvSpPr>
              <a:spLocks/>
            </p:cNvSpPr>
            <p:nvPr/>
          </p:nvSpPr>
          <p:spPr bwMode="auto">
            <a:xfrm>
              <a:off x="638175" y="892175"/>
              <a:ext cx="79375" cy="49213"/>
            </a:xfrm>
            <a:custGeom>
              <a:avLst/>
              <a:gdLst>
                <a:gd name="T0" fmla="*/ 2147483646 w 50"/>
                <a:gd name="T1" fmla="*/ 2147483646 h 31"/>
                <a:gd name="T2" fmla="*/ 0 w 50"/>
                <a:gd name="T3" fmla="*/ 2147483646 h 31"/>
                <a:gd name="T4" fmla="*/ 2147483646 w 50"/>
                <a:gd name="T5" fmla="*/ 0 h 31"/>
                <a:gd name="T6" fmla="*/ 2147483646 w 50"/>
                <a:gd name="T7" fmla="*/ 2147483646 h 31"/>
                <a:gd name="T8" fmla="*/ 2147483646 w 50"/>
                <a:gd name="T9" fmla="*/ 2147483646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0" h="31">
                  <a:moveTo>
                    <a:pt x="5" y="31"/>
                  </a:moveTo>
                  <a:lnTo>
                    <a:pt x="0" y="19"/>
                  </a:lnTo>
                  <a:lnTo>
                    <a:pt x="45" y="0"/>
                  </a:lnTo>
                  <a:lnTo>
                    <a:pt x="50" y="10"/>
                  </a:lnTo>
                  <a:lnTo>
                    <a:pt x="5" y="31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6" name="Freeform 49"/>
            <p:cNvSpPr>
              <a:spLocks/>
            </p:cNvSpPr>
            <p:nvPr/>
          </p:nvSpPr>
          <p:spPr bwMode="auto">
            <a:xfrm>
              <a:off x="615950" y="776288"/>
              <a:ext cx="71438" cy="66675"/>
            </a:xfrm>
            <a:custGeom>
              <a:avLst/>
              <a:gdLst>
                <a:gd name="T0" fmla="*/ 2147483646 w 19"/>
                <a:gd name="T1" fmla="*/ 2147483646 h 18"/>
                <a:gd name="T2" fmla="*/ 2147483646 w 19"/>
                <a:gd name="T3" fmla="*/ 2147483646 h 18"/>
                <a:gd name="T4" fmla="*/ 2147483646 w 19"/>
                <a:gd name="T5" fmla="*/ 2147483646 h 18"/>
                <a:gd name="T6" fmla="*/ 2147483646 w 19"/>
                <a:gd name="T7" fmla="*/ 2147483646 h 18"/>
                <a:gd name="T8" fmla="*/ 2147483646 w 19"/>
                <a:gd name="T9" fmla="*/ 2147483646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" h="18">
                  <a:moveTo>
                    <a:pt x="16" y="13"/>
                  </a:moveTo>
                  <a:cubicBezTo>
                    <a:pt x="14" y="17"/>
                    <a:pt x="9" y="18"/>
                    <a:pt x="5" y="16"/>
                  </a:cubicBezTo>
                  <a:cubicBezTo>
                    <a:pt x="1" y="14"/>
                    <a:pt x="0" y="9"/>
                    <a:pt x="2" y="5"/>
                  </a:cubicBezTo>
                  <a:cubicBezTo>
                    <a:pt x="4" y="1"/>
                    <a:pt x="9" y="0"/>
                    <a:pt x="13" y="2"/>
                  </a:cubicBezTo>
                  <a:cubicBezTo>
                    <a:pt x="17" y="4"/>
                    <a:pt x="19" y="9"/>
                    <a:pt x="16" y="13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7" name="Freeform 50"/>
            <p:cNvSpPr>
              <a:spLocks/>
            </p:cNvSpPr>
            <p:nvPr/>
          </p:nvSpPr>
          <p:spPr bwMode="auto">
            <a:xfrm>
              <a:off x="604838" y="806450"/>
              <a:ext cx="57150" cy="77788"/>
            </a:xfrm>
            <a:custGeom>
              <a:avLst/>
              <a:gdLst>
                <a:gd name="T0" fmla="*/ 2147483646 w 36"/>
                <a:gd name="T1" fmla="*/ 2147483646 h 49"/>
                <a:gd name="T2" fmla="*/ 0 w 36"/>
                <a:gd name="T3" fmla="*/ 2147483646 h 49"/>
                <a:gd name="T4" fmla="*/ 2147483646 w 36"/>
                <a:gd name="T5" fmla="*/ 0 h 49"/>
                <a:gd name="T6" fmla="*/ 2147483646 w 36"/>
                <a:gd name="T7" fmla="*/ 2147483646 h 49"/>
                <a:gd name="T8" fmla="*/ 2147483646 w 36"/>
                <a:gd name="T9" fmla="*/ 2147483646 h 4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6" h="49">
                  <a:moveTo>
                    <a:pt x="10" y="49"/>
                  </a:moveTo>
                  <a:lnTo>
                    <a:pt x="0" y="42"/>
                  </a:lnTo>
                  <a:lnTo>
                    <a:pt x="24" y="0"/>
                  </a:lnTo>
                  <a:lnTo>
                    <a:pt x="36" y="4"/>
                  </a:lnTo>
                  <a:lnTo>
                    <a:pt x="10" y="49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88" name="Oval 51"/>
            <p:cNvSpPr>
              <a:spLocks noChangeArrowheads="1"/>
            </p:cNvSpPr>
            <p:nvPr/>
          </p:nvSpPr>
          <p:spPr bwMode="auto">
            <a:xfrm>
              <a:off x="4584700" y="2032000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89" name="Oval 52"/>
            <p:cNvSpPr>
              <a:spLocks noChangeArrowheads="1"/>
            </p:cNvSpPr>
            <p:nvPr/>
          </p:nvSpPr>
          <p:spPr bwMode="auto">
            <a:xfrm>
              <a:off x="4460875" y="2032000"/>
              <a:ext cx="52388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0" name="Oval 53"/>
            <p:cNvSpPr>
              <a:spLocks noChangeArrowheads="1"/>
            </p:cNvSpPr>
            <p:nvPr/>
          </p:nvSpPr>
          <p:spPr bwMode="auto">
            <a:xfrm>
              <a:off x="4641850" y="2130425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1" name="Oval 54"/>
            <p:cNvSpPr>
              <a:spLocks noChangeArrowheads="1"/>
            </p:cNvSpPr>
            <p:nvPr/>
          </p:nvSpPr>
          <p:spPr bwMode="auto">
            <a:xfrm>
              <a:off x="4641850" y="2325688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2" name="Oval 55"/>
            <p:cNvSpPr>
              <a:spLocks noChangeArrowheads="1"/>
            </p:cNvSpPr>
            <p:nvPr/>
          </p:nvSpPr>
          <p:spPr bwMode="auto">
            <a:xfrm>
              <a:off x="4757738" y="2325688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3" name="Oval 56"/>
            <p:cNvSpPr>
              <a:spLocks noChangeArrowheads="1"/>
            </p:cNvSpPr>
            <p:nvPr/>
          </p:nvSpPr>
          <p:spPr bwMode="auto">
            <a:xfrm>
              <a:off x="4405313" y="2130425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4" name="Oval 57"/>
            <p:cNvSpPr>
              <a:spLocks noChangeArrowheads="1"/>
            </p:cNvSpPr>
            <p:nvPr/>
          </p:nvSpPr>
          <p:spPr bwMode="auto">
            <a:xfrm>
              <a:off x="4292600" y="2130425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5" name="Oval 58"/>
            <p:cNvSpPr>
              <a:spLocks noChangeArrowheads="1"/>
            </p:cNvSpPr>
            <p:nvPr/>
          </p:nvSpPr>
          <p:spPr bwMode="auto">
            <a:xfrm>
              <a:off x="4405313" y="2325688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6" name="Oval 59"/>
            <p:cNvSpPr>
              <a:spLocks noChangeArrowheads="1"/>
            </p:cNvSpPr>
            <p:nvPr/>
          </p:nvSpPr>
          <p:spPr bwMode="auto">
            <a:xfrm>
              <a:off x="4292600" y="2325688"/>
              <a:ext cx="47625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7" name="Oval 60"/>
            <p:cNvSpPr>
              <a:spLocks noChangeArrowheads="1"/>
            </p:cNvSpPr>
            <p:nvPr/>
          </p:nvSpPr>
          <p:spPr bwMode="auto">
            <a:xfrm>
              <a:off x="4757738" y="2130425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8" name="Oval 61"/>
            <p:cNvSpPr>
              <a:spLocks noChangeArrowheads="1"/>
            </p:cNvSpPr>
            <p:nvPr/>
          </p:nvSpPr>
          <p:spPr bwMode="auto">
            <a:xfrm>
              <a:off x="4584700" y="22288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499" name="Oval 62"/>
            <p:cNvSpPr>
              <a:spLocks noChangeArrowheads="1"/>
            </p:cNvSpPr>
            <p:nvPr/>
          </p:nvSpPr>
          <p:spPr bwMode="auto">
            <a:xfrm>
              <a:off x="4814888" y="22288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0" name="Oval 63"/>
            <p:cNvSpPr>
              <a:spLocks noChangeArrowheads="1"/>
            </p:cNvSpPr>
            <p:nvPr/>
          </p:nvSpPr>
          <p:spPr bwMode="auto">
            <a:xfrm>
              <a:off x="4460875" y="2228850"/>
              <a:ext cx="52388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1" name="Oval 64"/>
            <p:cNvSpPr>
              <a:spLocks noChangeArrowheads="1"/>
            </p:cNvSpPr>
            <p:nvPr/>
          </p:nvSpPr>
          <p:spPr bwMode="auto">
            <a:xfrm>
              <a:off x="4227513" y="22288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2" name="Oval 65"/>
            <p:cNvSpPr>
              <a:spLocks noChangeArrowheads="1"/>
            </p:cNvSpPr>
            <p:nvPr/>
          </p:nvSpPr>
          <p:spPr bwMode="auto">
            <a:xfrm>
              <a:off x="4641850" y="1935163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3" name="Oval 66"/>
            <p:cNvSpPr>
              <a:spLocks noChangeArrowheads="1"/>
            </p:cNvSpPr>
            <p:nvPr/>
          </p:nvSpPr>
          <p:spPr bwMode="auto">
            <a:xfrm>
              <a:off x="4405313" y="1935163"/>
              <a:ext cx="47625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4" name="Oval 67"/>
            <p:cNvSpPr>
              <a:spLocks noChangeArrowheads="1"/>
            </p:cNvSpPr>
            <p:nvPr/>
          </p:nvSpPr>
          <p:spPr bwMode="auto">
            <a:xfrm>
              <a:off x="4460875" y="1825625"/>
              <a:ext cx="52388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5" name="Oval 68"/>
            <p:cNvSpPr>
              <a:spLocks noChangeArrowheads="1"/>
            </p:cNvSpPr>
            <p:nvPr/>
          </p:nvSpPr>
          <p:spPr bwMode="auto">
            <a:xfrm>
              <a:off x="4584700" y="1825625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06" name="Freeform 69"/>
            <p:cNvSpPr>
              <a:spLocks/>
            </p:cNvSpPr>
            <p:nvPr/>
          </p:nvSpPr>
          <p:spPr bwMode="auto">
            <a:xfrm>
              <a:off x="4619625" y="2179638"/>
              <a:ext cx="36513" cy="44450"/>
            </a:xfrm>
            <a:custGeom>
              <a:avLst/>
              <a:gdLst>
                <a:gd name="T0" fmla="*/ 2147483646 w 10"/>
                <a:gd name="T1" fmla="*/ 0 h 12"/>
                <a:gd name="T2" fmla="*/ 0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2147483646 h 12"/>
                <a:gd name="T8" fmla="*/ 2147483646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6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3" y="11"/>
                    <a:pt x="4" y="1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7" y="1"/>
                    <a:pt x="6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7" name="Freeform 70"/>
            <p:cNvSpPr>
              <a:spLocks/>
            </p:cNvSpPr>
            <p:nvPr/>
          </p:nvSpPr>
          <p:spPr bwMode="auto">
            <a:xfrm>
              <a:off x="4441825" y="1982788"/>
              <a:ext cx="34925" cy="46038"/>
            </a:xfrm>
            <a:custGeom>
              <a:avLst/>
              <a:gdLst>
                <a:gd name="T0" fmla="*/ 2147483646 w 9"/>
                <a:gd name="T1" fmla="*/ 2147483646 h 12"/>
                <a:gd name="T2" fmla="*/ 2147483646 w 9"/>
                <a:gd name="T3" fmla="*/ 0 h 12"/>
                <a:gd name="T4" fmla="*/ 0 w 9"/>
                <a:gd name="T5" fmla="*/ 2147483646 h 12"/>
                <a:gd name="T6" fmla="*/ 2147483646 w 9"/>
                <a:gd name="T7" fmla="*/ 2147483646 h 12"/>
                <a:gd name="T8" fmla="*/ 2147483646 w 9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2">
                  <a:moveTo>
                    <a:pt x="9" y="1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2"/>
                    <a:pt x="0" y="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6" y="11"/>
                    <a:pt x="8" y="10"/>
                    <a:pt x="9" y="1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8" name="Freeform 71"/>
            <p:cNvSpPr>
              <a:spLocks/>
            </p:cNvSpPr>
            <p:nvPr/>
          </p:nvSpPr>
          <p:spPr bwMode="auto">
            <a:xfrm>
              <a:off x="4441825" y="2081213"/>
              <a:ext cx="38100" cy="46038"/>
            </a:xfrm>
            <a:custGeom>
              <a:avLst/>
              <a:gdLst>
                <a:gd name="T0" fmla="*/ 2147483646 w 10"/>
                <a:gd name="T1" fmla="*/ 2147483646 h 12"/>
                <a:gd name="T2" fmla="*/ 2147483646 w 10"/>
                <a:gd name="T3" fmla="*/ 2147483646 h 12"/>
                <a:gd name="T4" fmla="*/ 2147483646 w 10"/>
                <a:gd name="T5" fmla="*/ 0 h 12"/>
                <a:gd name="T6" fmla="*/ 0 w 10"/>
                <a:gd name="T7" fmla="*/ 2147483646 h 12"/>
                <a:gd name="T8" fmla="*/ 2147483646 w 10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4" y="12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8" y="2"/>
                    <a:pt x="7" y="1"/>
                    <a:pt x="6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1" y="10"/>
                    <a:pt x="3" y="11"/>
                    <a:pt x="4" y="1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09" name="Freeform 72"/>
            <p:cNvSpPr>
              <a:spLocks/>
            </p:cNvSpPr>
            <p:nvPr/>
          </p:nvSpPr>
          <p:spPr bwMode="auto">
            <a:xfrm>
              <a:off x="4521200" y="2051050"/>
              <a:ext cx="52388" cy="15875"/>
            </a:xfrm>
            <a:custGeom>
              <a:avLst/>
              <a:gdLst>
                <a:gd name="T0" fmla="*/ 2147483646 w 14"/>
                <a:gd name="T1" fmla="*/ 2147483646 h 4"/>
                <a:gd name="T2" fmla="*/ 2147483646 w 14"/>
                <a:gd name="T3" fmla="*/ 2147483646 h 4"/>
                <a:gd name="T4" fmla="*/ 2147483646 w 14"/>
                <a:gd name="T5" fmla="*/ 0 h 4"/>
                <a:gd name="T6" fmla="*/ 2147483646 w 14"/>
                <a:gd name="T7" fmla="*/ 0 h 4"/>
                <a:gd name="T8" fmla="*/ 2147483646 w 14"/>
                <a:gd name="T9" fmla="*/ 2147483646 h 4"/>
                <a:gd name="T10" fmla="*/ 0 w 14"/>
                <a:gd name="T11" fmla="*/ 2147483646 h 4"/>
                <a:gd name="T12" fmla="*/ 2147483646 w 14"/>
                <a:gd name="T13" fmla="*/ 214748364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cubicBezTo>
                    <a:pt x="14" y="4"/>
                    <a:pt x="14" y="3"/>
                    <a:pt x="14" y="2"/>
                  </a:cubicBezTo>
                  <a:cubicBezTo>
                    <a:pt x="14" y="1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1"/>
                    <a:pt x="1" y="2"/>
                  </a:cubicBezTo>
                  <a:cubicBezTo>
                    <a:pt x="1" y="3"/>
                    <a:pt x="1" y="4"/>
                    <a:pt x="0" y="4"/>
                  </a:cubicBezTo>
                  <a:lnTo>
                    <a:pt x="14" y="4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0" name="Freeform 73"/>
            <p:cNvSpPr>
              <a:spLocks/>
            </p:cNvSpPr>
            <p:nvPr/>
          </p:nvSpPr>
          <p:spPr bwMode="auto">
            <a:xfrm>
              <a:off x="4438650" y="1878013"/>
              <a:ext cx="41275" cy="52388"/>
            </a:xfrm>
            <a:custGeom>
              <a:avLst/>
              <a:gdLst>
                <a:gd name="T0" fmla="*/ 2147483646 w 11"/>
                <a:gd name="T1" fmla="*/ 2147483646 h 14"/>
                <a:gd name="T2" fmla="*/ 2147483646 w 11"/>
                <a:gd name="T3" fmla="*/ 2147483646 h 14"/>
                <a:gd name="T4" fmla="*/ 2147483646 w 11"/>
                <a:gd name="T5" fmla="*/ 0 h 14"/>
                <a:gd name="T6" fmla="*/ 0 w 11"/>
                <a:gd name="T7" fmla="*/ 2147483646 h 14"/>
                <a:gd name="T8" fmla="*/ 2147483646 w 11"/>
                <a:gd name="T9" fmla="*/ 2147483646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14">
                  <a:moveTo>
                    <a:pt x="4" y="14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9" y="2"/>
                    <a:pt x="8" y="1"/>
                    <a:pt x="7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" y="12"/>
                    <a:pt x="3" y="13"/>
                    <a:pt x="4" y="1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1" name="Freeform 74"/>
            <p:cNvSpPr>
              <a:spLocks/>
            </p:cNvSpPr>
            <p:nvPr/>
          </p:nvSpPr>
          <p:spPr bwMode="auto">
            <a:xfrm>
              <a:off x="4619625" y="1979613"/>
              <a:ext cx="33338" cy="46038"/>
            </a:xfrm>
            <a:custGeom>
              <a:avLst/>
              <a:gdLst>
                <a:gd name="T0" fmla="*/ 2147483646 w 9"/>
                <a:gd name="T1" fmla="*/ 2147483646 h 12"/>
                <a:gd name="T2" fmla="*/ 2147483646 w 9"/>
                <a:gd name="T3" fmla="*/ 2147483646 h 12"/>
                <a:gd name="T4" fmla="*/ 2147483646 w 9"/>
                <a:gd name="T5" fmla="*/ 0 h 12"/>
                <a:gd name="T6" fmla="*/ 0 w 9"/>
                <a:gd name="T7" fmla="*/ 2147483646 h 12"/>
                <a:gd name="T8" fmla="*/ 2147483646 w 9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2">
                  <a:moveTo>
                    <a:pt x="4" y="12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8" y="2"/>
                    <a:pt x="6" y="1"/>
                    <a:pt x="5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1"/>
                    <a:pt x="2" y="11"/>
                    <a:pt x="4" y="1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2" name="Freeform 75"/>
            <p:cNvSpPr>
              <a:spLocks/>
            </p:cNvSpPr>
            <p:nvPr/>
          </p:nvSpPr>
          <p:spPr bwMode="auto">
            <a:xfrm>
              <a:off x="4702175" y="2144713"/>
              <a:ext cx="44450" cy="19050"/>
            </a:xfrm>
            <a:custGeom>
              <a:avLst/>
              <a:gdLst>
                <a:gd name="T0" fmla="*/ 0 w 12"/>
                <a:gd name="T1" fmla="*/ 0 h 5"/>
                <a:gd name="T2" fmla="*/ 2147483646 w 12"/>
                <a:gd name="T3" fmla="*/ 2147483646 h 5"/>
                <a:gd name="T4" fmla="*/ 0 w 12"/>
                <a:gd name="T5" fmla="*/ 2147483646 h 5"/>
                <a:gd name="T6" fmla="*/ 2147483646 w 12"/>
                <a:gd name="T7" fmla="*/ 2147483646 h 5"/>
                <a:gd name="T8" fmla="*/ 2147483646 w 12"/>
                <a:gd name="T9" fmla="*/ 2147483646 h 5"/>
                <a:gd name="T10" fmla="*/ 2147483646 w 12"/>
                <a:gd name="T11" fmla="*/ 0 h 5"/>
                <a:gd name="T12" fmla="*/ 0 w 12"/>
                <a:gd name="T13" fmla="*/ 0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2" h="5">
                  <a:moveTo>
                    <a:pt x="0" y="0"/>
                  </a:moveTo>
                  <a:cubicBezTo>
                    <a:pt x="0" y="0"/>
                    <a:pt x="1" y="2"/>
                    <a:pt x="1" y="2"/>
                  </a:cubicBezTo>
                  <a:cubicBezTo>
                    <a:pt x="1" y="3"/>
                    <a:pt x="0" y="3"/>
                    <a:pt x="0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2" y="3"/>
                    <a:pt x="11" y="3"/>
                    <a:pt x="11" y="2"/>
                  </a:cubicBezTo>
                  <a:cubicBezTo>
                    <a:pt x="11" y="2"/>
                    <a:pt x="11" y="0"/>
                    <a:pt x="1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3" name="Freeform 76"/>
            <p:cNvSpPr>
              <a:spLocks/>
            </p:cNvSpPr>
            <p:nvPr/>
          </p:nvSpPr>
          <p:spPr bwMode="auto">
            <a:xfrm>
              <a:off x="4438650" y="2276475"/>
              <a:ext cx="38100" cy="46038"/>
            </a:xfrm>
            <a:custGeom>
              <a:avLst/>
              <a:gdLst>
                <a:gd name="T0" fmla="*/ 2147483646 w 10"/>
                <a:gd name="T1" fmla="*/ 0 h 12"/>
                <a:gd name="T2" fmla="*/ 0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2147483646 h 12"/>
                <a:gd name="T8" fmla="*/ 2147483646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6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0"/>
                    <a:pt x="3" y="11"/>
                    <a:pt x="4" y="1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8" y="2"/>
                    <a:pt x="7" y="1"/>
                    <a:pt x="6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4" name="Freeform 77"/>
            <p:cNvSpPr>
              <a:spLocks/>
            </p:cNvSpPr>
            <p:nvPr/>
          </p:nvSpPr>
          <p:spPr bwMode="auto">
            <a:xfrm>
              <a:off x="4614863" y="1881188"/>
              <a:ext cx="38100" cy="49213"/>
            </a:xfrm>
            <a:custGeom>
              <a:avLst/>
              <a:gdLst>
                <a:gd name="T0" fmla="*/ 2147483646 w 10"/>
                <a:gd name="T1" fmla="*/ 2147483646 h 13"/>
                <a:gd name="T2" fmla="*/ 2147483646 w 10"/>
                <a:gd name="T3" fmla="*/ 2147483646 h 13"/>
                <a:gd name="T4" fmla="*/ 2147483646 w 10"/>
                <a:gd name="T5" fmla="*/ 0 h 13"/>
                <a:gd name="T6" fmla="*/ 0 w 10"/>
                <a:gd name="T7" fmla="*/ 2147483646 h 13"/>
                <a:gd name="T8" fmla="*/ 2147483646 w 10"/>
                <a:gd name="T9" fmla="*/ 2147483646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3">
                  <a:moveTo>
                    <a:pt x="7" y="13"/>
                  </a:moveTo>
                  <a:cubicBezTo>
                    <a:pt x="8" y="12"/>
                    <a:pt x="9" y="11"/>
                    <a:pt x="10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1"/>
                    <a:pt x="0" y="1"/>
                  </a:cubicBezTo>
                  <a:lnTo>
                    <a:pt x="7" y="13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5" name="Freeform 78"/>
            <p:cNvSpPr>
              <a:spLocks/>
            </p:cNvSpPr>
            <p:nvPr/>
          </p:nvSpPr>
          <p:spPr bwMode="auto">
            <a:xfrm>
              <a:off x="4792663" y="2179638"/>
              <a:ext cx="36513" cy="44450"/>
            </a:xfrm>
            <a:custGeom>
              <a:avLst/>
              <a:gdLst>
                <a:gd name="T0" fmla="*/ 0 w 10"/>
                <a:gd name="T1" fmla="*/ 2147483646 h 12"/>
                <a:gd name="T2" fmla="*/ 2147483646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0 h 12"/>
                <a:gd name="T8" fmla="*/ 0 w 10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0" y="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7" y="11"/>
                    <a:pt x="8" y="10"/>
                    <a:pt x="10" y="1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2"/>
                    <a:pt x="0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6" name="Freeform 79"/>
            <p:cNvSpPr>
              <a:spLocks/>
            </p:cNvSpPr>
            <p:nvPr/>
          </p:nvSpPr>
          <p:spPr bwMode="auto">
            <a:xfrm>
              <a:off x="4438650" y="2179638"/>
              <a:ext cx="38100" cy="49213"/>
            </a:xfrm>
            <a:custGeom>
              <a:avLst/>
              <a:gdLst>
                <a:gd name="T0" fmla="*/ 2147483646 w 10"/>
                <a:gd name="T1" fmla="*/ 0 h 13"/>
                <a:gd name="T2" fmla="*/ 0 w 10"/>
                <a:gd name="T3" fmla="*/ 2147483646 h 13"/>
                <a:gd name="T4" fmla="*/ 2147483646 w 10"/>
                <a:gd name="T5" fmla="*/ 2147483646 h 13"/>
                <a:gd name="T6" fmla="*/ 2147483646 w 10"/>
                <a:gd name="T7" fmla="*/ 2147483646 h 13"/>
                <a:gd name="T8" fmla="*/ 2147483646 w 10"/>
                <a:gd name="T9" fmla="*/ 0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3">
                  <a:moveTo>
                    <a:pt x="4" y="0"/>
                  </a:moveTo>
                  <a:cubicBezTo>
                    <a:pt x="3" y="1"/>
                    <a:pt x="2" y="2"/>
                    <a:pt x="0" y="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1"/>
                    <a:pt x="8" y="10"/>
                    <a:pt x="10" y="1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7" name="Freeform 80"/>
            <p:cNvSpPr>
              <a:spLocks/>
            </p:cNvSpPr>
            <p:nvPr/>
          </p:nvSpPr>
          <p:spPr bwMode="auto">
            <a:xfrm>
              <a:off x="4619625" y="2281238"/>
              <a:ext cx="33338" cy="41275"/>
            </a:xfrm>
            <a:custGeom>
              <a:avLst/>
              <a:gdLst>
                <a:gd name="T0" fmla="*/ 2147483646 w 9"/>
                <a:gd name="T1" fmla="*/ 2147483646 h 11"/>
                <a:gd name="T2" fmla="*/ 2147483646 w 9"/>
                <a:gd name="T3" fmla="*/ 0 h 11"/>
                <a:gd name="T4" fmla="*/ 0 w 9"/>
                <a:gd name="T5" fmla="*/ 2147483646 h 11"/>
                <a:gd name="T6" fmla="*/ 2147483646 w 9"/>
                <a:gd name="T7" fmla="*/ 2147483646 h 11"/>
                <a:gd name="T8" fmla="*/ 2147483646 w 9"/>
                <a:gd name="T9" fmla="*/ 2147483646 h 1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1">
                  <a:moveTo>
                    <a:pt x="9" y="9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1" y="1"/>
                    <a:pt x="0" y="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0"/>
                    <a:pt x="8" y="10"/>
                    <a:pt x="9" y="9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8" name="Freeform 81"/>
            <p:cNvSpPr>
              <a:spLocks/>
            </p:cNvSpPr>
            <p:nvPr/>
          </p:nvSpPr>
          <p:spPr bwMode="auto">
            <a:xfrm>
              <a:off x="4521200" y="2251075"/>
              <a:ext cx="52388" cy="19050"/>
            </a:xfrm>
            <a:custGeom>
              <a:avLst/>
              <a:gdLst>
                <a:gd name="T0" fmla="*/ 2147483646 w 14"/>
                <a:gd name="T1" fmla="*/ 2147483646 h 5"/>
                <a:gd name="T2" fmla="*/ 2147483646 w 14"/>
                <a:gd name="T3" fmla="*/ 2147483646 h 5"/>
                <a:gd name="T4" fmla="*/ 2147483646 w 14"/>
                <a:gd name="T5" fmla="*/ 0 h 5"/>
                <a:gd name="T6" fmla="*/ 2147483646 w 14"/>
                <a:gd name="T7" fmla="*/ 0 h 5"/>
                <a:gd name="T8" fmla="*/ 2147483646 w 14"/>
                <a:gd name="T9" fmla="*/ 2147483646 h 5"/>
                <a:gd name="T10" fmla="*/ 0 w 14"/>
                <a:gd name="T11" fmla="*/ 2147483646 h 5"/>
                <a:gd name="T12" fmla="*/ 2147483646 w 14"/>
                <a:gd name="T13" fmla="*/ 2147483646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" h="5">
                  <a:moveTo>
                    <a:pt x="14" y="5"/>
                  </a:moveTo>
                  <a:cubicBezTo>
                    <a:pt x="14" y="3"/>
                    <a:pt x="14" y="3"/>
                    <a:pt x="14" y="2"/>
                  </a:cubicBezTo>
                  <a:cubicBezTo>
                    <a:pt x="14" y="2"/>
                    <a:pt x="14" y="0"/>
                    <a:pt x="1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2"/>
                    <a:pt x="1" y="2"/>
                  </a:cubicBezTo>
                  <a:cubicBezTo>
                    <a:pt x="1" y="3"/>
                    <a:pt x="1" y="3"/>
                    <a:pt x="0" y="5"/>
                  </a:cubicBezTo>
                  <a:lnTo>
                    <a:pt x="14" y="5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19" name="Freeform 82"/>
            <p:cNvSpPr>
              <a:spLocks/>
            </p:cNvSpPr>
            <p:nvPr/>
          </p:nvSpPr>
          <p:spPr bwMode="auto">
            <a:xfrm>
              <a:off x="4795838" y="2281238"/>
              <a:ext cx="33338" cy="44450"/>
            </a:xfrm>
            <a:custGeom>
              <a:avLst/>
              <a:gdLst>
                <a:gd name="T0" fmla="*/ 2147483646 w 9"/>
                <a:gd name="T1" fmla="*/ 0 h 12"/>
                <a:gd name="T2" fmla="*/ 0 w 9"/>
                <a:gd name="T3" fmla="*/ 2147483646 h 12"/>
                <a:gd name="T4" fmla="*/ 2147483646 w 9"/>
                <a:gd name="T5" fmla="*/ 2147483646 h 12"/>
                <a:gd name="T6" fmla="*/ 2147483646 w 9"/>
                <a:gd name="T7" fmla="*/ 2147483646 h 12"/>
                <a:gd name="T8" fmla="*/ 2147483646 w 9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" h="12">
                  <a:moveTo>
                    <a:pt x="5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2" y="11"/>
                    <a:pt x="3" y="12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1"/>
                    <a:pt x="6" y="1"/>
                    <a:pt x="5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0" name="Freeform 83"/>
            <p:cNvSpPr>
              <a:spLocks/>
            </p:cNvSpPr>
            <p:nvPr/>
          </p:nvSpPr>
          <p:spPr bwMode="auto">
            <a:xfrm>
              <a:off x="4352925" y="2341563"/>
              <a:ext cx="41275" cy="14288"/>
            </a:xfrm>
            <a:custGeom>
              <a:avLst/>
              <a:gdLst>
                <a:gd name="T0" fmla="*/ 2147483646 w 11"/>
                <a:gd name="T1" fmla="*/ 2147483646 h 4"/>
                <a:gd name="T2" fmla="*/ 2147483646 w 11"/>
                <a:gd name="T3" fmla="*/ 2147483646 h 4"/>
                <a:gd name="T4" fmla="*/ 2147483646 w 11"/>
                <a:gd name="T5" fmla="*/ 0 h 4"/>
                <a:gd name="T6" fmla="*/ 0 w 11"/>
                <a:gd name="T7" fmla="*/ 0 h 4"/>
                <a:gd name="T8" fmla="*/ 0 w 11"/>
                <a:gd name="T9" fmla="*/ 2147483646 h 4"/>
                <a:gd name="T10" fmla="*/ 0 w 11"/>
                <a:gd name="T11" fmla="*/ 2147483646 h 4"/>
                <a:gd name="T12" fmla="*/ 2147483646 w 11"/>
                <a:gd name="T13" fmla="*/ 2147483646 h 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" h="4">
                  <a:moveTo>
                    <a:pt x="11" y="4"/>
                  </a:moveTo>
                  <a:cubicBezTo>
                    <a:pt x="11" y="4"/>
                    <a:pt x="11" y="2"/>
                    <a:pt x="11" y="1"/>
                  </a:cubicBezTo>
                  <a:cubicBezTo>
                    <a:pt x="11" y="1"/>
                    <a:pt x="11" y="2"/>
                    <a:pt x="1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1"/>
                    <a:pt x="0" y="1"/>
                  </a:cubicBezTo>
                  <a:cubicBezTo>
                    <a:pt x="0" y="2"/>
                    <a:pt x="0" y="4"/>
                    <a:pt x="0" y="4"/>
                  </a:cubicBezTo>
                  <a:lnTo>
                    <a:pt x="11" y="4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1" name="Freeform 84"/>
            <p:cNvSpPr>
              <a:spLocks/>
            </p:cNvSpPr>
            <p:nvPr/>
          </p:nvSpPr>
          <p:spPr bwMode="auto">
            <a:xfrm>
              <a:off x="4352925" y="2144713"/>
              <a:ext cx="41275" cy="19050"/>
            </a:xfrm>
            <a:custGeom>
              <a:avLst/>
              <a:gdLst>
                <a:gd name="T0" fmla="*/ 0 w 11"/>
                <a:gd name="T1" fmla="*/ 0 h 5"/>
                <a:gd name="T2" fmla="*/ 0 w 11"/>
                <a:gd name="T3" fmla="*/ 2147483646 h 5"/>
                <a:gd name="T4" fmla="*/ 0 w 11"/>
                <a:gd name="T5" fmla="*/ 2147483646 h 5"/>
                <a:gd name="T6" fmla="*/ 2147483646 w 11"/>
                <a:gd name="T7" fmla="*/ 2147483646 h 5"/>
                <a:gd name="T8" fmla="*/ 2147483646 w 11"/>
                <a:gd name="T9" fmla="*/ 2147483646 h 5"/>
                <a:gd name="T10" fmla="*/ 2147483646 w 11"/>
                <a:gd name="T11" fmla="*/ 0 h 5"/>
                <a:gd name="T12" fmla="*/ 0 w 11"/>
                <a:gd name="T13" fmla="*/ 0 h 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1" h="5">
                  <a:moveTo>
                    <a:pt x="0" y="0"/>
                  </a:moveTo>
                  <a:cubicBezTo>
                    <a:pt x="0" y="0"/>
                    <a:pt x="0" y="2"/>
                    <a:pt x="0" y="2"/>
                  </a:cubicBezTo>
                  <a:cubicBezTo>
                    <a:pt x="0" y="3"/>
                    <a:pt x="0" y="3"/>
                    <a:pt x="0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11" y="3"/>
                    <a:pt x="11" y="3"/>
                    <a:pt x="11" y="2"/>
                  </a:cubicBezTo>
                  <a:cubicBezTo>
                    <a:pt x="11" y="2"/>
                    <a:pt x="11" y="0"/>
                    <a:pt x="11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2" name="Freeform 85"/>
            <p:cNvSpPr>
              <a:spLocks/>
            </p:cNvSpPr>
            <p:nvPr/>
          </p:nvSpPr>
          <p:spPr bwMode="auto">
            <a:xfrm>
              <a:off x="4614863" y="2084388"/>
              <a:ext cx="38100" cy="46038"/>
            </a:xfrm>
            <a:custGeom>
              <a:avLst/>
              <a:gdLst>
                <a:gd name="T0" fmla="*/ 0 w 10"/>
                <a:gd name="T1" fmla="*/ 2147483646 h 12"/>
                <a:gd name="T2" fmla="*/ 2147483646 w 10"/>
                <a:gd name="T3" fmla="*/ 2147483646 h 12"/>
                <a:gd name="T4" fmla="*/ 2147483646 w 10"/>
                <a:gd name="T5" fmla="*/ 2147483646 h 12"/>
                <a:gd name="T6" fmla="*/ 2147483646 w 10"/>
                <a:gd name="T7" fmla="*/ 0 h 12"/>
                <a:gd name="T8" fmla="*/ 0 w 10"/>
                <a:gd name="T9" fmla="*/ 2147483646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0" y="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7" y="11"/>
                    <a:pt x="8" y="10"/>
                    <a:pt x="10" y="9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2" y="1"/>
                    <a:pt x="0" y="2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3" name="Freeform 86"/>
            <p:cNvSpPr>
              <a:spLocks/>
            </p:cNvSpPr>
            <p:nvPr/>
          </p:nvSpPr>
          <p:spPr bwMode="auto">
            <a:xfrm>
              <a:off x="4265613" y="2174875"/>
              <a:ext cx="38100" cy="53975"/>
            </a:xfrm>
            <a:custGeom>
              <a:avLst/>
              <a:gdLst>
                <a:gd name="T0" fmla="*/ 2147483646 w 10"/>
                <a:gd name="T1" fmla="*/ 2147483646 h 14"/>
                <a:gd name="T2" fmla="*/ 2147483646 w 10"/>
                <a:gd name="T3" fmla="*/ 2147483646 h 14"/>
                <a:gd name="T4" fmla="*/ 2147483646 w 10"/>
                <a:gd name="T5" fmla="*/ 0 h 14"/>
                <a:gd name="T6" fmla="*/ 0 w 10"/>
                <a:gd name="T7" fmla="*/ 2147483646 h 14"/>
                <a:gd name="T8" fmla="*/ 2147483646 w 10"/>
                <a:gd name="T9" fmla="*/ 2147483646 h 1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4">
                  <a:moveTo>
                    <a:pt x="3" y="14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8" y="2"/>
                    <a:pt x="7" y="2"/>
                    <a:pt x="6" y="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2" y="13"/>
                    <a:pt x="3" y="14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4" name="Oval 87"/>
            <p:cNvSpPr>
              <a:spLocks noChangeArrowheads="1"/>
            </p:cNvSpPr>
            <p:nvPr/>
          </p:nvSpPr>
          <p:spPr bwMode="auto">
            <a:xfrm>
              <a:off x="4814888" y="2032000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25" name="Freeform 88"/>
            <p:cNvSpPr>
              <a:spLocks/>
            </p:cNvSpPr>
            <p:nvPr/>
          </p:nvSpPr>
          <p:spPr bwMode="auto">
            <a:xfrm>
              <a:off x="4787900" y="2081213"/>
              <a:ext cx="41275" cy="46038"/>
            </a:xfrm>
            <a:custGeom>
              <a:avLst/>
              <a:gdLst>
                <a:gd name="T0" fmla="*/ 2147483646 w 11"/>
                <a:gd name="T1" fmla="*/ 0 h 12"/>
                <a:gd name="T2" fmla="*/ 0 w 11"/>
                <a:gd name="T3" fmla="*/ 2147483646 h 12"/>
                <a:gd name="T4" fmla="*/ 2147483646 w 11"/>
                <a:gd name="T5" fmla="*/ 2147483646 h 12"/>
                <a:gd name="T6" fmla="*/ 2147483646 w 11"/>
                <a:gd name="T7" fmla="*/ 2147483646 h 12"/>
                <a:gd name="T8" fmla="*/ 2147483646 w 11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1" h="12">
                  <a:moveTo>
                    <a:pt x="6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2" y="10"/>
                    <a:pt x="4" y="11"/>
                    <a:pt x="5" y="1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9" y="2"/>
                    <a:pt x="7" y="1"/>
                    <a:pt x="6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6" name="Oval 89"/>
            <p:cNvSpPr>
              <a:spLocks noChangeArrowheads="1"/>
            </p:cNvSpPr>
            <p:nvPr/>
          </p:nvSpPr>
          <p:spPr bwMode="auto">
            <a:xfrm>
              <a:off x="4235450" y="2032000"/>
              <a:ext cx="49213" cy="49213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27" name="Freeform 90"/>
            <p:cNvSpPr>
              <a:spLocks/>
            </p:cNvSpPr>
            <p:nvPr/>
          </p:nvSpPr>
          <p:spPr bwMode="auto">
            <a:xfrm>
              <a:off x="4268788" y="2081213"/>
              <a:ext cx="38100" cy="46038"/>
            </a:xfrm>
            <a:custGeom>
              <a:avLst/>
              <a:gdLst>
                <a:gd name="T0" fmla="*/ 2147483646 w 10"/>
                <a:gd name="T1" fmla="*/ 0 h 12"/>
                <a:gd name="T2" fmla="*/ 2147483646 w 10"/>
                <a:gd name="T3" fmla="*/ 2147483646 h 12"/>
                <a:gd name="T4" fmla="*/ 2147483646 w 10"/>
                <a:gd name="T5" fmla="*/ 2147483646 h 12"/>
                <a:gd name="T6" fmla="*/ 0 w 10"/>
                <a:gd name="T7" fmla="*/ 2147483646 h 12"/>
                <a:gd name="T8" fmla="*/ 2147483646 w 10"/>
                <a:gd name="T9" fmla="*/ 0 h 1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2">
                  <a:moveTo>
                    <a:pt x="4" y="0"/>
                  </a:moveTo>
                  <a:cubicBezTo>
                    <a:pt x="10" y="10"/>
                    <a:pt x="10" y="10"/>
                    <a:pt x="10" y="10"/>
                  </a:cubicBezTo>
                  <a:cubicBezTo>
                    <a:pt x="9" y="10"/>
                    <a:pt x="7" y="11"/>
                    <a:pt x="6" y="1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2"/>
                    <a:pt x="3" y="1"/>
                    <a:pt x="4" y="0"/>
                  </a:cubicBez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528" name="Oval 91"/>
            <p:cNvSpPr>
              <a:spLocks noChangeArrowheads="1"/>
            </p:cNvSpPr>
            <p:nvPr/>
          </p:nvSpPr>
          <p:spPr bwMode="auto">
            <a:xfrm>
              <a:off x="4757738" y="1924050"/>
              <a:ext cx="49213" cy="47625"/>
            </a:xfrm>
            <a:prstGeom prst="ellipse">
              <a:avLst/>
            </a:pr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/>
            </a:p>
          </p:txBody>
        </p:sp>
        <p:sp>
          <p:nvSpPr>
            <p:cNvPr id="18529" name="Freeform 92"/>
            <p:cNvSpPr>
              <a:spLocks/>
            </p:cNvSpPr>
            <p:nvPr/>
          </p:nvSpPr>
          <p:spPr bwMode="auto">
            <a:xfrm>
              <a:off x="4787900" y="1979613"/>
              <a:ext cx="38100" cy="49213"/>
            </a:xfrm>
            <a:custGeom>
              <a:avLst/>
              <a:gdLst>
                <a:gd name="T0" fmla="*/ 2147483646 w 10"/>
                <a:gd name="T1" fmla="*/ 2147483646 h 13"/>
                <a:gd name="T2" fmla="*/ 2147483646 w 10"/>
                <a:gd name="T3" fmla="*/ 2147483646 h 13"/>
                <a:gd name="T4" fmla="*/ 2147483646 w 10"/>
                <a:gd name="T5" fmla="*/ 0 h 13"/>
                <a:gd name="T6" fmla="*/ 0 w 10"/>
                <a:gd name="T7" fmla="*/ 2147483646 h 13"/>
                <a:gd name="T8" fmla="*/ 2147483646 w 10"/>
                <a:gd name="T9" fmla="*/ 2147483646 h 1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" h="13">
                  <a:moveTo>
                    <a:pt x="6" y="13"/>
                  </a:moveTo>
                  <a:cubicBezTo>
                    <a:pt x="7" y="12"/>
                    <a:pt x="9" y="11"/>
                    <a:pt x="10" y="11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1"/>
                    <a:pt x="1" y="1"/>
                    <a:pt x="0" y="1"/>
                  </a:cubicBezTo>
                  <a:lnTo>
                    <a:pt x="6" y="13"/>
                  </a:lnTo>
                  <a:close/>
                </a:path>
              </a:pathLst>
            </a:custGeom>
            <a:solidFill>
              <a:srgbClr val="1F6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240" name="矩形 99"/>
          <p:cNvSpPr>
            <a:spLocks noChangeArrowheads="1"/>
          </p:cNvSpPr>
          <p:nvPr/>
        </p:nvSpPr>
        <p:spPr bwMode="auto">
          <a:xfrm>
            <a:off x="3090863" y="4756150"/>
            <a:ext cx="18637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6241" name="文本框 100"/>
          <p:cNvSpPr txBox="1">
            <a:spLocks noChangeArrowheads="1"/>
          </p:cNvSpPr>
          <p:nvPr/>
        </p:nvSpPr>
        <p:spPr bwMode="auto">
          <a:xfrm>
            <a:off x="3290888" y="4254500"/>
            <a:ext cx="1273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sp>
        <p:nvSpPr>
          <p:cNvPr id="6242" name="矩形 101"/>
          <p:cNvSpPr>
            <a:spLocks noChangeArrowheads="1"/>
          </p:cNvSpPr>
          <p:nvPr/>
        </p:nvSpPr>
        <p:spPr bwMode="auto">
          <a:xfrm>
            <a:off x="7089775" y="2549525"/>
            <a:ext cx="186372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6243" name="文本框 102"/>
          <p:cNvSpPr txBox="1">
            <a:spLocks noChangeArrowheads="1"/>
          </p:cNvSpPr>
          <p:nvPr/>
        </p:nvSpPr>
        <p:spPr bwMode="auto">
          <a:xfrm>
            <a:off x="7424738" y="3273425"/>
            <a:ext cx="1273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6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6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nimBg="1" autoUpdateAnimBg="0"/>
      <p:bldP spid="6147" grpId="0" autoUpdateAnimBg="0"/>
      <p:bldP spid="6240" grpId="0" autoUpdateAnimBg="0"/>
      <p:bldP spid="6241" grpId="0" autoUpdateAnimBg="0"/>
      <p:bldP spid="6242" grpId="0" autoUpdateAnimBg="0"/>
      <p:bldP spid="624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7171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7172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19478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9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7175" name="文本框 6"/>
          <p:cNvSpPr txBox="1">
            <a:spLocks noChangeArrowheads="1"/>
          </p:cNvSpPr>
          <p:nvPr/>
        </p:nvSpPr>
        <p:spPr bwMode="auto">
          <a:xfrm>
            <a:off x="1951038" y="2644775"/>
            <a:ext cx="2274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grpSp>
        <p:nvGrpSpPr>
          <p:cNvPr id="7176" name="组合 7"/>
          <p:cNvGrpSpPr>
            <a:grpSpLocks/>
          </p:cNvGrpSpPr>
          <p:nvPr/>
        </p:nvGrpSpPr>
        <p:grpSpPr bwMode="auto">
          <a:xfrm>
            <a:off x="1477963" y="2536825"/>
            <a:ext cx="473075" cy="585788"/>
            <a:chOff x="0" y="0"/>
            <a:chExt cx="472698" cy="584775"/>
          </a:xfrm>
        </p:grpSpPr>
        <p:sp>
          <p:nvSpPr>
            <p:cNvPr id="19476" name="椭圆 8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7" name="文本框 9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1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7179" name="组合 10"/>
          <p:cNvGrpSpPr>
            <a:grpSpLocks/>
          </p:cNvGrpSpPr>
          <p:nvPr/>
        </p:nvGrpSpPr>
        <p:grpSpPr bwMode="auto">
          <a:xfrm>
            <a:off x="1477963" y="3216275"/>
            <a:ext cx="473075" cy="585788"/>
            <a:chOff x="0" y="0"/>
            <a:chExt cx="472698" cy="584775"/>
          </a:xfrm>
        </p:grpSpPr>
        <p:sp>
          <p:nvSpPr>
            <p:cNvPr id="19474" name="椭圆 11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5" name="文本框 12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2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7182" name="组合 14"/>
          <p:cNvGrpSpPr>
            <a:grpSpLocks/>
          </p:cNvGrpSpPr>
          <p:nvPr/>
        </p:nvGrpSpPr>
        <p:grpSpPr bwMode="auto">
          <a:xfrm>
            <a:off x="1477963" y="3895725"/>
            <a:ext cx="473075" cy="585788"/>
            <a:chOff x="0" y="0"/>
            <a:chExt cx="472698" cy="584775"/>
          </a:xfrm>
        </p:grpSpPr>
        <p:sp>
          <p:nvSpPr>
            <p:cNvPr id="19472" name="椭圆 15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3" name="文本框 17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3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grpSp>
        <p:nvGrpSpPr>
          <p:cNvPr id="7185" name="组合 19"/>
          <p:cNvGrpSpPr>
            <a:grpSpLocks/>
          </p:cNvGrpSpPr>
          <p:nvPr/>
        </p:nvGrpSpPr>
        <p:grpSpPr bwMode="auto">
          <a:xfrm>
            <a:off x="1477963" y="4575175"/>
            <a:ext cx="473075" cy="585788"/>
            <a:chOff x="0" y="0"/>
            <a:chExt cx="472698" cy="584775"/>
          </a:xfrm>
        </p:grpSpPr>
        <p:sp>
          <p:nvSpPr>
            <p:cNvPr id="19470" name="椭圆 20"/>
            <p:cNvSpPr>
              <a:spLocks noChangeArrowheads="1"/>
            </p:cNvSpPr>
            <p:nvPr/>
          </p:nvSpPr>
          <p:spPr bwMode="auto">
            <a:xfrm>
              <a:off x="0" y="56039"/>
              <a:ext cx="472698" cy="472698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19471" name="文本框 21"/>
            <p:cNvSpPr txBox="1">
              <a:spLocks noChangeArrowheads="1"/>
            </p:cNvSpPr>
            <p:nvPr/>
          </p:nvSpPr>
          <p:spPr bwMode="auto">
            <a:xfrm>
              <a:off x="122669" y="0"/>
              <a:ext cx="48943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r>
                <a:rPr lang="en-US" altLang="zh-CN" sz="3200" b="1">
                  <a:solidFill>
                    <a:srgbClr val="FFFFFF"/>
                  </a:solidFill>
                </a:rPr>
                <a:t>4</a:t>
              </a:r>
              <a:endParaRPr lang="zh-CN" altLang="en-US" sz="3200" b="1">
                <a:solidFill>
                  <a:srgbClr val="FFFFFF"/>
                </a:solidFill>
              </a:endParaRPr>
            </a:p>
          </p:txBody>
        </p:sp>
      </p:grpSp>
      <p:sp>
        <p:nvSpPr>
          <p:cNvPr id="7188" name="文本框 22"/>
          <p:cNvSpPr txBox="1">
            <a:spLocks noChangeArrowheads="1"/>
          </p:cNvSpPr>
          <p:nvPr/>
        </p:nvSpPr>
        <p:spPr bwMode="auto">
          <a:xfrm>
            <a:off x="1951038" y="3370263"/>
            <a:ext cx="227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7189" name="文本框 23"/>
          <p:cNvSpPr txBox="1">
            <a:spLocks noChangeArrowheads="1"/>
          </p:cNvSpPr>
          <p:nvPr/>
        </p:nvSpPr>
        <p:spPr bwMode="auto">
          <a:xfrm>
            <a:off x="1951038" y="4049713"/>
            <a:ext cx="227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sp>
        <p:nvSpPr>
          <p:cNvPr id="7190" name="文本框 24"/>
          <p:cNvSpPr txBox="1">
            <a:spLocks noChangeArrowheads="1"/>
          </p:cNvSpPr>
          <p:nvPr/>
        </p:nvSpPr>
        <p:spPr bwMode="auto">
          <a:xfrm>
            <a:off x="1951038" y="4722813"/>
            <a:ext cx="2274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  <p:pic>
        <p:nvPicPr>
          <p:cNvPr id="7191" name="图片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0238" y="2089150"/>
            <a:ext cx="6426200" cy="3522663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3175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" tmFilter="0, 0; .2, .5; .8, .5; 1, 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125" autoRev="1" fill="hold"/>
                                        <p:tgtEl>
                                          <p:spTgt spid="71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50" tmFilter="0, 0; .2, .5; .8, .5; 1, 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125" autoRev="1" fill="hold"/>
                                        <p:tgtEl>
                                          <p:spTgt spid="7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50" tmFilter="0, 0; .2, .5; .8, .5; 1, 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25" autoRev="1" fill="hold"/>
                                        <p:tgtEl>
                                          <p:spTgt spid="71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6" presetClass="emph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 tmFilter="0, 0; .2, .5; .8, .5; 1, 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125" autoRev="1" fill="hold"/>
                                        <p:tgtEl>
                                          <p:spTgt spid="71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350"/>
                            </p:stCondLst>
                            <p:childTnLst>
                              <p:par>
                                <p:cTn id="6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6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7050"/>
                            </p:stCondLst>
                            <p:childTnLst>
                              <p:par>
                                <p:cTn id="7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8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1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nimBg="1" autoUpdateAnimBg="0"/>
      <p:bldP spid="7171" grpId="0" autoUpdateAnimBg="0"/>
      <p:bldP spid="7175" grpId="0" autoUpdateAnimBg="0"/>
      <p:bldP spid="7188" grpId="0" autoUpdateAnimBg="0"/>
      <p:bldP spid="7189" grpId="0" autoUpdateAnimBg="0"/>
      <p:bldP spid="719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8195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8196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0503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0504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grpSp>
        <p:nvGrpSpPr>
          <p:cNvPr id="8199" name="组合 24"/>
          <p:cNvGrpSpPr>
            <a:grpSpLocks/>
          </p:cNvGrpSpPr>
          <p:nvPr/>
        </p:nvGrpSpPr>
        <p:grpSpPr bwMode="auto">
          <a:xfrm>
            <a:off x="1228725" y="2290763"/>
            <a:ext cx="9663113" cy="1522412"/>
            <a:chOff x="0" y="0"/>
            <a:chExt cx="6605206" cy="864160"/>
          </a:xfrm>
        </p:grpSpPr>
        <p:grpSp>
          <p:nvGrpSpPr>
            <p:cNvPr id="20494" name="组合 25"/>
            <p:cNvGrpSpPr>
              <a:grpSpLocks/>
            </p:cNvGrpSpPr>
            <p:nvPr/>
          </p:nvGrpSpPr>
          <p:grpSpPr bwMode="auto">
            <a:xfrm>
              <a:off x="0" y="2"/>
              <a:ext cx="968792" cy="864158"/>
              <a:chOff x="0" y="0"/>
              <a:chExt cx="968792" cy="864158"/>
            </a:xfrm>
          </p:grpSpPr>
          <p:sp>
            <p:nvSpPr>
              <p:cNvPr id="20501" name="任意多边形 33"/>
              <p:cNvSpPr>
                <a:spLocks/>
              </p:cNvSpPr>
              <p:nvPr/>
            </p:nvSpPr>
            <p:spPr bwMode="auto">
              <a:xfrm>
                <a:off x="0" y="0"/>
                <a:ext cx="968792" cy="864158"/>
              </a:xfrm>
              <a:custGeom>
                <a:avLst/>
                <a:gdLst>
                  <a:gd name="T0" fmla="*/ 611510 w 860313"/>
                  <a:gd name="T1" fmla="*/ 0 h 864158"/>
                  <a:gd name="T2" fmla="*/ 1228509 w 860313"/>
                  <a:gd name="T3" fmla="*/ 432079 h 864158"/>
                  <a:gd name="T4" fmla="*/ 611510 w 860313"/>
                  <a:gd name="T5" fmla="*/ 864158 h 864158"/>
                  <a:gd name="T6" fmla="*/ 7044 w 860313"/>
                  <a:gd name="T7" fmla="*/ 519158 h 864158"/>
                  <a:gd name="T8" fmla="*/ 0 w 860313"/>
                  <a:gd name="T9" fmla="*/ 470222 h 864158"/>
                  <a:gd name="T10" fmla="*/ 267107 w 860313"/>
                  <a:gd name="T11" fmla="*/ 401935 h 864158"/>
                  <a:gd name="T12" fmla="*/ 10848 w 860313"/>
                  <a:gd name="T13" fmla="*/ 336421 h 864158"/>
                  <a:gd name="T14" fmla="*/ 42996 w 860313"/>
                  <a:gd name="T15" fmla="*/ 263894 h 864158"/>
                  <a:gd name="T16" fmla="*/ 611510 w 860313"/>
                  <a:gd name="T17" fmla="*/ 0 h 8641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60313" h="864158">
                    <a:moveTo>
                      <a:pt x="428234" y="0"/>
                    </a:moveTo>
                    <a:cubicBezTo>
                      <a:pt x="666865" y="0"/>
                      <a:pt x="860313" y="193448"/>
                      <a:pt x="860313" y="432079"/>
                    </a:cubicBezTo>
                    <a:cubicBezTo>
                      <a:pt x="860313" y="670710"/>
                      <a:pt x="666865" y="864158"/>
                      <a:pt x="428234" y="864158"/>
                    </a:cubicBezTo>
                    <a:cubicBezTo>
                      <a:pt x="219432" y="864158"/>
                      <a:pt x="45223" y="716050"/>
                      <a:pt x="4933" y="519158"/>
                    </a:cubicBezTo>
                    <a:lnTo>
                      <a:pt x="0" y="470222"/>
                    </a:lnTo>
                    <a:lnTo>
                      <a:pt x="187052" y="401935"/>
                    </a:lnTo>
                    <a:lnTo>
                      <a:pt x="7596" y="336421"/>
                    </a:lnTo>
                    <a:lnTo>
                      <a:pt x="30110" y="263894"/>
                    </a:lnTo>
                    <a:cubicBezTo>
                      <a:pt x="95703" y="108815"/>
                      <a:pt x="249261" y="0"/>
                      <a:pt x="428234" y="0"/>
                    </a:cubicBezTo>
                    <a:close/>
                  </a:path>
                </a:pathLst>
              </a:custGeom>
              <a:solidFill>
                <a:schemeClr val="bg1">
                  <a:alpha val="29803"/>
                </a:schemeClr>
              </a:solidFill>
              <a:ln w="12700" cap="flat" cmpd="sng">
                <a:solidFill>
                  <a:schemeClr val="bg1">
                    <a:alpha val="27843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2" name="文本框 34"/>
              <p:cNvSpPr txBox="1">
                <a:spLocks noChangeArrowheads="1"/>
              </p:cNvSpPr>
              <p:nvPr/>
            </p:nvSpPr>
            <p:spPr bwMode="auto">
              <a:xfrm>
                <a:off x="281208" y="284092"/>
                <a:ext cx="633045" cy="424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01</a:t>
                </a:r>
                <a:endParaRPr lang="zh-CN" altLang="en-US" sz="3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0495" name="组合 26"/>
            <p:cNvGrpSpPr>
              <a:grpSpLocks/>
            </p:cNvGrpSpPr>
            <p:nvPr/>
          </p:nvGrpSpPr>
          <p:grpSpPr bwMode="auto">
            <a:xfrm>
              <a:off x="2813622" y="1"/>
              <a:ext cx="984578" cy="864158"/>
              <a:chOff x="0" y="0"/>
              <a:chExt cx="984578" cy="864158"/>
            </a:xfrm>
          </p:grpSpPr>
          <p:sp>
            <p:nvSpPr>
              <p:cNvPr id="20499" name="任意多边形 31"/>
              <p:cNvSpPr>
                <a:spLocks/>
              </p:cNvSpPr>
              <p:nvPr/>
            </p:nvSpPr>
            <p:spPr bwMode="auto">
              <a:xfrm>
                <a:off x="0" y="0"/>
                <a:ext cx="984578" cy="864158"/>
              </a:xfrm>
              <a:custGeom>
                <a:avLst/>
                <a:gdLst>
                  <a:gd name="T0" fmla="*/ 641892 w 860313"/>
                  <a:gd name="T1" fmla="*/ 0 h 864158"/>
                  <a:gd name="T2" fmla="*/ 1289548 w 860313"/>
                  <a:gd name="T3" fmla="*/ 432079 h 864158"/>
                  <a:gd name="T4" fmla="*/ 641892 w 860313"/>
                  <a:gd name="T5" fmla="*/ 864158 h 864158"/>
                  <a:gd name="T6" fmla="*/ 7395 w 860313"/>
                  <a:gd name="T7" fmla="*/ 519158 h 864158"/>
                  <a:gd name="T8" fmla="*/ 0 w 860313"/>
                  <a:gd name="T9" fmla="*/ 470222 h 864158"/>
                  <a:gd name="T10" fmla="*/ 280378 w 860313"/>
                  <a:gd name="T11" fmla="*/ 401935 h 864158"/>
                  <a:gd name="T12" fmla="*/ 11386 w 860313"/>
                  <a:gd name="T13" fmla="*/ 336421 h 864158"/>
                  <a:gd name="T14" fmla="*/ 45132 w 860313"/>
                  <a:gd name="T15" fmla="*/ 263894 h 864158"/>
                  <a:gd name="T16" fmla="*/ 641892 w 860313"/>
                  <a:gd name="T17" fmla="*/ 0 h 8641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60313" h="864158">
                    <a:moveTo>
                      <a:pt x="428234" y="0"/>
                    </a:moveTo>
                    <a:cubicBezTo>
                      <a:pt x="666865" y="0"/>
                      <a:pt x="860313" y="193448"/>
                      <a:pt x="860313" y="432079"/>
                    </a:cubicBezTo>
                    <a:cubicBezTo>
                      <a:pt x="860313" y="670710"/>
                      <a:pt x="666865" y="864158"/>
                      <a:pt x="428234" y="864158"/>
                    </a:cubicBezTo>
                    <a:cubicBezTo>
                      <a:pt x="219432" y="864158"/>
                      <a:pt x="45223" y="716050"/>
                      <a:pt x="4933" y="519158"/>
                    </a:cubicBezTo>
                    <a:lnTo>
                      <a:pt x="0" y="470222"/>
                    </a:lnTo>
                    <a:lnTo>
                      <a:pt x="187052" y="401935"/>
                    </a:lnTo>
                    <a:lnTo>
                      <a:pt x="7596" y="336421"/>
                    </a:lnTo>
                    <a:lnTo>
                      <a:pt x="30110" y="263894"/>
                    </a:lnTo>
                    <a:cubicBezTo>
                      <a:pt x="95703" y="108815"/>
                      <a:pt x="249261" y="0"/>
                      <a:pt x="428234" y="0"/>
                    </a:cubicBezTo>
                    <a:close/>
                  </a:path>
                </a:pathLst>
              </a:custGeom>
              <a:solidFill>
                <a:schemeClr val="bg1">
                  <a:alpha val="29803"/>
                </a:schemeClr>
              </a:solidFill>
              <a:ln w="12700" cap="flat" cmpd="sng">
                <a:solidFill>
                  <a:schemeClr val="bg1">
                    <a:alpha val="27843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0" name="文本框 32"/>
              <p:cNvSpPr txBox="1">
                <a:spLocks noChangeArrowheads="1"/>
              </p:cNvSpPr>
              <p:nvPr/>
            </p:nvSpPr>
            <p:spPr bwMode="auto">
              <a:xfrm>
                <a:off x="287690" y="284093"/>
                <a:ext cx="582806" cy="424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02</a:t>
                </a:r>
                <a:endParaRPr lang="zh-CN" altLang="en-US" sz="3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0496" name="组合 27"/>
            <p:cNvGrpSpPr>
              <a:grpSpLocks/>
            </p:cNvGrpSpPr>
            <p:nvPr/>
          </p:nvGrpSpPr>
          <p:grpSpPr bwMode="auto">
            <a:xfrm>
              <a:off x="5643030" y="0"/>
              <a:ext cx="962176" cy="864158"/>
              <a:chOff x="0" y="0"/>
              <a:chExt cx="962176" cy="864158"/>
            </a:xfrm>
          </p:grpSpPr>
          <p:sp>
            <p:nvSpPr>
              <p:cNvPr id="20497" name="任意多边形 28"/>
              <p:cNvSpPr>
                <a:spLocks/>
              </p:cNvSpPr>
              <p:nvPr/>
            </p:nvSpPr>
            <p:spPr bwMode="auto">
              <a:xfrm>
                <a:off x="0" y="0"/>
                <a:ext cx="962176" cy="864158"/>
              </a:xfrm>
              <a:custGeom>
                <a:avLst/>
                <a:gdLst>
                  <a:gd name="T0" fmla="*/ 599067 w 860313"/>
                  <a:gd name="T1" fmla="*/ 0 h 864158"/>
                  <a:gd name="T2" fmla="*/ 1203513 w 860313"/>
                  <a:gd name="T3" fmla="*/ 432079 h 864158"/>
                  <a:gd name="T4" fmla="*/ 599067 w 860313"/>
                  <a:gd name="T5" fmla="*/ 864158 h 864158"/>
                  <a:gd name="T6" fmla="*/ 6901 w 860313"/>
                  <a:gd name="T7" fmla="*/ 519158 h 864158"/>
                  <a:gd name="T8" fmla="*/ 0 w 860313"/>
                  <a:gd name="T9" fmla="*/ 470222 h 864158"/>
                  <a:gd name="T10" fmla="*/ 261671 w 860313"/>
                  <a:gd name="T11" fmla="*/ 401935 h 864158"/>
                  <a:gd name="T12" fmla="*/ 10626 w 860313"/>
                  <a:gd name="T13" fmla="*/ 336421 h 864158"/>
                  <a:gd name="T14" fmla="*/ 42121 w 860313"/>
                  <a:gd name="T15" fmla="*/ 263894 h 864158"/>
                  <a:gd name="T16" fmla="*/ 599067 w 860313"/>
                  <a:gd name="T17" fmla="*/ 0 h 86415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860313" h="864158">
                    <a:moveTo>
                      <a:pt x="428234" y="0"/>
                    </a:moveTo>
                    <a:cubicBezTo>
                      <a:pt x="666865" y="0"/>
                      <a:pt x="860313" y="193448"/>
                      <a:pt x="860313" y="432079"/>
                    </a:cubicBezTo>
                    <a:cubicBezTo>
                      <a:pt x="860313" y="670710"/>
                      <a:pt x="666865" y="864158"/>
                      <a:pt x="428234" y="864158"/>
                    </a:cubicBezTo>
                    <a:cubicBezTo>
                      <a:pt x="219432" y="864158"/>
                      <a:pt x="45223" y="716050"/>
                      <a:pt x="4933" y="519158"/>
                    </a:cubicBezTo>
                    <a:lnTo>
                      <a:pt x="0" y="470222"/>
                    </a:lnTo>
                    <a:lnTo>
                      <a:pt x="187052" y="401935"/>
                    </a:lnTo>
                    <a:lnTo>
                      <a:pt x="7596" y="336421"/>
                    </a:lnTo>
                    <a:lnTo>
                      <a:pt x="30110" y="263894"/>
                    </a:lnTo>
                    <a:cubicBezTo>
                      <a:pt x="95703" y="108815"/>
                      <a:pt x="249261" y="0"/>
                      <a:pt x="428234" y="0"/>
                    </a:cubicBezTo>
                    <a:close/>
                  </a:path>
                </a:pathLst>
              </a:custGeom>
              <a:solidFill>
                <a:schemeClr val="bg1">
                  <a:alpha val="29803"/>
                </a:schemeClr>
              </a:solidFill>
              <a:ln w="12700" cap="flat" cmpd="sng">
                <a:solidFill>
                  <a:schemeClr val="bg1">
                    <a:alpha val="27843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498" name="文本框 30"/>
              <p:cNvSpPr txBox="1">
                <a:spLocks noChangeArrowheads="1"/>
              </p:cNvSpPr>
              <p:nvPr/>
            </p:nvSpPr>
            <p:spPr bwMode="auto">
              <a:xfrm>
                <a:off x="264233" y="284094"/>
                <a:ext cx="582806" cy="4243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en-US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03</a:t>
                </a:r>
                <a:endParaRPr lang="zh-CN" altLang="en-US" sz="3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8209" name="燕尾形 35"/>
          <p:cNvSpPr>
            <a:spLocks noChangeArrowheads="1"/>
          </p:cNvSpPr>
          <p:nvPr/>
        </p:nvSpPr>
        <p:spPr bwMode="auto">
          <a:xfrm>
            <a:off x="3032125" y="2709863"/>
            <a:ext cx="1938338" cy="454025"/>
          </a:xfrm>
          <a:prstGeom prst="chevron">
            <a:avLst>
              <a:gd name="adj" fmla="val 50104"/>
            </a:avLst>
          </a:prstGeom>
          <a:solidFill>
            <a:schemeClr val="bg1">
              <a:alpha val="50195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/>
          </a:p>
        </p:txBody>
      </p:sp>
      <p:sp>
        <p:nvSpPr>
          <p:cNvPr id="8210" name="燕尾形 36"/>
          <p:cNvSpPr>
            <a:spLocks noChangeArrowheads="1"/>
          </p:cNvSpPr>
          <p:nvPr/>
        </p:nvSpPr>
        <p:spPr bwMode="auto">
          <a:xfrm>
            <a:off x="7172325" y="2776538"/>
            <a:ext cx="1936750" cy="454025"/>
          </a:xfrm>
          <a:prstGeom prst="chevron">
            <a:avLst>
              <a:gd name="adj" fmla="val 50063"/>
            </a:avLst>
          </a:prstGeom>
          <a:solidFill>
            <a:schemeClr val="bg1">
              <a:alpha val="50195"/>
            </a:schemeClr>
          </a:solidFill>
          <a:ln w="28575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/>
          </a:p>
        </p:txBody>
      </p:sp>
      <p:cxnSp>
        <p:nvCxnSpPr>
          <p:cNvPr id="8211" name="直接连接符 37"/>
          <p:cNvCxnSpPr>
            <a:cxnSpLocks noChangeShapeType="1"/>
          </p:cNvCxnSpPr>
          <p:nvPr/>
        </p:nvCxnSpPr>
        <p:spPr bwMode="auto">
          <a:xfrm>
            <a:off x="1346200" y="4760913"/>
            <a:ext cx="9393238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212" name="矩形 38"/>
          <p:cNvSpPr>
            <a:spLocks noChangeArrowheads="1"/>
          </p:cNvSpPr>
          <p:nvPr/>
        </p:nvSpPr>
        <p:spPr bwMode="auto">
          <a:xfrm>
            <a:off x="1308100" y="4922838"/>
            <a:ext cx="9583738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8213" name="文本框 39"/>
          <p:cNvSpPr txBox="1">
            <a:spLocks noChangeArrowheads="1"/>
          </p:cNvSpPr>
          <p:nvPr/>
        </p:nvSpPr>
        <p:spPr bwMode="auto">
          <a:xfrm>
            <a:off x="4900613" y="4159250"/>
            <a:ext cx="2312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8214" name="文本框 40"/>
          <p:cNvSpPr txBox="1">
            <a:spLocks noChangeArrowheads="1"/>
          </p:cNvSpPr>
          <p:nvPr/>
        </p:nvSpPr>
        <p:spPr bwMode="auto">
          <a:xfrm>
            <a:off x="1055688" y="4157663"/>
            <a:ext cx="2312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8215" name="文本框 41"/>
          <p:cNvSpPr txBox="1">
            <a:spLocks noChangeArrowheads="1"/>
          </p:cNvSpPr>
          <p:nvPr/>
        </p:nvSpPr>
        <p:spPr bwMode="auto">
          <a:xfrm>
            <a:off x="8745538" y="4159250"/>
            <a:ext cx="23129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cxnSp>
        <p:nvCxnSpPr>
          <p:cNvPr id="8216" name="直接连接符 42"/>
          <p:cNvCxnSpPr>
            <a:cxnSpLocks noChangeShapeType="1"/>
          </p:cNvCxnSpPr>
          <p:nvPr/>
        </p:nvCxnSpPr>
        <p:spPr bwMode="auto">
          <a:xfrm>
            <a:off x="1346200" y="1809750"/>
            <a:ext cx="9393238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 autoUpdateAnimBg="0"/>
      <p:bldP spid="8195" grpId="0" autoUpdateAnimBg="0"/>
      <p:bldP spid="8209" grpId="0" animBg="1" autoUpdateAnimBg="0"/>
      <p:bldP spid="8210" grpId="0" animBg="1" autoUpdateAnimBg="0"/>
      <p:bldP spid="8212" grpId="0" autoUpdateAnimBg="0"/>
      <p:bldP spid="8213" grpId="0" autoUpdateAnimBg="0"/>
      <p:bldP spid="8214" grpId="0" autoUpdateAnimBg="0"/>
      <p:bldP spid="821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9219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9220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1520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1521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9223" name="图片 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06700" y="3746500"/>
            <a:ext cx="2179638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4" name="组合 7"/>
          <p:cNvGrpSpPr>
            <a:grpSpLocks/>
          </p:cNvGrpSpPr>
          <p:nvPr/>
        </p:nvGrpSpPr>
        <p:grpSpPr bwMode="auto">
          <a:xfrm>
            <a:off x="2798763" y="2051050"/>
            <a:ext cx="2160587" cy="2030413"/>
            <a:chOff x="0" y="0"/>
            <a:chExt cx="2160240" cy="2029502"/>
          </a:xfrm>
        </p:grpSpPr>
        <p:grpSp>
          <p:nvGrpSpPr>
            <p:cNvPr id="21515" name="组合 5"/>
            <p:cNvGrpSpPr>
              <a:grpSpLocks/>
            </p:cNvGrpSpPr>
            <p:nvPr/>
          </p:nvGrpSpPr>
          <p:grpSpPr bwMode="auto">
            <a:xfrm>
              <a:off x="0" y="0"/>
              <a:ext cx="2160240" cy="1728192"/>
              <a:chOff x="0" y="0"/>
              <a:chExt cx="2160240" cy="1728192"/>
            </a:xfrm>
          </p:grpSpPr>
          <p:sp>
            <p:nvSpPr>
              <p:cNvPr id="21517" name="矩形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160240" cy="1728012"/>
              </a:xfrm>
              <a:prstGeom prst="rect">
                <a:avLst/>
              </a:prstGeom>
              <a:solidFill>
                <a:schemeClr val="bg1">
                  <a:alpha val="29803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21518" name="文本框 8"/>
              <p:cNvSpPr txBox="1">
                <a:spLocks noChangeArrowheads="1"/>
              </p:cNvSpPr>
              <p:nvPr/>
            </p:nvSpPr>
            <p:spPr bwMode="auto">
              <a:xfrm>
                <a:off x="603512" y="308357"/>
                <a:ext cx="128743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zh-CN" sz="3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标题</a:t>
                </a:r>
              </a:p>
            </p:txBody>
          </p:sp>
          <p:sp>
            <p:nvSpPr>
              <p:cNvPr id="21519" name="文本框 9"/>
              <p:cNvSpPr txBox="1">
                <a:spLocks noChangeArrowheads="1"/>
              </p:cNvSpPr>
              <p:nvPr/>
            </p:nvSpPr>
            <p:spPr bwMode="auto">
              <a:xfrm>
                <a:off x="350012" y="863712"/>
                <a:ext cx="1473447" cy="8309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en-US" sz="1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单击此处添加标题</a:t>
                </a:r>
                <a:endParaRPr lang="en-US" altLang="zh-CN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en-US" sz="1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单击此处添加标题</a:t>
                </a: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r>
                  <a:rPr lang="zh-CN" altLang="en-US" sz="120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rPr>
                  <a:t>单击此处添加标题</a:t>
                </a:r>
              </a:p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20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21516" name="等腰三角形 9"/>
            <p:cNvSpPr>
              <a:spLocks noChangeArrowheads="1"/>
            </p:cNvSpPr>
            <p:nvPr/>
          </p:nvSpPr>
          <p:spPr bwMode="auto">
            <a:xfrm rot="10800000">
              <a:off x="801558" y="1721665"/>
              <a:ext cx="358717" cy="307837"/>
            </a:xfrm>
            <a:prstGeom prst="triangle">
              <a:avLst>
                <a:gd name="adj" fmla="val 50000"/>
              </a:avLst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9230" name="图片 1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2050" y="3741738"/>
            <a:ext cx="2146300" cy="176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1" name="图片 15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1525" y="2051050"/>
            <a:ext cx="2160588" cy="169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组合 17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5138" y="3743325"/>
            <a:ext cx="2468562" cy="176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3" name="组合 24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188" y="2054225"/>
            <a:ext cx="2444750" cy="172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 autoUpdateAnimBg="0"/>
      <p:bldP spid="921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0243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0244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2545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2546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0247" name="泪滴形 6"/>
          <p:cNvSpPr>
            <a:spLocks/>
          </p:cNvSpPr>
          <p:nvPr/>
        </p:nvSpPr>
        <p:spPr bwMode="auto">
          <a:xfrm>
            <a:off x="6096000" y="1882775"/>
            <a:ext cx="1930400" cy="1930400"/>
          </a:xfrm>
          <a:custGeom>
            <a:avLst/>
            <a:gdLst>
              <a:gd name="T0" fmla="*/ 0 w 1930400"/>
              <a:gd name="T1" fmla="*/ 965200 h 1930400"/>
              <a:gd name="T2" fmla="*/ 965200 w 1930400"/>
              <a:gd name="T3" fmla="*/ 0 h 1930400"/>
              <a:gd name="T4" fmla="*/ 1930400 w 1930400"/>
              <a:gd name="T5" fmla="*/ 0 h 1930400"/>
              <a:gd name="T6" fmla="*/ 1930400 w 1930400"/>
              <a:gd name="T7" fmla="*/ 965200 h 1930400"/>
              <a:gd name="T8" fmla="*/ 965200 w 1930400"/>
              <a:gd name="T9" fmla="*/ 1930400 h 1930400"/>
              <a:gd name="T10" fmla="*/ 0 w 1930400"/>
              <a:gd name="T11" fmla="*/ 965200 h 1930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30400" h="1930400">
                <a:moveTo>
                  <a:pt x="0" y="965200"/>
                </a:moveTo>
                <a:cubicBezTo>
                  <a:pt x="0" y="432135"/>
                  <a:pt x="432135" y="0"/>
                  <a:pt x="965200" y="0"/>
                </a:cubicBezTo>
                <a:lnTo>
                  <a:pt x="1930400" y="0"/>
                </a:lnTo>
                <a:lnTo>
                  <a:pt x="1930400" y="965200"/>
                </a:lnTo>
                <a:cubicBezTo>
                  <a:pt x="1930400" y="1498265"/>
                  <a:pt x="1498265" y="1930400"/>
                  <a:pt x="965200" y="1930400"/>
                </a:cubicBezTo>
                <a:cubicBezTo>
                  <a:pt x="432135" y="1930400"/>
                  <a:pt x="0" y="1498265"/>
                  <a:pt x="0" y="96520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8" name="泪滴形 7"/>
          <p:cNvSpPr>
            <a:spLocks/>
          </p:cNvSpPr>
          <p:nvPr/>
        </p:nvSpPr>
        <p:spPr bwMode="auto">
          <a:xfrm rot="10800000">
            <a:off x="4165600" y="3813175"/>
            <a:ext cx="1930400" cy="1930400"/>
          </a:xfrm>
          <a:custGeom>
            <a:avLst/>
            <a:gdLst>
              <a:gd name="T0" fmla="*/ 0 w 1930400"/>
              <a:gd name="T1" fmla="*/ 965200 h 1930400"/>
              <a:gd name="T2" fmla="*/ 965200 w 1930400"/>
              <a:gd name="T3" fmla="*/ 0 h 1930400"/>
              <a:gd name="T4" fmla="*/ 1930400 w 1930400"/>
              <a:gd name="T5" fmla="*/ 0 h 1930400"/>
              <a:gd name="T6" fmla="*/ 1930400 w 1930400"/>
              <a:gd name="T7" fmla="*/ 965200 h 1930400"/>
              <a:gd name="T8" fmla="*/ 965200 w 1930400"/>
              <a:gd name="T9" fmla="*/ 1930400 h 1930400"/>
              <a:gd name="T10" fmla="*/ 0 w 1930400"/>
              <a:gd name="T11" fmla="*/ 965200 h 1930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30400" h="1930400">
                <a:moveTo>
                  <a:pt x="0" y="965200"/>
                </a:moveTo>
                <a:cubicBezTo>
                  <a:pt x="0" y="432135"/>
                  <a:pt x="432135" y="0"/>
                  <a:pt x="965200" y="0"/>
                </a:cubicBezTo>
                <a:lnTo>
                  <a:pt x="1930400" y="0"/>
                </a:lnTo>
                <a:lnTo>
                  <a:pt x="1930400" y="965200"/>
                </a:lnTo>
                <a:cubicBezTo>
                  <a:pt x="1930400" y="1498265"/>
                  <a:pt x="1498265" y="1930400"/>
                  <a:pt x="965200" y="1930400"/>
                </a:cubicBezTo>
                <a:cubicBezTo>
                  <a:pt x="432135" y="1930400"/>
                  <a:pt x="0" y="1498265"/>
                  <a:pt x="0" y="965200"/>
                </a:cubicBez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9" name="泪滴形 8"/>
          <p:cNvSpPr>
            <a:spLocks/>
          </p:cNvSpPr>
          <p:nvPr/>
        </p:nvSpPr>
        <p:spPr bwMode="auto">
          <a:xfrm rot="10800000" flipH="1">
            <a:off x="6096000" y="3813175"/>
            <a:ext cx="2001838" cy="1930400"/>
          </a:xfrm>
          <a:custGeom>
            <a:avLst/>
            <a:gdLst>
              <a:gd name="T0" fmla="*/ 0 w 2001520"/>
              <a:gd name="T1" fmla="*/ 965200 h 1930400"/>
              <a:gd name="T2" fmla="*/ 1001237 w 2001520"/>
              <a:gd name="T3" fmla="*/ 0 h 1930400"/>
              <a:gd name="T4" fmla="*/ 2002474 w 2001520"/>
              <a:gd name="T5" fmla="*/ 0 h 1930400"/>
              <a:gd name="T6" fmla="*/ 2002474 w 2001520"/>
              <a:gd name="T7" fmla="*/ 965200 h 1930400"/>
              <a:gd name="T8" fmla="*/ 1001237 w 2001520"/>
              <a:gd name="T9" fmla="*/ 1930400 h 1930400"/>
              <a:gd name="T10" fmla="*/ 0 w 2001520"/>
              <a:gd name="T11" fmla="*/ 965200 h 19304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001520" h="1930400">
                <a:moveTo>
                  <a:pt x="0" y="965200"/>
                </a:moveTo>
                <a:cubicBezTo>
                  <a:pt x="0" y="432135"/>
                  <a:pt x="448056" y="0"/>
                  <a:pt x="1000760" y="0"/>
                </a:cubicBezTo>
                <a:lnTo>
                  <a:pt x="2001520" y="0"/>
                </a:lnTo>
                <a:lnTo>
                  <a:pt x="2001520" y="965200"/>
                </a:lnTo>
                <a:cubicBezTo>
                  <a:pt x="2001520" y="1498265"/>
                  <a:pt x="1553464" y="1930400"/>
                  <a:pt x="1000760" y="1930400"/>
                </a:cubicBezTo>
                <a:cubicBezTo>
                  <a:pt x="448056" y="1930400"/>
                  <a:pt x="0" y="1498265"/>
                  <a:pt x="0" y="965200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0" name="泪滴形 9"/>
          <p:cNvSpPr>
            <a:spLocks/>
          </p:cNvSpPr>
          <p:nvPr/>
        </p:nvSpPr>
        <p:spPr bwMode="auto">
          <a:xfrm rot="10800000" flipV="1">
            <a:off x="4160838" y="1882775"/>
            <a:ext cx="1939925" cy="1930400"/>
          </a:xfrm>
          <a:custGeom>
            <a:avLst/>
            <a:gdLst>
              <a:gd name="T0" fmla="*/ 0 w 1940561"/>
              <a:gd name="T1" fmla="*/ 965200 h 1930400"/>
              <a:gd name="T2" fmla="*/ 969327 w 1940561"/>
              <a:gd name="T3" fmla="*/ 0 h 1930400"/>
              <a:gd name="T4" fmla="*/ 1938653 w 1940561"/>
              <a:gd name="T5" fmla="*/ 0 h 1930400"/>
              <a:gd name="T6" fmla="*/ 1938653 w 1940561"/>
              <a:gd name="T7" fmla="*/ 965200 h 1930400"/>
              <a:gd name="T8" fmla="*/ 969326 w 1940561"/>
              <a:gd name="T9" fmla="*/ 1930400 h 1930400"/>
              <a:gd name="T10" fmla="*/ -1 w 1940561"/>
              <a:gd name="T11" fmla="*/ 965200 h 1930400"/>
              <a:gd name="T12" fmla="*/ 0 w 1940561"/>
              <a:gd name="T13" fmla="*/ 965200 h 19304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40561" h="1930400">
                <a:moveTo>
                  <a:pt x="0" y="965200"/>
                </a:moveTo>
                <a:cubicBezTo>
                  <a:pt x="0" y="432135"/>
                  <a:pt x="434410" y="0"/>
                  <a:pt x="970281" y="0"/>
                </a:cubicBezTo>
                <a:lnTo>
                  <a:pt x="1940561" y="0"/>
                </a:lnTo>
                <a:lnTo>
                  <a:pt x="1940561" y="965200"/>
                </a:lnTo>
                <a:cubicBezTo>
                  <a:pt x="1940561" y="1498265"/>
                  <a:pt x="1506151" y="1930400"/>
                  <a:pt x="970280" y="1930400"/>
                </a:cubicBezTo>
                <a:cubicBezTo>
                  <a:pt x="434409" y="1930400"/>
                  <a:pt x="-1" y="1498265"/>
                  <a:pt x="-1" y="965200"/>
                </a:cubicBezTo>
                <a:lnTo>
                  <a:pt x="0" y="965200"/>
                </a:ln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1" name="矩形 1"/>
          <p:cNvSpPr>
            <a:spLocks noChangeArrowheads="1"/>
          </p:cNvSpPr>
          <p:nvPr/>
        </p:nvSpPr>
        <p:spPr bwMode="auto">
          <a:xfrm>
            <a:off x="2174875" y="4881563"/>
            <a:ext cx="17510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52" name="TextBox 1016"/>
          <p:cNvSpPr txBox="1">
            <a:spLocks noChangeArrowheads="1"/>
          </p:cNvSpPr>
          <p:nvPr/>
        </p:nvSpPr>
        <p:spPr bwMode="auto">
          <a:xfrm>
            <a:off x="2147888" y="4529138"/>
            <a:ext cx="1158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3" name="TextBox 1016"/>
          <p:cNvSpPr txBox="1">
            <a:spLocks noChangeArrowheads="1"/>
          </p:cNvSpPr>
          <p:nvPr/>
        </p:nvSpPr>
        <p:spPr bwMode="auto">
          <a:xfrm>
            <a:off x="8578850" y="4529138"/>
            <a:ext cx="1158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4" name="矩形 1"/>
          <p:cNvSpPr>
            <a:spLocks noChangeArrowheads="1"/>
          </p:cNvSpPr>
          <p:nvPr/>
        </p:nvSpPr>
        <p:spPr bwMode="auto">
          <a:xfrm>
            <a:off x="2174875" y="2182813"/>
            <a:ext cx="1624013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55" name="TextBox 1016"/>
          <p:cNvSpPr txBox="1">
            <a:spLocks noChangeArrowheads="1"/>
          </p:cNvSpPr>
          <p:nvPr/>
        </p:nvSpPr>
        <p:spPr bwMode="auto">
          <a:xfrm>
            <a:off x="2208213" y="1768475"/>
            <a:ext cx="11588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6" name="TextBox 1016"/>
          <p:cNvSpPr txBox="1">
            <a:spLocks noChangeArrowheads="1"/>
          </p:cNvSpPr>
          <p:nvPr/>
        </p:nvSpPr>
        <p:spPr bwMode="auto">
          <a:xfrm>
            <a:off x="8585200" y="1774825"/>
            <a:ext cx="1158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257" name="矩形 1"/>
          <p:cNvSpPr>
            <a:spLocks noChangeArrowheads="1"/>
          </p:cNvSpPr>
          <p:nvPr/>
        </p:nvSpPr>
        <p:spPr bwMode="auto">
          <a:xfrm>
            <a:off x="8588375" y="4926013"/>
            <a:ext cx="16319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258" name="矩形 1"/>
          <p:cNvSpPr>
            <a:spLocks noChangeArrowheads="1"/>
          </p:cNvSpPr>
          <p:nvPr/>
        </p:nvSpPr>
        <p:spPr bwMode="auto">
          <a:xfrm>
            <a:off x="8588375" y="2171700"/>
            <a:ext cx="155892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这里输入您要的内容</a:t>
            </a:r>
            <a:endParaRPr lang="en-US" altLang="zh-CN" sz="10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 tmFilter="0,0; .5, 1; 1, 1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 tmFilter="0,0; .5, 1; 1, 1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 tmFilter="0,0; .5, 1; 1, 1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nimBg="1" autoUpdateAnimBg="0"/>
      <p:bldP spid="10243" grpId="0" autoUpdateAnimBg="0"/>
      <p:bldP spid="10247" grpId="0" animBg="1"/>
      <p:bldP spid="10248" grpId="0" animBg="1"/>
      <p:bldP spid="10249" grpId="0" animBg="1"/>
      <p:bldP spid="10250" grpId="0" animBg="1"/>
      <p:bldP spid="10251" grpId="0" autoUpdateAnimBg="0"/>
      <p:bldP spid="10252" grpId="0" autoUpdateAnimBg="0"/>
      <p:bldP spid="10253" grpId="0" autoUpdateAnimBg="0"/>
      <p:bldP spid="10254" grpId="0" autoUpdateAnimBg="0"/>
      <p:bldP spid="10255" grpId="0" autoUpdateAnimBg="0"/>
      <p:bldP spid="10256" grpId="0" autoUpdateAnimBg="0"/>
      <p:bldP spid="10257" grpId="0" autoUpdateAnimBg="0"/>
      <p:bldP spid="1025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椭圆 13"/>
          <p:cNvSpPr>
            <a:spLocks noChangeArrowheads="1"/>
          </p:cNvSpPr>
          <p:nvPr/>
        </p:nvSpPr>
        <p:spPr bwMode="auto">
          <a:xfrm>
            <a:off x="3182938" y="2420938"/>
            <a:ext cx="2663825" cy="2663825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7" name="矩形 14"/>
          <p:cNvSpPr>
            <a:spLocks noChangeArrowheads="1"/>
          </p:cNvSpPr>
          <p:nvPr/>
        </p:nvSpPr>
        <p:spPr bwMode="auto">
          <a:xfrm>
            <a:off x="6062663" y="4362450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8" name="矩形 15"/>
          <p:cNvSpPr>
            <a:spLocks noChangeArrowheads="1"/>
          </p:cNvSpPr>
          <p:nvPr/>
        </p:nvSpPr>
        <p:spPr bwMode="auto">
          <a:xfrm>
            <a:off x="6062663" y="3584575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69" name="矩形 16"/>
          <p:cNvSpPr>
            <a:spLocks noChangeArrowheads="1"/>
          </p:cNvSpPr>
          <p:nvPr/>
        </p:nvSpPr>
        <p:spPr bwMode="auto">
          <a:xfrm>
            <a:off x="6062663" y="2852738"/>
            <a:ext cx="2932112" cy="471487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70" name="文本框 17"/>
          <p:cNvSpPr txBox="1">
            <a:spLocks noChangeArrowheads="1"/>
          </p:cNvSpPr>
          <p:nvPr/>
        </p:nvSpPr>
        <p:spPr bwMode="auto">
          <a:xfrm>
            <a:off x="5445125" y="2814638"/>
            <a:ext cx="6175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1" name="文本框 18"/>
          <p:cNvSpPr txBox="1">
            <a:spLocks noChangeArrowheads="1"/>
          </p:cNvSpPr>
          <p:nvPr/>
        </p:nvSpPr>
        <p:spPr bwMode="auto">
          <a:xfrm>
            <a:off x="6062663" y="2916238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1272" name="文本框 19"/>
          <p:cNvSpPr txBox="1">
            <a:spLocks noChangeArrowheads="1"/>
          </p:cNvSpPr>
          <p:nvPr/>
        </p:nvSpPr>
        <p:spPr bwMode="auto">
          <a:xfrm>
            <a:off x="6062663" y="3629025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1273" name="文本框 20"/>
          <p:cNvSpPr txBox="1">
            <a:spLocks noChangeArrowheads="1"/>
          </p:cNvSpPr>
          <p:nvPr/>
        </p:nvSpPr>
        <p:spPr bwMode="auto">
          <a:xfrm>
            <a:off x="6062663" y="4398963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1274" name="文本框 21"/>
          <p:cNvSpPr txBox="1">
            <a:spLocks noChangeArrowheads="1"/>
          </p:cNvSpPr>
          <p:nvPr/>
        </p:nvSpPr>
        <p:spPr bwMode="auto">
          <a:xfrm>
            <a:off x="5445125" y="3559175"/>
            <a:ext cx="6175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5" name="文本框 22"/>
          <p:cNvSpPr txBox="1">
            <a:spLocks noChangeArrowheads="1"/>
          </p:cNvSpPr>
          <p:nvPr/>
        </p:nvSpPr>
        <p:spPr bwMode="auto">
          <a:xfrm>
            <a:off x="5445125" y="4316413"/>
            <a:ext cx="617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276" name="椭圆 29"/>
          <p:cNvSpPr>
            <a:spLocks noChangeArrowheads="1"/>
          </p:cNvSpPr>
          <p:nvPr/>
        </p:nvSpPr>
        <p:spPr bwMode="auto">
          <a:xfrm>
            <a:off x="2593975" y="2241550"/>
            <a:ext cx="1223963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1277" name="文本框 23"/>
          <p:cNvSpPr txBox="1">
            <a:spLocks noChangeArrowheads="1"/>
          </p:cNvSpPr>
          <p:nvPr/>
        </p:nvSpPr>
        <p:spPr bwMode="auto">
          <a:xfrm>
            <a:off x="2844800" y="2681288"/>
            <a:ext cx="1947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 autoUpdateAnimBg="0"/>
      <p:bldP spid="11267" grpId="0" animBg="1" autoUpdateAnimBg="0"/>
      <p:bldP spid="11268" grpId="0" animBg="1" autoUpdateAnimBg="0"/>
      <p:bldP spid="11269" grpId="0" animBg="1" autoUpdateAnimBg="0"/>
      <p:bldP spid="11270" grpId="0" autoUpdateAnimBg="0"/>
      <p:bldP spid="11271" grpId="0" autoUpdateAnimBg="0"/>
      <p:bldP spid="11272" grpId="0" autoUpdateAnimBg="0"/>
      <p:bldP spid="11273" grpId="0" autoUpdateAnimBg="0"/>
      <p:bldP spid="11274" grpId="0" autoUpdateAnimBg="0"/>
      <p:bldP spid="11275" grpId="0" autoUpdateAnimBg="0"/>
      <p:bldP spid="11276" grpId="0" animBg="1" autoUpdateAnimBg="0"/>
      <p:bldP spid="11277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291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2292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4590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4591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2295" name="矩形 6"/>
          <p:cNvSpPr>
            <a:spLocks noChangeArrowheads="1"/>
          </p:cNvSpPr>
          <p:nvPr/>
        </p:nvSpPr>
        <p:spPr bwMode="auto">
          <a:xfrm>
            <a:off x="1890713" y="4862513"/>
            <a:ext cx="82804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en-US" altLang="zh-CN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96" name="文本框 7"/>
          <p:cNvSpPr txBox="1">
            <a:spLocks noChangeArrowheads="1"/>
          </p:cNvSpPr>
          <p:nvPr/>
        </p:nvSpPr>
        <p:spPr bwMode="auto">
          <a:xfrm>
            <a:off x="1704975" y="4524375"/>
            <a:ext cx="23129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cxnSp>
        <p:nvCxnSpPr>
          <p:cNvPr id="12297" name="直接连接符 8"/>
          <p:cNvCxnSpPr>
            <a:cxnSpLocks noChangeShapeType="1"/>
          </p:cNvCxnSpPr>
          <p:nvPr/>
        </p:nvCxnSpPr>
        <p:spPr bwMode="auto">
          <a:xfrm flipV="1">
            <a:off x="1992313" y="4832350"/>
            <a:ext cx="8059737" cy="11113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8" name="直接连接符 9"/>
          <p:cNvCxnSpPr>
            <a:cxnSpLocks noChangeShapeType="1"/>
          </p:cNvCxnSpPr>
          <p:nvPr/>
        </p:nvCxnSpPr>
        <p:spPr bwMode="auto">
          <a:xfrm flipV="1">
            <a:off x="1992313" y="6021388"/>
            <a:ext cx="8059737" cy="11112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9" name="菱形 10"/>
          <p:cNvSpPr>
            <a:spLocks noChangeArrowheads="1"/>
          </p:cNvSpPr>
          <p:nvPr/>
        </p:nvSpPr>
        <p:spPr bwMode="auto">
          <a:xfrm>
            <a:off x="1323975" y="1752600"/>
            <a:ext cx="2395538" cy="2395538"/>
          </a:xfrm>
          <a:prstGeom prst="diamond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0" name="菱形 11"/>
          <p:cNvSpPr>
            <a:spLocks noChangeArrowheads="1"/>
          </p:cNvSpPr>
          <p:nvPr/>
        </p:nvSpPr>
        <p:spPr bwMode="auto">
          <a:xfrm>
            <a:off x="7929563" y="1752600"/>
            <a:ext cx="2395537" cy="2395538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1" name="菱形 12"/>
          <p:cNvSpPr>
            <a:spLocks noChangeArrowheads="1"/>
          </p:cNvSpPr>
          <p:nvPr/>
        </p:nvSpPr>
        <p:spPr bwMode="auto">
          <a:xfrm>
            <a:off x="3048000" y="1752600"/>
            <a:ext cx="2395538" cy="2395538"/>
          </a:xfrm>
          <a:prstGeom prst="diamond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2" name="菱形 14"/>
          <p:cNvSpPr>
            <a:spLocks noChangeArrowheads="1"/>
          </p:cNvSpPr>
          <p:nvPr/>
        </p:nvSpPr>
        <p:spPr bwMode="auto">
          <a:xfrm>
            <a:off x="6205538" y="1752600"/>
            <a:ext cx="2395537" cy="2395538"/>
          </a:xfrm>
          <a:prstGeom prst="diamond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2303" name="菱形 15"/>
          <p:cNvSpPr>
            <a:spLocks noChangeArrowheads="1"/>
          </p:cNvSpPr>
          <p:nvPr/>
        </p:nvSpPr>
        <p:spPr bwMode="auto">
          <a:xfrm>
            <a:off x="4772025" y="1752600"/>
            <a:ext cx="2395538" cy="2395538"/>
          </a:xfrm>
          <a:prstGeom prst="diamond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855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355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855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 autoUpdateAnimBg="0"/>
      <p:bldP spid="12291" grpId="0" autoUpdateAnimBg="0"/>
      <p:bldP spid="12295" grpId="0" autoUpdateAnimBg="0"/>
      <p:bldP spid="12296" grpId="0" autoUpdateAnimBg="0"/>
      <p:bldP spid="12299" grpId="0" animBg="1" autoUpdateAnimBg="0"/>
      <p:bldP spid="12300" grpId="0" animBg="1" autoUpdateAnimBg="0"/>
      <p:bldP spid="12301" grpId="0" animBg="1" autoUpdateAnimBg="0"/>
      <p:bldP spid="12302" grpId="0" animBg="1" autoUpdateAnimBg="0"/>
      <p:bldP spid="12303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15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3316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5629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5630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3319" name="菱形 6"/>
          <p:cNvSpPr>
            <a:spLocks noChangeArrowheads="1"/>
          </p:cNvSpPr>
          <p:nvPr/>
        </p:nvSpPr>
        <p:spPr bwMode="auto">
          <a:xfrm>
            <a:off x="809625" y="2325688"/>
            <a:ext cx="2911475" cy="2911475"/>
          </a:xfrm>
          <a:prstGeom prst="diamond">
            <a:avLst/>
          </a:prstGeom>
          <a:solidFill>
            <a:srgbClr val="B9ADD2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0" name="菱形 7"/>
          <p:cNvSpPr>
            <a:spLocks noChangeArrowheads="1"/>
          </p:cNvSpPr>
          <p:nvPr/>
        </p:nvSpPr>
        <p:spPr bwMode="auto">
          <a:xfrm>
            <a:off x="2846388" y="1701800"/>
            <a:ext cx="1954212" cy="1955800"/>
          </a:xfrm>
          <a:prstGeom prst="diamond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</a:rPr>
              <a:t> </a:t>
            </a: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1" name="菱形 8"/>
          <p:cNvSpPr>
            <a:spLocks noChangeArrowheads="1"/>
          </p:cNvSpPr>
          <p:nvPr/>
        </p:nvSpPr>
        <p:spPr bwMode="auto">
          <a:xfrm>
            <a:off x="2792413" y="3894138"/>
            <a:ext cx="1955800" cy="1955800"/>
          </a:xfrm>
          <a:prstGeom prst="diamond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</a:rPr>
              <a:t> </a:t>
            </a: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2" name="菱形 9"/>
          <p:cNvSpPr>
            <a:spLocks noChangeArrowheads="1"/>
          </p:cNvSpPr>
          <p:nvPr/>
        </p:nvSpPr>
        <p:spPr bwMode="auto">
          <a:xfrm>
            <a:off x="3894138" y="3040063"/>
            <a:ext cx="1481137" cy="1482725"/>
          </a:xfrm>
          <a:prstGeom prst="diamond">
            <a:avLst/>
          </a:prstGeom>
          <a:solidFill>
            <a:srgbClr val="B9ADD2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</a:rPr>
              <a:t> </a:t>
            </a: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3" name="文本框 10"/>
          <p:cNvSpPr txBox="1">
            <a:spLocks noChangeArrowheads="1"/>
          </p:cNvSpPr>
          <p:nvPr/>
        </p:nvSpPr>
        <p:spPr bwMode="auto">
          <a:xfrm>
            <a:off x="1593850" y="3243263"/>
            <a:ext cx="12525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2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4" name="文本框 11"/>
          <p:cNvSpPr txBox="1">
            <a:spLocks noChangeArrowheads="1"/>
          </p:cNvSpPr>
          <p:nvPr/>
        </p:nvSpPr>
        <p:spPr bwMode="auto">
          <a:xfrm>
            <a:off x="3271838" y="2205038"/>
            <a:ext cx="11461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5" name="文本框 12"/>
          <p:cNvSpPr txBox="1">
            <a:spLocks noChangeArrowheads="1"/>
          </p:cNvSpPr>
          <p:nvPr/>
        </p:nvSpPr>
        <p:spPr bwMode="auto">
          <a:xfrm>
            <a:off x="3197225" y="4367213"/>
            <a:ext cx="114617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6" name="文本框 14"/>
          <p:cNvSpPr txBox="1">
            <a:spLocks noChangeArrowheads="1"/>
          </p:cNvSpPr>
          <p:nvPr/>
        </p:nvSpPr>
        <p:spPr bwMode="auto">
          <a:xfrm>
            <a:off x="4097338" y="3346450"/>
            <a:ext cx="10112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4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3327" name="直角三角形 15"/>
          <p:cNvSpPr>
            <a:spLocks noChangeArrowheads="1"/>
          </p:cNvSpPr>
          <p:nvPr/>
        </p:nvSpPr>
        <p:spPr bwMode="auto">
          <a:xfrm rot="2777327">
            <a:off x="1076325" y="3489325"/>
            <a:ext cx="584200" cy="5842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8" name="直角三角形 17"/>
          <p:cNvSpPr>
            <a:spLocks noChangeArrowheads="1"/>
          </p:cNvSpPr>
          <p:nvPr/>
        </p:nvSpPr>
        <p:spPr bwMode="auto">
          <a:xfrm rot="2777327">
            <a:off x="3028950" y="2527300"/>
            <a:ext cx="330200" cy="3302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29" name="直角三角形 19"/>
          <p:cNvSpPr>
            <a:spLocks noChangeArrowheads="1"/>
          </p:cNvSpPr>
          <p:nvPr/>
        </p:nvSpPr>
        <p:spPr bwMode="auto">
          <a:xfrm rot="2777327">
            <a:off x="3028950" y="4706938"/>
            <a:ext cx="330200" cy="330200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30" name="直角三角形 20"/>
          <p:cNvSpPr>
            <a:spLocks noChangeArrowheads="1"/>
          </p:cNvSpPr>
          <p:nvPr/>
        </p:nvSpPr>
        <p:spPr bwMode="auto">
          <a:xfrm rot="2777327">
            <a:off x="4054475" y="3714750"/>
            <a:ext cx="166688" cy="166688"/>
          </a:xfrm>
          <a:prstGeom prst="rtTriangl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3331" name="矩形 21"/>
          <p:cNvSpPr>
            <a:spLocks noChangeArrowheads="1"/>
          </p:cNvSpPr>
          <p:nvPr/>
        </p:nvSpPr>
        <p:spPr bwMode="auto">
          <a:xfrm>
            <a:off x="6019800" y="2205038"/>
            <a:ext cx="4902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32" name="直接连接符 22"/>
          <p:cNvCxnSpPr>
            <a:cxnSpLocks noChangeShapeType="1"/>
          </p:cNvCxnSpPr>
          <p:nvPr/>
        </p:nvCxnSpPr>
        <p:spPr bwMode="auto">
          <a:xfrm>
            <a:off x="6118225" y="2114550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33" name="文本框 23"/>
          <p:cNvSpPr txBox="1">
            <a:spLocks noChangeArrowheads="1"/>
          </p:cNvSpPr>
          <p:nvPr/>
        </p:nvSpPr>
        <p:spPr bwMode="auto">
          <a:xfrm>
            <a:off x="6053138" y="1725613"/>
            <a:ext cx="3956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13334" name="矩形 24"/>
          <p:cNvSpPr>
            <a:spLocks noChangeArrowheads="1"/>
          </p:cNvSpPr>
          <p:nvPr/>
        </p:nvSpPr>
        <p:spPr bwMode="auto">
          <a:xfrm>
            <a:off x="6019800" y="3349625"/>
            <a:ext cx="4902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35" name="直接连接符 25"/>
          <p:cNvCxnSpPr>
            <a:cxnSpLocks noChangeShapeType="1"/>
          </p:cNvCxnSpPr>
          <p:nvPr/>
        </p:nvCxnSpPr>
        <p:spPr bwMode="auto">
          <a:xfrm>
            <a:off x="6118225" y="3260725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36" name="文本框 26"/>
          <p:cNvSpPr txBox="1">
            <a:spLocks noChangeArrowheads="1"/>
          </p:cNvSpPr>
          <p:nvPr/>
        </p:nvSpPr>
        <p:spPr bwMode="auto">
          <a:xfrm>
            <a:off x="6053138" y="2871788"/>
            <a:ext cx="3956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13337" name="矩形 27"/>
          <p:cNvSpPr>
            <a:spLocks noChangeArrowheads="1"/>
          </p:cNvSpPr>
          <p:nvPr/>
        </p:nvSpPr>
        <p:spPr bwMode="auto">
          <a:xfrm>
            <a:off x="5988050" y="4432300"/>
            <a:ext cx="4902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38" name="直接连接符 28"/>
          <p:cNvCxnSpPr>
            <a:cxnSpLocks noChangeShapeType="1"/>
          </p:cNvCxnSpPr>
          <p:nvPr/>
        </p:nvCxnSpPr>
        <p:spPr bwMode="auto">
          <a:xfrm>
            <a:off x="6084888" y="4341813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39" name="文本框 30"/>
          <p:cNvSpPr txBox="1">
            <a:spLocks noChangeArrowheads="1"/>
          </p:cNvSpPr>
          <p:nvPr/>
        </p:nvSpPr>
        <p:spPr bwMode="auto">
          <a:xfrm>
            <a:off x="6019800" y="3952875"/>
            <a:ext cx="39560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  <p:sp>
        <p:nvSpPr>
          <p:cNvPr id="13340" name="矩形 31"/>
          <p:cNvSpPr>
            <a:spLocks noChangeArrowheads="1"/>
          </p:cNvSpPr>
          <p:nvPr/>
        </p:nvSpPr>
        <p:spPr bwMode="auto">
          <a:xfrm>
            <a:off x="5988050" y="5462588"/>
            <a:ext cx="4902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3341" name="直接连接符 32"/>
          <p:cNvCxnSpPr>
            <a:cxnSpLocks noChangeShapeType="1"/>
          </p:cNvCxnSpPr>
          <p:nvPr/>
        </p:nvCxnSpPr>
        <p:spPr bwMode="auto">
          <a:xfrm>
            <a:off x="6084888" y="5372100"/>
            <a:ext cx="4314825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42" name="文本框 33"/>
          <p:cNvSpPr txBox="1">
            <a:spLocks noChangeArrowheads="1"/>
          </p:cNvSpPr>
          <p:nvPr/>
        </p:nvSpPr>
        <p:spPr bwMode="auto">
          <a:xfrm>
            <a:off x="6019800" y="4983163"/>
            <a:ext cx="39560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</a:t>
            </a:r>
            <a:r>
              <a:rPr lang="zh-CN" altLang="en-US" sz="1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单击输入您的标题文字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20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20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20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7" dur="2000"/>
                                        <p:tgtEl>
                                          <p:spTgt spid="1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2000"/>
                                        <p:tgtEl>
                                          <p:spTgt spid="13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2000"/>
                                        <p:tgtEl>
                                          <p:spTgt spid="13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2000"/>
                                        <p:tgtEl>
                                          <p:spTgt spid="13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9" dur="2000"/>
                                        <p:tgtEl>
                                          <p:spTgt spid="1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2" dur="2000"/>
                                        <p:tgtEl>
                                          <p:spTgt spid="13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2000"/>
                                        <p:tgtEl>
                                          <p:spTgt spid="1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2000"/>
                                        <p:tgtEl>
                                          <p:spTgt spid="13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1" dur="200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 autoUpdateAnimBg="0"/>
      <p:bldP spid="13315" grpId="0" autoUpdateAnimBg="0"/>
      <p:bldP spid="13319" grpId="0" animBg="1" autoUpdateAnimBg="0"/>
      <p:bldP spid="13320" grpId="0" animBg="1" autoUpdateAnimBg="0"/>
      <p:bldP spid="13321" grpId="0" animBg="1" autoUpdateAnimBg="0"/>
      <p:bldP spid="13322" grpId="0" animBg="1" autoUpdateAnimBg="0"/>
      <p:bldP spid="13323" grpId="0" autoUpdateAnimBg="0"/>
      <p:bldP spid="13324" grpId="0" autoUpdateAnimBg="0"/>
      <p:bldP spid="13325" grpId="0" autoUpdateAnimBg="0"/>
      <p:bldP spid="13326" grpId="0" autoUpdateAnimBg="0"/>
      <p:bldP spid="13327" grpId="0" animBg="1" autoUpdateAnimBg="0"/>
      <p:bldP spid="13328" grpId="0" animBg="1" autoUpdateAnimBg="0"/>
      <p:bldP spid="13329" grpId="0" animBg="1" autoUpdateAnimBg="0"/>
      <p:bldP spid="13330" grpId="0" animBg="1" autoUpdateAnimBg="0"/>
      <p:bldP spid="13331" grpId="0" autoUpdateAnimBg="0"/>
      <p:bldP spid="13333" grpId="0" autoUpdateAnimBg="0"/>
      <p:bldP spid="13334" grpId="0" autoUpdateAnimBg="0"/>
      <p:bldP spid="13336" grpId="0" autoUpdateAnimBg="0"/>
      <p:bldP spid="13337" grpId="0" autoUpdateAnimBg="0"/>
      <p:bldP spid="13339" grpId="0" autoUpdateAnimBg="0"/>
      <p:bldP spid="13340" grpId="0" autoUpdateAnimBg="0"/>
      <p:bldP spid="1334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4339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4340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6638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6639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4343" name="饼形 6"/>
          <p:cNvSpPr>
            <a:spLocks/>
          </p:cNvSpPr>
          <p:nvPr/>
        </p:nvSpPr>
        <p:spPr bwMode="auto">
          <a:xfrm>
            <a:off x="1403350" y="2103438"/>
            <a:ext cx="1944688" cy="1944687"/>
          </a:xfrm>
          <a:custGeom>
            <a:avLst/>
            <a:gdLst>
              <a:gd name="T0" fmla="*/ 1945544 w 1944216"/>
              <a:gd name="T1" fmla="*/ 959710 h 1944216"/>
              <a:gd name="T2" fmla="*/ 1277409 w 1944216"/>
              <a:gd name="T3" fmla="*/ 1896715 h 1944216"/>
              <a:gd name="T4" fmla="*/ 183015 w 1944216"/>
              <a:gd name="T5" fmla="*/ 1540781 h 1944216"/>
              <a:gd name="T6" fmla="*/ 193898 w 1944216"/>
              <a:gd name="T7" fmla="*/ 390014 h 1944216"/>
              <a:gd name="T8" fmla="*/ 1294826 w 1944216"/>
              <a:gd name="T9" fmla="*/ 54839 h 1944216"/>
              <a:gd name="T10" fmla="*/ 972816 w 1944216"/>
              <a:gd name="T11" fmla="*/ 972815 h 1944216"/>
              <a:gd name="T12" fmla="*/ 1945544 w 1944216"/>
              <a:gd name="T13" fmla="*/ 959710 h 194421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44216" h="1944216">
                <a:moveTo>
                  <a:pt x="1944128" y="959014"/>
                </a:moveTo>
                <a:cubicBezTo>
                  <a:pt x="1949845" y="1383406"/>
                  <a:pt x="1679568" y="1762447"/>
                  <a:pt x="1276479" y="1895338"/>
                </a:cubicBezTo>
                <a:cubicBezTo>
                  <a:pt x="873389" y="2028229"/>
                  <a:pt x="430682" y="1884245"/>
                  <a:pt x="182883" y="1539662"/>
                </a:cubicBezTo>
                <a:cubicBezTo>
                  <a:pt x="-64916" y="1195080"/>
                  <a:pt x="-60514" y="729567"/>
                  <a:pt x="193757" y="389732"/>
                </a:cubicBezTo>
                <a:cubicBezTo>
                  <a:pt x="448028" y="49897"/>
                  <a:pt x="893379" y="-85689"/>
                  <a:pt x="1293884" y="54800"/>
                </a:cubicBezTo>
                <a:lnTo>
                  <a:pt x="972108" y="972108"/>
                </a:lnTo>
                <a:lnTo>
                  <a:pt x="1944128" y="959014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4" name="饼形 7"/>
          <p:cNvSpPr>
            <a:spLocks/>
          </p:cNvSpPr>
          <p:nvPr/>
        </p:nvSpPr>
        <p:spPr bwMode="auto">
          <a:xfrm rot="-2602123">
            <a:off x="1430338" y="1762125"/>
            <a:ext cx="2339975" cy="2341563"/>
          </a:xfrm>
          <a:custGeom>
            <a:avLst/>
            <a:gdLst>
              <a:gd name="T0" fmla="*/ 2195367 w 2340336"/>
              <a:gd name="T1" fmla="*/ 608832 h 2340336"/>
              <a:gd name="T2" fmla="*/ 2033312 w 2340336"/>
              <a:gd name="T3" fmla="*/ 1962331 h 2340336"/>
              <a:gd name="T4" fmla="*/ 1169628 w 2340336"/>
              <a:gd name="T5" fmla="*/ 1172010 h 2340336"/>
              <a:gd name="T6" fmla="*/ 2195367 w 2340336"/>
              <a:gd name="T7" fmla="*/ 608832 h 23403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340336" h="2340336">
                <a:moveTo>
                  <a:pt x="2196384" y="607875"/>
                </a:moveTo>
                <a:cubicBezTo>
                  <a:pt x="2436812" y="1046669"/>
                  <a:pt x="2371653" y="1589778"/>
                  <a:pt x="2034254" y="1959248"/>
                </a:cubicBezTo>
                <a:lnTo>
                  <a:pt x="1170168" y="1170168"/>
                </a:lnTo>
                <a:lnTo>
                  <a:pt x="2196384" y="607875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饼形 8"/>
          <p:cNvSpPr>
            <a:spLocks/>
          </p:cNvSpPr>
          <p:nvPr/>
        </p:nvSpPr>
        <p:spPr bwMode="auto">
          <a:xfrm>
            <a:off x="5051425" y="2101850"/>
            <a:ext cx="1944688" cy="1944688"/>
          </a:xfrm>
          <a:custGeom>
            <a:avLst/>
            <a:gdLst>
              <a:gd name="T0" fmla="*/ 1945632 w 1944216"/>
              <a:gd name="T1" fmla="*/ 972816 h 1944216"/>
              <a:gd name="T2" fmla="*/ 1341956 w 1944216"/>
              <a:gd name="T3" fmla="*/ 1872876 h 1944216"/>
              <a:gd name="T4" fmla="*/ 280142 w 1944216"/>
              <a:gd name="T5" fmla="*/ 1655879 h 1944216"/>
              <a:gd name="T6" fmla="*/ 78002 w 1944216"/>
              <a:gd name="T7" fmla="*/ 591136 h 1944216"/>
              <a:gd name="T8" fmla="*/ 986408 w 1944216"/>
              <a:gd name="T9" fmla="*/ 95 h 1944216"/>
              <a:gd name="T10" fmla="*/ 972816 w 1944216"/>
              <a:gd name="T11" fmla="*/ 972816 h 1944216"/>
              <a:gd name="T12" fmla="*/ 1945632 w 1944216"/>
              <a:gd name="T13" fmla="*/ 972816 h 194421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44216" h="1944216">
                <a:moveTo>
                  <a:pt x="1944216" y="972108"/>
                </a:moveTo>
                <a:cubicBezTo>
                  <a:pt x="1944216" y="1366525"/>
                  <a:pt x="1705897" y="1721850"/>
                  <a:pt x="1340978" y="1871513"/>
                </a:cubicBezTo>
                <a:cubicBezTo>
                  <a:pt x="976059" y="2021176"/>
                  <a:pt x="556878" y="1935510"/>
                  <a:pt x="279938" y="1654673"/>
                </a:cubicBezTo>
                <a:cubicBezTo>
                  <a:pt x="2998" y="1373836"/>
                  <a:pt x="-76802" y="953499"/>
                  <a:pt x="77945" y="590707"/>
                </a:cubicBezTo>
                <a:cubicBezTo>
                  <a:pt x="232692" y="227915"/>
                  <a:pt x="591312" y="-5416"/>
                  <a:pt x="985691" y="95"/>
                </a:cubicBezTo>
                <a:lnTo>
                  <a:pt x="972108" y="972108"/>
                </a:lnTo>
                <a:lnTo>
                  <a:pt x="1944216" y="972108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6" name="饼形 9"/>
          <p:cNvSpPr>
            <a:spLocks/>
          </p:cNvSpPr>
          <p:nvPr/>
        </p:nvSpPr>
        <p:spPr bwMode="auto">
          <a:xfrm rot="-2602123">
            <a:off x="5076825" y="1762125"/>
            <a:ext cx="2339975" cy="2341563"/>
          </a:xfrm>
          <a:custGeom>
            <a:avLst/>
            <a:gdLst>
              <a:gd name="T0" fmla="*/ 1977854 w 2340336"/>
              <a:gd name="T1" fmla="*/ 324831 h 2340336"/>
              <a:gd name="T2" fmla="*/ 2033312 w 2340336"/>
              <a:gd name="T3" fmla="*/ 1962332 h 2340336"/>
              <a:gd name="T4" fmla="*/ 1169628 w 2340336"/>
              <a:gd name="T5" fmla="*/ 1172010 h 2340336"/>
              <a:gd name="T6" fmla="*/ 1977854 w 2340336"/>
              <a:gd name="T7" fmla="*/ 324831 h 234033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340336" h="2340336">
                <a:moveTo>
                  <a:pt x="1978769" y="324321"/>
                </a:moveTo>
                <a:cubicBezTo>
                  <a:pt x="2438394" y="763707"/>
                  <a:pt x="2463032" y="1489713"/>
                  <a:pt x="2034254" y="1959249"/>
                </a:cubicBezTo>
                <a:lnTo>
                  <a:pt x="1170168" y="1170168"/>
                </a:lnTo>
                <a:lnTo>
                  <a:pt x="1978769" y="324321"/>
                </a:lnTo>
                <a:close/>
              </a:path>
            </a:pathLst>
          </a:custGeom>
          <a:solidFill>
            <a:schemeClr val="bg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7" name="饼形 10"/>
          <p:cNvSpPr>
            <a:spLocks/>
          </p:cNvSpPr>
          <p:nvPr/>
        </p:nvSpPr>
        <p:spPr bwMode="auto">
          <a:xfrm>
            <a:off x="8601075" y="2101850"/>
            <a:ext cx="1944688" cy="1944688"/>
          </a:xfrm>
          <a:custGeom>
            <a:avLst/>
            <a:gdLst>
              <a:gd name="T0" fmla="*/ 1945632 w 1944216"/>
              <a:gd name="T1" fmla="*/ 972816 h 1944216"/>
              <a:gd name="T2" fmla="*/ 1119233 w 1944216"/>
              <a:gd name="T3" fmla="*/ 1934551 h 1944216"/>
              <a:gd name="T4" fmla="*/ 44074 w 1944216"/>
              <a:gd name="T5" fmla="*/ 1262311 h 1944216"/>
              <a:gd name="T6" fmla="*/ 546837 w 1944216"/>
              <a:gd name="T7" fmla="*/ 98224 h 1944216"/>
              <a:gd name="T8" fmla="*/ 972816 w 1944216"/>
              <a:gd name="T9" fmla="*/ 972816 h 1944216"/>
              <a:gd name="T10" fmla="*/ 1945632 w 1944216"/>
              <a:gd name="T11" fmla="*/ 972816 h 194421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44216" h="1944216">
                <a:moveTo>
                  <a:pt x="1944216" y="972108"/>
                </a:moveTo>
                <a:cubicBezTo>
                  <a:pt x="1944216" y="1452490"/>
                  <a:pt x="1593327" y="1860842"/>
                  <a:pt x="1118417" y="1933143"/>
                </a:cubicBezTo>
                <a:cubicBezTo>
                  <a:pt x="643507" y="2005444"/>
                  <a:pt x="186996" y="1720012"/>
                  <a:pt x="44041" y="1261393"/>
                </a:cubicBezTo>
                <a:cubicBezTo>
                  <a:pt x="-98914" y="802774"/>
                  <a:pt x="114559" y="308504"/>
                  <a:pt x="546438" y="98152"/>
                </a:cubicBezTo>
                <a:lnTo>
                  <a:pt x="972108" y="972108"/>
                </a:lnTo>
                <a:lnTo>
                  <a:pt x="1944216" y="972108"/>
                </a:lnTo>
                <a:close/>
              </a:path>
            </a:pathLst>
          </a:custGeom>
          <a:solidFill>
            <a:schemeClr val="bg1">
              <a:alpha val="3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8" name="矩形 11"/>
          <p:cNvSpPr>
            <a:spLocks noChangeArrowheads="1"/>
          </p:cNvSpPr>
          <p:nvPr/>
        </p:nvSpPr>
        <p:spPr bwMode="auto">
          <a:xfrm>
            <a:off x="1403350" y="4376738"/>
            <a:ext cx="9324975" cy="1492250"/>
          </a:xfrm>
          <a:prstGeom prst="rect">
            <a:avLst/>
          </a:prstGeom>
          <a:solidFill>
            <a:schemeClr val="bg1">
              <a:alpha val="20000"/>
            </a:schemeClr>
          </a:solidFill>
          <a:ln w="1905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4349" name="矩形 12"/>
          <p:cNvSpPr>
            <a:spLocks noChangeArrowheads="1"/>
          </p:cNvSpPr>
          <p:nvPr/>
        </p:nvSpPr>
        <p:spPr bwMode="auto">
          <a:xfrm>
            <a:off x="1568450" y="5033963"/>
            <a:ext cx="9058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不止创新。请在此处填入你需要的内容。请在此处填入你需要的内容。请在此处填入你需要的内容。请在此处填入你需要的内容。请在此处填入你需要的内容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en-US" altLang="zh-CN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50" name="文本框 14"/>
          <p:cNvSpPr txBox="1">
            <a:spLocks noChangeArrowheads="1"/>
          </p:cNvSpPr>
          <p:nvPr/>
        </p:nvSpPr>
        <p:spPr bwMode="auto">
          <a:xfrm>
            <a:off x="1590675" y="4557713"/>
            <a:ext cx="2663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单击此处添加您的文字</a:t>
            </a:r>
          </a:p>
        </p:txBody>
      </p:sp>
      <p:cxnSp>
        <p:nvCxnSpPr>
          <p:cNvPr id="14351" name="直接连接符 15"/>
          <p:cNvCxnSpPr>
            <a:cxnSpLocks noChangeShapeType="1"/>
          </p:cNvCxnSpPr>
          <p:nvPr/>
        </p:nvCxnSpPr>
        <p:spPr bwMode="auto">
          <a:xfrm>
            <a:off x="1403350" y="4940300"/>
            <a:ext cx="285115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09 0.11898 L -1.25E-6 3.7037E-6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600" y="-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01 0.13541 L 2.08333E-7 3.7037E-6 " pathEditMode="relative" rAng="0" ptsTypes="AA">
                                      <p:cBhvr>
                                        <p:cTn id="45" dur="5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500" y="-6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10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 autoUpdateAnimBg="0"/>
      <p:bldP spid="14339" grpId="0" autoUpdateAnimBg="0"/>
      <p:bldP spid="14343" grpId="0" animBg="1"/>
      <p:bldP spid="14344" grpId="0" animBg="1"/>
      <p:bldP spid="14344" grpId="1" animBg="1"/>
      <p:bldP spid="14345" grpId="0" animBg="1"/>
      <p:bldP spid="14346" grpId="0" animBg="1"/>
      <p:bldP spid="14346" grpId="1" animBg="1"/>
      <p:bldP spid="14347" grpId="0" animBg="1"/>
      <p:bldP spid="14348" grpId="0" animBg="1" autoUpdateAnimBg="0"/>
      <p:bldP spid="14349" grpId="0" autoUpdateAnimBg="0"/>
      <p:bldP spid="1435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5363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5364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7657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7658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15367" name="图片 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620" t="2060" r="8308"/>
          <a:stretch>
            <a:fillRect/>
          </a:stretch>
        </p:blipFill>
        <p:spPr bwMode="auto">
          <a:xfrm>
            <a:off x="1957388" y="1350963"/>
            <a:ext cx="2478087" cy="485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矩形 7"/>
          <p:cNvSpPr>
            <a:spLocks noChangeArrowheads="1"/>
          </p:cNvSpPr>
          <p:nvPr/>
        </p:nvSpPr>
        <p:spPr bwMode="auto">
          <a:xfrm>
            <a:off x="5046663" y="2930525"/>
            <a:ext cx="549910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不止创新。请在此处填入你需要的内容。请在此处填入你需要的内容。请在此处填入你需要的内容。</a:t>
            </a:r>
            <a:endParaRPr lang="en-US" altLang="zh-CN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369" name="文本框 8"/>
          <p:cNvSpPr txBox="1">
            <a:spLocks noChangeArrowheads="1"/>
          </p:cNvSpPr>
          <p:nvPr/>
        </p:nvSpPr>
        <p:spPr bwMode="auto">
          <a:xfrm>
            <a:off x="5046663" y="2225675"/>
            <a:ext cx="27193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请在此添加你的标题</a:t>
            </a:r>
          </a:p>
        </p:txBody>
      </p:sp>
      <p:pic>
        <p:nvPicPr>
          <p:cNvPr id="15370" name="图片 9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7263" y="2225675"/>
            <a:ext cx="196373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1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 autoUpdateAnimBg="0"/>
      <p:bldP spid="15363" grpId="0" autoUpdateAnimBg="0"/>
      <p:bldP spid="15368" grpId="0" autoUpdateAnimBg="0"/>
      <p:bldP spid="1536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6387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6388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28686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28687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16391" name="组合 2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33538" y="2505075"/>
            <a:ext cx="841375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组合 2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4725" y="2505075"/>
            <a:ext cx="847725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组合 28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4963" y="2505075"/>
            <a:ext cx="828675" cy="247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4" name="文本框 32"/>
          <p:cNvSpPr txBox="1">
            <a:spLocks noChangeArrowheads="1"/>
          </p:cNvSpPr>
          <p:nvPr/>
        </p:nvSpPr>
        <p:spPr bwMode="auto">
          <a:xfrm>
            <a:off x="2782888" y="2708275"/>
            <a:ext cx="17589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方正正大黑简体" pitchFamily="2" charset="-122"/>
                <a:ea typeface="方正正大黑简体" pitchFamily="2" charset="-122"/>
              </a:rPr>
              <a:t>56%</a:t>
            </a:r>
            <a:endParaRPr lang="zh-CN" altLang="en-US" sz="4400">
              <a:solidFill>
                <a:schemeClr val="bg1"/>
              </a:solidFill>
              <a:latin typeface="方正正大黑简体" pitchFamily="2" charset="-122"/>
              <a:ea typeface="方正正大黑简体" pitchFamily="2" charset="-122"/>
            </a:endParaRPr>
          </a:p>
        </p:txBody>
      </p:sp>
      <p:sp>
        <p:nvSpPr>
          <p:cNvPr id="16395" name="文本框 33"/>
          <p:cNvSpPr txBox="1">
            <a:spLocks noChangeArrowheads="1"/>
          </p:cNvSpPr>
          <p:nvPr/>
        </p:nvSpPr>
        <p:spPr bwMode="auto">
          <a:xfrm>
            <a:off x="5926138" y="2708275"/>
            <a:ext cx="17589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方正正大黑简体" pitchFamily="2" charset="-122"/>
                <a:ea typeface="方正正大黑简体" pitchFamily="2" charset="-122"/>
              </a:rPr>
              <a:t>47%</a:t>
            </a:r>
            <a:endParaRPr lang="zh-CN" altLang="en-US" sz="4400">
              <a:solidFill>
                <a:schemeClr val="bg1"/>
              </a:solidFill>
              <a:latin typeface="方正正大黑简体" pitchFamily="2" charset="-122"/>
              <a:ea typeface="方正正大黑简体" pitchFamily="2" charset="-122"/>
            </a:endParaRPr>
          </a:p>
        </p:txBody>
      </p:sp>
      <p:sp>
        <p:nvSpPr>
          <p:cNvPr id="16396" name="文本框 34"/>
          <p:cNvSpPr txBox="1">
            <a:spLocks noChangeArrowheads="1"/>
          </p:cNvSpPr>
          <p:nvPr/>
        </p:nvSpPr>
        <p:spPr bwMode="auto">
          <a:xfrm>
            <a:off x="9129713" y="2708275"/>
            <a:ext cx="1757362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方正正大黑简体" pitchFamily="2" charset="-122"/>
                <a:ea typeface="方正正大黑简体" pitchFamily="2" charset="-122"/>
              </a:rPr>
              <a:t>24%</a:t>
            </a:r>
            <a:endParaRPr lang="zh-CN" altLang="en-US" sz="4400">
              <a:solidFill>
                <a:schemeClr val="bg1"/>
              </a:solidFill>
              <a:latin typeface="方正正大黑简体" pitchFamily="2" charset="-122"/>
              <a:ea typeface="方正正大黑简体" pitchFamily="2" charset="-122"/>
            </a:endParaRPr>
          </a:p>
        </p:txBody>
      </p:sp>
      <p:sp>
        <p:nvSpPr>
          <p:cNvPr id="16397" name="矩形 35"/>
          <p:cNvSpPr>
            <a:spLocks noChangeArrowheads="1"/>
          </p:cNvSpPr>
          <p:nvPr/>
        </p:nvSpPr>
        <p:spPr bwMode="auto">
          <a:xfrm>
            <a:off x="2832100" y="3789363"/>
            <a:ext cx="1658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398" name="矩形 36"/>
          <p:cNvSpPr>
            <a:spLocks noChangeArrowheads="1"/>
          </p:cNvSpPr>
          <p:nvPr/>
        </p:nvSpPr>
        <p:spPr bwMode="auto">
          <a:xfrm>
            <a:off x="6000750" y="3789363"/>
            <a:ext cx="1658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399" name="矩形 37"/>
          <p:cNvSpPr>
            <a:spLocks noChangeArrowheads="1"/>
          </p:cNvSpPr>
          <p:nvPr/>
        </p:nvSpPr>
        <p:spPr bwMode="auto">
          <a:xfrm>
            <a:off x="9232900" y="3789363"/>
            <a:ext cx="16589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nimBg="1" autoUpdateAnimBg="0"/>
      <p:bldP spid="16387" grpId="0" autoUpdateAnimBg="0"/>
      <p:bldP spid="16394" grpId="0" autoUpdateAnimBg="0"/>
      <p:bldP spid="16395" grpId="0" autoUpdateAnimBg="0"/>
      <p:bldP spid="16396" grpId="0" autoUpdateAnimBg="0"/>
      <p:bldP spid="16397" grpId="0" autoUpdateAnimBg="0"/>
      <p:bldP spid="16398" grpId="0" autoUpdateAnimBg="0"/>
      <p:bldP spid="1639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椭圆 13"/>
          <p:cNvSpPr>
            <a:spLocks noChangeArrowheads="1"/>
          </p:cNvSpPr>
          <p:nvPr/>
        </p:nvSpPr>
        <p:spPr bwMode="auto">
          <a:xfrm>
            <a:off x="3182938" y="2420938"/>
            <a:ext cx="2663825" cy="2663825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1" name="矩形 14"/>
          <p:cNvSpPr>
            <a:spLocks noChangeArrowheads="1"/>
          </p:cNvSpPr>
          <p:nvPr/>
        </p:nvSpPr>
        <p:spPr bwMode="auto">
          <a:xfrm>
            <a:off x="6062663" y="4362450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2" name="矩形 15"/>
          <p:cNvSpPr>
            <a:spLocks noChangeArrowheads="1"/>
          </p:cNvSpPr>
          <p:nvPr/>
        </p:nvSpPr>
        <p:spPr bwMode="auto">
          <a:xfrm>
            <a:off x="6062663" y="3584575"/>
            <a:ext cx="2932112" cy="471488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3" name="矩形 16"/>
          <p:cNvSpPr>
            <a:spLocks noChangeArrowheads="1"/>
          </p:cNvSpPr>
          <p:nvPr/>
        </p:nvSpPr>
        <p:spPr bwMode="auto">
          <a:xfrm>
            <a:off x="6062663" y="2852738"/>
            <a:ext cx="2932112" cy="471487"/>
          </a:xfrm>
          <a:prstGeom prst="rect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14" name="文本框 17"/>
          <p:cNvSpPr txBox="1">
            <a:spLocks noChangeArrowheads="1"/>
          </p:cNvSpPr>
          <p:nvPr/>
        </p:nvSpPr>
        <p:spPr bwMode="auto">
          <a:xfrm>
            <a:off x="5445125" y="2814638"/>
            <a:ext cx="6175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5" name="文本框 18"/>
          <p:cNvSpPr txBox="1">
            <a:spLocks noChangeArrowheads="1"/>
          </p:cNvSpPr>
          <p:nvPr/>
        </p:nvSpPr>
        <p:spPr bwMode="auto">
          <a:xfrm>
            <a:off x="6062663" y="2916238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7416" name="文本框 19"/>
          <p:cNvSpPr txBox="1">
            <a:spLocks noChangeArrowheads="1"/>
          </p:cNvSpPr>
          <p:nvPr/>
        </p:nvSpPr>
        <p:spPr bwMode="auto">
          <a:xfrm>
            <a:off x="6062663" y="3629025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7417" name="文本框 20"/>
          <p:cNvSpPr txBox="1">
            <a:spLocks noChangeArrowheads="1"/>
          </p:cNvSpPr>
          <p:nvPr/>
        </p:nvSpPr>
        <p:spPr bwMode="auto">
          <a:xfrm>
            <a:off x="6062663" y="4398963"/>
            <a:ext cx="31289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单击这里添加您要的文本</a:t>
            </a:r>
          </a:p>
        </p:txBody>
      </p:sp>
      <p:sp>
        <p:nvSpPr>
          <p:cNvPr id="17418" name="文本框 21"/>
          <p:cNvSpPr txBox="1">
            <a:spLocks noChangeArrowheads="1"/>
          </p:cNvSpPr>
          <p:nvPr/>
        </p:nvSpPr>
        <p:spPr bwMode="auto">
          <a:xfrm>
            <a:off x="5445125" y="3559175"/>
            <a:ext cx="6175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19" name="文本框 22"/>
          <p:cNvSpPr txBox="1">
            <a:spLocks noChangeArrowheads="1"/>
          </p:cNvSpPr>
          <p:nvPr/>
        </p:nvSpPr>
        <p:spPr bwMode="auto">
          <a:xfrm>
            <a:off x="5445125" y="4316413"/>
            <a:ext cx="6175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420" name="椭圆 29"/>
          <p:cNvSpPr>
            <a:spLocks noChangeArrowheads="1"/>
          </p:cNvSpPr>
          <p:nvPr/>
        </p:nvSpPr>
        <p:spPr bwMode="auto">
          <a:xfrm>
            <a:off x="2593975" y="2241550"/>
            <a:ext cx="1223963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7421" name="文本框 23"/>
          <p:cNvSpPr txBox="1">
            <a:spLocks noChangeArrowheads="1"/>
          </p:cNvSpPr>
          <p:nvPr/>
        </p:nvSpPr>
        <p:spPr bwMode="auto">
          <a:xfrm>
            <a:off x="2844800" y="2681288"/>
            <a:ext cx="1947863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36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1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 autoUpdateAnimBg="0"/>
      <p:bldP spid="17411" grpId="0" animBg="1" autoUpdateAnimBg="0"/>
      <p:bldP spid="17412" grpId="0" animBg="1" autoUpdateAnimBg="0"/>
      <p:bldP spid="17413" grpId="0" animBg="1" autoUpdateAnimBg="0"/>
      <p:bldP spid="17414" grpId="0" autoUpdateAnimBg="0"/>
      <p:bldP spid="17415" grpId="0" autoUpdateAnimBg="0"/>
      <p:bldP spid="17416" grpId="0" autoUpdateAnimBg="0"/>
      <p:bldP spid="17417" grpId="0" autoUpdateAnimBg="0"/>
      <p:bldP spid="17418" grpId="0" autoUpdateAnimBg="0"/>
      <p:bldP spid="17419" grpId="0" autoUpdateAnimBg="0"/>
      <p:bldP spid="17420" grpId="0" animBg="1" autoUpdateAnimBg="0"/>
      <p:bldP spid="17421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35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8436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0737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0738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8439" name="矩形 6"/>
          <p:cNvSpPr>
            <a:spLocks noChangeArrowheads="1"/>
          </p:cNvSpPr>
          <p:nvPr/>
        </p:nvSpPr>
        <p:spPr bwMode="auto">
          <a:xfrm>
            <a:off x="2135188" y="2565400"/>
            <a:ext cx="1873250" cy="16557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0" name="矩形 7"/>
          <p:cNvSpPr>
            <a:spLocks noChangeArrowheads="1"/>
          </p:cNvSpPr>
          <p:nvPr/>
        </p:nvSpPr>
        <p:spPr bwMode="auto">
          <a:xfrm>
            <a:off x="4008438" y="2565400"/>
            <a:ext cx="1871662" cy="165735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1" name="矩形 8"/>
          <p:cNvSpPr>
            <a:spLocks noChangeArrowheads="1"/>
          </p:cNvSpPr>
          <p:nvPr/>
        </p:nvSpPr>
        <p:spPr bwMode="auto">
          <a:xfrm>
            <a:off x="5886450" y="2565400"/>
            <a:ext cx="1871663" cy="1655763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2" name="矩形 9"/>
          <p:cNvSpPr>
            <a:spLocks noChangeArrowheads="1"/>
          </p:cNvSpPr>
          <p:nvPr/>
        </p:nvSpPr>
        <p:spPr bwMode="auto">
          <a:xfrm>
            <a:off x="7751763" y="2565400"/>
            <a:ext cx="1873250" cy="1655763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3" name="矩形 10"/>
          <p:cNvSpPr>
            <a:spLocks noChangeArrowheads="1"/>
          </p:cNvSpPr>
          <p:nvPr/>
        </p:nvSpPr>
        <p:spPr bwMode="auto">
          <a:xfrm>
            <a:off x="2135188" y="4219575"/>
            <a:ext cx="1873250" cy="1154113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lIns="90170" tIns="46990" rIns="90170" bIns="4699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4" name="矩形 11"/>
          <p:cNvSpPr>
            <a:spLocks noChangeArrowheads="1"/>
          </p:cNvSpPr>
          <p:nvPr/>
        </p:nvSpPr>
        <p:spPr bwMode="auto">
          <a:xfrm>
            <a:off x="4008438" y="4221163"/>
            <a:ext cx="1871662" cy="1152525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5" name="矩形 12"/>
          <p:cNvSpPr>
            <a:spLocks noChangeArrowheads="1"/>
          </p:cNvSpPr>
          <p:nvPr/>
        </p:nvSpPr>
        <p:spPr bwMode="auto">
          <a:xfrm>
            <a:off x="5886450" y="4219575"/>
            <a:ext cx="1871663" cy="1154113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6" name="矩形 14"/>
          <p:cNvSpPr>
            <a:spLocks noChangeArrowheads="1"/>
          </p:cNvSpPr>
          <p:nvPr/>
        </p:nvSpPr>
        <p:spPr bwMode="auto">
          <a:xfrm>
            <a:off x="7751763" y="4219575"/>
            <a:ext cx="1873250" cy="1154113"/>
          </a:xfrm>
          <a:prstGeom prst="rect">
            <a:avLst/>
          </a:prstGeom>
          <a:solidFill>
            <a:schemeClr val="bg1">
              <a:alpha val="20000"/>
            </a:schemeClr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8447" name="文本框 15"/>
          <p:cNvSpPr txBox="1">
            <a:spLocks noChangeArrowheads="1"/>
          </p:cNvSpPr>
          <p:nvPr/>
        </p:nvSpPr>
        <p:spPr bwMode="auto">
          <a:xfrm>
            <a:off x="1992313" y="4349750"/>
            <a:ext cx="2159000" cy="89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  <p:sp>
        <p:nvSpPr>
          <p:cNvPr id="18448" name="文本框 17"/>
          <p:cNvSpPr txBox="1">
            <a:spLocks noChangeArrowheads="1"/>
          </p:cNvSpPr>
          <p:nvPr/>
        </p:nvSpPr>
        <p:spPr bwMode="auto">
          <a:xfrm>
            <a:off x="3857625" y="4367213"/>
            <a:ext cx="2160588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  <p:sp>
        <p:nvSpPr>
          <p:cNvPr id="18449" name="文本框 19"/>
          <p:cNvSpPr txBox="1">
            <a:spLocks noChangeArrowheads="1"/>
          </p:cNvSpPr>
          <p:nvPr/>
        </p:nvSpPr>
        <p:spPr bwMode="auto">
          <a:xfrm>
            <a:off x="5741988" y="4367213"/>
            <a:ext cx="2160587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  <p:sp>
        <p:nvSpPr>
          <p:cNvPr id="18450" name="文本框 20"/>
          <p:cNvSpPr txBox="1">
            <a:spLocks noChangeArrowheads="1"/>
          </p:cNvSpPr>
          <p:nvPr/>
        </p:nvSpPr>
        <p:spPr bwMode="auto">
          <a:xfrm>
            <a:off x="7608888" y="4349750"/>
            <a:ext cx="2159000" cy="89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32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在此添加标题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 autoUpdateAnimBg="0"/>
      <p:bldP spid="18435" grpId="0" autoUpdateAnimBg="0"/>
      <p:bldP spid="18439" grpId="0" animBg="1" autoUpdateAnimBg="0"/>
      <p:bldP spid="18440" grpId="0" animBg="1" autoUpdateAnimBg="0"/>
      <p:bldP spid="18441" grpId="0" animBg="1" autoUpdateAnimBg="0"/>
      <p:bldP spid="18442" grpId="0" animBg="1" autoUpdateAnimBg="0"/>
      <p:bldP spid="18443" grpId="0" bldLvl="0" animBg="1" autoUpdateAnimBg="0"/>
      <p:bldP spid="18444" grpId="0" animBg="1" autoUpdateAnimBg="0"/>
      <p:bldP spid="18445" grpId="0" animBg="1" autoUpdateAnimBg="0"/>
      <p:bldP spid="18446" grpId="0" animBg="1" autoUpdateAnimBg="0"/>
      <p:bldP spid="18447" grpId="0" autoUpdateAnimBg="0"/>
      <p:bldP spid="18448" grpId="0" autoUpdateAnimBg="0"/>
      <p:bldP spid="18449" grpId="0" autoUpdateAnimBg="0"/>
      <p:bldP spid="18450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19459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19460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1757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1758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19463" name="Freeform 5"/>
          <p:cNvSpPr>
            <a:spLocks/>
          </p:cNvSpPr>
          <p:nvPr/>
        </p:nvSpPr>
        <p:spPr bwMode="auto">
          <a:xfrm>
            <a:off x="6456363" y="4005263"/>
            <a:ext cx="4032250" cy="1844675"/>
          </a:xfrm>
          <a:custGeom>
            <a:avLst/>
            <a:gdLst>
              <a:gd name="T0" fmla="*/ 2147483646 w 196"/>
              <a:gd name="T1" fmla="*/ 2147483646 h 110"/>
              <a:gd name="T2" fmla="*/ 2147483646 w 196"/>
              <a:gd name="T3" fmla="*/ 2147483646 h 110"/>
              <a:gd name="T4" fmla="*/ 2147483646 w 196"/>
              <a:gd name="T5" fmla="*/ 0 h 110"/>
              <a:gd name="T6" fmla="*/ 2147483646 w 196"/>
              <a:gd name="T7" fmla="*/ 2147483646 h 110"/>
              <a:gd name="T8" fmla="*/ 2147483646 w 196"/>
              <a:gd name="T9" fmla="*/ 2147483646 h 110"/>
              <a:gd name="T10" fmla="*/ 2147483646 w 196"/>
              <a:gd name="T11" fmla="*/ 2147483646 h 110"/>
              <a:gd name="T12" fmla="*/ 2147483646 w 196"/>
              <a:gd name="T13" fmla="*/ 2147483646 h 110"/>
              <a:gd name="T14" fmla="*/ 2147483646 w 196"/>
              <a:gd name="T15" fmla="*/ 2147483646 h 110"/>
              <a:gd name="T16" fmla="*/ 2147483646 w 196"/>
              <a:gd name="T17" fmla="*/ 2147483646 h 110"/>
              <a:gd name="T18" fmla="*/ 2147483646 w 196"/>
              <a:gd name="T19" fmla="*/ 2147483646 h 110"/>
              <a:gd name="T20" fmla="*/ 2147483646 w 196"/>
              <a:gd name="T21" fmla="*/ 2147483646 h 110"/>
              <a:gd name="T22" fmla="*/ 2147483646 w 196"/>
              <a:gd name="T23" fmla="*/ 2147483646 h 110"/>
              <a:gd name="T24" fmla="*/ 2147483646 w 196"/>
              <a:gd name="T25" fmla="*/ 2147483646 h 110"/>
              <a:gd name="T26" fmla="*/ 2147483646 w 196"/>
              <a:gd name="T27" fmla="*/ 2147483646 h 110"/>
              <a:gd name="T28" fmla="*/ 2147483646 w 196"/>
              <a:gd name="T29" fmla="*/ 2147483646 h 110"/>
              <a:gd name="T30" fmla="*/ 2147483646 w 196"/>
              <a:gd name="T31" fmla="*/ 2147483646 h 110"/>
              <a:gd name="T32" fmla="*/ 2147483646 w 196"/>
              <a:gd name="T33" fmla="*/ 2147483646 h 110"/>
              <a:gd name="T34" fmla="*/ 2147483646 w 196"/>
              <a:gd name="T35" fmla="*/ 2147483646 h 110"/>
              <a:gd name="T36" fmla="*/ 2147483646 w 196"/>
              <a:gd name="T37" fmla="*/ 2147483646 h 110"/>
              <a:gd name="T38" fmla="*/ 2147483646 w 196"/>
              <a:gd name="T39" fmla="*/ 2147483646 h 110"/>
              <a:gd name="T40" fmla="*/ 2147483646 w 196"/>
              <a:gd name="T41" fmla="*/ 2147483646 h 110"/>
              <a:gd name="T42" fmla="*/ 2147483646 w 196"/>
              <a:gd name="T43" fmla="*/ 2147483646 h 110"/>
              <a:gd name="T44" fmla="*/ 2147483646 w 196"/>
              <a:gd name="T45" fmla="*/ 2147483646 h 110"/>
              <a:gd name="T46" fmla="*/ 2147483646 w 196"/>
              <a:gd name="T47" fmla="*/ 2147483646 h 110"/>
              <a:gd name="T48" fmla="*/ 2147483646 w 196"/>
              <a:gd name="T49" fmla="*/ 2147483646 h 110"/>
              <a:gd name="T50" fmla="*/ 2147483646 w 196"/>
              <a:gd name="T51" fmla="*/ 2147483646 h 110"/>
              <a:gd name="T52" fmla="*/ 2147483646 w 196"/>
              <a:gd name="T53" fmla="*/ 2147483646 h 110"/>
              <a:gd name="T54" fmla="*/ 0 w 196"/>
              <a:gd name="T55" fmla="*/ 2147483646 h 110"/>
              <a:gd name="T56" fmla="*/ 2147483646 w 196"/>
              <a:gd name="T57" fmla="*/ 2147483646 h 110"/>
              <a:gd name="T58" fmla="*/ 2147483646 w 196"/>
              <a:gd name="T59" fmla="*/ 2147483646 h 110"/>
              <a:gd name="T60" fmla="*/ 2147483646 w 196"/>
              <a:gd name="T61" fmla="*/ 2147483646 h 11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196" h="110">
                <a:moveTo>
                  <a:pt x="47" y="30"/>
                </a:moveTo>
                <a:cubicBezTo>
                  <a:pt x="51" y="30"/>
                  <a:pt x="55" y="31"/>
                  <a:pt x="58" y="32"/>
                </a:cubicBezTo>
                <a:cubicBezTo>
                  <a:pt x="63" y="14"/>
                  <a:pt x="79" y="0"/>
                  <a:pt x="98" y="0"/>
                </a:cubicBezTo>
                <a:cubicBezTo>
                  <a:pt x="118" y="0"/>
                  <a:pt x="134" y="14"/>
                  <a:pt x="138" y="32"/>
                </a:cubicBezTo>
                <a:cubicBezTo>
                  <a:pt x="142" y="31"/>
                  <a:pt x="146" y="30"/>
                  <a:pt x="150" y="30"/>
                </a:cubicBezTo>
                <a:cubicBezTo>
                  <a:pt x="169" y="30"/>
                  <a:pt x="184" y="46"/>
                  <a:pt x="184" y="65"/>
                </a:cubicBezTo>
                <a:cubicBezTo>
                  <a:pt x="184" y="66"/>
                  <a:pt x="184" y="68"/>
                  <a:pt x="184" y="70"/>
                </a:cubicBezTo>
                <a:cubicBezTo>
                  <a:pt x="191" y="73"/>
                  <a:pt x="196" y="81"/>
                  <a:pt x="196" y="89"/>
                </a:cubicBezTo>
                <a:cubicBezTo>
                  <a:pt x="196" y="101"/>
                  <a:pt x="187" y="110"/>
                  <a:pt x="175" y="110"/>
                </a:cubicBezTo>
                <a:cubicBezTo>
                  <a:pt x="108" y="110"/>
                  <a:pt x="108" y="110"/>
                  <a:pt x="108" y="110"/>
                </a:cubicBezTo>
                <a:cubicBezTo>
                  <a:pt x="108" y="62"/>
                  <a:pt x="108" y="62"/>
                  <a:pt x="108" y="62"/>
                </a:cubicBezTo>
                <a:cubicBezTo>
                  <a:pt x="121" y="75"/>
                  <a:pt x="121" y="75"/>
                  <a:pt x="121" y="75"/>
                </a:cubicBezTo>
                <a:cubicBezTo>
                  <a:pt x="125" y="78"/>
                  <a:pt x="131" y="78"/>
                  <a:pt x="135" y="75"/>
                </a:cubicBezTo>
                <a:cubicBezTo>
                  <a:pt x="135" y="75"/>
                  <a:pt x="135" y="75"/>
                  <a:pt x="135" y="75"/>
                </a:cubicBezTo>
                <a:cubicBezTo>
                  <a:pt x="138" y="71"/>
                  <a:pt x="138" y="65"/>
                  <a:pt x="135" y="6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4" y="30"/>
                  <a:pt x="101" y="29"/>
                  <a:pt x="99" y="29"/>
                </a:cubicBezTo>
                <a:cubicBezTo>
                  <a:pt x="98" y="28"/>
                  <a:pt x="98" y="28"/>
                  <a:pt x="98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6" y="29"/>
                  <a:pt x="93" y="30"/>
                  <a:pt x="91" y="31"/>
                </a:cubicBezTo>
                <a:cubicBezTo>
                  <a:pt x="62" y="61"/>
                  <a:pt x="62" y="61"/>
                  <a:pt x="62" y="61"/>
                </a:cubicBezTo>
                <a:cubicBezTo>
                  <a:pt x="58" y="65"/>
                  <a:pt x="58" y="71"/>
                  <a:pt x="62" y="75"/>
                </a:cubicBezTo>
                <a:cubicBezTo>
                  <a:pt x="62" y="75"/>
                  <a:pt x="62" y="75"/>
                  <a:pt x="62" y="75"/>
                </a:cubicBezTo>
                <a:cubicBezTo>
                  <a:pt x="66" y="78"/>
                  <a:pt x="72" y="78"/>
                  <a:pt x="76" y="75"/>
                </a:cubicBezTo>
                <a:cubicBezTo>
                  <a:pt x="89" y="62"/>
                  <a:pt x="89" y="62"/>
                  <a:pt x="89" y="62"/>
                </a:cubicBezTo>
                <a:cubicBezTo>
                  <a:pt x="89" y="110"/>
                  <a:pt x="89" y="110"/>
                  <a:pt x="89" y="110"/>
                </a:cubicBezTo>
                <a:cubicBezTo>
                  <a:pt x="21" y="110"/>
                  <a:pt x="21" y="110"/>
                  <a:pt x="21" y="110"/>
                </a:cubicBezTo>
                <a:cubicBezTo>
                  <a:pt x="10" y="110"/>
                  <a:pt x="0" y="101"/>
                  <a:pt x="0" y="89"/>
                </a:cubicBezTo>
                <a:cubicBezTo>
                  <a:pt x="0" y="81"/>
                  <a:pt x="6" y="73"/>
                  <a:pt x="13" y="70"/>
                </a:cubicBezTo>
                <a:cubicBezTo>
                  <a:pt x="13" y="68"/>
                  <a:pt x="13" y="66"/>
                  <a:pt x="13" y="65"/>
                </a:cubicBezTo>
                <a:cubicBezTo>
                  <a:pt x="13" y="46"/>
                  <a:pt x="28" y="30"/>
                  <a:pt x="47" y="30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4" name="Freeform 6"/>
          <p:cNvSpPr>
            <a:spLocks/>
          </p:cNvSpPr>
          <p:nvPr/>
        </p:nvSpPr>
        <p:spPr bwMode="auto">
          <a:xfrm>
            <a:off x="1593850" y="3981450"/>
            <a:ext cx="4141788" cy="1876425"/>
          </a:xfrm>
          <a:custGeom>
            <a:avLst/>
            <a:gdLst>
              <a:gd name="T0" fmla="*/ 2147483646 w 196"/>
              <a:gd name="T1" fmla="*/ 2147483646 h 109"/>
              <a:gd name="T2" fmla="*/ 2147483646 w 196"/>
              <a:gd name="T3" fmla="*/ 2147483646 h 109"/>
              <a:gd name="T4" fmla="*/ 2147483646 w 196"/>
              <a:gd name="T5" fmla="*/ 0 h 109"/>
              <a:gd name="T6" fmla="*/ 2147483646 w 196"/>
              <a:gd name="T7" fmla="*/ 2147483646 h 109"/>
              <a:gd name="T8" fmla="*/ 2147483646 w 196"/>
              <a:gd name="T9" fmla="*/ 2147483646 h 109"/>
              <a:gd name="T10" fmla="*/ 2147483646 w 196"/>
              <a:gd name="T11" fmla="*/ 2147483646 h 109"/>
              <a:gd name="T12" fmla="*/ 2147483646 w 196"/>
              <a:gd name="T13" fmla="*/ 2147483646 h 109"/>
              <a:gd name="T14" fmla="*/ 2147483646 w 196"/>
              <a:gd name="T15" fmla="*/ 2147483646 h 109"/>
              <a:gd name="T16" fmla="*/ 2147483646 w 196"/>
              <a:gd name="T17" fmla="*/ 2147483646 h 109"/>
              <a:gd name="T18" fmla="*/ 2147483646 w 196"/>
              <a:gd name="T19" fmla="*/ 2147483646 h 109"/>
              <a:gd name="T20" fmla="*/ 2147483646 w 196"/>
              <a:gd name="T21" fmla="*/ 2147483646 h 109"/>
              <a:gd name="T22" fmla="*/ 2147483646 w 196"/>
              <a:gd name="T23" fmla="*/ 2147483646 h 109"/>
              <a:gd name="T24" fmla="*/ 2147483646 w 196"/>
              <a:gd name="T25" fmla="*/ 2147483646 h 109"/>
              <a:gd name="T26" fmla="*/ 2147483646 w 196"/>
              <a:gd name="T27" fmla="*/ 2147483646 h 109"/>
              <a:gd name="T28" fmla="*/ 2147483646 w 196"/>
              <a:gd name="T29" fmla="*/ 2147483646 h 109"/>
              <a:gd name="T30" fmla="*/ 2147483646 w 196"/>
              <a:gd name="T31" fmla="*/ 2147483646 h 109"/>
              <a:gd name="T32" fmla="*/ 2147483646 w 196"/>
              <a:gd name="T33" fmla="*/ 2147483646 h 109"/>
              <a:gd name="T34" fmla="*/ 2147483646 w 196"/>
              <a:gd name="T35" fmla="*/ 2147483646 h 109"/>
              <a:gd name="T36" fmla="*/ 2147483646 w 196"/>
              <a:gd name="T37" fmla="*/ 0 h 109"/>
              <a:gd name="T38" fmla="*/ 2147483646 w 196"/>
              <a:gd name="T39" fmla="*/ 2147483646 h 109"/>
              <a:gd name="T40" fmla="*/ 2147483646 w 196"/>
              <a:gd name="T41" fmla="*/ 2147483646 h 109"/>
              <a:gd name="T42" fmla="*/ 2147483646 w 196"/>
              <a:gd name="T43" fmla="*/ 2147483646 h 109"/>
              <a:gd name="T44" fmla="*/ 2147483646 w 196"/>
              <a:gd name="T45" fmla="*/ 2147483646 h 109"/>
              <a:gd name="T46" fmla="*/ 2147483646 w 196"/>
              <a:gd name="T47" fmla="*/ 2147483646 h 109"/>
              <a:gd name="T48" fmla="*/ 2147483646 w 196"/>
              <a:gd name="T49" fmla="*/ 2147483646 h 109"/>
              <a:gd name="T50" fmla="*/ 2147483646 w 196"/>
              <a:gd name="T51" fmla="*/ 2147483646 h 109"/>
              <a:gd name="T52" fmla="*/ 0 w 196"/>
              <a:gd name="T53" fmla="*/ 2147483646 h 109"/>
              <a:gd name="T54" fmla="*/ 2147483646 w 196"/>
              <a:gd name="T55" fmla="*/ 2147483646 h 109"/>
              <a:gd name="T56" fmla="*/ 2147483646 w 196"/>
              <a:gd name="T57" fmla="*/ 2147483646 h 109"/>
              <a:gd name="T58" fmla="*/ 2147483646 w 196"/>
              <a:gd name="T59" fmla="*/ 2147483646 h 10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196" h="109">
                <a:moveTo>
                  <a:pt x="47" y="29"/>
                </a:moveTo>
                <a:cubicBezTo>
                  <a:pt x="51" y="29"/>
                  <a:pt x="55" y="29"/>
                  <a:pt x="58" y="30"/>
                </a:cubicBezTo>
                <a:cubicBezTo>
                  <a:pt x="62" y="15"/>
                  <a:pt x="73" y="3"/>
                  <a:pt x="88" y="0"/>
                </a:cubicBezTo>
                <a:cubicBezTo>
                  <a:pt x="88" y="59"/>
                  <a:pt x="88" y="59"/>
                  <a:pt x="88" y="59"/>
                </a:cubicBezTo>
                <a:cubicBezTo>
                  <a:pt x="76" y="46"/>
                  <a:pt x="76" y="46"/>
                  <a:pt x="76" y="46"/>
                </a:cubicBezTo>
                <a:cubicBezTo>
                  <a:pt x="72" y="42"/>
                  <a:pt x="66" y="42"/>
                  <a:pt x="62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58" y="50"/>
                  <a:pt x="58" y="56"/>
                  <a:pt x="62" y="60"/>
                </a:cubicBezTo>
                <a:cubicBezTo>
                  <a:pt x="91" y="89"/>
                  <a:pt x="91" y="89"/>
                  <a:pt x="91" y="89"/>
                </a:cubicBezTo>
                <a:cubicBezTo>
                  <a:pt x="93" y="91"/>
                  <a:pt x="95" y="92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98" y="92"/>
                  <a:pt x="98" y="92"/>
                  <a:pt x="98" y="92"/>
                </a:cubicBezTo>
                <a:cubicBezTo>
                  <a:pt x="101" y="92"/>
                  <a:pt x="103" y="91"/>
                  <a:pt x="105" y="89"/>
                </a:cubicBezTo>
                <a:cubicBezTo>
                  <a:pt x="134" y="60"/>
                  <a:pt x="134" y="60"/>
                  <a:pt x="134" y="60"/>
                </a:cubicBezTo>
                <a:cubicBezTo>
                  <a:pt x="138" y="56"/>
                  <a:pt x="138" y="50"/>
                  <a:pt x="134" y="46"/>
                </a:cubicBezTo>
                <a:cubicBezTo>
                  <a:pt x="134" y="46"/>
                  <a:pt x="134" y="46"/>
                  <a:pt x="134" y="46"/>
                </a:cubicBezTo>
                <a:cubicBezTo>
                  <a:pt x="131" y="42"/>
                  <a:pt x="124" y="42"/>
                  <a:pt x="121" y="46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0"/>
                  <a:pt x="108" y="0"/>
                  <a:pt x="108" y="0"/>
                </a:cubicBezTo>
                <a:cubicBezTo>
                  <a:pt x="123" y="3"/>
                  <a:pt x="135" y="15"/>
                  <a:pt x="138" y="30"/>
                </a:cubicBezTo>
                <a:cubicBezTo>
                  <a:pt x="142" y="29"/>
                  <a:pt x="145" y="29"/>
                  <a:pt x="149" y="29"/>
                </a:cubicBezTo>
                <a:cubicBezTo>
                  <a:pt x="168" y="29"/>
                  <a:pt x="184" y="44"/>
                  <a:pt x="184" y="63"/>
                </a:cubicBezTo>
                <a:cubicBezTo>
                  <a:pt x="184" y="65"/>
                  <a:pt x="184" y="67"/>
                  <a:pt x="183" y="68"/>
                </a:cubicBezTo>
                <a:cubicBezTo>
                  <a:pt x="191" y="72"/>
                  <a:pt x="196" y="79"/>
                  <a:pt x="196" y="88"/>
                </a:cubicBezTo>
                <a:cubicBezTo>
                  <a:pt x="196" y="99"/>
                  <a:pt x="187" y="109"/>
                  <a:pt x="175" y="109"/>
                </a:cubicBezTo>
                <a:cubicBezTo>
                  <a:pt x="21" y="109"/>
                  <a:pt x="21" y="109"/>
                  <a:pt x="21" y="109"/>
                </a:cubicBezTo>
                <a:cubicBezTo>
                  <a:pt x="10" y="109"/>
                  <a:pt x="0" y="99"/>
                  <a:pt x="0" y="88"/>
                </a:cubicBezTo>
                <a:cubicBezTo>
                  <a:pt x="0" y="79"/>
                  <a:pt x="5" y="72"/>
                  <a:pt x="13" y="68"/>
                </a:cubicBezTo>
                <a:cubicBezTo>
                  <a:pt x="13" y="67"/>
                  <a:pt x="12" y="65"/>
                  <a:pt x="12" y="63"/>
                </a:cubicBezTo>
                <a:cubicBezTo>
                  <a:pt x="12" y="44"/>
                  <a:pt x="28" y="29"/>
                  <a:pt x="47" y="29"/>
                </a:cubicBezTo>
                <a:close/>
              </a:path>
            </a:pathLst>
          </a:custGeom>
          <a:solidFill>
            <a:schemeClr val="bg1"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5" name="矩形 8"/>
          <p:cNvSpPr>
            <a:spLocks noChangeArrowheads="1"/>
          </p:cNvSpPr>
          <p:nvPr/>
        </p:nvSpPr>
        <p:spPr bwMode="auto">
          <a:xfrm>
            <a:off x="1416050" y="2435225"/>
            <a:ext cx="4338638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9466" name="文本框 9"/>
          <p:cNvSpPr txBox="1">
            <a:spLocks noChangeArrowheads="1"/>
          </p:cNvSpPr>
          <p:nvPr/>
        </p:nvSpPr>
        <p:spPr bwMode="auto">
          <a:xfrm>
            <a:off x="1416050" y="1839913"/>
            <a:ext cx="2058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cxnSp>
        <p:nvCxnSpPr>
          <p:cNvPr id="19467" name="直接连接符 10"/>
          <p:cNvCxnSpPr>
            <a:cxnSpLocks noChangeShapeType="1"/>
          </p:cNvCxnSpPr>
          <p:nvPr/>
        </p:nvCxnSpPr>
        <p:spPr bwMode="auto">
          <a:xfrm>
            <a:off x="1514475" y="2349500"/>
            <a:ext cx="207010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 type="diamond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468" name="矩形 11"/>
          <p:cNvSpPr>
            <a:spLocks noChangeArrowheads="1"/>
          </p:cNvSpPr>
          <p:nvPr/>
        </p:nvSpPr>
        <p:spPr bwMode="auto">
          <a:xfrm>
            <a:off x="6311900" y="2435225"/>
            <a:ext cx="4338638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19469" name="文本框 12"/>
          <p:cNvSpPr txBox="1">
            <a:spLocks noChangeArrowheads="1"/>
          </p:cNvSpPr>
          <p:nvPr/>
        </p:nvSpPr>
        <p:spPr bwMode="auto">
          <a:xfrm>
            <a:off x="6311900" y="1839913"/>
            <a:ext cx="2058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标题文字</a:t>
            </a:r>
          </a:p>
        </p:txBody>
      </p:sp>
      <p:cxnSp>
        <p:nvCxnSpPr>
          <p:cNvPr id="19470" name="直接连接符 14"/>
          <p:cNvCxnSpPr>
            <a:cxnSpLocks noChangeShapeType="1"/>
          </p:cNvCxnSpPr>
          <p:nvPr/>
        </p:nvCxnSpPr>
        <p:spPr bwMode="auto">
          <a:xfrm>
            <a:off x="6410325" y="2349500"/>
            <a:ext cx="2071688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 type="diamond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 autoUpdateAnimBg="0"/>
      <p:bldP spid="19459" grpId="0" autoUpdateAnimBg="0"/>
      <p:bldP spid="19463" grpId="0" animBg="1"/>
      <p:bldP spid="19464" grpId="0" animBg="1"/>
      <p:bldP spid="19465" grpId="0" autoUpdateAnimBg="0"/>
      <p:bldP spid="19466" grpId="0" autoUpdateAnimBg="0"/>
      <p:bldP spid="19468" grpId="0" autoUpdateAnimBg="0"/>
      <p:bldP spid="19469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07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21508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3813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3814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sp>
        <p:nvSpPr>
          <p:cNvPr id="21511" name="泪滴形 6"/>
          <p:cNvSpPr>
            <a:spLocks/>
          </p:cNvSpPr>
          <p:nvPr/>
        </p:nvSpPr>
        <p:spPr bwMode="auto">
          <a:xfrm>
            <a:off x="974725" y="3649663"/>
            <a:ext cx="1757363" cy="1797050"/>
          </a:xfrm>
          <a:custGeom>
            <a:avLst/>
            <a:gdLst>
              <a:gd name="T0" fmla="*/ 0 w 1756792"/>
              <a:gd name="T1" fmla="*/ 898397 h 1797178"/>
              <a:gd name="T2" fmla="*/ 879254 w 1756792"/>
              <a:gd name="T3" fmla="*/ 0 h 1797178"/>
              <a:gd name="T4" fmla="*/ 1758505 w 1756792"/>
              <a:gd name="T5" fmla="*/ 0 h 1797178"/>
              <a:gd name="T6" fmla="*/ 1758505 w 1756792"/>
              <a:gd name="T7" fmla="*/ 898397 h 1797178"/>
              <a:gd name="T8" fmla="*/ 879254 w 1756792"/>
              <a:gd name="T9" fmla="*/ 1796794 h 1797178"/>
              <a:gd name="T10" fmla="*/ 0 w 1756792"/>
              <a:gd name="T11" fmla="*/ 898397 h 17971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756792" h="1797178">
                <a:moveTo>
                  <a:pt x="0" y="898589"/>
                </a:moveTo>
                <a:cubicBezTo>
                  <a:pt x="0" y="402312"/>
                  <a:pt x="393271" y="0"/>
                  <a:pt x="878396" y="0"/>
                </a:cubicBezTo>
                <a:lnTo>
                  <a:pt x="1756792" y="0"/>
                </a:lnTo>
                <a:lnTo>
                  <a:pt x="1756792" y="898589"/>
                </a:lnTo>
                <a:cubicBezTo>
                  <a:pt x="1756792" y="1394866"/>
                  <a:pt x="1363521" y="1797178"/>
                  <a:pt x="878396" y="1797178"/>
                </a:cubicBezTo>
                <a:cubicBezTo>
                  <a:pt x="393271" y="1797178"/>
                  <a:pt x="0" y="1394866"/>
                  <a:pt x="0" y="898589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2" name="泪滴形 7"/>
          <p:cNvSpPr>
            <a:spLocks/>
          </p:cNvSpPr>
          <p:nvPr/>
        </p:nvSpPr>
        <p:spPr bwMode="auto">
          <a:xfrm rot="10800000">
            <a:off x="2955925" y="1822450"/>
            <a:ext cx="1655763" cy="1693863"/>
          </a:xfrm>
          <a:custGeom>
            <a:avLst/>
            <a:gdLst>
              <a:gd name="T0" fmla="*/ 0 w 1655729"/>
              <a:gd name="T1" fmla="*/ 847004 h 1693792"/>
              <a:gd name="T2" fmla="*/ 827916 w 1655729"/>
              <a:gd name="T3" fmla="*/ 0 h 1693792"/>
              <a:gd name="T4" fmla="*/ 1655831 w 1655729"/>
              <a:gd name="T5" fmla="*/ 0 h 1693792"/>
              <a:gd name="T6" fmla="*/ 1655831 w 1655729"/>
              <a:gd name="T7" fmla="*/ 847004 h 1693792"/>
              <a:gd name="T8" fmla="*/ 827915 w 1655729"/>
              <a:gd name="T9" fmla="*/ 1694005 h 1693792"/>
              <a:gd name="T10" fmla="*/ -1 w 1655729"/>
              <a:gd name="T11" fmla="*/ 847004 h 1693792"/>
              <a:gd name="T12" fmla="*/ 0 w 1655729"/>
              <a:gd name="T13" fmla="*/ 847004 h 169379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655729" h="1693792">
                <a:moveTo>
                  <a:pt x="0" y="846896"/>
                </a:moveTo>
                <a:cubicBezTo>
                  <a:pt x="0" y="379168"/>
                  <a:pt x="370648" y="0"/>
                  <a:pt x="827865" y="0"/>
                </a:cubicBezTo>
                <a:lnTo>
                  <a:pt x="1655729" y="0"/>
                </a:lnTo>
                <a:lnTo>
                  <a:pt x="1655729" y="846896"/>
                </a:lnTo>
                <a:cubicBezTo>
                  <a:pt x="1655729" y="1314624"/>
                  <a:pt x="1285081" y="1693792"/>
                  <a:pt x="827864" y="1693792"/>
                </a:cubicBezTo>
                <a:cubicBezTo>
                  <a:pt x="370647" y="1693792"/>
                  <a:pt x="-1" y="1314624"/>
                  <a:pt x="-1" y="846896"/>
                </a:cubicBezTo>
                <a:lnTo>
                  <a:pt x="0" y="846896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3" name="泪滴形 8"/>
          <p:cNvSpPr>
            <a:spLocks/>
          </p:cNvSpPr>
          <p:nvPr/>
        </p:nvSpPr>
        <p:spPr bwMode="auto">
          <a:xfrm rot="5400000">
            <a:off x="1207294" y="1956594"/>
            <a:ext cx="1506538" cy="1543050"/>
          </a:xfrm>
          <a:custGeom>
            <a:avLst/>
            <a:gdLst>
              <a:gd name="T0" fmla="*/ 0 w 1507966"/>
              <a:gd name="T1" fmla="*/ 771943 h 1542632"/>
              <a:gd name="T2" fmla="*/ 751843 w 1507966"/>
              <a:gd name="T3" fmla="*/ 0 h 1542632"/>
              <a:gd name="T4" fmla="*/ 1503686 w 1507966"/>
              <a:gd name="T5" fmla="*/ 0 h 1542632"/>
              <a:gd name="T6" fmla="*/ 1503686 w 1507966"/>
              <a:gd name="T7" fmla="*/ 771943 h 1542632"/>
              <a:gd name="T8" fmla="*/ 751843 w 1507966"/>
              <a:gd name="T9" fmla="*/ 1543886 h 1542632"/>
              <a:gd name="T10" fmla="*/ 0 w 1507966"/>
              <a:gd name="T11" fmla="*/ 771943 h 154263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507966" h="1542632">
                <a:moveTo>
                  <a:pt x="0" y="771316"/>
                </a:moveTo>
                <a:cubicBezTo>
                  <a:pt x="0" y="345330"/>
                  <a:pt x="337570" y="0"/>
                  <a:pt x="753983" y="0"/>
                </a:cubicBezTo>
                <a:lnTo>
                  <a:pt x="1507966" y="0"/>
                </a:lnTo>
                <a:lnTo>
                  <a:pt x="1507966" y="771316"/>
                </a:lnTo>
                <a:cubicBezTo>
                  <a:pt x="1507966" y="1197302"/>
                  <a:pt x="1170396" y="1542632"/>
                  <a:pt x="753983" y="1542632"/>
                </a:cubicBezTo>
                <a:cubicBezTo>
                  <a:pt x="337570" y="1542632"/>
                  <a:pt x="0" y="1197302"/>
                  <a:pt x="0" y="771316"/>
                </a:cubicBez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4" name="泪滴形 9"/>
          <p:cNvSpPr>
            <a:spLocks/>
          </p:cNvSpPr>
          <p:nvPr/>
        </p:nvSpPr>
        <p:spPr bwMode="auto">
          <a:xfrm rot="-5400000">
            <a:off x="2944019" y="3661569"/>
            <a:ext cx="1962150" cy="2008188"/>
          </a:xfrm>
          <a:custGeom>
            <a:avLst/>
            <a:gdLst>
              <a:gd name="T0" fmla="*/ 0 w 1962889"/>
              <a:gd name="T1" fmla="*/ 1004268 h 2008014"/>
              <a:gd name="T2" fmla="*/ 980337 w 1962889"/>
              <a:gd name="T3" fmla="*/ 0 h 2008014"/>
              <a:gd name="T4" fmla="*/ 1960673 w 1962889"/>
              <a:gd name="T5" fmla="*/ 0 h 2008014"/>
              <a:gd name="T6" fmla="*/ 1960673 w 1962889"/>
              <a:gd name="T7" fmla="*/ 1004268 h 2008014"/>
              <a:gd name="T8" fmla="*/ 980337 w 1962889"/>
              <a:gd name="T9" fmla="*/ 2008536 h 2008014"/>
              <a:gd name="T10" fmla="*/ -1 w 1962889"/>
              <a:gd name="T11" fmla="*/ 1004268 h 2008014"/>
              <a:gd name="T12" fmla="*/ 0 w 1962889"/>
              <a:gd name="T13" fmla="*/ 1004268 h 200801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62889" h="2008014">
                <a:moveTo>
                  <a:pt x="0" y="1004007"/>
                </a:moveTo>
                <a:cubicBezTo>
                  <a:pt x="0" y="449509"/>
                  <a:pt x="439408" y="0"/>
                  <a:pt x="981445" y="0"/>
                </a:cubicBezTo>
                <a:lnTo>
                  <a:pt x="1962889" y="0"/>
                </a:lnTo>
                <a:lnTo>
                  <a:pt x="1962889" y="1004007"/>
                </a:lnTo>
                <a:cubicBezTo>
                  <a:pt x="1962889" y="1558505"/>
                  <a:pt x="1523481" y="2008014"/>
                  <a:pt x="981444" y="2008014"/>
                </a:cubicBezTo>
                <a:cubicBezTo>
                  <a:pt x="439407" y="2008014"/>
                  <a:pt x="-1" y="1558505"/>
                  <a:pt x="-1" y="1004007"/>
                </a:cubicBezTo>
                <a:lnTo>
                  <a:pt x="0" y="1004007"/>
                </a:lnTo>
                <a:close/>
              </a:path>
            </a:pathLst>
          </a:cu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5" name="椭圆 10"/>
          <p:cNvSpPr>
            <a:spLocks noChangeArrowheads="1"/>
          </p:cNvSpPr>
          <p:nvPr/>
        </p:nvSpPr>
        <p:spPr bwMode="auto">
          <a:xfrm>
            <a:off x="1447800" y="2284413"/>
            <a:ext cx="911225" cy="854075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6" name="椭圆 11"/>
          <p:cNvSpPr>
            <a:spLocks noChangeArrowheads="1"/>
          </p:cNvSpPr>
          <p:nvPr/>
        </p:nvSpPr>
        <p:spPr bwMode="auto">
          <a:xfrm>
            <a:off x="3403600" y="2000250"/>
            <a:ext cx="1044575" cy="982663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7" name="椭圆 12"/>
          <p:cNvSpPr>
            <a:spLocks noChangeArrowheads="1"/>
          </p:cNvSpPr>
          <p:nvPr/>
        </p:nvSpPr>
        <p:spPr bwMode="auto">
          <a:xfrm>
            <a:off x="1260475" y="4173538"/>
            <a:ext cx="1042988" cy="982662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8" name="椭圆 14"/>
          <p:cNvSpPr>
            <a:spLocks noChangeArrowheads="1"/>
          </p:cNvSpPr>
          <p:nvPr/>
        </p:nvSpPr>
        <p:spPr bwMode="auto">
          <a:xfrm>
            <a:off x="3567113" y="4173538"/>
            <a:ext cx="1044575" cy="982662"/>
          </a:xfrm>
          <a:prstGeom prst="ellipse">
            <a:avLst/>
          </a:prstGeom>
          <a:solidFill>
            <a:schemeClr val="bg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1519" name="泪滴形 15"/>
          <p:cNvSpPr>
            <a:spLocks noChangeArrowheads="1"/>
          </p:cNvSpPr>
          <p:nvPr/>
        </p:nvSpPr>
        <p:spPr bwMode="auto">
          <a:xfrm>
            <a:off x="5886450" y="1754188"/>
            <a:ext cx="546100" cy="558800"/>
          </a:xfrm>
          <a:custGeom>
            <a:avLst/>
            <a:gdLst>
              <a:gd name="T0" fmla="*/ 0 w 546930"/>
              <a:gd name="T1" fmla="*/ 278698 h 559503"/>
              <a:gd name="T2" fmla="*/ 272222 w 546930"/>
              <a:gd name="T3" fmla="*/ 0 h 559503"/>
              <a:gd name="T4" fmla="*/ 544444 w 546930"/>
              <a:gd name="T5" fmla="*/ 0 h 559503"/>
              <a:gd name="T6" fmla="*/ 544444 w 546930"/>
              <a:gd name="T7" fmla="*/ 278698 h 559503"/>
              <a:gd name="T8" fmla="*/ 272222 w 546930"/>
              <a:gd name="T9" fmla="*/ 557398 h 559503"/>
              <a:gd name="T10" fmla="*/ 0 w 546930"/>
              <a:gd name="T11" fmla="*/ 278698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0" name="泪滴形 17"/>
          <p:cNvSpPr>
            <a:spLocks noChangeArrowheads="1"/>
          </p:cNvSpPr>
          <p:nvPr/>
        </p:nvSpPr>
        <p:spPr bwMode="auto">
          <a:xfrm>
            <a:off x="5902325" y="2874963"/>
            <a:ext cx="547688" cy="558800"/>
          </a:xfrm>
          <a:custGeom>
            <a:avLst/>
            <a:gdLst>
              <a:gd name="T0" fmla="*/ 0 w 546930"/>
              <a:gd name="T1" fmla="*/ 278698 h 559503"/>
              <a:gd name="T2" fmla="*/ 274604 w 546930"/>
              <a:gd name="T3" fmla="*/ 0 h 559503"/>
              <a:gd name="T4" fmla="*/ 549207 w 546930"/>
              <a:gd name="T5" fmla="*/ 0 h 559503"/>
              <a:gd name="T6" fmla="*/ 549207 w 546930"/>
              <a:gd name="T7" fmla="*/ 278698 h 559503"/>
              <a:gd name="T8" fmla="*/ 274604 w 546930"/>
              <a:gd name="T9" fmla="*/ 557398 h 559503"/>
              <a:gd name="T10" fmla="*/ 0 w 546930"/>
              <a:gd name="T11" fmla="*/ 278698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1" name="泪滴形 19"/>
          <p:cNvSpPr>
            <a:spLocks noChangeArrowheads="1"/>
          </p:cNvSpPr>
          <p:nvPr/>
        </p:nvSpPr>
        <p:spPr bwMode="auto">
          <a:xfrm>
            <a:off x="5886450" y="3992563"/>
            <a:ext cx="546100" cy="560387"/>
          </a:xfrm>
          <a:custGeom>
            <a:avLst/>
            <a:gdLst>
              <a:gd name="T0" fmla="*/ 0 w 546930"/>
              <a:gd name="T1" fmla="*/ 281080 h 559503"/>
              <a:gd name="T2" fmla="*/ 272222 w 546930"/>
              <a:gd name="T3" fmla="*/ 0 h 559503"/>
              <a:gd name="T4" fmla="*/ 544444 w 546930"/>
              <a:gd name="T5" fmla="*/ 0 h 559503"/>
              <a:gd name="T6" fmla="*/ 544444 w 546930"/>
              <a:gd name="T7" fmla="*/ 281080 h 559503"/>
              <a:gd name="T8" fmla="*/ 272222 w 546930"/>
              <a:gd name="T9" fmla="*/ 562160 h 559503"/>
              <a:gd name="T10" fmla="*/ 0 w 546930"/>
              <a:gd name="T11" fmla="*/ 281080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2" name="泪滴形 20"/>
          <p:cNvSpPr>
            <a:spLocks noChangeArrowheads="1"/>
          </p:cNvSpPr>
          <p:nvPr/>
        </p:nvSpPr>
        <p:spPr bwMode="auto">
          <a:xfrm>
            <a:off x="5886450" y="5113338"/>
            <a:ext cx="546100" cy="560387"/>
          </a:xfrm>
          <a:custGeom>
            <a:avLst/>
            <a:gdLst>
              <a:gd name="T0" fmla="*/ 0 w 546930"/>
              <a:gd name="T1" fmla="*/ 281080 h 559503"/>
              <a:gd name="T2" fmla="*/ 272222 w 546930"/>
              <a:gd name="T3" fmla="*/ 0 h 559503"/>
              <a:gd name="T4" fmla="*/ 544444 w 546930"/>
              <a:gd name="T5" fmla="*/ 0 h 559503"/>
              <a:gd name="T6" fmla="*/ 544444 w 546930"/>
              <a:gd name="T7" fmla="*/ 281080 h 559503"/>
              <a:gd name="T8" fmla="*/ 272222 w 546930"/>
              <a:gd name="T9" fmla="*/ 562160 h 559503"/>
              <a:gd name="T10" fmla="*/ 0 w 546930"/>
              <a:gd name="T11" fmla="*/ 281080 h 55950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546930"/>
              <a:gd name="T19" fmla="*/ 0 h 559503"/>
              <a:gd name="T20" fmla="*/ 546930 w 546930"/>
              <a:gd name="T21" fmla="*/ 559503 h 55950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546930" h="559503">
                <a:moveTo>
                  <a:pt x="0" y="279752"/>
                </a:moveTo>
                <a:cubicBezTo>
                  <a:pt x="0" y="125249"/>
                  <a:pt x="122434" y="0"/>
                  <a:pt x="273465" y="0"/>
                </a:cubicBezTo>
                <a:lnTo>
                  <a:pt x="546930" y="0"/>
                </a:lnTo>
                <a:lnTo>
                  <a:pt x="546930" y="279752"/>
                </a:lnTo>
                <a:cubicBezTo>
                  <a:pt x="546930" y="434255"/>
                  <a:pt x="424496" y="559504"/>
                  <a:pt x="273465" y="559504"/>
                </a:cubicBezTo>
                <a:cubicBezTo>
                  <a:pt x="122434" y="559504"/>
                  <a:pt x="0" y="434255"/>
                  <a:pt x="0" y="279752"/>
                </a:cubicBezTo>
                <a:close/>
              </a:path>
            </a:pathLst>
          </a:cu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1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80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523" name="矩形 21"/>
          <p:cNvSpPr>
            <a:spLocks noChangeArrowheads="1"/>
          </p:cNvSpPr>
          <p:nvPr/>
        </p:nvSpPr>
        <p:spPr bwMode="auto">
          <a:xfrm>
            <a:off x="6551613" y="1754188"/>
            <a:ext cx="441801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1524" name="矩形 22"/>
          <p:cNvSpPr>
            <a:spLocks noChangeArrowheads="1"/>
          </p:cNvSpPr>
          <p:nvPr/>
        </p:nvSpPr>
        <p:spPr bwMode="auto">
          <a:xfrm>
            <a:off x="6551613" y="2884488"/>
            <a:ext cx="4418012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1525" name="矩形 23"/>
          <p:cNvSpPr>
            <a:spLocks noChangeArrowheads="1"/>
          </p:cNvSpPr>
          <p:nvPr/>
        </p:nvSpPr>
        <p:spPr bwMode="auto">
          <a:xfrm>
            <a:off x="6551613" y="5153025"/>
            <a:ext cx="44180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1526" name="矩形 24"/>
          <p:cNvSpPr>
            <a:spLocks noChangeArrowheads="1"/>
          </p:cNvSpPr>
          <p:nvPr/>
        </p:nvSpPr>
        <p:spPr bwMode="auto">
          <a:xfrm>
            <a:off x="6551613" y="4019550"/>
            <a:ext cx="441801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不止创新。请在此处填入你需要的内容。请在此处填入你需要的内容。请在此处填入你需要的内容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1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1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6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8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0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1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 autoUpdateAnimBg="0"/>
      <p:bldP spid="21507" grpId="0" autoUpdateAnimBg="0"/>
      <p:bldP spid="21511" grpId="0" animBg="1"/>
      <p:bldP spid="21512" grpId="0" animBg="1"/>
      <p:bldP spid="21513" grpId="0" animBg="1"/>
      <p:bldP spid="21514" grpId="0" animBg="1"/>
      <p:bldP spid="21515" grpId="0" animBg="1" autoUpdateAnimBg="0"/>
      <p:bldP spid="21516" grpId="0" animBg="1" autoUpdateAnimBg="0"/>
      <p:bldP spid="21517" grpId="0" animBg="1" autoUpdateAnimBg="0"/>
      <p:bldP spid="21518" grpId="0" animBg="1" autoUpdateAnimBg="0"/>
      <p:bldP spid="21519" grpId="0" animBg="1" autoUpdateAnimBg="0"/>
      <p:bldP spid="21520" grpId="0" animBg="1" autoUpdateAnimBg="0"/>
      <p:bldP spid="21521" grpId="0" animBg="1" autoUpdateAnimBg="0"/>
      <p:bldP spid="21522" grpId="0" animBg="1" autoUpdateAnimBg="0"/>
      <p:bldP spid="21523" grpId="0" autoUpdateAnimBg="0"/>
      <p:bldP spid="21524" grpId="0" autoUpdateAnimBg="0"/>
      <p:bldP spid="21525" grpId="0" autoUpdateAnimBg="0"/>
      <p:bldP spid="2152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6"/>
          <p:cNvSpPr>
            <a:spLocks noChangeArrowheads="1"/>
          </p:cNvSpPr>
          <p:nvPr/>
        </p:nvSpPr>
        <p:spPr bwMode="auto">
          <a:xfrm>
            <a:off x="1071563" y="363538"/>
            <a:ext cx="2952750" cy="496887"/>
          </a:xfrm>
          <a:prstGeom prst="rect">
            <a:avLst/>
          </a:prstGeom>
          <a:solidFill>
            <a:schemeClr val="bg1">
              <a:alpha val="29803"/>
            </a:schemeClr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2531" name="文本框 18"/>
          <p:cNvSpPr txBox="1">
            <a:spLocks noChangeArrowheads="1"/>
          </p:cNvSpPr>
          <p:nvPr/>
        </p:nvSpPr>
        <p:spPr bwMode="auto">
          <a:xfrm>
            <a:off x="984250" y="412750"/>
            <a:ext cx="3128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单击这里添加您的标题</a:t>
            </a:r>
          </a:p>
        </p:txBody>
      </p:sp>
      <p:grpSp>
        <p:nvGrpSpPr>
          <p:cNvPr id="22532" name="组合 1"/>
          <p:cNvGrpSpPr>
            <a:grpSpLocks/>
          </p:cNvGrpSpPr>
          <p:nvPr/>
        </p:nvGrpSpPr>
        <p:grpSpPr bwMode="auto">
          <a:xfrm>
            <a:off x="222250" y="328613"/>
            <a:ext cx="654050" cy="573087"/>
            <a:chOff x="0" y="0"/>
            <a:chExt cx="3252297" cy="2844316"/>
          </a:xfrm>
        </p:grpSpPr>
        <p:sp>
          <p:nvSpPr>
            <p:cNvPr id="34823" name="椭圆 13"/>
            <p:cNvSpPr>
              <a:spLocks noChangeArrowheads="1"/>
            </p:cNvSpPr>
            <p:nvPr/>
          </p:nvSpPr>
          <p:spPr bwMode="auto">
            <a:xfrm>
              <a:off x="588001" y="180020"/>
              <a:ext cx="2664296" cy="266429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  <p:sp>
          <p:nvSpPr>
            <p:cNvPr id="34824" name="椭圆 29"/>
            <p:cNvSpPr>
              <a:spLocks noChangeArrowheads="1"/>
            </p:cNvSpPr>
            <p:nvPr/>
          </p:nvSpPr>
          <p:spPr bwMode="auto">
            <a:xfrm>
              <a:off x="0" y="0"/>
              <a:ext cx="1224136" cy="1224136"/>
            </a:xfrm>
            <a:prstGeom prst="ellipse">
              <a:avLst/>
            </a:prstGeom>
            <a:solidFill>
              <a:schemeClr val="bg1">
                <a:alpha val="29803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charset="0"/>
                <a:buChar char="•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charset="0"/>
                <a:buNone/>
              </a:pPr>
              <a:endParaRPr lang="zh-CN" altLang="en-US" sz="1800">
                <a:solidFill>
                  <a:srgbClr val="FFFFFF"/>
                </a:solidFill>
              </a:endParaRPr>
            </a:p>
          </p:txBody>
        </p:sp>
      </p:grpSp>
      <p:pic>
        <p:nvPicPr>
          <p:cNvPr id="22535" name="图示 6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4463" y="762000"/>
            <a:ext cx="9936162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6" name="矩形 7"/>
          <p:cNvSpPr>
            <a:spLocks noChangeArrowheads="1"/>
          </p:cNvSpPr>
          <p:nvPr/>
        </p:nvSpPr>
        <p:spPr bwMode="auto">
          <a:xfrm>
            <a:off x="2135188" y="2511425"/>
            <a:ext cx="25209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不止创新。请在此处填入你需要的内容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工作室更专业的模板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。第一，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不止创新。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nimBg="1" autoUpdateAnimBg="0"/>
      <p:bldP spid="22531" grpId="0" autoUpdateAnimBg="0"/>
      <p:bldP spid="22536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4"/>
          <p:cNvGrpSpPr>
            <a:grpSpLocks/>
          </p:cNvGrpSpPr>
          <p:nvPr/>
        </p:nvGrpSpPr>
        <p:grpSpPr bwMode="auto">
          <a:xfrm>
            <a:off x="3368675" y="1376363"/>
            <a:ext cx="4957763" cy="4870450"/>
            <a:chOff x="0" y="0"/>
            <a:chExt cx="4956930" cy="4870495"/>
          </a:xfrm>
        </p:grpSpPr>
        <p:grpSp>
          <p:nvGrpSpPr>
            <p:cNvPr id="35850" name="组合 3"/>
            <p:cNvGrpSpPr>
              <a:grpSpLocks/>
            </p:cNvGrpSpPr>
            <p:nvPr/>
          </p:nvGrpSpPr>
          <p:grpSpPr bwMode="auto">
            <a:xfrm>
              <a:off x="362756" y="0"/>
              <a:ext cx="4594174" cy="4706233"/>
              <a:chOff x="0" y="0"/>
              <a:chExt cx="4911907" cy="4959490"/>
            </a:xfrm>
          </p:grpSpPr>
          <p:sp>
            <p:nvSpPr>
              <p:cNvPr id="35852" name="椭圆 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4823994" cy="4823994"/>
              </a:xfrm>
              <a:prstGeom prst="ellipse">
                <a:avLst/>
              </a:prstGeom>
              <a:solidFill>
                <a:schemeClr val="bg1">
                  <a:alpha val="29803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charset="0"/>
                  <a:buChar char="•"/>
                  <a:defRPr sz="28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 sz="200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charset="0"/>
                  <a:buChar char="•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 typeface="Arial" charset="0"/>
                  <a:buNone/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  <p:sp>
            <p:nvSpPr>
              <p:cNvPr id="35853" name="空心弧 2"/>
              <p:cNvSpPr>
                <a:spLocks/>
              </p:cNvSpPr>
              <p:nvPr/>
            </p:nvSpPr>
            <p:spPr bwMode="auto">
              <a:xfrm>
                <a:off x="87914" y="135496"/>
                <a:ext cx="4823993" cy="4823994"/>
              </a:xfrm>
              <a:custGeom>
                <a:avLst/>
                <a:gdLst>
                  <a:gd name="T0" fmla="*/ 324266 w 4823993"/>
                  <a:gd name="T1" fmla="*/ 1204060 h 4823994"/>
                  <a:gd name="T2" fmla="*/ 2077499 w 4823993"/>
                  <a:gd name="T3" fmla="*/ 23307 h 4823994"/>
                  <a:gd name="T4" fmla="*/ 2094010 w 4823993"/>
                  <a:gd name="T5" fmla="*/ 141212 h 4823994"/>
                  <a:gd name="T6" fmla="*/ 427317 w 4823993"/>
                  <a:gd name="T7" fmla="*/ 1263684 h 4823994"/>
                  <a:gd name="T8" fmla="*/ 324266 w 4823993"/>
                  <a:gd name="T9" fmla="*/ 1204060 h 482399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23993" h="4823994">
                    <a:moveTo>
                      <a:pt x="324266" y="1204060"/>
                    </a:moveTo>
                    <a:cubicBezTo>
                      <a:pt x="695916" y="561722"/>
                      <a:pt x="1342564" y="126222"/>
                      <a:pt x="2077499" y="23307"/>
                    </a:cubicBezTo>
                    <a:lnTo>
                      <a:pt x="2094010" y="141212"/>
                    </a:lnTo>
                    <a:cubicBezTo>
                      <a:pt x="1395351" y="239048"/>
                      <a:pt x="780622" y="653051"/>
                      <a:pt x="427317" y="1263684"/>
                    </a:cubicBezTo>
                    <a:lnTo>
                      <a:pt x="324266" y="1204060"/>
                    </a:lnTo>
                    <a:close/>
                  </a:path>
                </a:pathLst>
              </a:custGeom>
              <a:solidFill>
                <a:schemeClr val="bg1"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5851" name="空心弧 10"/>
            <p:cNvSpPr>
              <a:spLocks/>
            </p:cNvSpPr>
            <p:nvPr/>
          </p:nvSpPr>
          <p:spPr bwMode="auto">
            <a:xfrm rot="-6506396">
              <a:off x="-1" y="46499"/>
              <a:ext cx="4823993" cy="4823994"/>
            </a:xfrm>
            <a:custGeom>
              <a:avLst/>
              <a:gdLst>
                <a:gd name="T0" fmla="*/ 1024484 w 4823993"/>
                <a:gd name="T1" fmla="*/ 439046 h 4823994"/>
                <a:gd name="T2" fmla="*/ 2479666 w 4823993"/>
                <a:gd name="T3" fmla="*/ 950 h 4823994"/>
                <a:gd name="T4" fmla="*/ 2476232 w 4823993"/>
                <a:gd name="T5" fmla="*/ 123286 h 4823994"/>
                <a:gd name="T6" fmla="*/ 1094886 w 4823993"/>
                <a:gd name="T7" fmla="*/ 539153 h 4823994"/>
                <a:gd name="T8" fmla="*/ 1024484 w 4823993"/>
                <a:gd name="T9" fmla="*/ 439046 h 48239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823993" h="4823994">
                  <a:moveTo>
                    <a:pt x="1024484" y="439046"/>
                  </a:moveTo>
                  <a:cubicBezTo>
                    <a:pt x="1449667" y="140029"/>
                    <a:pt x="1960071" y="-13633"/>
                    <a:pt x="2479666" y="950"/>
                  </a:cubicBezTo>
                  <a:cubicBezTo>
                    <a:pt x="2478521" y="41729"/>
                    <a:pt x="2477377" y="82507"/>
                    <a:pt x="2476232" y="123286"/>
                  </a:cubicBezTo>
                  <a:cubicBezTo>
                    <a:pt x="1983001" y="109443"/>
                    <a:pt x="1498495" y="255308"/>
                    <a:pt x="1094886" y="539153"/>
                  </a:cubicBezTo>
                  <a:lnTo>
                    <a:pt x="1024484" y="439046"/>
                  </a:lnTo>
                  <a:close/>
                </a:path>
              </a:pathLst>
            </a:custGeom>
            <a:solidFill>
              <a:schemeClr val="bg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3559" name="文本框 24"/>
          <p:cNvSpPr txBox="1">
            <a:spLocks noChangeArrowheads="1"/>
          </p:cNvSpPr>
          <p:nvPr/>
        </p:nvSpPr>
        <p:spPr bwMode="auto">
          <a:xfrm>
            <a:off x="4124325" y="2895600"/>
            <a:ext cx="4319588" cy="110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6600">
                <a:solidFill>
                  <a:srgbClr val="FFFFFF"/>
                </a:solidFill>
              </a:rPr>
              <a:t>Thank you</a:t>
            </a:r>
            <a:endParaRPr lang="zh-CN" altLang="en-US" sz="6600">
              <a:solidFill>
                <a:srgbClr val="FFFFFF"/>
              </a:solidFill>
            </a:endParaRPr>
          </a:p>
        </p:txBody>
      </p:sp>
      <p:sp>
        <p:nvSpPr>
          <p:cNvPr id="23560" name="文本框 26"/>
          <p:cNvSpPr txBox="1">
            <a:spLocks noChangeArrowheads="1"/>
          </p:cNvSpPr>
          <p:nvPr/>
        </p:nvSpPr>
        <p:spPr bwMode="auto">
          <a:xfrm>
            <a:off x="4124325" y="4024313"/>
            <a:ext cx="52228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rgbClr val="FFFFFF"/>
                </a:solidFill>
              </a:rPr>
              <a:t>Add up anything your like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r>
              <a:rPr lang="en-US" altLang="zh-CN" sz="2000" b="1">
                <a:solidFill>
                  <a:srgbClr val="FFFFFF"/>
                </a:solidFill>
              </a:rPr>
              <a:t>Like some books or some place</a:t>
            </a:r>
            <a:endParaRPr lang="zh-CN" altLang="en-US" sz="2000" b="1">
              <a:solidFill>
                <a:srgbClr val="FFFFFF"/>
              </a:solidFill>
            </a:endParaRPr>
          </a:p>
        </p:txBody>
      </p:sp>
      <p:sp>
        <p:nvSpPr>
          <p:cNvPr id="23561" name="椭圆 27"/>
          <p:cNvSpPr>
            <a:spLocks noChangeArrowheads="1"/>
          </p:cNvSpPr>
          <p:nvPr/>
        </p:nvSpPr>
        <p:spPr bwMode="auto">
          <a:xfrm>
            <a:off x="7608888" y="3863975"/>
            <a:ext cx="1223962" cy="122396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2" name="椭圆 28"/>
          <p:cNvSpPr>
            <a:spLocks noChangeArrowheads="1"/>
          </p:cNvSpPr>
          <p:nvPr/>
        </p:nvSpPr>
        <p:spPr bwMode="auto">
          <a:xfrm>
            <a:off x="8418513" y="3729038"/>
            <a:ext cx="806450" cy="8683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3" name="椭圆 11"/>
          <p:cNvSpPr>
            <a:spLocks noChangeArrowheads="1"/>
          </p:cNvSpPr>
          <p:nvPr/>
        </p:nvSpPr>
        <p:spPr bwMode="auto">
          <a:xfrm>
            <a:off x="2439988" y="2378075"/>
            <a:ext cx="366712" cy="366713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4" name="椭圆 12"/>
          <p:cNvSpPr>
            <a:spLocks noChangeArrowheads="1"/>
          </p:cNvSpPr>
          <p:nvPr/>
        </p:nvSpPr>
        <p:spPr bwMode="auto">
          <a:xfrm>
            <a:off x="2611438" y="1852613"/>
            <a:ext cx="246062" cy="246062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  <p:sp>
        <p:nvSpPr>
          <p:cNvPr id="23565" name="椭圆 13"/>
          <p:cNvSpPr>
            <a:spLocks noChangeArrowheads="1"/>
          </p:cNvSpPr>
          <p:nvPr/>
        </p:nvSpPr>
        <p:spPr bwMode="auto">
          <a:xfrm>
            <a:off x="1938338" y="2438400"/>
            <a:ext cx="185737" cy="185738"/>
          </a:xfrm>
          <a:prstGeom prst="ellipse">
            <a:avLst/>
          </a:prstGeom>
          <a:solidFill>
            <a:schemeClr val="bg1">
              <a:alpha val="29803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charset="0"/>
              <a:buNone/>
            </a:pPr>
            <a:endParaRPr lang="zh-CN" altLang="en-US" sz="18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utoUpdateAnimBg="0"/>
      <p:bldP spid="23560" grpId="0" autoUpdateAnimBg="0"/>
      <p:bldP spid="23561" grpId="0" animBg="1" autoUpdateAnimBg="0"/>
      <p:bldP spid="23562" grpId="0" animBg="1" autoUpdateAnimBg="0"/>
      <p:bldP spid="23563" grpId="0" animBg="1" autoUpdateAnimBg="0"/>
      <p:bldP spid="23564" grpId="0" animBg="1" autoUpdateAnimBg="0"/>
      <p:bldP spid="23565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iOS风格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Pages>0</Pages>
  <Words>1524</Words>
  <Characters>0</Characters>
  <Application>Microsoft Office PowerPoint</Application>
  <DocSecurity>0</DocSecurity>
  <PresentationFormat>宽屏</PresentationFormat>
  <Lines>0</Lines>
  <Paragraphs>163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方正正大黑简体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iOS风格</dc:title>
  <dc:creator>第一PPT</dc:creator>
  <cp:keywords>www.1ppt.com</cp:keywords>
  <cp:lastModifiedBy>faith123</cp:lastModifiedBy>
  <cp:revision>25</cp:revision>
  <dcterms:created xsi:type="dcterms:W3CDTF">2015-06-08T08:52:02Z</dcterms:created>
  <dcterms:modified xsi:type="dcterms:W3CDTF">2019-07-10T05:56:44Z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