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05767616"/>
        <c:axId val="1105761088"/>
      </c:barChart>
      <c:catAx>
        <c:axId val="1105767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05761088"/>
        <c:crosses val="autoZero"/>
        <c:auto val="1"/>
        <c:lblAlgn val="ctr"/>
        <c:lblOffset val="100"/>
        <c:noMultiLvlLbl val="0"/>
      </c:catAx>
      <c:valAx>
        <c:axId val="11057610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105767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40795776"/>
        <c:axId val="1140793056"/>
      </c:barChart>
      <c:catAx>
        <c:axId val="1140795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40793056"/>
        <c:crosses val="autoZero"/>
        <c:auto val="1"/>
        <c:lblAlgn val="ctr"/>
        <c:lblOffset val="100"/>
        <c:noMultiLvlLbl val="0"/>
      </c:catAx>
      <c:valAx>
        <c:axId val="1140793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40795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40786528"/>
        <c:axId val="1140783264"/>
      </c:barChart>
      <c:catAx>
        <c:axId val="1140786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40783264"/>
        <c:crosses val="autoZero"/>
        <c:auto val="1"/>
        <c:lblAlgn val="ctr"/>
        <c:lblOffset val="100"/>
        <c:noMultiLvlLbl val="0"/>
      </c:catAx>
      <c:valAx>
        <c:axId val="1140783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40786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40784352"/>
        <c:axId val="1140808288"/>
      </c:barChart>
      <c:catAx>
        <c:axId val="1140784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40808288"/>
        <c:crosses val="autoZero"/>
        <c:auto val="1"/>
        <c:lblAlgn val="ctr"/>
        <c:lblOffset val="100"/>
        <c:noMultiLvlLbl val="0"/>
      </c:catAx>
      <c:valAx>
        <c:axId val="1140808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40784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34174624"/>
        <c:axId val="1334175168"/>
      </c:lineChart>
      <c:catAx>
        <c:axId val="1334174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34175168"/>
        <c:crosses val="autoZero"/>
        <c:auto val="1"/>
        <c:lblAlgn val="ctr"/>
        <c:lblOffset val="100"/>
        <c:noMultiLvlLbl val="0"/>
      </c:catAx>
      <c:valAx>
        <c:axId val="1334175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34174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2019/7/5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pPr/>
              <a:t>2019/7/5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7163178" y="4564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40951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2019/7/5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73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72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7255512" cy="76944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小学生读书笔记方法</a:t>
            </a:r>
            <a:r>
              <a:rPr lang="en-US" altLang="zh-CN" sz="4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xmlns="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xmlns="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xmlns="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xmlns="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xmlns="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xmlns="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xmlns="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xmlns="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xmlns="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xmlns="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xmlns="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xmlns="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xmlns="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xmlns="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xmlns="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xmlns="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xmlns="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xmlns="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xmlns="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xmlns="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xmlns="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xmlns="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xmlns="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xmlns="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xmlns="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xmlns="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xmlns="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xmlns="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xmlns="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xmlns="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xmlns="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xmlns="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xmlns="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xmlns="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xmlns="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xmlns="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xmlns="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xmlns="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xmlns="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xmlns="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xmlns="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xmlns="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xmlns="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xmlns="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xmlns="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xmlns="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xmlns="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xmlns="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xmlns="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xmlns="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xmlns="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xmlns="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xmlns="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xmlns="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xmlns="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xmlns="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xmlns="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xmlns="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xmlns="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xmlns="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xmlns="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xmlns="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xmlns="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xmlns="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xmlns="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xmlns="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xmlns="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xmlns="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xmlns="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xmlns="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xmlns="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xmlns="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xmlns="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xmlns="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xmlns="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xmlns="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xmlns="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xmlns="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xmlns="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xmlns="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xmlns="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xmlns="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xmlns="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xmlns="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xmlns="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xmlns="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xmlns="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xmlns="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xmlns="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xmlns="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xmlns="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xmlns="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xmlns="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xmlns="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xmlns="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xmlns="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xmlns="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xmlns="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xmlns="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xmlns="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xmlns="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xmlns="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xmlns="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xmlns="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xmlns="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xmlns="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xmlns="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xmlns="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xmlns="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xmlns="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xmlns="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xmlns="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xmlns="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xmlns="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xmlns="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xmlns="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xmlns="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xmlns="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xmlns="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xmlns="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xmlns="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xmlns="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xmlns="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xmlns="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xmlns="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xmlns="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xmlns="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xmlns="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xmlns="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xmlns="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xmlns="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xmlns="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xmlns="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xmlns="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xmlns="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xmlns="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xmlns="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xmlns="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xmlns="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xmlns="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xmlns="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xmlns="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xmlns="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xmlns="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xmlns="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xmlns="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xmlns="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线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862</TotalTime>
  <Words>1963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简洁线条</dc:title>
  <dc:creator>第一PPT</dc:creator>
  <cp:keywords>www.1ppt.com</cp:keywords>
  <dc:description>www.1ppt.com</dc:description>
  <cp:lastModifiedBy>faith123</cp:lastModifiedBy>
  <cp:revision>107</cp:revision>
  <dcterms:created xsi:type="dcterms:W3CDTF">2017-03-02T11:20:43Z</dcterms:created>
  <dcterms:modified xsi:type="dcterms:W3CDTF">2019-07-05T05:43:05Z</dcterms:modified>
</cp:coreProperties>
</file>