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0" r:id="rId2"/>
    <p:sldId id="367" r:id="rId3"/>
    <p:sldId id="372" r:id="rId4"/>
    <p:sldId id="261" r:id="rId5"/>
    <p:sldId id="323" r:id="rId6"/>
    <p:sldId id="322" r:id="rId7"/>
    <p:sldId id="292" r:id="rId8"/>
    <p:sldId id="392" r:id="rId9"/>
    <p:sldId id="327" r:id="rId10"/>
    <p:sldId id="275" r:id="rId11"/>
    <p:sldId id="258" r:id="rId12"/>
    <p:sldId id="386" r:id="rId13"/>
    <p:sldId id="394" r:id="rId14"/>
    <p:sldId id="393" r:id="rId15"/>
    <p:sldId id="382" r:id="rId16"/>
    <p:sldId id="259" r:id="rId17"/>
    <p:sldId id="365" r:id="rId18"/>
    <p:sldId id="395" r:id="rId19"/>
    <p:sldId id="286" r:id="rId20"/>
    <p:sldId id="390" r:id="rId21"/>
    <p:sldId id="285" r:id="rId22"/>
    <p:sldId id="396" r:id="rId23"/>
    <p:sldId id="364" r:id="rId24"/>
    <p:sldId id="397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4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46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20386651409666E-2"/>
          <c:y val="5.4412442026113686E-2"/>
          <c:w val="0.93034886680684292"/>
          <c:h val="0.77568470774734632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Sheet1!$A$2:$A$11</c:f>
              <c:strCache>
                <c:ptCount val="10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  <c:pt idx="4">
                  <c:v>Five</c:v>
                </c:pt>
                <c:pt idx="5">
                  <c:v>Six</c:v>
                </c:pt>
                <c:pt idx="6">
                  <c:v>Seven</c:v>
                </c:pt>
                <c:pt idx="7">
                  <c:v>Eight</c:v>
                </c:pt>
                <c:pt idx="8">
                  <c:v>Nine</c:v>
                </c:pt>
                <c:pt idx="9">
                  <c:v>Ten</c:v>
                </c:pt>
              </c:strCache>
            </c:strRef>
          </c:xVal>
          <c:y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15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  <c:pt idx="5">
                  <c:v>10</c:v>
                </c:pt>
                <c:pt idx="6">
                  <c:v>8</c:v>
                </c:pt>
                <c:pt idx="7">
                  <c:v>23</c:v>
                </c:pt>
                <c:pt idx="8">
                  <c:v>5</c:v>
                </c:pt>
                <c:pt idx="9">
                  <c:v>8</c:v>
                </c:pt>
              </c:numCache>
            </c:numRef>
          </c:yVal>
          <c:bubbleSize>
            <c:numLit>
              <c:formatCode>General</c:formatCode>
              <c:ptCount val="10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</c:numLit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EE6-4636-B3D6-6FD4D7DF09E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bubbleScale val="100"/>
        <c:showNegBubbles val="0"/>
        <c:axId val="1141662864"/>
        <c:axId val="1141663408"/>
      </c:bubbleChart>
      <c:valAx>
        <c:axId val="1141662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141663408"/>
        <c:crosses val="autoZero"/>
        <c:crossBetween val="midCat"/>
      </c:valAx>
      <c:valAx>
        <c:axId val="11416634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1416628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7/5/2019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7/5/2019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07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03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6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60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22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71" r:id="rId6"/>
    <p:sldLayoutId id="2147483661" r:id="rId7"/>
    <p:sldLayoutId id="2147483662" r:id="rId8"/>
    <p:sldLayoutId id="2147483667" r:id="rId9"/>
    <p:sldLayoutId id="2147483663" r:id="rId10"/>
    <p:sldLayoutId id="2147483664" r:id="rId11"/>
    <p:sldLayoutId id="2147483665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0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235546" y="2624536"/>
            <a:ext cx="5998758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理想国读书笔记</a:t>
            </a:r>
            <a:r>
              <a:rPr lang="en-US" altLang="zh-CN" sz="4400" dirty="0" err="1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ppt</a:t>
            </a:r>
            <a:r>
              <a:rPr lang="zh-CN" altLang="en-US" sz="44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模板</a:t>
            </a:r>
            <a:endParaRPr lang="zh-CN" altLang="en-US" sz="4400" dirty="0">
              <a:solidFill>
                <a:srgbClr val="7F2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05746" y="3543736"/>
            <a:ext cx="388965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 business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template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6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8" name="Oval 9"/>
          <p:cNvSpPr/>
          <p:nvPr/>
        </p:nvSpPr>
        <p:spPr>
          <a:xfrm>
            <a:off x="1183323" y="2531986"/>
            <a:ext cx="1828800" cy="1828800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</a:p>
        </p:txBody>
      </p:sp>
      <p:sp>
        <p:nvSpPr>
          <p:cNvPr id="29" name="Arc 16"/>
          <p:cNvSpPr/>
          <p:nvPr/>
        </p:nvSpPr>
        <p:spPr>
          <a:xfrm>
            <a:off x="1091883" y="2440546"/>
            <a:ext cx="2011680" cy="2011680"/>
          </a:xfrm>
          <a:prstGeom prst="arc">
            <a:avLst>
              <a:gd name="adj1" fmla="val 16200000"/>
              <a:gd name="adj2" fmla="val 12360201"/>
            </a:avLst>
          </a:prstGeom>
          <a:noFill/>
          <a:ln w="38100" cap="rnd">
            <a:solidFill>
              <a:srgbClr val="7F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9"/>
          <p:cNvSpPr/>
          <p:nvPr/>
        </p:nvSpPr>
        <p:spPr>
          <a:xfrm>
            <a:off x="1142416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31" name="Oval 25"/>
          <p:cNvSpPr/>
          <p:nvPr/>
        </p:nvSpPr>
        <p:spPr>
          <a:xfrm>
            <a:off x="3881214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</a:p>
        </p:txBody>
      </p:sp>
      <p:sp>
        <p:nvSpPr>
          <p:cNvPr id="32" name="Arc 26"/>
          <p:cNvSpPr/>
          <p:nvPr/>
        </p:nvSpPr>
        <p:spPr>
          <a:xfrm>
            <a:off x="3789774" y="2440546"/>
            <a:ext cx="2011680" cy="2011680"/>
          </a:xfrm>
          <a:prstGeom prst="arc">
            <a:avLst>
              <a:gd name="adj1" fmla="val 16200000"/>
              <a:gd name="adj2" fmla="val 368271"/>
            </a:avLst>
          </a:prstGeom>
          <a:noFill/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8"/>
          <p:cNvSpPr/>
          <p:nvPr/>
        </p:nvSpPr>
        <p:spPr>
          <a:xfrm>
            <a:off x="3840307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51" name="Oval 30"/>
          <p:cNvSpPr/>
          <p:nvPr/>
        </p:nvSpPr>
        <p:spPr>
          <a:xfrm>
            <a:off x="9276997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</a:p>
        </p:txBody>
      </p:sp>
      <p:sp>
        <p:nvSpPr>
          <p:cNvPr id="54" name="Arc 31"/>
          <p:cNvSpPr/>
          <p:nvPr/>
        </p:nvSpPr>
        <p:spPr>
          <a:xfrm>
            <a:off x="9185557" y="2440546"/>
            <a:ext cx="2011680" cy="2011680"/>
          </a:xfrm>
          <a:prstGeom prst="arc">
            <a:avLst>
              <a:gd name="adj1" fmla="val 16200000"/>
              <a:gd name="adj2" fmla="val 14822572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33"/>
          <p:cNvSpPr/>
          <p:nvPr/>
        </p:nvSpPr>
        <p:spPr>
          <a:xfrm>
            <a:off x="9236090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62" name="Oval 35"/>
          <p:cNvSpPr/>
          <p:nvPr/>
        </p:nvSpPr>
        <p:spPr>
          <a:xfrm>
            <a:off x="6579105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</a:p>
        </p:txBody>
      </p:sp>
      <p:sp>
        <p:nvSpPr>
          <p:cNvPr id="63" name="Arc 36"/>
          <p:cNvSpPr/>
          <p:nvPr/>
        </p:nvSpPr>
        <p:spPr>
          <a:xfrm>
            <a:off x="6487665" y="2440546"/>
            <a:ext cx="2011680" cy="2011680"/>
          </a:xfrm>
          <a:prstGeom prst="arc">
            <a:avLst>
              <a:gd name="adj1" fmla="val 16200000"/>
              <a:gd name="adj2" fmla="val 7398383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/>
          <p:cNvSpPr/>
          <p:nvPr/>
        </p:nvSpPr>
        <p:spPr>
          <a:xfrm>
            <a:off x="6538198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/>
      <p:bldP spid="31" grpId="0" animBg="1"/>
      <p:bldP spid="32" grpId="0" animBg="1"/>
      <p:bldP spid="33" grpId="0"/>
      <p:bldP spid="51" grpId="0" animBg="1"/>
      <p:bldP spid="54" grpId="0" animBg="1"/>
      <p:bldP spid="60" grpId="0"/>
      <p:bldP spid="62" grpId="0" animBg="1"/>
      <p:bldP spid="63" grpId="0" animBg="1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Part.1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Oval 22"/>
          <p:cNvSpPr>
            <a:spLocks noChangeArrowheads="1"/>
          </p:cNvSpPr>
          <p:nvPr/>
        </p:nvSpPr>
        <p:spPr bwMode="auto">
          <a:xfrm>
            <a:off x="1654543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AU" altLang="en-US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49" name="Oval 33"/>
          <p:cNvSpPr>
            <a:spLocks noChangeArrowheads="1"/>
          </p:cNvSpPr>
          <p:nvPr/>
        </p:nvSpPr>
        <p:spPr bwMode="auto">
          <a:xfrm>
            <a:off x="5123989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</a:endParaRPr>
          </a:p>
        </p:txBody>
      </p: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8424810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1659650" y="4888482"/>
            <a:ext cx="4608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01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5130529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02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3" name="TextBox 15"/>
          <p:cNvSpPr txBox="1">
            <a:spLocks noChangeArrowheads="1"/>
          </p:cNvSpPr>
          <p:nvPr/>
        </p:nvSpPr>
        <p:spPr bwMode="auto">
          <a:xfrm>
            <a:off x="8430556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03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8" name="文本框 57"/>
          <p:cNvSpPr txBox="1">
            <a:spLocks noChangeAspect="1"/>
          </p:cNvSpPr>
          <p:nvPr/>
        </p:nvSpPr>
        <p:spPr>
          <a:xfrm>
            <a:off x="2053571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59" name="直接连接符 58"/>
          <p:cNvCxnSpPr/>
          <p:nvPr/>
        </p:nvCxnSpPr>
        <p:spPr>
          <a:xfrm>
            <a:off x="2680633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1647171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1" name="文本框 60"/>
          <p:cNvSpPr txBox="1">
            <a:spLocks noChangeAspect="1"/>
          </p:cNvSpPr>
          <p:nvPr/>
        </p:nvSpPr>
        <p:spPr>
          <a:xfrm>
            <a:off x="5700253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2" name="直接连接符 61"/>
          <p:cNvCxnSpPr/>
          <p:nvPr/>
        </p:nvCxnSpPr>
        <p:spPr>
          <a:xfrm>
            <a:off x="6327315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5293853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4" name="文本框 63"/>
          <p:cNvSpPr txBox="1">
            <a:spLocks noChangeAspect="1"/>
          </p:cNvSpPr>
          <p:nvPr/>
        </p:nvSpPr>
        <p:spPr>
          <a:xfrm>
            <a:off x="8988954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9616016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8582554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897867" y="2080368"/>
            <a:ext cx="3474141" cy="2201575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7819992" y="2080368"/>
            <a:ext cx="3474141" cy="2201575"/>
          </a:xfrm>
          <a:prstGeom prst="rect">
            <a:avLst/>
          </a:prstGeom>
          <a:solidFill>
            <a:srgbClr val="7F2E30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64407" y="2618859"/>
            <a:ext cx="2581937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1506105" y="3146360"/>
            <a:ext cx="2257663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8280049" y="2618859"/>
            <a:ext cx="2580184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8440432" y="3146360"/>
            <a:ext cx="2259418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3433" y="2049007"/>
            <a:ext cx="3445132" cy="226429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3" grpId="0"/>
      <p:bldP spid="64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3" name="Shape 1534"/>
          <p:cNvSpPr/>
          <p:nvPr/>
        </p:nvSpPr>
        <p:spPr>
          <a:xfrm>
            <a:off x="1228422" y="2376771"/>
            <a:ext cx="3173248" cy="3173248"/>
          </a:xfrm>
          <a:prstGeom prst="pie">
            <a:avLst>
              <a:gd name="adj1" fmla="val 15835664"/>
              <a:gd name="adj2" fmla="val 8625628"/>
            </a:avLst>
          </a:prstGeom>
          <a:solidFill>
            <a:srgbClr val="36363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 dirty="0"/>
          </a:p>
        </p:txBody>
      </p:sp>
      <p:sp>
        <p:nvSpPr>
          <p:cNvPr id="54" name="Shape 1535"/>
          <p:cNvSpPr/>
          <p:nvPr/>
        </p:nvSpPr>
        <p:spPr>
          <a:xfrm>
            <a:off x="954083" y="2312307"/>
            <a:ext cx="3173248" cy="3173248"/>
          </a:xfrm>
          <a:prstGeom prst="pie">
            <a:avLst>
              <a:gd name="adj1" fmla="val 9043918"/>
              <a:gd name="adj2" fmla="val 15728894"/>
            </a:avLst>
          </a:prstGeom>
          <a:solidFill>
            <a:srgbClr val="7F2E3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/>
          </a:p>
        </p:txBody>
      </p:sp>
      <p:sp>
        <p:nvSpPr>
          <p:cNvPr id="55" name="Shape 1536"/>
          <p:cNvSpPr txBox="1"/>
          <p:nvPr/>
        </p:nvSpPr>
        <p:spPr>
          <a:xfrm>
            <a:off x="608927" y="3221390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30%</a:t>
            </a:r>
          </a:p>
        </p:txBody>
      </p:sp>
      <p:sp>
        <p:nvSpPr>
          <p:cNvPr id="56" name="Shape 1537"/>
          <p:cNvSpPr txBox="1"/>
          <p:nvPr/>
        </p:nvSpPr>
        <p:spPr>
          <a:xfrm>
            <a:off x="2295700" y="3963395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70%</a:t>
            </a:r>
          </a:p>
        </p:txBody>
      </p:sp>
      <p:sp>
        <p:nvSpPr>
          <p:cNvPr id="57" name="Shape 1540"/>
          <p:cNvSpPr txBox="1"/>
          <p:nvPr/>
        </p:nvSpPr>
        <p:spPr>
          <a:xfrm>
            <a:off x="6202344" y="2590700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58" name="Shape 1541"/>
          <p:cNvSpPr txBox="1"/>
          <p:nvPr/>
        </p:nvSpPr>
        <p:spPr>
          <a:xfrm>
            <a:off x="6202344" y="2344236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60" name="Shape 1544"/>
          <p:cNvSpPr/>
          <p:nvPr/>
        </p:nvSpPr>
        <p:spPr>
          <a:xfrm flipH="1">
            <a:off x="5397237" y="2365903"/>
            <a:ext cx="566175" cy="5661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2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Shape 1545"/>
          <p:cNvSpPr/>
          <p:nvPr/>
        </p:nvSpPr>
        <p:spPr>
          <a:xfrm flipH="1">
            <a:off x="5510985" y="3915203"/>
            <a:ext cx="408884" cy="4998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6666" y="103638"/>
                </a:moveTo>
                <a:cubicBezTo>
                  <a:pt x="74822" y="103638"/>
                  <a:pt x="73333" y="104855"/>
                  <a:pt x="73333" y="106361"/>
                </a:cubicBezTo>
                <a:cubicBezTo>
                  <a:pt x="73333" y="107872"/>
                  <a:pt x="74822" y="109088"/>
                  <a:pt x="76666" y="109088"/>
                </a:cubicBezTo>
                <a:cubicBezTo>
                  <a:pt x="78511" y="109088"/>
                  <a:pt x="80000" y="107872"/>
                  <a:pt x="80000" y="106361"/>
                </a:cubicBezTo>
                <a:cubicBezTo>
                  <a:pt x="80000" y="104855"/>
                  <a:pt x="78511" y="103638"/>
                  <a:pt x="76666" y="103638"/>
                </a:cubicBezTo>
                <a:moveTo>
                  <a:pt x="56666" y="87272"/>
                </a:moveTo>
                <a:cubicBezTo>
                  <a:pt x="54822" y="87272"/>
                  <a:pt x="53333" y="86055"/>
                  <a:pt x="53333" y="84544"/>
                </a:cubicBezTo>
                <a:cubicBezTo>
                  <a:pt x="53333" y="83038"/>
                  <a:pt x="54822" y="81816"/>
                  <a:pt x="56666" y="81816"/>
                </a:cubicBezTo>
                <a:cubicBezTo>
                  <a:pt x="58511" y="81816"/>
                  <a:pt x="60000" y="83038"/>
                  <a:pt x="60000" y="84544"/>
                </a:cubicBezTo>
                <a:cubicBezTo>
                  <a:pt x="60000" y="86055"/>
                  <a:pt x="58511" y="87272"/>
                  <a:pt x="56666" y="87272"/>
                </a:cubicBezTo>
                <a:moveTo>
                  <a:pt x="56666" y="76361"/>
                </a:moveTo>
                <a:cubicBezTo>
                  <a:pt x="51144" y="76361"/>
                  <a:pt x="46666" y="80027"/>
                  <a:pt x="46666" y="84544"/>
                </a:cubicBezTo>
                <a:cubicBezTo>
                  <a:pt x="46666" y="89061"/>
                  <a:pt x="51144" y="92727"/>
                  <a:pt x="56666" y="92727"/>
                </a:cubicBezTo>
                <a:cubicBezTo>
                  <a:pt x="62188" y="92727"/>
                  <a:pt x="66666" y="89061"/>
                  <a:pt x="66666" y="84544"/>
                </a:cubicBezTo>
                <a:cubicBezTo>
                  <a:pt x="66666" y="80027"/>
                  <a:pt x="62188" y="76361"/>
                  <a:pt x="56666" y="76361"/>
                </a:cubicBezTo>
                <a:moveTo>
                  <a:pt x="86666" y="76361"/>
                </a:moveTo>
                <a:cubicBezTo>
                  <a:pt x="82988" y="76361"/>
                  <a:pt x="80000" y="78811"/>
                  <a:pt x="80000" y="81816"/>
                </a:cubicBezTo>
                <a:cubicBezTo>
                  <a:pt x="80000" y="84827"/>
                  <a:pt x="82988" y="87272"/>
                  <a:pt x="86666" y="87272"/>
                </a:cubicBezTo>
                <a:cubicBezTo>
                  <a:pt x="90344" y="87272"/>
                  <a:pt x="93333" y="84827"/>
                  <a:pt x="93333" y="81816"/>
                </a:cubicBezTo>
                <a:cubicBezTo>
                  <a:pt x="93333" y="78811"/>
                  <a:pt x="90344" y="76361"/>
                  <a:pt x="86666" y="76361"/>
                </a:cubicBezTo>
                <a:moveTo>
                  <a:pt x="80000" y="114544"/>
                </a:moveTo>
                <a:lnTo>
                  <a:pt x="40000" y="114544"/>
                </a:lnTo>
                <a:cubicBezTo>
                  <a:pt x="21622" y="114544"/>
                  <a:pt x="6666" y="102311"/>
                  <a:pt x="6666" y="87272"/>
                </a:cubicBezTo>
                <a:cubicBezTo>
                  <a:pt x="6666" y="72905"/>
                  <a:pt x="12122" y="64555"/>
                  <a:pt x="18444" y="54888"/>
                </a:cubicBezTo>
                <a:cubicBezTo>
                  <a:pt x="19316" y="53550"/>
                  <a:pt x="20200" y="52177"/>
                  <a:pt x="21094" y="50777"/>
                </a:cubicBezTo>
                <a:cubicBezTo>
                  <a:pt x="21694" y="50516"/>
                  <a:pt x="35666" y="44655"/>
                  <a:pt x="54522" y="53472"/>
                </a:cubicBezTo>
                <a:cubicBezTo>
                  <a:pt x="60883" y="56444"/>
                  <a:pt x="67022" y="57555"/>
                  <a:pt x="72661" y="57555"/>
                </a:cubicBezTo>
                <a:cubicBezTo>
                  <a:pt x="84177" y="57555"/>
                  <a:pt x="93588" y="52905"/>
                  <a:pt x="98394" y="49950"/>
                </a:cubicBezTo>
                <a:cubicBezTo>
                  <a:pt x="99455" y="51638"/>
                  <a:pt x="100516" y="53288"/>
                  <a:pt x="101555" y="54888"/>
                </a:cubicBezTo>
                <a:cubicBezTo>
                  <a:pt x="107877" y="64555"/>
                  <a:pt x="113333" y="72905"/>
                  <a:pt x="113333" y="87272"/>
                </a:cubicBezTo>
                <a:cubicBezTo>
                  <a:pt x="113333" y="102311"/>
                  <a:pt x="98377" y="114544"/>
                  <a:pt x="80000" y="114544"/>
                </a:cubicBezTo>
                <a:moveTo>
                  <a:pt x="33150" y="16361"/>
                </a:moveTo>
                <a:lnTo>
                  <a:pt x="86850" y="16361"/>
                </a:lnTo>
                <a:cubicBezTo>
                  <a:pt x="87677" y="28516"/>
                  <a:pt x="91250" y="37416"/>
                  <a:pt x="95444" y="44944"/>
                </a:cubicBezTo>
                <a:cubicBezTo>
                  <a:pt x="90450" y="48277"/>
                  <a:pt x="75050" y="56777"/>
                  <a:pt x="57833" y="48733"/>
                </a:cubicBezTo>
                <a:cubicBezTo>
                  <a:pt x="44005" y="42272"/>
                  <a:pt x="32222" y="42661"/>
                  <a:pt x="25111" y="43955"/>
                </a:cubicBezTo>
                <a:cubicBezTo>
                  <a:pt x="29061" y="36633"/>
                  <a:pt x="32355" y="27983"/>
                  <a:pt x="33150" y="16361"/>
                </a:cubicBezTo>
                <a:moveTo>
                  <a:pt x="20000" y="5455"/>
                </a:moveTo>
                <a:lnTo>
                  <a:pt x="100000" y="5455"/>
                </a:lnTo>
                <a:lnTo>
                  <a:pt x="100000" y="10911"/>
                </a:lnTo>
                <a:lnTo>
                  <a:pt x="20000" y="10911"/>
                </a:lnTo>
                <a:cubicBezTo>
                  <a:pt x="20000" y="10911"/>
                  <a:pt x="20000" y="5455"/>
                  <a:pt x="20000" y="5455"/>
                </a:cubicBezTo>
                <a:close/>
                <a:moveTo>
                  <a:pt x="93572" y="16361"/>
                </a:moveTo>
                <a:lnTo>
                  <a:pt x="100000" y="16361"/>
                </a:lnTo>
                <a:cubicBezTo>
                  <a:pt x="103677" y="16361"/>
                  <a:pt x="106666" y="13916"/>
                  <a:pt x="106666" y="10911"/>
                </a:cubicBezTo>
                <a:lnTo>
                  <a:pt x="106666" y="5455"/>
                </a:lnTo>
                <a:cubicBezTo>
                  <a:pt x="106666" y="2444"/>
                  <a:pt x="103677" y="0"/>
                  <a:pt x="100000" y="0"/>
                </a:cubicBezTo>
                <a:lnTo>
                  <a:pt x="20000" y="0"/>
                </a:lnTo>
                <a:cubicBezTo>
                  <a:pt x="16322" y="0"/>
                  <a:pt x="13333" y="2444"/>
                  <a:pt x="13333" y="5455"/>
                </a:cubicBezTo>
                <a:lnTo>
                  <a:pt x="13333" y="10911"/>
                </a:lnTo>
                <a:cubicBezTo>
                  <a:pt x="13333" y="13916"/>
                  <a:pt x="16322" y="16361"/>
                  <a:pt x="20000" y="16361"/>
                </a:cubicBezTo>
                <a:lnTo>
                  <a:pt x="26427" y="16361"/>
                </a:lnTo>
                <a:cubicBezTo>
                  <a:pt x="24011" y="49650"/>
                  <a:pt x="0" y="56188"/>
                  <a:pt x="0" y="87272"/>
                </a:cubicBezTo>
                <a:cubicBezTo>
                  <a:pt x="0" y="105344"/>
                  <a:pt x="17911" y="120000"/>
                  <a:pt x="40000" y="120000"/>
                </a:cubicBezTo>
                <a:lnTo>
                  <a:pt x="80000" y="120000"/>
                </a:lnTo>
                <a:cubicBezTo>
                  <a:pt x="102088" y="120000"/>
                  <a:pt x="120000" y="105344"/>
                  <a:pt x="120000" y="87272"/>
                </a:cubicBezTo>
                <a:cubicBezTo>
                  <a:pt x="120000" y="56188"/>
                  <a:pt x="95988" y="49650"/>
                  <a:pt x="93572" y="16361"/>
                </a:cubicBezTo>
                <a:moveTo>
                  <a:pt x="96666" y="65455"/>
                </a:moveTo>
                <a:cubicBezTo>
                  <a:pt x="94822" y="65455"/>
                  <a:pt x="93333" y="66672"/>
                  <a:pt x="93333" y="68183"/>
                </a:cubicBezTo>
                <a:cubicBezTo>
                  <a:pt x="93333" y="69688"/>
                  <a:pt x="94822" y="70911"/>
                  <a:pt x="96666" y="70911"/>
                </a:cubicBezTo>
                <a:cubicBezTo>
                  <a:pt x="98511" y="70911"/>
                  <a:pt x="100000" y="69688"/>
                  <a:pt x="100000" y="68183"/>
                </a:cubicBezTo>
                <a:cubicBezTo>
                  <a:pt x="100000" y="66672"/>
                  <a:pt x="98511" y="65455"/>
                  <a:pt x="96666" y="65455"/>
                </a:cubicBezTo>
                <a:moveTo>
                  <a:pt x="33333" y="60000"/>
                </a:moveTo>
                <a:cubicBezTo>
                  <a:pt x="29655" y="60000"/>
                  <a:pt x="26666" y="62444"/>
                  <a:pt x="26666" y="65455"/>
                </a:cubicBezTo>
                <a:cubicBezTo>
                  <a:pt x="26666" y="68466"/>
                  <a:pt x="29655" y="70911"/>
                  <a:pt x="33333" y="70911"/>
                </a:cubicBezTo>
                <a:cubicBezTo>
                  <a:pt x="37011" y="70911"/>
                  <a:pt x="40000" y="68466"/>
                  <a:pt x="40000" y="65455"/>
                </a:cubicBezTo>
                <a:cubicBezTo>
                  <a:pt x="40000" y="62444"/>
                  <a:pt x="37011" y="60000"/>
                  <a:pt x="33333" y="60000"/>
                </a:cubicBezTo>
                <a:moveTo>
                  <a:pt x="30000" y="92727"/>
                </a:moveTo>
                <a:cubicBezTo>
                  <a:pt x="28155" y="92727"/>
                  <a:pt x="26666" y="93944"/>
                  <a:pt x="26666" y="95455"/>
                </a:cubicBezTo>
                <a:cubicBezTo>
                  <a:pt x="26666" y="96961"/>
                  <a:pt x="28155" y="98183"/>
                  <a:pt x="30000" y="98183"/>
                </a:cubicBezTo>
                <a:cubicBezTo>
                  <a:pt x="31844" y="98183"/>
                  <a:pt x="33333" y="96961"/>
                  <a:pt x="33333" y="95455"/>
                </a:cubicBezTo>
                <a:cubicBezTo>
                  <a:pt x="33333" y="93944"/>
                  <a:pt x="31844" y="92727"/>
                  <a:pt x="30000" y="92727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1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3" name="Shape 1540"/>
          <p:cNvSpPr txBox="1"/>
          <p:nvPr/>
        </p:nvSpPr>
        <p:spPr>
          <a:xfrm>
            <a:off x="6202344" y="4161667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64" name="Shape 1541"/>
          <p:cNvSpPr txBox="1"/>
          <p:nvPr/>
        </p:nvSpPr>
        <p:spPr>
          <a:xfrm>
            <a:off x="6202344" y="3915203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60" grpId="0" animBg="1"/>
      <p:bldP spid="61" grpId="0" animBg="1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291" y="2029940"/>
            <a:ext cx="2269165" cy="3275714"/>
            <a:chOff x="1066291" y="2029940"/>
            <a:chExt cx="2269165" cy="3275714"/>
          </a:xfrm>
        </p:grpSpPr>
        <p:sp>
          <p:nvSpPr>
            <p:cNvPr id="4" name="Rounded Rectangle 3"/>
            <p:cNvSpPr/>
            <p:nvPr/>
          </p:nvSpPr>
          <p:spPr>
            <a:xfrm>
              <a:off x="1066291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66291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08509" y="2195103"/>
              <a:ext cx="18473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93877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27939" y="447952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1839250" y="2761602"/>
              <a:ext cx="723246" cy="716984"/>
            </a:xfrm>
            <a:custGeom>
              <a:avLst/>
              <a:gdLst/>
              <a:ahLst/>
              <a:cxnLst/>
              <a:rect l="l" t="t" r="r" b="b"/>
              <a:pathLst>
                <a:path w="206276" h="204490">
                  <a:moveTo>
                    <a:pt x="97334" y="133052"/>
                  </a:moveTo>
                  <a:lnTo>
                    <a:pt x="119212" y="133052"/>
                  </a:lnTo>
                  <a:cubicBezTo>
                    <a:pt x="121593" y="133052"/>
                    <a:pt x="122783" y="134094"/>
                    <a:pt x="122783" y="136178"/>
                  </a:cubicBezTo>
                  <a:cubicBezTo>
                    <a:pt x="122783" y="138559"/>
                    <a:pt x="121593" y="139750"/>
                    <a:pt x="119212" y="139750"/>
                  </a:cubicBezTo>
                  <a:lnTo>
                    <a:pt x="97334" y="139750"/>
                  </a:lnTo>
                  <a:cubicBezTo>
                    <a:pt x="95250" y="139750"/>
                    <a:pt x="94208" y="138559"/>
                    <a:pt x="94208" y="136178"/>
                  </a:cubicBezTo>
                  <a:cubicBezTo>
                    <a:pt x="94208" y="134094"/>
                    <a:pt x="95250" y="133052"/>
                    <a:pt x="97334" y="133052"/>
                  </a:cubicBezTo>
                  <a:close/>
                  <a:moveTo>
                    <a:pt x="71884" y="133052"/>
                  </a:moveTo>
                  <a:lnTo>
                    <a:pt x="84386" y="133052"/>
                  </a:lnTo>
                  <a:cubicBezTo>
                    <a:pt x="86469" y="133052"/>
                    <a:pt x="87511" y="134094"/>
                    <a:pt x="87511" y="136178"/>
                  </a:cubicBezTo>
                  <a:cubicBezTo>
                    <a:pt x="87511" y="138559"/>
                    <a:pt x="86469" y="139750"/>
                    <a:pt x="84386" y="139750"/>
                  </a:cubicBezTo>
                  <a:lnTo>
                    <a:pt x="71884" y="139750"/>
                  </a:lnTo>
                  <a:cubicBezTo>
                    <a:pt x="69801" y="139750"/>
                    <a:pt x="68759" y="138559"/>
                    <a:pt x="68759" y="136178"/>
                  </a:cubicBezTo>
                  <a:cubicBezTo>
                    <a:pt x="68759" y="134094"/>
                    <a:pt x="69801" y="133052"/>
                    <a:pt x="71884" y="133052"/>
                  </a:cubicBezTo>
                  <a:close/>
                  <a:moveTo>
                    <a:pt x="160735" y="117426"/>
                  </a:moveTo>
                  <a:lnTo>
                    <a:pt x="166985" y="117426"/>
                  </a:lnTo>
                  <a:cubicBezTo>
                    <a:pt x="169069" y="117426"/>
                    <a:pt x="170111" y="118467"/>
                    <a:pt x="170111" y="120551"/>
                  </a:cubicBezTo>
                  <a:cubicBezTo>
                    <a:pt x="170111" y="122634"/>
                    <a:pt x="169069" y="123676"/>
                    <a:pt x="166985" y="123676"/>
                  </a:cubicBezTo>
                  <a:lnTo>
                    <a:pt x="160735" y="123676"/>
                  </a:lnTo>
                  <a:cubicBezTo>
                    <a:pt x="158651" y="123676"/>
                    <a:pt x="157609" y="122634"/>
                    <a:pt x="157609" y="120551"/>
                  </a:cubicBezTo>
                  <a:cubicBezTo>
                    <a:pt x="157609" y="118467"/>
                    <a:pt x="158651" y="117426"/>
                    <a:pt x="160735" y="117426"/>
                  </a:cubicBezTo>
                  <a:close/>
                  <a:moveTo>
                    <a:pt x="116086" y="117426"/>
                  </a:moveTo>
                  <a:lnTo>
                    <a:pt x="147787" y="117426"/>
                  </a:lnTo>
                  <a:cubicBezTo>
                    <a:pt x="150168" y="117426"/>
                    <a:pt x="151358" y="118467"/>
                    <a:pt x="151358" y="120551"/>
                  </a:cubicBezTo>
                  <a:cubicBezTo>
                    <a:pt x="151358" y="122634"/>
                    <a:pt x="150168" y="123676"/>
                    <a:pt x="147787" y="123676"/>
                  </a:cubicBezTo>
                  <a:lnTo>
                    <a:pt x="116086" y="123676"/>
                  </a:lnTo>
                  <a:cubicBezTo>
                    <a:pt x="114003" y="123676"/>
                    <a:pt x="112961" y="122634"/>
                    <a:pt x="112961" y="120551"/>
                  </a:cubicBezTo>
                  <a:cubicBezTo>
                    <a:pt x="112961" y="118467"/>
                    <a:pt x="114003" y="117426"/>
                    <a:pt x="116086" y="117426"/>
                  </a:cubicBezTo>
                  <a:close/>
                  <a:moveTo>
                    <a:pt x="71884" y="117426"/>
                  </a:moveTo>
                  <a:lnTo>
                    <a:pt x="103585" y="117426"/>
                  </a:lnTo>
                  <a:cubicBezTo>
                    <a:pt x="105668" y="117426"/>
                    <a:pt x="106710" y="118467"/>
                    <a:pt x="106710" y="120551"/>
                  </a:cubicBezTo>
                  <a:cubicBezTo>
                    <a:pt x="106710" y="122634"/>
                    <a:pt x="105668" y="123676"/>
                    <a:pt x="103585" y="123676"/>
                  </a:cubicBezTo>
                  <a:lnTo>
                    <a:pt x="71884" y="123676"/>
                  </a:lnTo>
                  <a:cubicBezTo>
                    <a:pt x="69801" y="123676"/>
                    <a:pt x="68759" y="122634"/>
                    <a:pt x="68759" y="120551"/>
                  </a:cubicBezTo>
                  <a:cubicBezTo>
                    <a:pt x="68759" y="118467"/>
                    <a:pt x="69801" y="117426"/>
                    <a:pt x="71884" y="117426"/>
                  </a:cubicBezTo>
                  <a:close/>
                  <a:moveTo>
                    <a:pt x="135285" y="98227"/>
                  </a:moveTo>
                  <a:lnTo>
                    <a:pt x="166985" y="98227"/>
                  </a:lnTo>
                  <a:cubicBezTo>
                    <a:pt x="169069" y="98227"/>
                    <a:pt x="170111" y="99268"/>
                    <a:pt x="170111" y="101352"/>
                  </a:cubicBezTo>
                  <a:cubicBezTo>
                    <a:pt x="170111" y="103436"/>
                    <a:pt x="169069" y="104477"/>
                    <a:pt x="166985" y="104477"/>
                  </a:cubicBezTo>
                  <a:lnTo>
                    <a:pt x="135285" y="104477"/>
                  </a:lnTo>
                  <a:cubicBezTo>
                    <a:pt x="133201" y="104477"/>
                    <a:pt x="132160" y="103436"/>
                    <a:pt x="132160" y="101352"/>
                  </a:cubicBezTo>
                  <a:cubicBezTo>
                    <a:pt x="132160" y="99268"/>
                    <a:pt x="133201" y="98227"/>
                    <a:pt x="135285" y="98227"/>
                  </a:cubicBezTo>
                  <a:close/>
                  <a:moveTo>
                    <a:pt x="97334" y="98227"/>
                  </a:moveTo>
                  <a:lnTo>
                    <a:pt x="122783" y="98227"/>
                  </a:lnTo>
                  <a:cubicBezTo>
                    <a:pt x="124867" y="98227"/>
                    <a:pt x="125909" y="99268"/>
                    <a:pt x="125909" y="101352"/>
                  </a:cubicBezTo>
                  <a:cubicBezTo>
                    <a:pt x="125909" y="103436"/>
                    <a:pt x="124867" y="104477"/>
                    <a:pt x="122783" y="104477"/>
                  </a:cubicBezTo>
                  <a:lnTo>
                    <a:pt x="97334" y="104477"/>
                  </a:lnTo>
                  <a:cubicBezTo>
                    <a:pt x="95250" y="104477"/>
                    <a:pt x="94208" y="103436"/>
                    <a:pt x="94208" y="101352"/>
                  </a:cubicBezTo>
                  <a:cubicBezTo>
                    <a:pt x="94208" y="99268"/>
                    <a:pt x="95250" y="98227"/>
                    <a:pt x="97334" y="98227"/>
                  </a:cubicBezTo>
                  <a:close/>
                  <a:moveTo>
                    <a:pt x="71884" y="98227"/>
                  </a:moveTo>
                  <a:lnTo>
                    <a:pt x="84386" y="98227"/>
                  </a:lnTo>
                  <a:cubicBezTo>
                    <a:pt x="86469" y="98227"/>
                    <a:pt x="87511" y="99268"/>
                    <a:pt x="87511" y="101352"/>
                  </a:cubicBezTo>
                  <a:cubicBezTo>
                    <a:pt x="87511" y="103436"/>
                    <a:pt x="86469" y="104477"/>
                    <a:pt x="84386" y="104477"/>
                  </a:cubicBezTo>
                  <a:lnTo>
                    <a:pt x="71884" y="104477"/>
                  </a:lnTo>
                  <a:cubicBezTo>
                    <a:pt x="69801" y="104477"/>
                    <a:pt x="68759" y="103436"/>
                    <a:pt x="68759" y="101352"/>
                  </a:cubicBezTo>
                  <a:cubicBezTo>
                    <a:pt x="68759" y="99268"/>
                    <a:pt x="69801" y="98227"/>
                    <a:pt x="71884" y="98227"/>
                  </a:cubicBezTo>
                  <a:close/>
                  <a:moveTo>
                    <a:pt x="154484" y="82600"/>
                  </a:moveTo>
                  <a:lnTo>
                    <a:pt x="166985" y="82600"/>
                  </a:lnTo>
                  <a:cubicBezTo>
                    <a:pt x="169069" y="82600"/>
                    <a:pt x="170111" y="83642"/>
                    <a:pt x="170111" y="85725"/>
                  </a:cubicBezTo>
                  <a:cubicBezTo>
                    <a:pt x="170111" y="87809"/>
                    <a:pt x="169069" y="88851"/>
                    <a:pt x="166985" y="88851"/>
                  </a:cubicBezTo>
                  <a:lnTo>
                    <a:pt x="154484" y="88851"/>
                  </a:lnTo>
                  <a:cubicBezTo>
                    <a:pt x="152400" y="88851"/>
                    <a:pt x="151358" y="87809"/>
                    <a:pt x="151358" y="85725"/>
                  </a:cubicBezTo>
                  <a:cubicBezTo>
                    <a:pt x="151358" y="83642"/>
                    <a:pt x="152400" y="82600"/>
                    <a:pt x="154484" y="82600"/>
                  </a:cubicBezTo>
                  <a:close/>
                  <a:moveTo>
                    <a:pt x="109835" y="82600"/>
                  </a:moveTo>
                  <a:lnTo>
                    <a:pt x="141536" y="82600"/>
                  </a:lnTo>
                  <a:cubicBezTo>
                    <a:pt x="143619" y="82600"/>
                    <a:pt x="144661" y="83642"/>
                    <a:pt x="144661" y="85725"/>
                  </a:cubicBezTo>
                  <a:cubicBezTo>
                    <a:pt x="144661" y="87809"/>
                    <a:pt x="143619" y="88851"/>
                    <a:pt x="141536" y="88851"/>
                  </a:cubicBezTo>
                  <a:lnTo>
                    <a:pt x="109835" y="88851"/>
                  </a:lnTo>
                  <a:cubicBezTo>
                    <a:pt x="107752" y="88851"/>
                    <a:pt x="106710" y="87809"/>
                    <a:pt x="106710" y="85725"/>
                  </a:cubicBezTo>
                  <a:cubicBezTo>
                    <a:pt x="106710" y="83642"/>
                    <a:pt x="107752" y="82600"/>
                    <a:pt x="109835" y="82600"/>
                  </a:cubicBezTo>
                  <a:close/>
                  <a:moveTo>
                    <a:pt x="71884" y="82600"/>
                  </a:moveTo>
                  <a:lnTo>
                    <a:pt x="97334" y="82600"/>
                  </a:lnTo>
                  <a:cubicBezTo>
                    <a:pt x="99417" y="82600"/>
                    <a:pt x="100459" y="83642"/>
                    <a:pt x="100459" y="85725"/>
                  </a:cubicBezTo>
                  <a:cubicBezTo>
                    <a:pt x="100459" y="87809"/>
                    <a:pt x="99417" y="88851"/>
                    <a:pt x="97334" y="88851"/>
                  </a:cubicBezTo>
                  <a:lnTo>
                    <a:pt x="71884" y="88851"/>
                  </a:lnTo>
                  <a:cubicBezTo>
                    <a:pt x="69801" y="88851"/>
                    <a:pt x="68759" y="87809"/>
                    <a:pt x="68759" y="85725"/>
                  </a:cubicBezTo>
                  <a:cubicBezTo>
                    <a:pt x="68759" y="83642"/>
                    <a:pt x="69801" y="82600"/>
                    <a:pt x="71884" y="82600"/>
                  </a:cubicBezTo>
                  <a:close/>
                  <a:moveTo>
                    <a:pt x="55811" y="60276"/>
                  </a:moveTo>
                  <a:cubicBezTo>
                    <a:pt x="50453" y="60276"/>
                    <a:pt x="47774" y="63252"/>
                    <a:pt x="47774" y="69205"/>
                  </a:cubicBezTo>
                  <a:lnTo>
                    <a:pt x="47774" y="152251"/>
                  </a:lnTo>
                  <a:cubicBezTo>
                    <a:pt x="47774" y="158502"/>
                    <a:pt x="50453" y="161627"/>
                    <a:pt x="55811" y="161627"/>
                  </a:cubicBezTo>
                  <a:lnTo>
                    <a:pt x="78135" y="161627"/>
                  </a:lnTo>
                  <a:cubicBezTo>
                    <a:pt x="79623" y="161627"/>
                    <a:pt x="81112" y="162372"/>
                    <a:pt x="82600" y="163860"/>
                  </a:cubicBezTo>
                  <a:cubicBezTo>
                    <a:pt x="83790" y="164753"/>
                    <a:pt x="84386" y="166241"/>
                    <a:pt x="84386" y="168325"/>
                  </a:cubicBezTo>
                  <a:lnTo>
                    <a:pt x="83939" y="185738"/>
                  </a:lnTo>
                  <a:lnTo>
                    <a:pt x="115640" y="162967"/>
                  </a:lnTo>
                  <a:cubicBezTo>
                    <a:pt x="116830" y="162074"/>
                    <a:pt x="118021" y="161627"/>
                    <a:pt x="119212" y="161627"/>
                  </a:cubicBezTo>
                  <a:lnTo>
                    <a:pt x="183059" y="161627"/>
                  </a:lnTo>
                  <a:cubicBezTo>
                    <a:pt x="185738" y="161627"/>
                    <a:pt x="188193" y="160734"/>
                    <a:pt x="190426" y="158949"/>
                  </a:cubicBezTo>
                  <a:cubicBezTo>
                    <a:pt x="192658" y="157163"/>
                    <a:pt x="193774" y="154930"/>
                    <a:pt x="193774" y="152251"/>
                  </a:cubicBezTo>
                  <a:lnTo>
                    <a:pt x="193774" y="69205"/>
                  </a:lnTo>
                  <a:cubicBezTo>
                    <a:pt x="193774" y="66824"/>
                    <a:pt x="192658" y="64740"/>
                    <a:pt x="190426" y="62954"/>
                  </a:cubicBezTo>
                  <a:cubicBezTo>
                    <a:pt x="188193" y="61168"/>
                    <a:pt x="185738" y="60276"/>
                    <a:pt x="183059" y="60276"/>
                  </a:cubicBezTo>
                  <a:close/>
                  <a:moveTo>
                    <a:pt x="55811" y="47327"/>
                  </a:moveTo>
                  <a:lnTo>
                    <a:pt x="183059" y="47327"/>
                  </a:lnTo>
                  <a:cubicBezTo>
                    <a:pt x="189310" y="47327"/>
                    <a:pt x="194742" y="49485"/>
                    <a:pt x="199355" y="53801"/>
                  </a:cubicBezTo>
                  <a:cubicBezTo>
                    <a:pt x="203969" y="58117"/>
                    <a:pt x="206276" y="63252"/>
                    <a:pt x="206276" y="69205"/>
                  </a:cubicBezTo>
                  <a:lnTo>
                    <a:pt x="206276" y="152251"/>
                  </a:lnTo>
                  <a:cubicBezTo>
                    <a:pt x="206276" y="158204"/>
                    <a:pt x="203895" y="163413"/>
                    <a:pt x="199132" y="167878"/>
                  </a:cubicBezTo>
                  <a:cubicBezTo>
                    <a:pt x="194370" y="172343"/>
                    <a:pt x="189012" y="174576"/>
                    <a:pt x="183059" y="174576"/>
                  </a:cubicBezTo>
                  <a:lnTo>
                    <a:pt x="121444" y="174576"/>
                  </a:lnTo>
                  <a:lnTo>
                    <a:pt x="80814" y="203597"/>
                  </a:lnTo>
                  <a:cubicBezTo>
                    <a:pt x="79623" y="204192"/>
                    <a:pt x="78433" y="204490"/>
                    <a:pt x="77242" y="204490"/>
                  </a:cubicBezTo>
                  <a:cubicBezTo>
                    <a:pt x="76051" y="204490"/>
                    <a:pt x="75158" y="204341"/>
                    <a:pt x="74563" y="204044"/>
                  </a:cubicBezTo>
                  <a:cubicBezTo>
                    <a:pt x="72182" y="202555"/>
                    <a:pt x="70991" y="200620"/>
                    <a:pt x="70991" y="198239"/>
                  </a:cubicBezTo>
                  <a:lnTo>
                    <a:pt x="71438" y="174576"/>
                  </a:lnTo>
                  <a:lnTo>
                    <a:pt x="55811" y="174576"/>
                  </a:lnTo>
                  <a:cubicBezTo>
                    <a:pt x="49858" y="174576"/>
                    <a:pt x="44872" y="172418"/>
                    <a:pt x="40854" y="168102"/>
                  </a:cubicBezTo>
                  <a:cubicBezTo>
                    <a:pt x="36835" y="163785"/>
                    <a:pt x="34826" y="158502"/>
                    <a:pt x="34826" y="152251"/>
                  </a:cubicBezTo>
                  <a:lnTo>
                    <a:pt x="34826" y="69205"/>
                  </a:lnTo>
                  <a:cubicBezTo>
                    <a:pt x="34826" y="63252"/>
                    <a:pt x="36835" y="58117"/>
                    <a:pt x="40854" y="53801"/>
                  </a:cubicBezTo>
                  <a:cubicBezTo>
                    <a:pt x="44872" y="49485"/>
                    <a:pt x="49858" y="47327"/>
                    <a:pt x="55811" y="47327"/>
                  </a:cubicBezTo>
                  <a:close/>
                  <a:moveTo>
                    <a:pt x="20538" y="0"/>
                  </a:moveTo>
                  <a:lnTo>
                    <a:pt x="148233" y="0"/>
                  </a:lnTo>
                  <a:cubicBezTo>
                    <a:pt x="154484" y="0"/>
                    <a:pt x="159916" y="2084"/>
                    <a:pt x="164530" y="6251"/>
                  </a:cubicBezTo>
                  <a:cubicBezTo>
                    <a:pt x="169143" y="10418"/>
                    <a:pt x="171450" y="15478"/>
                    <a:pt x="171450" y="21431"/>
                  </a:cubicBezTo>
                  <a:lnTo>
                    <a:pt x="171450" y="25450"/>
                  </a:lnTo>
                  <a:cubicBezTo>
                    <a:pt x="171450" y="26938"/>
                    <a:pt x="170855" y="28352"/>
                    <a:pt x="169664" y="29691"/>
                  </a:cubicBezTo>
                  <a:cubicBezTo>
                    <a:pt x="168474" y="31031"/>
                    <a:pt x="166985" y="31701"/>
                    <a:pt x="165199" y="31701"/>
                  </a:cubicBezTo>
                  <a:cubicBezTo>
                    <a:pt x="163413" y="31701"/>
                    <a:pt x="161851" y="31031"/>
                    <a:pt x="160511" y="29691"/>
                  </a:cubicBezTo>
                  <a:cubicBezTo>
                    <a:pt x="159172" y="28352"/>
                    <a:pt x="158502" y="26938"/>
                    <a:pt x="158502" y="25450"/>
                  </a:cubicBezTo>
                  <a:lnTo>
                    <a:pt x="158502" y="21431"/>
                  </a:lnTo>
                  <a:cubicBezTo>
                    <a:pt x="158502" y="19050"/>
                    <a:pt x="157460" y="16967"/>
                    <a:pt x="155377" y="15181"/>
                  </a:cubicBezTo>
                  <a:cubicBezTo>
                    <a:pt x="153293" y="13395"/>
                    <a:pt x="150912" y="12502"/>
                    <a:pt x="148233" y="12502"/>
                  </a:cubicBezTo>
                  <a:lnTo>
                    <a:pt x="20538" y="12502"/>
                  </a:lnTo>
                  <a:cubicBezTo>
                    <a:pt x="15181" y="12502"/>
                    <a:pt x="12502" y="15478"/>
                    <a:pt x="12502" y="21431"/>
                  </a:cubicBezTo>
                  <a:lnTo>
                    <a:pt x="12502" y="104477"/>
                  </a:lnTo>
                  <a:cubicBezTo>
                    <a:pt x="12502" y="107156"/>
                    <a:pt x="13246" y="109240"/>
                    <a:pt x="14734" y="110728"/>
                  </a:cubicBezTo>
                  <a:cubicBezTo>
                    <a:pt x="17711" y="113407"/>
                    <a:pt x="17860" y="116384"/>
                    <a:pt x="15181" y="119658"/>
                  </a:cubicBezTo>
                  <a:cubicBezTo>
                    <a:pt x="13692" y="121146"/>
                    <a:pt x="12055" y="121890"/>
                    <a:pt x="10269" y="121890"/>
                  </a:cubicBezTo>
                  <a:cubicBezTo>
                    <a:pt x="8781" y="121890"/>
                    <a:pt x="7442" y="121295"/>
                    <a:pt x="6251" y="120104"/>
                  </a:cubicBezTo>
                  <a:cubicBezTo>
                    <a:pt x="2084" y="116235"/>
                    <a:pt x="0" y="111026"/>
                    <a:pt x="0" y="104477"/>
                  </a:cubicBezTo>
                  <a:lnTo>
                    <a:pt x="0" y="21431"/>
                  </a:lnTo>
                  <a:cubicBezTo>
                    <a:pt x="0" y="15478"/>
                    <a:pt x="1935" y="10418"/>
                    <a:pt x="5804" y="6251"/>
                  </a:cubicBezTo>
                  <a:cubicBezTo>
                    <a:pt x="9674" y="2084"/>
                    <a:pt x="14585" y="0"/>
                    <a:pt x="2053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3042" y="2029940"/>
            <a:ext cx="2269165" cy="3275714"/>
            <a:chOff x="3663042" y="2029940"/>
            <a:chExt cx="2269165" cy="3275714"/>
          </a:xfrm>
        </p:grpSpPr>
        <p:sp>
          <p:nvSpPr>
            <p:cNvPr id="25" name="Rounded Rectangle 24"/>
            <p:cNvSpPr/>
            <p:nvPr/>
          </p:nvSpPr>
          <p:spPr>
            <a:xfrm>
              <a:off x="3663042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63042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990628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63587" y="448875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4438119" y="2759576"/>
              <a:ext cx="719010" cy="719010"/>
            </a:xfrm>
            <a:custGeom>
              <a:avLst/>
              <a:gdLst/>
              <a:ahLst/>
              <a:cxnLst/>
              <a:rect l="l" t="t" r="r" b="b"/>
              <a:pathLst>
                <a:path w="203597" h="203597">
                  <a:moveTo>
                    <a:pt x="30249" y="120104"/>
                  </a:moveTo>
                  <a:cubicBezTo>
                    <a:pt x="30919" y="120402"/>
                    <a:pt x="31402" y="121146"/>
                    <a:pt x="31700" y="122336"/>
                  </a:cubicBezTo>
                  <a:cubicBezTo>
                    <a:pt x="36165" y="136029"/>
                    <a:pt x="44202" y="147339"/>
                    <a:pt x="55810" y="156269"/>
                  </a:cubicBezTo>
                  <a:cubicBezTo>
                    <a:pt x="57596" y="157460"/>
                    <a:pt x="57894" y="158948"/>
                    <a:pt x="56703" y="160734"/>
                  </a:cubicBezTo>
                  <a:cubicBezTo>
                    <a:pt x="55810" y="161627"/>
                    <a:pt x="54917" y="162073"/>
                    <a:pt x="54024" y="162073"/>
                  </a:cubicBezTo>
                  <a:cubicBezTo>
                    <a:pt x="53429" y="162073"/>
                    <a:pt x="52834" y="161776"/>
                    <a:pt x="52238" y="161180"/>
                  </a:cubicBezTo>
                  <a:cubicBezTo>
                    <a:pt x="39141" y="151358"/>
                    <a:pt x="30361" y="139005"/>
                    <a:pt x="25896" y="124122"/>
                  </a:cubicBezTo>
                  <a:cubicBezTo>
                    <a:pt x="24705" y="122336"/>
                    <a:pt x="25300" y="121146"/>
                    <a:pt x="27682" y="120550"/>
                  </a:cubicBezTo>
                  <a:cubicBezTo>
                    <a:pt x="28724" y="119955"/>
                    <a:pt x="29579" y="119806"/>
                    <a:pt x="30249" y="120104"/>
                  </a:cubicBezTo>
                  <a:close/>
                  <a:moveTo>
                    <a:pt x="25449" y="98673"/>
                  </a:moveTo>
                  <a:cubicBezTo>
                    <a:pt x="27533" y="98673"/>
                    <a:pt x="28575" y="99714"/>
                    <a:pt x="28575" y="101798"/>
                  </a:cubicBezTo>
                  <a:cubicBezTo>
                    <a:pt x="28575" y="104179"/>
                    <a:pt x="28724" y="106114"/>
                    <a:pt x="29021" y="107602"/>
                  </a:cubicBezTo>
                  <a:cubicBezTo>
                    <a:pt x="29021" y="109686"/>
                    <a:pt x="27979" y="110728"/>
                    <a:pt x="25896" y="110728"/>
                  </a:cubicBezTo>
                  <a:lnTo>
                    <a:pt x="25449" y="110728"/>
                  </a:lnTo>
                  <a:cubicBezTo>
                    <a:pt x="23961" y="110728"/>
                    <a:pt x="22919" y="109835"/>
                    <a:pt x="22324" y="108049"/>
                  </a:cubicBezTo>
                  <a:lnTo>
                    <a:pt x="22324" y="101798"/>
                  </a:lnTo>
                  <a:cubicBezTo>
                    <a:pt x="22324" y="99714"/>
                    <a:pt x="23366" y="98673"/>
                    <a:pt x="25449" y="98673"/>
                  </a:cubicBezTo>
                  <a:close/>
                  <a:moveTo>
                    <a:pt x="36611" y="41076"/>
                  </a:moveTo>
                  <a:cubicBezTo>
                    <a:pt x="20538" y="58043"/>
                    <a:pt x="12501" y="78283"/>
                    <a:pt x="12501" y="101798"/>
                  </a:cubicBezTo>
                  <a:cubicBezTo>
                    <a:pt x="12501" y="126206"/>
                    <a:pt x="21282" y="147191"/>
                    <a:pt x="38844" y="164752"/>
                  </a:cubicBezTo>
                  <a:cubicBezTo>
                    <a:pt x="56406" y="182314"/>
                    <a:pt x="77390" y="191095"/>
                    <a:pt x="101798" y="191095"/>
                  </a:cubicBezTo>
                  <a:cubicBezTo>
                    <a:pt x="125313" y="191095"/>
                    <a:pt x="145628" y="183058"/>
                    <a:pt x="162743" y="166985"/>
                  </a:cubicBezTo>
                  <a:cubicBezTo>
                    <a:pt x="179858" y="150911"/>
                    <a:pt x="189160" y="131117"/>
                    <a:pt x="190649" y="107602"/>
                  </a:cubicBezTo>
                  <a:cubicBezTo>
                    <a:pt x="190946" y="106709"/>
                    <a:pt x="191095" y="104923"/>
                    <a:pt x="191095" y="102245"/>
                  </a:cubicBezTo>
                  <a:lnTo>
                    <a:pt x="101798" y="104923"/>
                  </a:lnTo>
                  <a:lnTo>
                    <a:pt x="100459" y="104923"/>
                  </a:lnTo>
                  <a:lnTo>
                    <a:pt x="100459" y="104477"/>
                  </a:lnTo>
                  <a:cubicBezTo>
                    <a:pt x="100161" y="104477"/>
                    <a:pt x="99863" y="104328"/>
                    <a:pt x="99566" y="104030"/>
                  </a:cubicBezTo>
                  <a:close/>
                  <a:moveTo>
                    <a:pt x="165199" y="39290"/>
                  </a:moveTo>
                  <a:lnTo>
                    <a:pt x="109388" y="98226"/>
                  </a:lnTo>
                  <a:lnTo>
                    <a:pt x="190649" y="95994"/>
                  </a:lnTo>
                  <a:cubicBezTo>
                    <a:pt x="189160" y="73670"/>
                    <a:pt x="180677" y="54768"/>
                    <a:pt x="165199" y="39290"/>
                  </a:cubicBezTo>
                  <a:close/>
                  <a:moveTo>
                    <a:pt x="101798" y="12501"/>
                  </a:moveTo>
                  <a:cubicBezTo>
                    <a:pt x="78283" y="12501"/>
                    <a:pt x="58043" y="20538"/>
                    <a:pt x="41076" y="36611"/>
                  </a:cubicBezTo>
                  <a:lnTo>
                    <a:pt x="101798" y="97333"/>
                  </a:lnTo>
                  <a:lnTo>
                    <a:pt x="160734" y="34825"/>
                  </a:lnTo>
                  <a:cubicBezTo>
                    <a:pt x="156567" y="31551"/>
                    <a:pt x="153590" y="29319"/>
                    <a:pt x="151804" y="28128"/>
                  </a:cubicBezTo>
                  <a:cubicBezTo>
                    <a:pt x="136922" y="17710"/>
                    <a:pt x="120253" y="12501"/>
                    <a:pt x="101798" y="12501"/>
                  </a:cubicBezTo>
                  <a:close/>
                  <a:moveTo>
                    <a:pt x="101798" y="0"/>
                  </a:moveTo>
                  <a:cubicBezTo>
                    <a:pt x="122932" y="0"/>
                    <a:pt x="141982" y="5804"/>
                    <a:pt x="158948" y="17412"/>
                  </a:cubicBezTo>
                  <a:cubicBezTo>
                    <a:pt x="172938" y="26937"/>
                    <a:pt x="183877" y="39141"/>
                    <a:pt x="191765" y="54024"/>
                  </a:cubicBezTo>
                  <a:cubicBezTo>
                    <a:pt x="199653" y="68907"/>
                    <a:pt x="203597" y="84832"/>
                    <a:pt x="203597" y="101798"/>
                  </a:cubicBezTo>
                  <a:lnTo>
                    <a:pt x="203597" y="108942"/>
                  </a:lnTo>
                  <a:cubicBezTo>
                    <a:pt x="201811" y="135433"/>
                    <a:pt x="191095" y="157832"/>
                    <a:pt x="171450" y="176138"/>
                  </a:cubicBezTo>
                  <a:cubicBezTo>
                    <a:pt x="151804" y="194444"/>
                    <a:pt x="128587" y="203597"/>
                    <a:pt x="101798" y="203597"/>
                  </a:cubicBezTo>
                  <a:cubicBezTo>
                    <a:pt x="73818" y="203597"/>
                    <a:pt x="49857" y="193625"/>
                    <a:pt x="29914" y="173682"/>
                  </a:cubicBezTo>
                  <a:cubicBezTo>
                    <a:pt x="9971" y="153739"/>
                    <a:pt x="0" y="129778"/>
                    <a:pt x="0" y="101798"/>
                  </a:cubicBezTo>
                  <a:cubicBezTo>
                    <a:pt x="0" y="73818"/>
                    <a:pt x="9971" y="49857"/>
                    <a:pt x="29914" y="29914"/>
                  </a:cubicBezTo>
                  <a:cubicBezTo>
                    <a:pt x="49857" y="9971"/>
                    <a:pt x="73818" y="0"/>
                    <a:pt x="10179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259793" y="2029940"/>
            <a:ext cx="2269165" cy="3275714"/>
            <a:chOff x="6259793" y="2029940"/>
            <a:chExt cx="2269165" cy="3275714"/>
          </a:xfrm>
        </p:grpSpPr>
        <p:sp>
          <p:nvSpPr>
            <p:cNvPr id="31" name="Rounded Rectangle 30"/>
            <p:cNvSpPr/>
            <p:nvPr/>
          </p:nvSpPr>
          <p:spPr>
            <a:xfrm>
              <a:off x="6259793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59793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587379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83847" y="44702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7036225" y="2751717"/>
              <a:ext cx="716300" cy="719010"/>
            </a:xfrm>
            <a:custGeom>
              <a:avLst/>
              <a:gdLst/>
              <a:ahLst/>
              <a:cxnLst/>
              <a:rect l="l" t="t" r="r" b="b"/>
              <a:pathLst>
                <a:path w="204608" h="205382">
                  <a:moveTo>
                    <a:pt x="46881" y="32147"/>
                  </a:moveTo>
                  <a:cubicBezTo>
                    <a:pt x="48667" y="31254"/>
                    <a:pt x="50155" y="31551"/>
                    <a:pt x="51346" y="33039"/>
                  </a:cubicBezTo>
                  <a:cubicBezTo>
                    <a:pt x="52536" y="34825"/>
                    <a:pt x="52239" y="36314"/>
                    <a:pt x="50453" y="37504"/>
                  </a:cubicBezTo>
                  <a:cubicBezTo>
                    <a:pt x="37356" y="45541"/>
                    <a:pt x="30807" y="57298"/>
                    <a:pt x="30807" y="72777"/>
                  </a:cubicBezTo>
                  <a:cubicBezTo>
                    <a:pt x="30807" y="74860"/>
                    <a:pt x="29766" y="75902"/>
                    <a:pt x="27682" y="75902"/>
                  </a:cubicBezTo>
                  <a:cubicBezTo>
                    <a:pt x="25599" y="75902"/>
                    <a:pt x="24557" y="74860"/>
                    <a:pt x="24557" y="72777"/>
                  </a:cubicBezTo>
                  <a:cubicBezTo>
                    <a:pt x="24557" y="54917"/>
                    <a:pt x="31998" y="41374"/>
                    <a:pt x="46881" y="32147"/>
                  </a:cubicBezTo>
                  <a:close/>
                  <a:moveTo>
                    <a:pt x="61168" y="25896"/>
                  </a:moveTo>
                  <a:cubicBezTo>
                    <a:pt x="63252" y="25300"/>
                    <a:pt x="64591" y="26045"/>
                    <a:pt x="65187" y="28128"/>
                  </a:cubicBezTo>
                  <a:cubicBezTo>
                    <a:pt x="65782" y="30212"/>
                    <a:pt x="65038" y="31551"/>
                    <a:pt x="62954" y="32147"/>
                  </a:cubicBezTo>
                  <a:cubicBezTo>
                    <a:pt x="62657" y="32147"/>
                    <a:pt x="62136" y="32221"/>
                    <a:pt x="61392" y="32370"/>
                  </a:cubicBezTo>
                  <a:cubicBezTo>
                    <a:pt x="60648" y="32519"/>
                    <a:pt x="60127" y="32742"/>
                    <a:pt x="59829" y="33039"/>
                  </a:cubicBezTo>
                  <a:lnTo>
                    <a:pt x="58936" y="33039"/>
                  </a:lnTo>
                  <a:cubicBezTo>
                    <a:pt x="57448" y="33039"/>
                    <a:pt x="56406" y="32295"/>
                    <a:pt x="55811" y="30807"/>
                  </a:cubicBezTo>
                  <a:cubicBezTo>
                    <a:pt x="55215" y="29319"/>
                    <a:pt x="55811" y="27979"/>
                    <a:pt x="57597" y="26789"/>
                  </a:cubicBezTo>
                  <a:cubicBezTo>
                    <a:pt x="58787" y="26789"/>
                    <a:pt x="59978" y="26491"/>
                    <a:pt x="61168" y="25896"/>
                  </a:cubicBezTo>
                  <a:close/>
                  <a:moveTo>
                    <a:pt x="72331" y="12948"/>
                  </a:moveTo>
                  <a:cubicBezTo>
                    <a:pt x="55959" y="12948"/>
                    <a:pt x="41895" y="18752"/>
                    <a:pt x="30138" y="30361"/>
                  </a:cubicBezTo>
                  <a:cubicBezTo>
                    <a:pt x="18380" y="41969"/>
                    <a:pt x="12502" y="55959"/>
                    <a:pt x="12502" y="72330"/>
                  </a:cubicBezTo>
                  <a:cubicBezTo>
                    <a:pt x="12502" y="88999"/>
                    <a:pt x="18380" y="103138"/>
                    <a:pt x="30138" y="114746"/>
                  </a:cubicBezTo>
                  <a:cubicBezTo>
                    <a:pt x="41895" y="126355"/>
                    <a:pt x="55959" y="132159"/>
                    <a:pt x="72331" y="132159"/>
                  </a:cubicBezTo>
                  <a:cubicBezTo>
                    <a:pt x="82451" y="132159"/>
                    <a:pt x="91678" y="129778"/>
                    <a:pt x="100013" y="125015"/>
                  </a:cubicBezTo>
                  <a:cubicBezTo>
                    <a:pt x="102691" y="123527"/>
                    <a:pt x="105222" y="123973"/>
                    <a:pt x="107603" y="126355"/>
                  </a:cubicBezTo>
                  <a:lnTo>
                    <a:pt x="132606" y="151358"/>
                  </a:lnTo>
                  <a:lnTo>
                    <a:pt x="134838" y="149572"/>
                  </a:lnTo>
                  <a:cubicBezTo>
                    <a:pt x="137517" y="148084"/>
                    <a:pt x="140047" y="148232"/>
                    <a:pt x="142429" y="150018"/>
                  </a:cubicBezTo>
                  <a:lnTo>
                    <a:pt x="150912" y="157162"/>
                  </a:lnTo>
                  <a:cubicBezTo>
                    <a:pt x="153293" y="159543"/>
                    <a:pt x="153740" y="161925"/>
                    <a:pt x="152251" y="164306"/>
                  </a:cubicBezTo>
                  <a:lnTo>
                    <a:pt x="150465" y="169217"/>
                  </a:lnTo>
                  <a:lnTo>
                    <a:pt x="157609" y="176361"/>
                  </a:lnTo>
                  <a:lnTo>
                    <a:pt x="167878" y="177254"/>
                  </a:lnTo>
                  <a:cubicBezTo>
                    <a:pt x="170259" y="177254"/>
                    <a:pt x="172045" y="178593"/>
                    <a:pt x="173236" y="181272"/>
                  </a:cubicBezTo>
                  <a:lnTo>
                    <a:pt x="176808" y="191541"/>
                  </a:lnTo>
                  <a:lnTo>
                    <a:pt x="191542" y="187970"/>
                  </a:lnTo>
                  <a:lnTo>
                    <a:pt x="189309" y="169217"/>
                  </a:lnTo>
                  <a:lnTo>
                    <a:pt x="126802" y="106263"/>
                  </a:lnTo>
                  <a:cubicBezTo>
                    <a:pt x="124420" y="103882"/>
                    <a:pt x="123974" y="101500"/>
                    <a:pt x="125462" y="99119"/>
                  </a:cubicBezTo>
                  <a:cubicBezTo>
                    <a:pt x="129629" y="91082"/>
                    <a:pt x="131713" y="82153"/>
                    <a:pt x="131713" y="72330"/>
                  </a:cubicBezTo>
                  <a:cubicBezTo>
                    <a:pt x="131713" y="55959"/>
                    <a:pt x="125909" y="41969"/>
                    <a:pt x="114300" y="30361"/>
                  </a:cubicBezTo>
                  <a:cubicBezTo>
                    <a:pt x="102691" y="18752"/>
                    <a:pt x="88702" y="12948"/>
                    <a:pt x="72331" y="12948"/>
                  </a:cubicBezTo>
                  <a:close/>
                  <a:moveTo>
                    <a:pt x="72331" y="0"/>
                  </a:moveTo>
                  <a:cubicBezTo>
                    <a:pt x="92274" y="0"/>
                    <a:pt x="109314" y="7069"/>
                    <a:pt x="123453" y="21208"/>
                  </a:cubicBezTo>
                  <a:cubicBezTo>
                    <a:pt x="137592" y="35346"/>
                    <a:pt x="144661" y="52387"/>
                    <a:pt x="144661" y="72330"/>
                  </a:cubicBezTo>
                  <a:cubicBezTo>
                    <a:pt x="144661" y="81260"/>
                    <a:pt x="142726" y="90636"/>
                    <a:pt x="138857" y="100459"/>
                  </a:cubicBezTo>
                  <a:lnTo>
                    <a:pt x="200025" y="161627"/>
                  </a:lnTo>
                  <a:cubicBezTo>
                    <a:pt x="201216" y="162818"/>
                    <a:pt x="201811" y="164157"/>
                    <a:pt x="201811" y="165645"/>
                  </a:cubicBezTo>
                  <a:lnTo>
                    <a:pt x="204490" y="192434"/>
                  </a:lnTo>
                  <a:cubicBezTo>
                    <a:pt x="205085" y="196304"/>
                    <a:pt x="203448" y="198536"/>
                    <a:pt x="199579" y="199132"/>
                  </a:cubicBezTo>
                  <a:lnTo>
                    <a:pt x="174129" y="204936"/>
                  </a:lnTo>
                  <a:cubicBezTo>
                    <a:pt x="173831" y="205234"/>
                    <a:pt x="173385" y="205382"/>
                    <a:pt x="172790" y="205382"/>
                  </a:cubicBezTo>
                  <a:cubicBezTo>
                    <a:pt x="169515" y="205382"/>
                    <a:pt x="167432" y="203894"/>
                    <a:pt x="166539" y="200918"/>
                  </a:cubicBezTo>
                  <a:lnTo>
                    <a:pt x="162967" y="189309"/>
                  </a:lnTo>
                  <a:lnTo>
                    <a:pt x="154484" y="188863"/>
                  </a:lnTo>
                  <a:cubicBezTo>
                    <a:pt x="152698" y="188863"/>
                    <a:pt x="151358" y="188267"/>
                    <a:pt x="150465" y="187077"/>
                  </a:cubicBezTo>
                  <a:lnTo>
                    <a:pt x="138410" y="175022"/>
                  </a:lnTo>
                  <a:cubicBezTo>
                    <a:pt x="136624" y="173236"/>
                    <a:pt x="136178" y="170854"/>
                    <a:pt x="137071" y="167878"/>
                  </a:cubicBezTo>
                  <a:lnTo>
                    <a:pt x="138857" y="163859"/>
                  </a:lnTo>
                  <a:lnTo>
                    <a:pt x="137964" y="162966"/>
                  </a:lnTo>
                  <a:lnTo>
                    <a:pt x="135731" y="164752"/>
                  </a:lnTo>
                  <a:cubicBezTo>
                    <a:pt x="132755" y="166538"/>
                    <a:pt x="129927" y="166390"/>
                    <a:pt x="127248" y="164306"/>
                  </a:cubicBezTo>
                  <a:lnTo>
                    <a:pt x="101799" y="138410"/>
                  </a:lnTo>
                  <a:cubicBezTo>
                    <a:pt x="91976" y="142577"/>
                    <a:pt x="82153" y="144661"/>
                    <a:pt x="72331" y="144661"/>
                  </a:cubicBezTo>
                  <a:cubicBezTo>
                    <a:pt x="52388" y="144661"/>
                    <a:pt x="35347" y="137666"/>
                    <a:pt x="21208" y="123676"/>
                  </a:cubicBezTo>
                  <a:cubicBezTo>
                    <a:pt x="7069" y="109686"/>
                    <a:pt x="0" y="92571"/>
                    <a:pt x="0" y="72330"/>
                  </a:cubicBezTo>
                  <a:cubicBezTo>
                    <a:pt x="0" y="52387"/>
                    <a:pt x="7069" y="35346"/>
                    <a:pt x="21208" y="21208"/>
                  </a:cubicBezTo>
                  <a:cubicBezTo>
                    <a:pt x="35347" y="7069"/>
                    <a:pt x="52388" y="0"/>
                    <a:pt x="72331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56544" y="2029940"/>
            <a:ext cx="2269165" cy="3275714"/>
            <a:chOff x="8856544" y="2029940"/>
            <a:chExt cx="2269165" cy="3275714"/>
          </a:xfrm>
        </p:grpSpPr>
        <p:sp>
          <p:nvSpPr>
            <p:cNvPr id="37" name="Rounded Rectangle 36"/>
            <p:cNvSpPr/>
            <p:nvPr/>
          </p:nvSpPr>
          <p:spPr>
            <a:xfrm>
              <a:off x="8856544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856544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184130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25370" y="446105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9630698" y="2751717"/>
              <a:ext cx="714360" cy="705079"/>
            </a:xfrm>
            <a:custGeom>
              <a:avLst/>
              <a:gdLst/>
              <a:ahLst/>
              <a:cxnLst/>
              <a:rect l="l" t="t" r="r" b="b"/>
              <a:pathLst>
                <a:path w="206276" h="203596">
                  <a:moveTo>
                    <a:pt x="95548" y="108049"/>
                  </a:moveTo>
                  <a:cubicBezTo>
                    <a:pt x="93762" y="108049"/>
                    <a:pt x="92199" y="108719"/>
                    <a:pt x="90860" y="110058"/>
                  </a:cubicBezTo>
                  <a:cubicBezTo>
                    <a:pt x="89520" y="111397"/>
                    <a:pt x="88850" y="112960"/>
                    <a:pt x="88850" y="114746"/>
                  </a:cubicBezTo>
                  <a:lnTo>
                    <a:pt x="88850" y="129927"/>
                  </a:lnTo>
                  <a:cubicBezTo>
                    <a:pt x="88850" y="134391"/>
                    <a:pt x="91083" y="136624"/>
                    <a:pt x="95548" y="136624"/>
                  </a:cubicBezTo>
                  <a:lnTo>
                    <a:pt x="110728" y="136624"/>
                  </a:lnTo>
                  <a:cubicBezTo>
                    <a:pt x="115193" y="136624"/>
                    <a:pt x="117426" y="134391"/>
                    <a:pt x="117426" y="129927"/>
                  </a:cubicBezTo>
                  <a:lnTo>
                    <a:pt x="117426" y="114746"/>
                  </a:lnTo>
                  <a:cubicBezTo>
                    <a:pt x="117426" y="112960"/>
                    <a:pt x="116756" y="111397"/>
                    <a:pt x="115416" y="110058"/>
                  </a:cubicBezTo>
                  <a:cubicBezTo>
                    <a:pt x="114077" y="108719"/>
                    <a:pt x="112514" y="108049"/>
                    <a:pt x="110728" y="108049"/>
                  </a:cubicBezTo>
                  <a:close/>
                  <a:moveTo>
                    <a:pt x="21878" y="54024"/>
                  </a:moveTo>
                  <a:cubicBezTo>
                    <a:pt x="19497" y="54024"/>
                    <a:pt x="17339" y="54992"/>
                    <a:pt x="15404" y="56926"/>
                  </a:cubicBezTo>
                  <a:cubicBezTo>
                    <a:pt x="13469" y="58861"/>
                    <a:pt x="12502" y="61019"/>
                    <a:pt x="12502" y="63400"/>
                  </a:cubicBezTo>
                  <a:lnTo>
                    <a:pt x="12502" y="117871"/>
                  </a:lnTo>
                  <a:lnTo>
                    <a:pt x="22771" y="117871"/>
                  </a:lnTo>
                  <a:cubicBezTo>
                    <a:pt x="24854" y="117871"/>
                    <a:pt x="25896" y="118913"/>
                    <a:pt x="25896" y="120997"/>
                  </a:cubicBezTo>
                  <a:cubicBezTo>
                    <a:pt x="25896" y="123080"/>
                    <a:pt x="24854" y="124122"/>
                    <a:pt x="22771" y="124122"/>
                  </a:cubicBezTo>
                  <a:lnTo>
                    <a:pt x="12502" y="124122"/>
                  </a:lnTo>
                  <a:lnTo>
                    <a:pt x="12502" y="181272"/>
                  </a:lnTo>
                  <a:cubicBezTo>
                    <a:pt x="12502" y="183951"/>
                    <a:pt x="13469" y="186184"/>
                    <a:pt x="15404" y="187970"/>
                  </a:cubicBezTo>
                  <a:cubicBezTo>
                    <a:pt x="17339" y="189755"/>
                    <a:pt x="19497" y="190648"/>
                    <a:pt x="21878" y="190648"/>
                  </a:cubicBezTo>
                  <a:lnTo>
                    <a:pt x="184398" y="190648"/>
                  </a:lnTo>
                  <a:cubicBezTo>
                    <a:pt x="186779" y="190648"/>
                    <a:pt x="188937" y="189755"/>
                    <a:pt x="190872" y="187970"/>
                  </a:cubicBezTo>
                  <a:cubicBezTo>
                    <a:pt x="192807" y="186184"/>
                    <a:pt x="193774" y="183951"/>
                    <a:pt x="193774" y="181272"/>
                  </a:cubicBezTo>
                  <a:lnTo>
                    <a:pt x="193774" y="124122"/>
                  </a:lnTo>
                  <a:lnTo>
                    <a:pt x="123676" y="124122"/>
                  </a:lnTo>
                  <a:lnTo>
                    <a:pt x="123676" y="130373"/>
                  </a:lnTo>
                  <a:cubicBezTo>
                    <a:pt x="123676" y="133647"/>
                    <a:pt x="122411" y="136549"/>
                    <a:pt x="119881" y="139079"/>
                  </a:cubicBezTo>
                  <a:cubicBezTo>
                    <a:pt x="117351" y="141610"/>
                    <a:pt x="114300" y="142875"/>
                    <a:pt x="110728" y="142875"/>
                  </a:cubicBezTo>
                  <a:lnTo>
                    <a:pt x="95548" y="142875"/>
                  </a:lnTo>
                  <a:cubicBezTo>
                    <a:pt x="91976" y="142875"/>
                    <a:pt x="88925" y="141610"/>
                    <a:pt x="86395" y="139079"/>
                  </a:cubicBezTo>
                  <a:cubicBezTo>
                    <a:pt x="83865" y="136549"/>
                    <a:pt x="82600" y="133647"/>
                    <a:pt x="82600" y="130373"/>
                  </a:cubicBezTo>
                  <a:lnTo>
                    <a:pt x="82600" y="124122"/>
                  </a:lnTo>
                  <a:lnTo>
                    <a:pt x="41523" y="124122"/>
                  </a:lnTo>
                  <a:cubicBezTo>
                    <a:pt x="39440" y="124122"/>
                    <a:pt x="38398" y="123080"/>
                    <a:pt x="38398" y="120997"/>
                  </a:cubicBezTo>
                  <a:cubicBezTo>
                    <a:pt x="38398" y="118913"/>
                    <a:pt x="39440" y="117871"/>
                    <a:pt x="41523" y="117871"/>
                  </a:cubicBezTo>
                  <a:lnTo>
                    <a:pt x="82600" y="117871"/>
                  </a:lnTo>
                  <a:lnTo>
                    <a:pt x="82600" y="114746"/>
                  </a:lnTo>
                  <a:cubicBezTo>
                    <a:pt x="82600" y="111174"/>
                    <a:pt x="83865" y="108123"/>
                    <a:pt x="86395" y="105593"/>
                  </a:cubicBezTo>
                  <a:cubicBezTo>
                    <a:pt x="88925" y="103063"/>
                    <a:pt x="91976" y="101798"/>
                    <a:pt x="95548" y="101798"/>
                  </a:cubicBezTo>
                  <a:lnTo>
                    <a:pt x="110728" y="101798"/>
                  </a:lnTo>
                  <a:cubicBezTo>
                    <a:pt x="114300" y="101798"/>
                    <a:pt x="117351" y="103063"/>
                    <a:pt x="119881" y="105593"/>
                  </a:cubicBezTo>
                  <a:cubicBezTo>
                    <a:pt x="122411" y="108123"/>
                    <a:pt x="123676" y="111174"/>
                    <a:pt x="123676" y="114746"/>
                  </a:cubicBezTo>
                  <a:lnTo>
                    <a:pt x="123676" y="117871"/>
                  </a:lnTo>
                  <a:lnTo>
                    <a:pt x="193774" y="117871"/>
                  </a:lnTo>
                  <a:lnTo>
                    <a:pt x="193774" y="63400"/>
                  </a:lnTo>
                  <a:cubicBezTo>
                    <a:pt x="193774" y="61019"/>
                    <a:pt x="192807" y="58861"/>
                    <a:pt x="190872" y="56926"/>
                  </a:cubicBezTo>
                  <a:cubicBezTo>
                    <a:pt x="188937" y="54992"/>
                    <a:pt x="186779" y="54024"/>
                    <a:pt x="184398" y="54024"/>
                  </a:cubicBezTo>
                  <a:close/>
                  <a:moveTo>
                    <a:pt x="89743" y="12948"/>
                  </a:moveTo>
                  <a:cubicBezTo>
                    <a:pt x="84981" y="12948"/>
                    <a:pt x="82600" y="15329"/>
                    <a:pt x="82600" y="20091"/>
                  </a:cubicBezTo>
                  <a:lnTo>
                    <a:pt x="82600" y="41523"/>
                  </a:lnTo>
                  <a:lnTo>
                    <a:pt x="123676" y="41523"/>
                  </a:lnTo>
                  <a:lnTo>
                    <a:pt x="123676" y="20091"/>
                  </a:lnTo>
                  <a:cubicBezTo>
                    <a:pt x="123676" y="15329"/>
                    <a:pt x="119807" y="12948"/>
                    <a:pt x="112068" y="12948"/>
                  </a:cubicBezTo>
                  <a:close/>
                  <a:moveTo>
                    <a:pt x="89743" y="0"/>
                  </a:moveTo>
                  <a:lnTo>
                    <a:pt x="115193" y="0"/>
                  </a:lnTo>
                  <a:cubicBezTo>
                    <a:pt x="121742" y="0"/>
                    <a:pt x="126950" y="1860"/>
                    <a:pt x="130820" y="5581"/>
                  </a:cubicBezTo>
                  <a:cubicBezTo>
                    <a:pt x="134690" y="9301"/>
                    <a:pt x="136624" y="14138"/>
                    <a:pt x="136624" y="20091"/>
                  </a:cubicBezTo>
                  <a:lnTo>
                    <a:pt x="136624" y="41523"/>
                  </a:lnTo>
                  <a:lnTo>
                    <a:pt x="184398" y="41523"/>
                  </a:lnTo>
                  <a:cubicBezTo>
                    <a:pt x="190351" y="41523"/>
                    <a:pt x="195486" y="43681"/>
                    <a:pt x="199802" y="47997"/>
                  </a:cubicBezTo>
                  <a:cubicBezTo>
                    <a:pt x="204118" y="52313"/>
                    <a:pt x="206276" y="57447"/>
                    <a:pt x="206276" y="63400"/>
                  </a:cubicBezTo>
                  <a:lnTo>
                    <a:pt x="206276" y="181272"/>
                  </a:lnTo>
                  <a:cubicBezTo>
                    <a:pt x="206276" y="187225"/>
                    <a:pt x="204118" y="192434"/>
                    <a:pt x="199802" y="196899"/>
                  </a:cubicBezTo>
                  <a:cubicBezTo>
                    <a:pt x="195486" y="201364"/>
                    <a:pt x="190351" y="203596"/>
                    <a:pt x="184398" y="203596"/>
                  </a:cubicBezTo>
                  <a:lnTo>
                    <a:pt x="21878" y="203596"/>
                  </a:lnTo>
                  <a:cubicBezTo>
                    <a:pt x="15925" y="203596"/>
                    <a:pt x="10790" y="201364"/>
                    <a:pt x="6474" y="196899"/>
                  </a:cubicBezTo>
                  <a:cubicBezTo>
                    <a:pt x="2158" y="192434"/>
                    <a:pt x="0" y="187225"/>
                    <a:pt x="0" y="181272"/>
                  </a:cubicBezTo>
                  <a:lnTo>
                    <a:pt x="0" y="63400"/>
                  </a:lnTo>
                  <a:cubicBezTo>
                    <a:pt x="0" y="57447"/>
                    <a:pt x="2158" y="52313"/>
                    <a:pt x="6474" y="47997"/>
                  </a:cubicBezTo>
                  <a:cubicBezTo>
                    <a:pt x="10790" y="43681"/>
                    <a:pt x="15925" y="41523"/>
                    <a:pt x="21878" y="41523"/>
                  </a:cubicBezTo>
                  <a:lnTo>
                    <a:pt x="69652" y="41523"/>
                  </a:lnTo>
                  <a:lnTo>
                    <a:pt x="69652" y="20091"/>
                  </a:lnTo>
                  <a:cubicBezTo>
                    <a:pt x="69652" y="14138"/>
                    <a:pt x="71363" y="9301"/>
                    <a:pt x="74786" y="5581"/>
                  </a:cubicBezTo>
                  <a:cubicBezTo>
                    <a:pt x="78209" y="1860"/>
                    <a:pt x="83195" y="0"/>
                    <a:pt x="89743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4" name="Rectangle 33"/>
          <p:cNvSpPr/>
          <p:nvPr/>
        </p:nvSpPr>
        <p:spPr>
          <a:xfrm>
            <a:off x="2306125" y="5639061"/>
            <a:ext cx="75797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ctr"/>
            <a:endParaRPr lang="en-US" sz="900" dirty="0">
              <a:solidFill>
                <a:schemeClr val="tx1">
                  <a:lumMod val="95000"/>
                  <a:lumOff val="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779" y="1934455"/>
            <a:ext cx="5577816" cy="392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1247773" y="2524326"/>
            <a:ext cx="5596179" cy="1444438"/>
          </a:xfrm>
          <a:prstGeom prst="rect">
            <a:avLst/>
          </a:prstGeom>
          <a:solidFill>
            <a:srgbClr val="7F2E30">
              <a:alpha val="70195"/>
            </a:srgbClr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602762" y="2979691"/>
            <a:ext cx="3945683" cy="59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663967" y="4624577"/>
            <a:ext cx="3635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40" name="TextBox 13"/>
          <p:cNvSpPr txBox="1">
            <a:spLocks noChangeArrowheads="1"/>
          </p:cNvSpPr>
          <p:nvPr/>
        </p:nvSpPr>
        <p:spPr bwMode="auto">
          <a:xfrm>
            <a:off x="1663967" y="4289071"/>
            <a:ext cx="26542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rgbClr val="363636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rgbClr val="36363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Part.2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24500" y="1493874"/>
            <a:ext cx="6667500" cy="2329416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524500" y="3823290"/>
            <a:ext cx="6667500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823290"/>
            <a:ext cx="5522976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4404" y="4380610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Monotonectally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fashion cross functional platforms before highly efficient intellectual capital. Professionally transition process-centric e-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tailers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and dynamic ROI.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4404" y="5284625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Monotonectally fashion cross functional platforms before highly efficient intellectual capital. Professionally transition process-centric e-tailers and dynamic ROI.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069553" y="2085844"/>
            <a:ext cx="1577393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defTabSz="1176924"/>
            <a:r>
              <a:rPr lang="zh-CN" altLang="en-US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graphicFrame>
        <p:nvGraphicFramePr>
          <p:cNvPr id="41" name="Chart 40"/>
          <p:cNvGraphicFramePr/>
          <p:nvPr>
            <p:extLst>
              <p:ext uri="{D42A27DB-BD31-4B8C-83A1-F6EECF244321}">
                <p14:modId xmlns:p14="http://schemas.microsoft.com/office/powerpoint/2010/main" val="177380126"/>
              </p:ext>
            </p:extLst>
          </p:nvPr>
        </p:nvGraphicFramePr>
        <p:xfrm>
          <a:off x="5586138" y="4343080"/>
          <a:ext cx="5653361" cy="186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865"/>
          <a:stretch/>
        </p:blipFill>
        <p:spPr>
          <a:xfrm>
            <a:off x="0" y="1493874"/>
            <a:ext cx="5522913" cy="30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7" grpId="0"/>
      <p:bldP spid="26" grpId="0"/>
      <p:bldP spid="31" grpId="0" build="p"/>
      <p:bldGraphic spid="41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2006600" y="1813716"/>
            <a:ext cx="1524886" cy="1524886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27" name="Oval 26"/>
          <p:cNvSpPr/>
          <p:nvPr/>
        </p:nvSpPr>
        <p:spPr>
          <a:xfrm>
            <a:off x="4985933" y="2680542"/>
            <a:ext cx="2001134" cy="2001134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886500" y="3101800"/>
            <a:ext cx="200000" cy="343751"/>
          </a:xfrm>
          <a:custGeom>
            <a:avLst/>
            <a:gdLst/>
            <a:ahLst/>
            <a:cxnLst/>
            <a:rect l="l" t="t" r="r" b="b"/>
            <a:pathLst>
              <a:path w="234042" h="402261">
                <a:moveTo>
                  <a:pt x="43883" y="109707"/>
                </a:moveTo>
                <a:lnTo>
                  <a:pt x="190159" y="109707"/>
                </a:lnTo>
                <a:cubicBezTo>
                  <a:pt x="202349" y="109707"/>
                  <a:pt x="212710" y="113974"/>
                  <a:pt x="221243" y="122507"/>
                </a:cubicBezTo>
                <a:cubicBezTo>
                  <a:pt x="229776" y="131039"/>
                  <a:pt x="234042" y="141401"/>
                  <a:pt x="234042" y="153590"/>
                </a:cubicBezTo>
                <a:lnTo>
                  <a:pt x="234042" y="248670"/>
                </a:lnTo>
                <a:cubicBezTo>
                  <a:pt x="234042" y="254765"/>
                  <a:pt x="231909" y="259946"/>
                  <a:pt x="227643" y="264212"/>
                </a:cubicBezTo>
                <a:cubicBezTo>
                  <a:pt x="223376" y="268479"/>
                  <a:pt x="218196" y="270612"/>
                  <a:pt x="212101" y="270612"/>
                </a:cubicBezTo>
                <a:cubicBezTo>
                  <a:pt x="206006" y="270612"/>
                  <a:pt x="200825" y="268479"/>
                  <a:pt x="196559" y="264212"/>
                </a:cubicBezTo>
                <a:cubicBezTo>
                  <a:pt x="192293" y="259946"/>
                  <a:pt x="190159" y="254765"/>
                  <a:pt x="190159" y="248670"/>
                </a:cubicBezTo>
                <a:lnTo>
                  <a:pt x="190159" y="168218"/>
                </a:lnTo>
                <a:lnTo>
                  <a:pt x="175532" y="168218"/>
                </a:lnTo>
                <a:lnTo>
                  <a:pt x="175532" y="376662"/>
                </a:lnTo>
                <a:cubicBezTo>
                  <a:pt x="175532" y="383672"/>
                  <a:pt x="173018" y="389690"/>
                  <a:pt x="167989" y="394719"/>
                </a:cubicBezTo>
                <a:cubicBezTo>
                  <a:pt x="162961" y="399747"/>
                  <a:pt x="156942" y="402261"/>
                  <a:pt x="149933" y="402261"/>
                </a:cubicBezTo>
                <a:cubicBezTo>
                  <a:pt x="142924" y="402261"/>
                  <a:pt x="136906" y="399747"/>
                  <a:pt x="131877" y="394719"/>
                </a:cubicBezTo>
                <a:cubicBezTo>
                  <a:pt x="126849" y="389690"/>
                  <a:pt x="124335" y="383672"/>
                  <a:pt x="124335" y="376662"/>
                </a:cubicBezTo>
                <a:lnTo>
                  <a:pt x="124335" y="270612"/>
                </a:lnTo>
                <a:lnTo>
                  <a:pt x="109707" y="270612"/>
                </a:lnTo>
                <a:lnTo>
                  <a:pt x="109707" y="376662"/>
                </a:lnTo>
                <a:cubicBezTo>
                  <a:pt x="109707" y="383672"/>
                  <a:pt x="107193" y="389690"/>
                  <a:pt x="102165" y="394719"/>
                </a:cubicBezTo>
                <a:cubicBezTo>
                  <a:pt x="97137" y="399747"/>
                  <a:pt x="91118" y="402261"/>
                  <a:pt x="84109" y="402261"/>
                </a:cubicBezTo>
                <a:cubicBezTo>
                  <a:pt x="77100" y="402261"/>
                  <a:pt x="71081" y="399747"/>
                  <a:pt x="66053" y="394719"/>
                </a:cubicBezTo>
                <a:cubicBezTo>
                  <a:pt x="61024" y="389690"/>
                  <a:pt x="58510" y="383672"/>
                  <a:pt x="58510" y="376662"/>
                </a:cubicBezTo>
                <a:lnTo>
                  <a:pt x="58510" y="168218"/>
                </a:lnTo>
                <a:lnTo>
                  <a:pt x="43883" y="168218"/>
                </a:lnTo>
                <a:lnTo>
                  <a:pt x="43883" y="248670"/>
                </a:lnTo>
                <a:cubicBezTo>
                  <a:pt x="43883" y="254765"/>
                  <a:pt x="41749" y="259946"/>
                  <a:pt x="37483" y="264212"/>
                </a:cubicBezTo>
                <a:cubicBezTo>
                  <a:pt x="33217" y="268479"/>
                  <a:pt x="28036" y="270612"/>
                  <a:pt x="21941" y="270612"/>
                </a:cubicBezTo>
                <a:cubicBezTo>
                  <a:pt x="15846" y="270612"/>
                  <a:pt x="10666" y="268479"/>
                  <a:pt x="6399" y="264212"/>
                </a:cubicBezTo>
                <a:cubicBezTo>
                  <a:pt x="2133" y="259946"/>
                  <a:pt x="0" y="254765"/>
                  <a:pt x="0" y="248670"/>
                </a:cubicBezTo>
                <a:lnTo>
                  <a:pt x="0" y="153590"/>
                </a:lnTo>
                <a:cubicBezTo>
                  <a:pt x="0" y="141401"/>
                  <a:pt x="4266" y="131039"/>
                  <a:pt x="12799" y="122507"/>
                </a:cubicBezTo>
                <a:cubicBezTo>
                  <a:pt x="21332" y="113974"/>
                  <a:pt x="31693" y="109707"/>
                  <a:pt x="43883" y="109707"/>
                </a:cubicBezTo>
                <a:close/>
                <a:moveTo>
                  <a:pt x="117021" y="0"/>
                </a:moveTo>
                <a:cubicBezTo>
                  <a:pt x="131192" y="0"/>
                  <a:pt x="143267" y="4990"/>
                  <a:pt x="153247" y="14970"/>
                </a:cubicBezTo>
                <a:cubicBezTo>
                  <a:pt x="163228" y="24951"/>
                  <a:pt x="168218" y="37026"/>
                  <a:pt x="168218" y="51197"/>
                </a:cubicBezTo>
                <a:cubicBezTo>
                  <a:pt x="168218" y="65367"/>
                  <a:pt x="163228" y="77443"/>
                  <a:pt x="153247" y="87423"/>
                </a:cubicBezTo>
                <a:cubicBezTo>
                  <a:pt x="143267" y="97403"/>
                  <a:pt x="131192" y="102394"/>
                  <a:pt x="117021" y="102394"/>
                </a:cubicBezTo>
                <a:cubicBezTo>
                  <a:pt x="102851" y="102394"/>
                  <a:pt x="90775" y="97403"/>
                  <a:pt x="80795" y="87423"/>
                </a:cubicBezTo>
                <a:cubicBezTo>
                  <a:pt x="70814" y="77443"/>
                  <a:pt x="65824" y="65367"/>
                  <a:pt x="65824" y="51197"/>
                </a:cubicBezTo>
                <a:cubicBezTo>
                  <a:pt x="65824" y="37026"/>
                  <a:pt x="70814" y="24951"/>
                  <a:pt x="80795" y="14970"/>
                </a:cubicBezTo>
                <a:cubicBezTo>
                  <a:pt x="90775" y="4990"/>
                  <a:pt x="102851" y="0"/>
                  <a:pt x="1170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8790" y="3474394"/>
            <a:ext cx="15354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115.5k</a:t>
            </a:r>
          </a:p>
          <a:p>
            <a:pPr algn="ctr"/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AVERAGE</a:t>
            </a:r>
          </a:p>
        </p:txBody>
      </p:sp>
      <p:sp>
        <p:nvSpPr>
          <p:cNvPr id="30" name="Oval 29"/>
          <p:cNvSpPr/>
          <p:nvPr/>
        </p:nvSpPr>
        <p:spPr>
          <a:xfrm>
            <a:off x="4348421" y="4886525"/>
            <a:ext cx="1524886" cy="1524886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159886" y="5234740"/>
            <a:ext cx="1828800" cy="274320"/>
          </a:xfrm>
          <a:prstGeom prst="round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 BOX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531486" y="5234741"/>
            <a:ext cx="457200" cy="274320"/>
          </a:xfrm>
          <a:prstGeom prst="round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FontAwesome" pitchFamily="2" charset="0"/>
              </a:rPr>
              <a:t>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159886" y="5558393"/>
            <a:ext cx="1893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FACEBOOK</a:t>
            </a:r>
          </a:p>
          <a:p>
            <a:pPr algn="r"/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62591" y="2478589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64398" y="5882347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2125" y="5509060"/>
            <a:ext cx="11079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35%</a:t>
            </a:r>
          </a:p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MUSIC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59769" y="3746856"/>
            <a:ext cx="306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654777" y="3101800"/>
            <a:ext cx="2286000" cy="640080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87572" y="3240233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5" grpId="0"/>
      <p:bldP spid="40" grpId="0"/>
      <p:bldP spid="41" grpId="0"/>
      <p:bldP spid="47" grpId="0"/>
      <p:bldP spid="48" grpId="0" animBg="1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TextBox 16"/>
          <p:cNvSpPr txBox="1"/>
          <p:nvPr/>
        </p:nvSpPr>
        <p:spPr>
          <a:xfrm>
            <a:off x="6771263" y="251390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01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40" name="Group 17"/>
          <p:cNvGrpSpPr/>
          <p:nvPr/>
        </p:nvGrpSpPr>
        <p:grpSpPr>
          <a:xfrm>
            <a:off x="7443243" y="2506042"/>
            <a:ext cx="2041329" cy="763663"/>
            <a:chOff x="509993" y="4146958"/>
            <a:chExt cx="2041329" cy="763663"/>
          </a:xfrm>
        </p:grpSpPr>
        <p:sp>
          <p:nvSpPr>
            <p:cNvPr id="50" name="TextBox 18"/>
            <p:cNvSpPr txBox="1"/>
            <p:nvPr/>
          </p:nvSpPr>
          <p:spPr>
            <a:xfrm>
              <a:off x="509993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Rectangle 19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sp>
        <p:nvSpPr>
          <p:cNvPr id="52" name="TextBox 20"/>
          <p:cNvSpPr txBox="1"/>
          <p:nvPr/>
        </p:nvSpPr>
        <p:spPr>
          <a:xfrm>
            <a:off x="6771263" y="363773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02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6771263" y="476156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03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7429676" y="4753702"/>
            <a:ext cx="2054896" cy="763663"/>
            <a:chOff x="496426" y="4146958"/>
            <a:chExt cx="2054896" cy="763663"/>
          </a:xfrm>
        </p:grpSpPr>
        <p:sp>
          <p:nvSpPr>
            <p:cNvPr id="55" name="TextBox 33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6" name="Rectangle 34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7429676" y="3629873"/>
            <a:ext cx="2054896" cy="763663"/>
            <a:chOff x="496426" y="4146958"/>
            <a:chExt cx="2054896" cy="763663"/>
          </a:xfrm>
        </p:grpSpPr>
        <p:sp>
          <p:nvSpPr>
            <p:cNvPr id="58" name="TextBox 36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Rectangle 37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60" name="Group 38"/>
          <p:cNvGrpSpPr/>
          <p:nvPr/>
        </p:nvGrpSpPr>
        <p:grpSpPr>
          <a:xfrm>
            <a:off x="2300317" y="1930716"/>
            <a:ext cx="3984565" cy="3965059"/>
            <a:chOff x="3685337" y="1514384"/>
            <a:chExt cx="4821324" cy="4797722"/>
          </a:xfrm>
        </p:grpSpPr>
        <p:sp>
          <p:nvSpPr>
            <p:cNvPr id="61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64884" tIns="1030563" rIns="593276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2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3636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66284" tIns="3035723" rIns="1112096" bIns="48895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6500" kern="1200"/>
            </a:p>
          </p:txBody>
        </p:sp>
        <p:sp>
          <p:nvSpPr>
            <p:cNvPr id="63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277" tIns="1030563" rIns="2464883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4" name="Circular Arrow 42"/>
            <p:cNvSpPr/>
            <p:nvPr/>
          </p:nvSpPr>
          <p:spPr>
            <a:xfrm>
              <a:off x="3856461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Circular Arrow 43"/>
            <p:cNvSpPr/>
            <p:nvPr/>
          </p:nvSpPr>
          <p:spPr>
            <a:xfrm>
              <a:off x="3770899" y="166190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Circular Arrow 44"/>
            <p:cNvSpPr/>
            <p:nvPr/>
          </p:nvSpPr>
          <p:spPr>
            <a:xfrm>
              <a:off x="3685337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3918652" y="4710814"/>
            <a:ext cx="747894" cy="437182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grpSp>
        <p:nvGrpSpPr>
          <p:cNvPr id="68" name="Group 46"/>
          <p:cNvGrpSpPr/>
          <p:nvPr/>
        </p:nvGrpSpPr>
        <p:grpSpPr>
          <a:xfrm>
            <a:off x="3087282" y="3170503"/>
            <a:ext cx="657786" cy="51559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69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0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1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</p:grpSp>
      <p:sp>
        <p:nvSpPr>
          <p:cNvPr id="72" name="Freeform 50"/>
          <p:cNvSpPr/>
          <p:nvPr/>
        </p:nvSpPr>
        <p:spPr bwMode="auto">
          <a:xfrm>
            <a:off x="4836978" y="3039002"/>
            <a:ext cx="487583" cy="721834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2" grpId="0"/>
      <p:bldP spid="53" grpId="0"/>
      <p:bldP spid="67" grpId="0" animBg="1"/>
      <p:bldP spid="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803854" y="2321585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4151" y="2440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43701" y="30216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43700" y="3806532"/>
            <a:ext cx="7104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03854" y="4037364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64703" y="41758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743701" y="47374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63" y="1951749"/>
            <a:ext cx="5573486" cy="37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Part.3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33538"/>
            <a:ext cx="12192000" cy="39543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216726" y="1941761"/>
            <a:ext cx="3826997" cy="3646170"/>
          </a:xfrm>
          <a:prstGeom prst="rect">
            <a:avLst/>
          </a:prstGeom>
          <a:solidFill>
            <a:srgbClr val="3636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6726" y="2691684"/>
            <a:ext cx="3826997" cy="523220"/>
          </a:xfrm>
          <a:prstGeom prst="rect">
            <a:avLst/>
          </a:prstGeom>
          <a:solidFill>
            <a:srgbClr val="7F2E30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3135" y="342790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82700" y="2057400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63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8" name="Oval 7"/>
          <p:cNvSpPr/>
          <p:nvPr/>
        </p:nvSpPr>
        <p:spPr>
          <a:xfrm>
            <a:off x="1295310" y="3404926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9" name="Rectangle 8"/>
          <p:cNvSpPr/>
          <p:nvPr/>
        </p:nvSpPr>
        <p:spPr>
          <a:xfrm>
            <a:off x="20789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0" name="Oval 9"/>
          <p:cNvSpPr/>
          <p:nvPr/>
        </p:nvSpPr>
        <p:spPr>
          <a:xfrm>
            <a:off x="1282700" y="4702494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63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2" name="Oval 11"/>
          <p:cNvSpPr/>
          <p:nvPr/>
        </p:nvSpPr>
        <p:spPr>
          <a:xfrm>
            <a:off x="6756400" y="2057400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400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4" name="Oval 13"/>
          <p:cNvSpPr/>
          <p:nvPr/>
        </p:nvSpPr>
        <p:spPr>
          <a:xfrm>
            <a:off x="6769010" y="3404926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26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6" name="Oval 15"/>
          <p:cNvSpPr/>
          <p:nvPr/>
        </p:nvSpPr>
        <p:spPr>
          <a:xfrm>
            <a:off x="6756400" y="4702494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400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recaptiualize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clicks-and-mortar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whereas premier content.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3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/>
      <p:bldP spid="8" grpId="0" animBg="1"/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877454" y="3179412"/>
            <a:ext cx="98487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49" name="Rectangle 42"/>
          <p:cNvSpPr>
            <a:spLocks noChangeArrowheads="1"/>
          </p:cNvSpPr>
          <p:nvPr/>
        </p:nvSpPr>
        <p:spPr bwMode="auto">
          <a:xfrm>
            <a:off x="5291798" y="2482883"/>
            <a:ext cx="2352675" cy="269200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5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877454" y="3571127"/>
            <a:ext cx="4034637" cy="96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右键点击图片选择设置图片格式可直接替换图片。您可以点击文字框输入您的描述说明，或者通过复制粘贴，在此录入您的描述说明。</a:t>
            </a:r>
            <a:endParaRPr 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3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51" name="组合 19"/>
          <p:cNvGrpSpPr>
            <a:grpSpLocks/>
          </p:cNvGrpSpPr>
          <p:nvPr/>
        </p:nvGrpSpPr>
        <p:grpSpPr bwMode="auto">
          <a:xfrm>
            <a:off x="8228522" y="4520042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52" name="Oval 10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3" name="Group 22"/>
            <p:cNvGrpSpPr>
              <a:grpSpLocks/>
            </p:cNvGrpSpPr>
            <p:nvPr/>
          </p:nvGrpSpPr>
          <p:grpSpPr bwMode="auto">
            <a:xfrm>
              <a:off x="219119" y="227439"/>
              <a:ext cx="354646" cy="342557"/>
              <a:chOff x="0" y="0"/>
              <a:chExt cx="439257" cy="424283"/>
            </a:xfrm>
            <a:grpFill/>
          </p:grpSpPr>
          <p:sp>
            <p:nvSpPr>
              <p:cNvPr id="54" name="Rectangle 18"/>
              <p:cNvSpPr>
                <a:spLocks noChangeArrowheads="1"/>
              </p:cNvSpPr>
              <p:nvPr/>
            </p:nvSpPr>
            <p:spPr bwMode="auto">
              <a:xfrm>
                <a:off x="157234" y="169713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5" name="Rectangle 19"/>
              <p:cNvSpPr>
                <a:spLocks noChangeArrowheads="1"/>
              </p:cNvSpPr>
              <p:nvPr/>
            </p:nvSpPr>
            <p:spPr bwMode="auto">
              <a:xfrm>
                <a:off x="23210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>
                <a:off x="30947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157234" y="237099"/>
                <a:ext cx="47421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23210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30947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0" name="Rectangle 24"/>
              <p:cNvSpPr>
                <a:spLocks noChangeArrowheads="1"/>
              </p:cNvSpPr>
              <p:nvPr/>
            </p:nvSpPr>
            <p:spPr bwMode="auto">
              <a:xfrm>
                <a:off x="157234" y="309477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1" name="Rectangle 25"/>
              <p:cNvSpPr>
                <a:spLocks noChangeArrowheads="1"/>
              </p:cNvSpPr>
              <p:nvPr/>
            </p:nvSpPr>
            <p:spPr bwMode="auto">
              <a:xfrm>
                <a:off x="79865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2" name="Rectangle 26"/>
              <p:cNvSpPr>
                <a:spLocks noChangeArrowheads="1"/>
              </p:cNvSpPr>
              <p:nvPr/>
            </p:nvSpPr>
            <p:spPr bwMode="auto">
              <a:xfrm>
                <a:off x="79865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3" name="Rectangle 27"/>
              <p:cNvSpPr>
                <a:spLocks noChangeArrowheads="1"/>
              </p:cNvSpPr>
              <p:nvPr/>
            </p:nvSpPr>
            <p:spPr bwMode="auto">
              <a:xfrm>
                <a:off x="23210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4" name="Rectangle 28"/>
              <p:cNvSpPr>
                <a:spLocks noChangeArrowheads="1"/>
              </p:cNvSpPr>
              <p:nvPr/>
            </p:nvSpPr>
            <p:spPr bwMode="auto">
              <a:xfrm>
                <a:off x="30947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5" name="Freeform 29"/>
              <p:cNvSpPr>
                <a:spLocks noEditPoints="1" noChangeArrowheads="1"/>
              </p:cNvSpPr>
              <p:nvPr/>
            </p:nvSpPr>
            <p:spPr bwMode="auto">
              <a:xfrm>
                <a:off x="0" y="29950"/>
                <a:ext cx="439257" cy="394333"/>
              </a:xfrm>
              <a:custGeom>
                <a:avLst/>
                <a:gdLst>
                  <a:gd name="T0" fmla="*/ 1083829211 w 176"/>
                  <a:gd name="T1" fmla="*/ 0 h 158"/>
                  <a:gd name="T2" fmla="*/ 934337076 w 176"/>
                  <a:gd name="T3" fmla="*/ 0 h 158"/>
                  <a:gd name="T4" fmla="*/ 934337076 w 176"/>
                  <a:gd name="T5" fmla="*/ 99661426 h 158"/>
                  <a:gd name="T6" fmla="*/ 784842445 w 176"/>
                  <a:gd name="T7" fmla="*/ 99661426 h 158"/>
                  <a:gd name="T8" fmla="*/ 784842445 w 176"/>
                  <a:gd name="T9" fmla="*/ 0 h 158"/>
                  <a:gd name="T10" fmla="*/ 323902122 w 176"/>
                  <a:gd name="T11" fmla="*/ 0 h 158"/>
                  <a:gd name="T12" fmla="*/ 323902122 w 176"/>
                  <a:gd name="T13" fmla="*/ 99661426 h 158"/>
                  <a:gd name="T14" fmla="*/ 174409987 w 176"/>
                  <a:gd name="T15" fmla="*/ 99661426 h 158"/>
                  <a:gd name="T16" fmla="*/ 174409987 w 176"/>
                  <a:gd name="T17" fmla="*/ 0 h 158"/>
                  <a:gd name="T18" fmla="*/ 0 w 176"/>
                  <a:gd name="T19" fmla="*/ 0 h 158"/>
                  <a:gd name="T20" fmla="*/ 0 w 176"/>
                  <a:gd name="T21" fmla="*/ 984167816 h 158"/>
                  <a:gd name="T22" fmla="*/ 80975530 w 176"/>
                  <a:gd name="T23" fmla="*/ 984167816 h 158"/>
                  <a:gd name="T24" fmla="*/ 1009083143 w 176"/>
                  <a:gd name="T25" fmla="*/ 984167816 h 158"/>
                  <a:gd name="T26" fmla="*/ 1096288137 w 176"/>
                  <a:gd name="T27" fmla="*/ 984167816 h 158"/>
                  <a:gd name="T28" fmla="*/ 1083829211 w 176"/>
                  <a:gd name="T29" fmla="*/ 0 h 158"/>
                  <a:gd name="T30" fmla="*/ 1009083143 w 176"/>
                  <a:gd name="T31" fmla="*/ 896962820 h 158"/>
                  <a:gd name="T32" fmla="*/ 80975530 w 176"/>
                  <a:gd name="T33" fmla="*/ 896962820 h 158"/>
                  <a:gd name="T34" fmla="*/ 80975530 w 176"/>
                  <a:gd name="T35" fmla="*/ 274071418 h 158"/>
                  <a:gd name="T36" fmla="*/ 1009083143 w 176"/>
                  <a:gd name="T37" fmla="*/ 274071418 h 158"/>
                  <a:gd name="T38" fmla="*/ 1009083143 w 176"/>
                  <a:gd name="T39" fmla="*/ 896962820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76"/>
                  <a:gd name="T61" fmla="*/ 0 h 158"/>
                  <a:gd name="T62" fmla="*/ 176 w 176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6" name="Rectangle 30"/>
              <p:cNvSpPr>
                <a:spLocks noChangeArrowheads="1"/>
              </p:cNvSpPr>
              <p:nvPr/>
            </p:nvSpPr>
            <p:spPr bwMode="auto">
              <a:xfrm>
                <a:off x="82360" y="0"/>
                <a:ext cx="37438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7" name="Rectangle 31"/>
              <p:cNvSpPr>
                <a:spLocks noChangeArrowheads="1"/>
              </p:cNvSpPr>
              <p:nvPr/>
            </p:nvSpPr>
            <p:spPr bwMode="auto">
              <a:xfrm>
                <a:off x="329443" y="0"/>
                <a:ext cx="34941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68" name="组合 18"/>
          <p:cNvGrpSpPr>
            <a:grpSpLocks/>
          </p:cNvGrpSpPr>
          <p:nvPr/>
        </p:nvGrpSpPr>
        <p:grpSpPr bwMode="auto">
          <a:xfrm>
            <a:off x="8228522" y="2572179"/>
            <a:ext cx="595313" cy="598885"/>
            <a:chOff x="0" y="0"/>
            <a:chExt cx="792885" cy="797434"/>
          </a:xfrm>
          <a:solidFill>
            <a:srgbClr val="FF6699"/>
          </a:solidFill>
        </p:grpSpPr>
        <p:sp>
          <p:nvSpPr>
            <p:cNvPr id="69" name="Oval 6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Freeform 35"/>
            <p:cNvSpPr>
              <a:spLocks noEditPoints="1" noChangeArrowheads="1"/>
            </p:cNvSpPr>
            <p:nvPr/>
          </p:nvSpPr>
          <p:spPr bwMode="auto">
            <a:xfrm>
              <a:off x="185871" y="256657"/>
              <a:ext cx="421143" cy="284121"/>
            </a:xfrm>
            <a:custGeom>
              <a:avLst/>
              <a:gdLst>
                <a:gd name="T0" fmla="*/ 971389130 w 157"/>
                <a:gd name="T1" fmla="*/ 330486331 h 106"/>
                <a:gd name="T2" fmla="*/ 978586115 w 157"/>
                <a:gd name="T3" fmla="*/ 265824680 h 106"/>
                <a:gd name="T4" fmla="*/ 712353996 w 157"/>
                <a:gd name="T5" fmla="*/ 0 h 106"/>
                <a:gd name="T6" fmla="*/ 525269936 w 157"/>
                <a:gd name="T7" fmla="*/ 129320622 h 106"/>
                <a:gd name="T8" fmla="*/ 323797271 w 157"/>
                <a:gd name="T9" fmla="*/ 57475534 h 106"/>
                <a:gd name="T10" fmla="*/ 136713211 w 157"/>
                <a:gd name="T11" fmla="*/ 280194233 h 106"/>
                <a:gd name="T12" fmla="*/ 143910196 w 157"/>
                <a:gd name="T13" fmla="*/ 337669767 h 106"/>
                <a:gd name="T14" fmla="*/ 0 w 157"/>
                <a:gd name="T15" fmla="*/ 538835477 h 106"/>
                <a:gd name="T16" fmla="*/ 223060938 w 157"/>
                <a:gd name="T17" fmla="*/ 761554176 h 106"/>
                <a:gd name="T18" fmla="*/ 906629676 w 157"/>
                <a:gd name="T19" fmla="*/ 761554176 h 106"/>
                <a:gd name="T20" fmla="*/ 1129690614 w 157"/>
                <a:gd name="T21" fmla="*/ 538835477 h 106"/>
                <a:gd name="T22" fmla="*/ 971389130 w 157"/>
                <a:gd name="T23" fmla="*/ 330486331 h 106"/>
                <a:gd name="T24" fmla="*/ 863458495 w 157"/>
                <a:gd name="T25" fmla="*/ 718448195 h 106"/>
                <a:gd name="T26" fmla="*/ 568443800 w 157"/>
                <a:gd name="T27" fmla="*/ 718448195 h 106"/>
                <a:gd name="T28" fmla="*/ 741133889 w 157"/>
                <a:gd name="T29" fmla="*/ 538835477 h 106"/>
                <a:gd name="T30" fmla="*/ 733939587 w 157"/>
                <a:gd name="T31" fmla="*/ 517282486 h 106"/>
                <a:gd name="T32" fmla="*/ 661983147 w 157"/>
                <a:gd name="T33" fmla="*/ 517282486 h 106"/>
                <a:gd name="T34" fmla="*/ 661983147 w 157"/>
                <a:gd name="T35" fmla="*/ 488543379 h 106"/>
                <a:gd name="T36" fmla="*/ 661983147 w 157"/>
                <a:gd name="T37" fmla="*/ 265824680 h 106"/>
                <a:gd name="T38" fmla="*/ 647594542 w 157"/>
                <a:gd name="T39" fmla="*/ 251457807 h 106"/>
                <a:gd name="T40" fmla="*/ 460510482 w 157"/>
                <a:gd name="T41" fmla="*/ 251457807 h 106"/>
                <a:gd name="T42" fmla="*/ 446119194 w 157"/>
                <a:gd name="T43" fmla="*/ 265824680 h 106"/>
                <a:gd name="T44" fmla="*/ 446119194 w 157"/>
                <a:gd name="T45" fmla="*/ 488543379 h 106"/>
                <a:gd name="T46" fmla="*/ 446119194 w 157"/>
                <a:gd name="T47" fmla="*/ 524465923 h 106"/>
                <a:gd name="T48" fmla="*/ 366968452 w 157"/>
                <a:gd name="T49" fmla="*/ 524465923 h 106"/>
                <a:gd name="T50" fmla="*/ 359774149 w 157"/>
                <a:gd name="T51" fmla="*/ 546018913 h 106"/>
                <a:gd name="T52" fmla="*/ 539661224 w 157"/>
                <a:gd name="T53" fmla="*/ 718448195 h 106"/>
                <a:gd name="T54" fmla="*/ 273429105 w 157"/>
                <a:gd name="T55" fmla="*/ 718448195 h 106"/>
                <a:gd name="T56" fmla="*/ 79150742 w 157"/>
                <a:gd name="T57" fmla="*/ 531652040 h 106"/>
                <a:gd name="T58" fmla="*/ 208669650 w 157"/>
                <a:gd name="T59" fmla="*/ 359222758 h 106"/>
                <a:gd name="T60" fmla="*/ 201472665 w 157"/>
                <a:gd name="T61" fmla="*/ 316116777 h 106"/>
                <a:gd name="T62" fmla="*/ 359774149 w 157"/>
                <a:gd name="T63" fmla="*/ 122137185 h 106"/>
                <a:gd name="T64" fmla="*/ 532466921 w 157"/>
                <a:gd name="T65" fmla="*/ 208349146 h 106"/>
                <a:gd name="T66" fmla="*/ 697962708 w 157"/>
                <a:gd name="T67" fmla="*/ 71845088 h 106"/>
                <a:gd name="T68" fmla="*/ 921020964 w 157"/>
                <a:gd name="T69" fmla="*/ 301747224 h 106"/>
                <a:gd name="T70" fmla="*/ 913826661 w 157"/>
                <a:gd name="T71" fmla="*/ 352039321 h 106"/>
                <a:gd name="T72" fmla="*/ 1057736857 w 157"/>
                <a:gd name="T73" fmla="*/ 531652040 h 106"/>
                <a:gd name="T74" fmla="*/ 863458495 w 157"/>
                <a:gd name="T75" fmla="*/ 718448195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7"/>
                <a:gd name="T115" fmla="*/ 0 h 106"/>
                <a:gd name="T116" fmla="*/ 157 w 157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71" name="矩形 67"/>
          <p:cNvSpPr>
            <a:spLocks noChangeArrowheads="1"/>
          </p:cNvSpPr>
          <p:nvPr/>
        </p:nvSpPr>
        <p:spPr bwMode="auto">
          <a:xfrm>
            <a:off x="8870270" y="25721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8870270" y="2848404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3" name="矩形 69"/>
          <p:cNvSpPr>
            <a:spLocks noChangeArrowheads="1"/>
          </p:cNvSpPr>
          <p:nvPr/>
        </p:nvSpPr>
        <p:spPr bwMode="auto">
          <a:xfrm>
            <a:off x="8870270" y="354372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870270" y="3821145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5" name="矩形 71"/>
          <p:cNvSpPr>
            <a:spLocks noChangeArrowheads="1"/>
          </p:cNvSpPr>
          <p:nvPr/>
        </p:nvSpPr>
        <p:spPr bwMode="auto">
          <a:xfrm>
            <a:off x="8870270" y="45152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870270" y="4781979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grpSp>
        <p:nvGrpSpPr>
          <p:cNvPr id="77" name="组合 17"/>
          <p:cNvGrpSpPr>
            <a:grpSpLocks/>
          </p:cNvGrpSpPr>
          <p:nvPr/>
        </p:nvGrpSpPr>
        <p:grpSpPr bwMode="auto">
          <a:xfrm>
            <a:off x="8228522" y="3546110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78" name="Oval 8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7F2E30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任意多边形 75"/>
            <p:cNvSpPr>
              <a:spLocks noChangeArrowheads="1"/>
            </p:cNvSpPr>
            <p:nvPr/>
          </p:nvSpPr>
          <p:spPr bwMode="auto">
            <a:xfrm>
              <a:off x="125808" y="205049"/>
              <a:ext cx="541268" cy="387337"/>
            </a:xfrm>
            <a:custGeom>
              <a:avLst/>
              <a:gdLst>
                <a:gd name="T0" fmla="*/ 302178 w 613253"/>
                <a:gd name="T1" fmla="*/ 189810 h 438850"/>
                <a:gd name="T2" fmla="*/ 308446 w 613253"/>
                <a:gd name="T3" fmla="*/ 211231 h 438850"/>
                <a:gd name="T4" fmla="*/ 273991 w 613253"/>
                <a:gd name="T5" fmla="*/ 287948 h 438850"/>
                <a:gd name="T6" fmla="*/ 273506 w 613253"/>
                <a:gd name="T7" fmla="*/ 287948 h 438850"/>
                <a:gd name="T8" fmla="*/ 273846 w 613253"/>
                <a:gd name="T9" fmla="*/ 288271 h 438850"/>
                <a:gd name="T10" fmla="*/ 273506 w 613253"/>
                <a:gd name="T11" fmla="*/ 289027 h 438850"/>
                <a:gd name="T12" fmla="*/ 274642 w 613253"/>
                <a:gd name="T13" fmla="*/ 289027 h 438850"/>
                <a:gd name="T14" fmla="*/ 313223 w 613253"/>
                <a:gd name="T15" fmla="*/ 325694 h 438850"/>
                <a:gd name="T16" fmla="*/ 351804 w 613253"/>
                <a:gd name="T17" fmla="*/ 289027 h 438850"/>
                <a:gd name="T18" fmla="*/ 352939 w 613253"/>
                <a:gd name="T19" fmla="*/ 289027 h 438850"/>
                <a:gd name="T20" fmla="*/ 352600 w 613253"/>
                <a:gd name="T21" fmla="*/ 288270 h 438850"/>
                <a:gd name="T22" fmla="*/ 352939 w 613253"/>
                <a:gd name="T23" fmla="*/ 287948 h 438850"/>
                <a:gd name="T24" fmla="*/ 352455 w 613253"/>
                <a:gd name="T25" fmla="*/ 287948 h 438850"/>
                <a:gd name="T26" fmla="*/ 317999 w 613253"/>
                <a:gd name="T27" fmla="*/ 211229 h 438850"/>
                <a:gd name="T28" fmla="*/ 324267 w 613253"/>
                <a:gd name="T29" fmla="*/ 189810 h 438850"/>
                <a:gd name="T30" fmla="*/ 122621 w 613253"/>
                <a:gd name="T31" fmla="*/ 168497 h 438850"/>
                <a:gd name="T32" fmla="*/ 127701 w 613253"/>
                <a:gd name="T33" fmla="*/ 185855 h 438850"/>
                <a:gd name="T34" fmla="*/ 99783 w 613253"/>
                <a:gd name="T35" fmla="*/ 248016 h 438850"/>
                <a:gd name="T36" fmla="*/ 99389 w 613253"/>
                <a:gd name="T37" fmla="*/ 248016 h 438850"/>
                <a:gd name="T38" fmla="*/ 99664 w 613253"/>
                <a:gd name="T39" fmla="*/ 248278 h 438850"/>
                <a:gd name="T40" fmla="*/ 99390 w 613253"/>
                <a:gd name="T41" fmla="*/ 248890 h 438850"/>
                <a:gd name="T42" fmla="*/ 100310 w 613253"/>
                <a:gd name="T43" fmla="*/ 248890 h 438850"/>
                <a:gd name="T44" fmla="*/ 131571 w 613253"/>
                <a:gd name="T45" fmla="*/ 278601 h 438850"/>
                <a:gd name="T46" fmla="*/ 162832 w 613253"/>
                <a:gd name="T47" fmla="*/ 248890 h 438850"/>
                <a:gd name="T48" fmla="*/ 163753 w 613253"/>
                <a:gd name="T49" fmla="*/ 248890 h 438850"/>
                <a:gd name="T50" fmla="*/ 163477 w 613253"/>
                <a:gd name="T51" fmla="*/ 248278 h 438850"/>
                <a:gd name="T52" fmla="*/ 163752 w 613253"/>
                <a:gd name="T53" fmla="*/ 248016 h 438850"/>
                <a:gd name="T54" fmla="*/ 163360 w 613253"/>
                <a:gd name="T55" fmla="*/ 248016 h 438850"/>
                <a:gd name="T56" fmla="*/ 135441 w 613253"/>
                <a:gd name="T57" fmla="*/ 185853 h 438850"/>
                <a:gd name="T58" fmla="*/ 140519 w 613253"/>
                <a:gd name="T59" fmla="*/ 168497 h 438850"/>
                <a:gd name="T60" fmla="*/ 313647 w 613253"/>
                <a:gd name="T61" fmla="*/ 0 h 438850"/>
                <a:gd name="T62" fmla="*/ 401789 w 613253"/>
                <a:gd name="T63" fmla="*/ 89512 h 438850"/>
                <a:gd name="T64" fmla="*/ 354002 w 613253"/>
                <a:gd name="T65" fmla="*/ 167851 h 438850"/>
                <a:gd name="T66" fmla="*/ 354002 w 613253"/>
                <a:gd name="T67" fmla="*/ 179987 h 438850"/>
                <a:gd name="T68" fmla="*/ 477733 w 613253"/>
                <a:gd name="T69" fmla="*/ 304984 h 438850"/>
                <a:gd name="T70" fmla="*/ 310462 w 613253"/>
                <a:gd name="T71" fmla="*/ 341871 h 438850"/>
                <a:gd name="T72" fmla="*/ 150844 w 613253"/>
                <a:gd name="T73" fmla="*/ 308256 h 438850"/>
                <a:gd name="T74" fmla="*/ 158358 w 613253"/>
                <a:gd name="T75" fmla="*/ 288582 h 438850"/>
                <a:gd name="T76" fmla="*/ 129334 w 613253"/>
                <a:gd name="T77" fmla="*/ 291708 h 438850"/>
                <a:gd name="T78" fmla="*/ 0 w 613253"/>
                <a:gd name="T79" fmla="*/ 264471 h 438850"/>
                <a:gd name="T80" fmla="*/ 97497 w 613253"/>
                <a:gd name="T81" fmla="*/ 161659 h 438850"/>
                <a:gd name="T82" fmla="*/ 97497 w 613253"/>
                <a:gd name="T83" fmla="*/ 149528 h 438850"/>
                <a:gd name="T84" fmla="*/ 60496 w 613253"/>
                <a:gd name="T85" fmla="*/ 87229 h 438850"/>
                <a:gd name="T86" fmla="*/ 131914 w 613253"/>
                <a:gd name="T87" fmla="*/ 14700 h 438850"/>
                <a:gd name="T88" fmla="*/ 203334 w 613253"/>
                <a:gd name="T89" fmla="*/ 87229 h 438850"/>
                <a:gd name="T90" fmla="*/ 164614 w 613253"/>
                <a:gd name="T91" fmla="*/ 150705 h 438850"/>
                <a:gd name="T92" fmla="*/ 164614 w 613253"/>
                <a:gd name="T93" fmla="*/ 160538 h 438850"/>
                <a:gd name="T94" fmla="*/ 228121 w 613253"/>
                <a:gd name="T95" fmla="*/ 196732 h 438850"/>
                <a:gd name="T96" fmla="*/ 229847 w 613253"/>
                <a:gd name="T97" fmla="*/ 199013 h 438850"/>
                <a:gd name="T98" fmla="*/ 271170 w 613253"/>
                <a:gd name="T99" fmla="*/ 181372 h 438850"/>
                <a:gd name="T100" fmla="*/ 271170 w 613253"/>
                <a:gd name="T101" fmla="*/ 166399 h 438850"/>
                <a:gd name="T102" fmla="*/ 225504 w 613253"/>
                <a:gd name="T103" fmla="*/ 89512 h 438850"/>
                <a:gd name="T104" fmla="*/ 313647 w 613253"/>
                <a:gd name="T105" fmla="*/ 0 h 4388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13253"/>
                <a:gd name="T160" fmla="*/ 0 h 438850"/>
                <a:gd name="T161" fmla="*/ 613253 w 613253"/>
                <a:gd name="T162" fmla="*/ 438850 h 4388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13253" h="438850">
                  <a:moveTo>
                    <a:pt x="387898" y="243653"/>
                  </a:moveTo>
                  <a:lnTo>
                    <a:pt x="395944" y="271151"/>
                  </a:lnTo>
                  <a:lnTo>
                    <a:pt x="351715" y="369631"/>
                  </a:lnTo>
                  <a:lnTo>
                    <a:pt x="351092" y="369631"/>
                  </a:lnTo>
                  <a:lnTo>
                    <a:pt x="351529" y="370046"/>
                  </a:lnTo>
                  <a:lnTo>
                    <a:pt x="351093" y="371017"/>
                  </a:lnTo>
                  <a:lnTo>
                    <a:pt x="352550" y="371017"/>
                  </a:lnTo>
                  <a:lnTo>
                    <a:pt x="402076" y="418085"/>
                  </a:lnTo>
                  <a:lnTo>
                    <a:pt x="451601" y="371017"/>
                  </a:lnTo>
                  <a:lnTo>
                    <a:pt x="453059" y="371017"/>
                  </a:lnTo>
                  <a:lnTo>
                    <a:pt x="452623" y="370045"/>
                  </a:lnTo>
                  <a:lnTo>
                    <a:pt x="453059" y="369631"/>
                  </a:lnTo>
                  <a:lnTo>
                    <a:pt x="452437" y="369631"/>
                  </a:lnTo>
                  <a:lnTo>
                    <a:pt x="408207" y="271149"/>
                  </a:lnTo>
                  <a:lnTo>
                    <a:pt x="416253" y="243653"/>
                  </a:lnTo>
                  <a:lnTo>
                    <a:pt x="387898" y="243653"/>
                  </a:lnTo>
                  <a:close/>
                  <a:moveTo>
                    <a:pt x="157406" y="216295"/>
                  </a:moveTo>
                  <a:lnTo>
                    <a:pt x="163926" y="238576"/>
                  </a:lnTo>
                  <a:lnTo>
                    <a:pt x="128088" y="318371"/>
                  </a:lnTo>
                  <a:lnTo>
                    <a:pt x="127583" y="318371"/>
                  </a:lnTo>
                  <a:lnTo>
                    <a:pt x="127937" y="318708"/>
                  </a:lnTo>
                  <a:lnTo>
                    <a:pt x="127584" y="319494"/>
                  </a:lnTo>
                  <a:lnTo>
                    <a:pt x="128765" y="319494"/>
                  </a:lnTo>
                  <a:lnTo>
                    <a:pt x="168894" y="357632"/>
                  </a:lnTo>
                  <a:lnTo>
                    <a:pt x="209023" y="319494"/>
                  </a:lnTo>
                  <a:lnTo>
                    <a:pt x="210205" y="319494"/>
                  </a:lnTo>
                  <a:lnTo>
                    <a:pt x="209851" y="318707"/>
                  </a:lnTo>
                  <a:lnTo>
                    <a:pt x="210204" y="318371"/>
                  </a:lnTo>
                  <a:lnTo>
                    <a:pt x="209701" y="318371"/>
                  </a:lnTo>
                  <a:lnTo>
                    <a:pt x="173862" y="238574"/>
                  </a:lnTo>
                  <a:lnTo>
                    <a:pt x="180381" y="216295"/>
                  </a:lnTo>
                  <a:lnTo>
                    <a:pt x="157406" y="216295"/>
                  </a:lnTo>
                  <a:close/>
                  <a:moveTo>
                    <a:pt x="402620" y="0"/>
                  </a:moveTo>
                  <a:cubicBezTo>
                    <a:pt x="465109" y="0"/>
                    <a:pt x="515766" y="51445"/>
                    <a:pt x="515766" y="114905"/>
                  </a:cubicBezTo>
                  <a:cubicBezTo>
                    <a:pt x="515766" y="159138"/>
                    <a:pt x="491155" y="197534"/>
                    <a:pt x="454423" y="215466"/>
                  </a:cubicBezTo>
                  <a:lnTo>
                    <a:pt x="454423" y="231044"/>
                  </a:lnTo>
                  <a:cubicBezTo>
                    <a:pt x="531505" y="249779"/>
                    <a:pt x="592702" y="311734"/>
                    <a:pt x="613253" y="391500"/>
                  </a:cubicBezTo>
                  <a:cubicBezTo>
                    <a:pt x="550688" y="422070"/>
                    <a:pt x="477097" y="438850"/>
                    <a:pt x="398531" y="438850"/>
                  </a:cubicBezTo>
                  <a:cubicBezTo>
                    <a:pt x="323987" y="438850"/>
                    <a:pt x="253921" y="423744"/>
                    <a:pt x="193634" y="395700"/>
                  </a:cubicBezTo>
                  <a:lnTo>
                    <a:pt x="203279" y="370444"/>
                  </a:lnTo>
                  <a:lnTo>
                    <a:pt x="166022" y="374457"/>
                  </a:lnTo>
                  <a:cubicBezTo>
                    <a:pt x="105620" y="374457"/>
                    <a:pt x="48848" y="362217"/>
                    <a:pt x="0" y="339494"/>
                  </a:cubicBezTo>
                  <a:cubicBezTo>
                    <a:pt x="15404" y="274815"/>
                    <a:pt x="63667" y="224043"/>
                    <a:pt x="125154" y="207518"/>
                  </a:cubicBezTo>
                  <a:lnTo>
                    <a:pt x="125154" y="191945"/>
                  </a:lnTo>
                  <a:cubicBezTo>
                    <a:pt x="96529" y="177233"/>
                    <a:pt x="77656" y="146842"/>
                    <a:pt x="77656" y="111974"/>
                  </a:cubicBezTo>
                  <a:cubicBezTo>
                    <a:pt x="77656" y="60554"/>
                    <a:pt x="118702" y="18870"/>
                    <a:pt x="169335" y="18870"/>
                  </a:cubicBezTo>
                  <a:cubicBezTo>
                    <a:pt x="219968" y="18870"/>
                    <a:pt x="261014" y="60554"/>
                    <a:pt x="261014" y="111974"/>
                  </a:cubicBezTo>
                  <a:cubicBezTo>
                    <a:pt x="261014" y="147815"/>
                    <a:pt x="241072" y="178926"/>
                    <a:pt x="211310" y="193456"/>
                  </a:cubicBezTo>
                  <a:lnTo>
                    <a:pt x="211310" y="206078"/>
                  </a:lnTo>
                  <a:cubicBezTo>
                    <a:pt x="242539" y="213668"/>
                    <a:pt x="270549" y="230014"/>
                    <a:pt x="292834" y="252540"/>
                  </a:cubicBezTo>
                  <a:lnTo>
                    <a:pt x="295048" y="255467"/>
                  </a:lnTo>
                  <a:lnTo>
                    <a:pt x="348094" y="232822"/>
                  </a:lnTo>
                  <a:lnTo>
                    <a:pt x="348094" y="213602"/>
                  </a:lnTo>
                  <a:cubicBezTo>
                    <a:pt x="312767" y="195444"/>
                    <a:pt x="289474" y="157937"/>
                    <a:pt x="289474" y="114905"/>
                  </a:cubicBezTo>
                  <a:cubicBezTo>
                    <a:pt x="289474" y="51445"/>
                    <a:pt x="340131" y="0"/>
                    <a:pt x="402620" y="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utoUpdateAnimBg="0"/>
      <p:bldP spid="49" grpId="0" bldLvl="0" animBg="1" autoUpdateAnimBg="0"/>
      <p:bldP spid="5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06625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28" name="Freeform 27"/>
          <p:cNvSpPr/>
          <p:nvPr/>
        </p:nvSpPr>
        <p:spPr>
          <a:xfrm rot="20070184">
            <a:off x="4665270" y="2557149"/>
            <a:ext cx="745646" cy="803005"/>
          </a:xfrm>
          <a:custGeom>
            <a:avLst/>
            <a:gdLst/>
            <a:ahLst/>
            <a:cxnLst/>
            <a:rect l="l" t="t" r="r" b="b"/>
            <a:pathLst>
              <a:path w="212271" h="228600">
                <a:moveTo>
                  <a:pt x="16328" y="81643"/>
                </a:moveTo>
                <a:lnTo>
                  <a:pt x="16328" y="212272"/>
                </a:lnTo>
                <a:lnTo>
                  <a:pt x="195943" y="212272"/>
                </a:lnTo>
                <a:lnTo>
                  <a:pt x="195943" y="81643"/>
                </a:lnTo>
                <a:close/>
                <a:moveTo>
                  <a:pt x="151039" y="16329"/>
                </a:moveTo>
                <a:cubicBezTo>
                  <a:pt x="149848" y="16329"/>
                  <a:pt x="148870" y="16712"/>
                  <a:pt x="148105" y="17477"/>
                </a:cubicBezTo>
                <a:cubicBezTo>
                  <a:pt x="147340" y="18242"/>
                  <a:pt x="146957" y="19220"/>
                  <a:pt x="146957" y="20411"/>
                </a:cubicBezTo>
                <a:lnTo>
                  <a:pt x="146957" y="57150"/>
                </a:lnTo>
                <a:cubicBezTo>
                  <a:pt x="146957" y="58341"/>
                  <a:pt x="147340" y="59319"/>
                  <a:pt x="148105" y="60084"/>
                </a:cubicBezTo>
                <a:cubicBezTo>
                  <a:pt x="148870" y="60850"/>
                  <a:pt x="149848" y="61232"/>
                  <a:pt x="151039" y="61232"/>
                </a:cubicBezTo>
                <a:lnTo>
                  <a:pt x="159203" y="61232"/>
                </a:lnTo>
                <a:cubicBezTo>
                  <a:pt x="160394" y="61232"/>
                  <a:pt x="161372" y="60850"/>
                  <a:pt x="162137" y="60084"/>
                </a:cubicBezTo>
                <a:cubicBezTo>
                  <a:pt x="162903" y="59319"/>
                  <a:pt x="163285" y="58341"/>
                  <a:pt x="163285" y="57150"/>
                </a:cubicBezTo>
                <a:lnTo>
                  <a:pt x="163285" y="20411"/>
                </a:lnTo>
                <a:cubicBezTo>
                  <a:pt x="163285" y="19220"/>
                  <a:pt x="162903" y="18242"/>
                  <a:pt x="162137" y="17477"/>
                </a:cubicBezTo>
                <a:cubicBezTo>
                  <a:pt x="161372" y="16712"/>
                  <a:pt x="160394" y="16329"/>
                  <a:pt x="159203" y="16329"/>
                </a:cubicBezTo>
                <a:close/>
                <a:moveTo>
                  <a:pt x="53068" y="16329"/>
                </a:moveTo>
                <a:cubicBezTo>
                  <a:pt x="51877" y="16329"/>
                  <a:pt x="50899" y="16712"/>
                  <a:pt x="50134" y="17477"/>
                </a:cubicBezTo>
                <a:cubicBezTo>
                  <a:pt x="49368" y="18242"/>
                  <a:pt x="48985" y="19220"/>
                  <a:pt x="48985" y="20411"/>
                </a:cubicBezTo>
                <a:lnTo>
                  <a:pt x="48985" y="57150"/>
                </a:lnTo>
                <a:cubicBezTo>
                  <a:pt x="48985" y="58341"/>
                  <a:pt x="49368" y="59319"/>
                  <a:pt x="50134" y="60084"/>
                </a:cubicBezTo>
                <a:cubicBezTo>
                  <a:pt x="50899" y="60850"/>
                  <a:pt x="51877" y="61232"/>
                  <a:pt x="53068" y="61232"/>
                </a:cubicBezTo>
                <a:lnTo>
                  <a:pt x="61232" y="61232"/>
                </a:lnTo>
                <a:cubicBezTo>
                  <a:pt x="62423" y="61232"/>
                  <a:pt x="63401" y="60850"/>
                  <a:pt x="64166" y="60084"/>
                </a:cubicBezTo>
                <a:cubicBezTo>
                  <a:pt x="64931" y="59319"/>
                  <a:pt x="65314" y="58341"/>
                  <a:pt x="65314" y="57150"/>
                </a:cubicBezTo>
                <a:lnTo>
                  <a:pt x="65314" y="20411"/>
                </a:lnTo>
                <a:cubicBezTo>
                  <a:pt x="65314" y="19220"/>
                  <a:pt x="64931" y="18242"/>
                  <a:pt x="64166" y="17477"/>
                </a:cubicBezTo>
                <a:cubicBezTo>
                  <a:pt x="63401" y="16712"/>
                  <a:pt x="62423" y="16329"/>
                  <a:pt x="61232" y="16329"/>
                </a:cubicBezTo>
                <a:close/>
                <a:moveTo>
                  <a:pt x="53068" y="0"/>
                </a:moveTo>
                <a:lnTo>
                  <a:pt x="61232" y="0"/>
                </a:lnTo>
                <a:cubicBezTo>
                  <a:pt x="66845" y="0"/>
                  <a:pt x="71650" y="1999"/>
                  <a:pt x="75647" y="5996"/>
                </a:cubicBezTo>
                <a:cubicBezTo>
                  <a:pt x="79644" y="9993"/>
                  <a:pt x="81643" y="14798"/>
                  <a:pt x="81643" y="20411"/>
                </a:cubicBezTo>
                <a:lnTo>
                  <a:pt x="81643" y="32657"/>
                </a:lnTo>
                <a:lnTo>
                  <a:pt x="130628" y="32657"/>
                </a:lnTo>
                <a:lnTo>
                  <a:pt x="130628" y="20411"/>
                </a:lnTo>
                <a:cubicBezTo>
                  <a:pt x="130628" y="14798"/>
                  <a:pt x="132627" y="9993"/>
                  <a:pt x="136624" y="5996"/>
                </a:cubicBezTo>
                <a:cubicBezTo>
                  <a:pt x="140621" y="1999"/>
                  <a:pt x="145426" y="0"/>
                  <a:pt x="151039" y="0"/>
                </a:cubicBezTo>
                <a:lnTo>
                  <a:pt x="159203" y="0"/>
                </a:lnTo>
                <a:cubicBezTo>
                  <a:pt x="164816" y="0"/>
                  <a:pt x="169621" y="1999"/>
                  <a:pt x="173618" y="5996"/>
                </a:cubicBezTo>
                <a:cubicBezTo>
                  <a:pt x="177615" y="9993"/>
                  <a:pt x="179614" y="14798"/>
                  <a:pt x="179614" y="20411"/>
                </a:cubicBezTo>
                <a:lnTo>
                  <a:pt x="179614" y="32657"/>
                </a:lnTo>
                <a:lnTo>
                  <a:pt x="195943" y="32657"/>
                </a:lnTo>
                <a:cubicBezTo>
                  <a:pt x="200365" y="32657"/>
                  <a:pt x="204192" y="34273"/>
                  <a:pt x="207424" y="37505"/>
                </a:cubicBezTo>
                <a:cubicBezTo>
                  <a:pt x="210655" y="40737"/>
                  <a:pt x="212271" y="44564"/>
                  <a:pt x="212271" y="48986"/>
                </a:cubicBezTo>
                <a:lnTo>
                  <a:pt x="212271" y="212272"/>
                </a:lnTo>
                <a:cubicBezTo>
                  <a:pt x="212271" y="216694"/>
                  <a:pt x="210655" y="220521"/>
                  <a:pt x="207424" y="223753"/>
                </a:cubicBezTo>
                <a:cubicBezTo>
                  <a:pt x="204192" y="226984"/>
                  <a:pt x="200365" y="228600"/>
                  <a:pt x="195943" y="228600"/>
                </a:cubicBezTo>
                <a:lnTo>
                  <a:pt x="16328" y="228600"/>
                </a:lnTo>
                <a:cubicBezTo>
                  <a:pt x="11906" y="228600"/>
                  <a:pt x="8079" y="226984"/>
                  <a:pt x="4847" y="223753"/>
                </a:cubicBezTo>
                <a:cubicBezTo>
                  <a:pt x="1616" y="220521"/>
                  <a:pt x="0" y="216694"/>
                  <a:pt x="0" y="212272"/>
                </a:cubicBezTo>
                <a:lnTo>
                  <a:pt x="0" y="48986"/>
                </a:lnTo>
                <a:cubicBezTo>
                  <a:pt x="0" y="44564"/>
                  <a:pt x="1616" y="40737"/>
                  <a:pt x="4847" y="37505"/>
                </a:cubicBezTo>
                <a:cubicBezTo>
                  <a:pt x="8079" y="34273"/>
                  <a:pt x="11906" y="32657"/>
                  <a:pt x="16328" y="32657"/>
                </a:cubicBezTo>
                <a:lnTo>
                  <a:pt x="32657" y="32657"/>
                </a:lnTo>
                <a:lnTo>
                  <a:pt x="32657" y="20411"/>
                </a:lnTo>
                <a:cubicBezTo>
                  <a:pt x="32657" y="14798"/>
                  <a:pt x="34655" y="9993"/>
                  <a:pt x="38653" y="5996"/>
                </a:cubicBezTo>
                <a:cubicBezTo>
                  <a:pt x="42650" y="1999"/>
                  <a:pt x="47455" y="0"/>
                  <a:pt x="53068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06625" y="4388004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2" name="Freeform 31"/>
          <p:cNvSpPr/>
          <p:nvPr/>
        </p:nvSpPr>
        <p:spPr>
          <a:xfrm>
            <a:off x="4665425" y="4684750"/>
            <a:ext cx="745335" cy="7453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62253" y="70672"/>
                </a:moveTo>
                <a:cubicBezTo>
                  <a:pt x="53068" y="74414"/>
                  <a:pt x="44946" y="79815"/>
                  <a:pt x="37888" y="86873"/>
                </a:cubicBezTo>
                <a:cubicBezTo>
                  <a:pt x="30829" y="93932"/>
                  <a:pt x="25429" y="102054"/>
                  <a:pt x="21687" y="111239"/>
                </a:cubicBezTo>
                <a:cubicBezTo>
                  <a:pt x="20836" y="113365"/>
                  <a:pt x="20836" y="115448"/>
                  <a:pt x="21687" y="117489"/>
                </a:cubicBezTo>
                <a:cubicBezTo>
                  <a:pt x="22537" y="119531"/>
                  <a:pt x="24025" y="120976"/>
                  <a:pt x="26151" y="121827"/>
                </a:cubicBezTo>
                <a:cubicBezTo>
                  <a:pt x="27257" y="122252"/>
                  <a:pt x="28278" y="122465"/>
                  <a:pt x="29213" y="122465"/>
                </a:cubicBezTo>
                <a:cubicBezTo>
                  <a:pt x="32785" y="122465"/>
                  <a:pt x="35336" y="120764"/>
                  <a:pt x="36867" y="117362"/>
                </a:cubicBezTo>
                <a:cubicBezTo>
                  <a:pt x="39759" y="110218"/>
                  <a:pt x="43947" y="103904"/>
                  <a:pt x="49432" y="98418"/>
                </a:cubicBezTo>
                <a:cubicBezTo>
                  <a:pt x="54918" y="92933"/>
                  <a:pt x="61232" y="88744"/>
                  <a:pt x="68376" y="85853"/>
                </a:cubicBezTo>
                <a:cubicBezTo>
                  <a:pt x="70502" y="84917"/>
                  <a:pt x="71991" y="83429"/>
                  <a:pt x="72841" y="81388"/>
                </a:cubicBezTo>
                <a:cubicBezTo>
                  <a:pt x="73691" y="79347"/>
                  <a:pt x="73691" y="77263"/>
                  <a:pt x="72841" y="75137"/>
                </a:cubicBezTo>
                <a:cubicBezTo>
                  <a:pt x="71991" y="73011"/>
                  <a:pt x="70545" y="71523"/>
                  <a:pt x="68504" y="70672"/>
                </a:cubicBezTo>
                <a:cubicBezTo>
                  <a:pt x="66463" y="69822"/>
                  <a:pt x="64379" y="69822"/>
                  <a:pt x="62253" y="70672"/>
                </a:cubicBezTo>
                <a:close/>
                <a:moveTo>
                  <a:pt x="208891" y="33295"/>
                </a:moveTo>
                <a:cubicBezTo>
                  <a:pt x="210039" y="33295"/>
                  <a:pt x="210996" y="33720"/>
                  <a:pt x="211761" y="34571"/>
                </a:cubicBezTo>
                <a:lnTo>
                  <a:pt x="223370" y="46052"/>
                </a:lnTo>
                <a:cubicBezTo>
                  <a:pt x="224135" y="46902"/>
                  <a:pt x="224518" y="47880"/>
                  <a:pt x="224518" y="48986"/>
                </a:cubicBezTo>
                <a:cubicBezTo>
                  <a:pt x="224518" y="50092"/>
                  <a:pt x="224135" y="51070"/>
                  <a:pt x="223370" y="51920"/>
                </a:cubicBezTo>
                <a:cubicBezTo>
                  <a:pt x="222435" y="52685"/>
                  <a:pt x="221456" y="53068"/>
                  <a:pt x="220436" y="53068"/>
                </a:cubicBezTo>
                <a:cubicBezTo>
                  <a:pt x="219415" y="53068"/>
                  <a:pt x="218437" y="52685"/>
                  <a:pt x="217502" y="51920"/>
                </a:cubicBezTo>
                <a:lnTo>
                  <a:pt x="206021" y="40311"/>
                </a:lnTo>
                <a:cubicBezTo>
                  <a:pt x="205170" y="39546"/>
                  <a:pt x="204745" y="38589"/>
                  <a:pt x="204745" y="37441"/>
                </a:cubicBezTo>
                <a:cubicBezTo>
                  <a:pt x="204745" y="36293"/>
                  <a:pt x="205170" y="35336"/>
                  <a:pt x="206021" y="34571"/>
                </a:cubicBezTo>
                <a:cubicBezTo>
                  <a:pt x="206786" y="33720"/>
                  <a:pt x="207743" y="33295"/>
                  <a:pt x="208891" y="33295"/>
                </a:cubicBezTo>
                <a:close/>
                <a:moveTo>
                  <a:pt x="193009" y="29723"/>
                </a:moveTo>
                <a:lnTo>
                  <a:pt x="198877" y="35591"/>
                </a:lnTo>
                <a:lnTo>
                  <a:pt x="167751" y="66590"/>
                </a:lnTo>
                <a:lnTo>
                  <a:pt x="176425" y="75265"/>
                </a:lnTo>
                <a:cubicBezTo>
                  <a:pt x="178041" y="76881"/>
                  <a:pt x="178849" y="78815"/>
                  <a:pt x="178849" y="81069"/>
                </a:cubicBezTo>
                <a:cubicBezTo>
                  <a:pt x="178849" y="83323"/>
                  <a:pt x="178041" y="85258"/>
                  <a:pt x="176425" y="86873"/>
                </a:cubicBezTo>
                <a:lnTo>
                  <a:pt x="168261" y="95038"/>
                </a:lnTo>
                <a:cubicBezTo>
                  <a:pt x="175830" y="108730"/>
                  <a:pt x="179615" y="123315"/>
                  <a:pt x="179615" y="138793"/>
                </a:cubicBezTo>
                <a:cubicBezTo>
                  <a:pt x="179615" y="150955"/>
                  <a:pt x="177255" y="162584"/>
                  <a:pt x="172535" y="173683"/>
                </a:cubicBezTo>
                <a:cubicBezTo>
                  <a:pt x="167815" y="184781"/>
                  <a:pt x="161436" y="194349"/>
                  <a:pt x="153400" y="202385"/>
                </a:cubicBezTo>
                <a:cubicBezTo>
                  <a:pt x="145363" y="210422"/>
                  <a:pt x="135795" y="216800"/>
                  <a:pt x="124697" y="221520"/>
                </a:cubicBezTo>
                <a:cubicBezTo>
                  <a:pt x="113599" y="226240"/>
                  <a:pt x="101969" y="228600"/>
                  <a:pt x="89807" y="228600"/>
                </a:cubicBezTo>
                <a:cubicBezTo>
                  <a:pt x="77646" y="228600"/>
                  <a:pt x="66016" y="226240"/>
                  <a:pt x="54918" y="221520"/>
                </a:cubicBezTo>
                <a:cubicBezTo>
                  <a:pt x="43819" y="216800"/>
                  <a:pt x="34252" y="210422"/>
                  <a:pt x="26215" y="202385"/>
                </a:cubicBezTo>
                <a:cubicBezTo>
                  <a:pt x="18179" y="194349"/>
                  <a:pt x="11800" y="184781"/>
                  <a:pt x="7080" y="173683"/>
                </a:cubicBezTo>
                <a:cubicBezTo>
                  <a:pt x="2360" y="162584"/>
                  <a:pt x="0" y="150955"/>
                  <a:pt x="0" y="138793"/>
                </a:cubicBezTo>
                <a:cubicBezTo>
                  <a:pt x="0" y="126632"/>
                  <a:pt x="2360" y="115002"/>
                  <a:pt x="7080" y="103904"/>
                </a:cubicBezTo>
                <a:cubicBezTo>
                  <a:pt x="11800" y="92805"/>
                  <a:pt x="18179" y="83238"/>
                  <a:pt x="26215" y="75201"/>
                </a:cubicBezTo>
                <a:cubicBezTo>
                  <a:pt x="34252" y="67164"/>
                  <a:pt x="43819" y="60786"/>
                  <a:pt x="54918" y="56066"/>
                </a:cubicBezTo>
                <a:cubicBezTo>
                  <a:pt x="66016" y="51346"/>
                  <a:pt x="77646" y="48986"/>
                  <a:pt x="89807" y="48986"/>
                </a:cubicBezTo>
                <a:cubicBezTo>
                  <a:pt x="105286" y="48986"/>
                  <a:pt x="119871" y="52770"/>
                  <a:pt x="133563" y="60339"/>
                </a:cubicBezTo>
                <a:lnTo>
                  <a:pt x="141727" y="52175"/>
                </a:lnTo>
                <a:cubicBezTo>
                  <a:pt x="143343" y="50559"/>
                  <a:pt x="145278" y="49751"/>
                  <a:pt x="147531" y="49751"/>
                </a:cubicBezTo>
                <a:cubicBezTo>
                  <a:pt x="149785" y="49751"/>
                  <a:pt x="151720" y="50559"/>
                  <a:pt x="153336" y="52175"/>
                </a:cubicBezTo>
                <a:lnTo>
                  <a:pt x="162010" y="60850"/>
                </a:lnTo>
                <a:close/>
                <a:moveTo>
                  <a:pt x="212272" y="24493"/>
                </a:moveTo>
                <a:lnTo>
                  <a:pt x="224518" y="24493"/>
                </a:lnTo>
                <a:cubicBezTo>
                  <a:pt x="225709" y="24493"/>
                  <a:pt x="226687" y="24876"/>
                  <a:pt x="227452" y="25641"/>
                </a:cubicBezTo>
                <a:cubicBezTo>
                  <a:pt x="228218" y="26407"/>
                  <a:pt x="228600" y="27385"/>
                  <a:pt x="228600" y="28575"/>
                </a:cubicBezTo>
                <a:cubicBezTo>
                  <a:pt x="228600" y="29766"/>
                  <a:pt x="228218" y="30744"/>
                  <a:pt x="227452" y="31509"/>
                </a:cubicBezTo>
                <a:cubicBezTo>
                  <a:pt x="226687" y="32275"/>
                  <a:pt x="225709" y="32657"/>
                  <a:pt x="224518" y="32657"/>
                </a:cubicBezTo>
                <a:lnTo>
                  <a:pt x="212272" y="32657"/>
                </a:lnTo>
                <a:cubicBezTo>
                  <a:pt x="211081" y="32657"/>
                  <a:pt x="210103" y="32275"/>
                  <a:pt x="209338" y="31509"/>
                </a:cubicBezTo>
                <a:cubicBezTo>
                  <a:pt x="208572" y="30744"/>
                  <a:pt x="208190" y="29766"/>
                  <a:pt x="208190" y="28575"/>
                </a:cubicBezTo>
                <a:cubicBezTo>
                  <a:pt x="208190" y="27385"/>
                  <a:pt x="208572" y="26407"/>
                  <a:pt x="209338" y="25641"/>
                </a:cubicBezTo>
                <a:cubicBezTo>
                  <a:pt x="210103" y="24876"/>
                  <a:pt x="211081" y="24493"/>
                  <a:pt x="212272" y="24493"/>
                </a:cubicBezTo>
                <a:close/>
                <a:moveTo>
                  <a:pt x="220436" y="4082"/>
                </a:moveTo>
                <a:cubicBezTo>
                  <a:pt x="221542" y="4082"/>
                  <a:pt x="222520" y="4465"/>
                  <a:pt x="223370" y="5231"/>
                </a:cubicBezTo>
                <a:cubicBezTo>
                  <a:pt x="224135" y="6081"/>
                  <a:pt x="224518" y="7059"/>
                  <a:pt x="224518" y="8165"/>
                </a:cubicBezTo>
                <a:cubicBezTo>
                  <a:pt x="224518" y="9270"/>
                  <a:pt x="224135" y="10248"/>
                  <a:pt x="223370" y="11099"/>
                </a:cubicBezTo>
                <a:lnTo>
                  <a:pt x="211761" y="22580"/>
                </a:lnTo>
                <a:cubicBezTo>
                  <a:pt x="210911" y="23430"/>
                  <a:pt x="209975" y="23855"/>
                  <a:pt x="208955" y="23855"/>
                </a:cubicBezTo>
                <a:cubicBezTo>
                  <a:pt x="207849" y="23855"/>
                  <a:pt x="206871" y="23430"/>
                  <a:pt x="206021" y="22580"/>
                </a:cubicBezTo>
                <a:cubicBezTo>
                  <a:pt x="205170" y="21814"/>
                  <a:pt x="204745" y="20857"/>
                  <a:pt x="204745" y="19709"/>
                </a:cubicBezTo>
                <a:cubicBezTo>
                  <a:pt x="204745" y="18561"/>
                  <a:pt x="205170" y="17605"/>
                  <a:pt x="206021" y="16839"/>
                </a:cubicBezTo>
                <a:lnTo>
                  <a:pt x="217502" y="5231"/>
                </a:lnTo>
                <a:cubicBezTo>
                  <a:pt x="218352" y="4465"/>
                  <a:pt x="219330" y="4082"/>
                  <a:pt x="220436" y="4082"/>
                </a:cubicBezTo>
                <a:close/>
                <a:moveTo>
                  <a:pt x="179615" y="4082"/>
                </a:moveTo>
                <a:cubicBezTo>
                  <a:pt x="180720" y="4082"/>
                  <a:pt x="181698" y="4465"/>
                  <a:pt x="182549" y="5231"/>
                </a:cubicBezTo>
                <a:lnTo>
                  <a:pt x="194030" y="16839"/>
                </a:lnTo>
                <a:cubicBezTo>
                  <a:pt x="194880" y="17605"/>
                  <a:pt x="195305" y="18561"/>
                  <a:pt x="195305" y="19709"/>
                </a:cubicBezTo>
                <a:cubicBezTo>
                  <a:pt x="195305" y="20857"/>
                  <a:pt x="194880" y="21814"/>
                  <a:pt x="194030" y="22580"/>
                </a:cubicBezTo>
                <a:cubicBezTo>
                  <a:pt x="193179" y="23430"/>
                  <a:pt x="192244" y="23855"/>
                  <a:pt x="191223" y="23855"/>
                </a:cubicBezTo>
                <a:cubicBezTo>
                  <a:pt x="190118" y="23855"/>
                  <a:pt x="189140" y="23430"/>
                  <a:pt x="188289" y="22580"/>
                </a:cubicBezTo>
                <a:lnTo>
                  <a:pt x="176680" y="11099"/>
                </a:lnTo>
                <a:cubicBezTo>
                  <a:pt x="175915" y="10248"/>
                  <a:pt x="175532" y="9270"/>
                  <a:pt x="175532" y="8165"/>
                </a:cubicBezTo>
                <a:cubicBezTo>
                  <a:pt x="175532" y="7059"/>
                  <a:pt x="175915" y="6081"/>
                  <a:pt x="176680" y="5231"/>
                </a:cubicBezTo>
                <a:cubicBezTo>
                  <a:pt x="177531" y="4465"/>
                  <a:pt x="178509" y="4082"/>
                  <a:pt x="179615" y="4082"/>
                </a:cubicBezTo>
                <a:close/>
                <a:moveTo>
                  <a:pt x="200025" y="0"/>
                </a:moveTo>
                <a:cubicBezTo>
                  <a:pt x="201216" y="0"/>
                  <a:pt x="202194" y="383"/>
                  <a:pt x="202959" y="1148"/>
                </a:cubicBezTo>
                <a:cubicBezTo>
                  <a:pt x="203725" y="1914"/>
                  <a:pt x="204107" y="2892"/>
                  <a:pt x="204107" y="4082"/>
                </a:cubicBezTo>
                <a:lnTo>
                  <a:pt x="204107" y="16329"/>
                </a:lnTo>
                <a:cubicBezTo>
                  <a:pt x="204107" y="17519"/>
                  <a:pt x="203725" y="18497"/>
                  <a:pt x="202959" y="19263"/>
                </a:cubicBezTo>
                <a:cubicBezTo>
                  <a:pt x="202194" y="20028"/>
                  <a:pt x="201216" y="20411"/>
                  <a:pt x="200025" y="20411"/>
                </a:cubicBezTo>
                <a:cubicBezTo>
                  <a:pt x="198835" y="20411"/>
                  <a:pt x="197857" y="20028"/>
                  <a:pt x="197091" y="19263"/>
                </a:cubicBezTo>
                <a:cubicBezTo>
                  <a:pt x="196326" y="18497"/>
                  <a:pt x="195943" y="17519"/>
                  <a:pt x="195943" y="16329"/>
                </a:cubicBezTo>
                <a:lnTo>
                  <a:pt x="195943" y="4082"/>
                </a:lnTo>
                <a:cubicBezTo>
                  <a:pt x="195943" y="2892"/>
                  <a:pt x="196326" y="1914"/>
                  <a:pt x="197091" y="1148"/>
                </a:cubicBezTo>
                <a:cubicBezTo>
                  <a:pt x="197857" y="383"/>
                  <a:pt x="198835" y="0"/>
                  <a:pt x="200025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26940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5" name="Freeform 34"/>
          <p:cNvSpPr/>
          <p:nvPr/>
        </p:nvSpPr>
        <p:spPr>
          <a:xfrm rot="1053240">
            <a:off x="10393027" y="2540656"/>
            <a:ext cx="1014924" cy="879606"/>
          </a:xfrm>
          <a:custGeom>
            <a:avLst/>
            <a:gdLst/>
            <a:ahLst/>
            <a:cxnLst/>
            <a:rect l="l" t="t" r="r" b="b"/>
            <a:pathLst>
              <a:path w="244928" h="212272">
                <a:moveTo>
                  <a:pt x="20410" y="16329"/>
                </a:moveTo>
                <a:cubicBezTo>
                  <a:pt x="19305" y="16329"/>
                  <a:pt x="18348" y="16733"/>
                  <a:pt x="17540" y="17541"/>
                </a:cubicBezTo>
                <a:cubicBezTo>
                  <a:pt x="16732" y="18349"/>
                  <a:pt x="16328" y="19305"/>
                  <a:pt x="16328" y="20411"/>
                </a:cubicBezTo>
                <a:lnTo>
                  <a:pt x="16328" y="126547"/>
                </a:lnTo>
                <a:cubicBezTo>
                  <a:pt x="16328" y="127652"/>
                  <a:pt x="16732" y="128609"/>
                  <a:pt x="17540" y="129417"/>
                </a:cubicBezTo>
                <a:cubicBezTo>
                  <a:pt x="18348" y="130225"/>
                  <a:pt x="19305" y="130629"/>
                  <a:pt x="20410" y="130629"/>
                </a:cubicBezTo>
                <a:lnTo>
                  <a:pt x="224517" y="130629"/>
                </a:lnTo>
                <a:cubicBezTo>
                  <a:pt x="225623" y="130629"/>
                  <a:pt x="226580" y="130225"/>
                  <a:pt x="227388" y="129417"/>
                </a:cubicBezTo>
                <a:cubicBezTo>
                  <a:pt x="228196" y="128609"/>
                  <a:pt x="228600" y="127652"/>
                  <a:pt x="228600" y="126547"/>
                </a:cubicBezTo>
                <a:lnTo>
                  <a:pt x="228600" y="20411"/>
                </a:lnTo>
                <a:cubicBezTo>
                  <a:pt x="228600" y="19305"/>
                  <a:pt x="228196" y="18349"/>
                  <a:pt x="227388" y="17541"/>
                </a:cubicBezTo>
                <a:cubicBezTo>
                  <a:pt x="226580" y="16733"/>
                  <a:pt x="225623" y="16329"/>
                  <a:pt x="224517" y="16329"/>
                </a:cubicBezTo>
                <a:close/>
                <a:moveTo>
                  <a:pt x="20410" y="0"/>
                </a:moveTo>
                <a:lnTo>
                  <a:pt x="224517" y="0"/>
                </a:lnTo>
                <a:cubicBezTo>
                  <a:pt x="230130" y="0"/>
                  <a:pt x="234935" y="1999"/>
                  <a:pt x="238932" y="5996"/>
                </a:cubicBezTo>
                <a:cubicBezTo>
                  <a:pt x="242930" y="9993"/>
                  <a:pt x="244928" y="14798"/>
                  <a:pt x="244928" y="20411"/>
                </a:cubicBezTo>
                <a:lnTo>
                  <a:pt x="244928" y="159204"/>
                </a:lnTo>
                <a:cubicBezTo>
                  <a:pt x="244928" y="164817"/>
                  <a:pt x="242930" y="169622"/>
                  <a:pt x="238932" y="173619"/>
                </a:cubicBezTo>
                <a:cubicBezTo>
                  <a:pt x="234935" y="177616"/>
                  <a:pt x="230130" y="179615"/>
                  <a:pt x="224517" y="179615"/>
                </a:cubicBezTo>
                <a:lnTo>
                  <a:pt x="155121" y="179615"/>
                </a:lnTo>
                <a:cubicBezTo>
                  <a:pt x="155121" y="182761"/>
                  <a:pt x="155801" y="186057"/>
                  <a:pt x="157162" y="189501"/>
                </a:cubicBezTo>
                <a:cubicBezTo>
                  <a:pt x="158523" y="192945"/>
                  <a:pt x="159883" y="195965"/>
                  <a:pt x="161244" y="198558"/>
                </a:cubicBezTo>
                <a:cubicBezTo>
                  <a:pt x="162605" y="201152"/>
                  <a:pt x="163285" y="203002"/>
                  <a:pt x="163285" y="204108"/>
                </a:cubicBezTo>
                <a:cubicBezTo>
                  <a:pt x="163285" y="206319"/>
                  <a:pt x="162477" y="208232"/>
                  <a:pt x="160861" y="209848"/>
                </a:cubicBezTo>
                <a:cubicBezTo>
                  <a:pt x="159246" y="211464"/>
                  <a:pt x="157332" y="212272"/>
                  <a:pt x="155121" y="212272"/>
                </a:cubicBezTo>
                <a:lnTo>
                  <a:pt x="89807" y="212272"/>
                </a:lnTo>
                <a:cubicBezTo>
                  <a:pt x="87595" y="212272"/>
                  <a:pt x="85682" y="211464"/>
                  <a:pt x="84066" y="209848"/>
                </a:cubicBezTo>
                <a:cubicBezTo>
                  <a:pt x="82450" y="208232"/>
                  <a:pt x="81642" y="206319"/>
                  <a:pt x="81642" y="204108"/>
                </a:cubicBezTo>
                <a:cubicBezTo>
                  <a:pt x="81642" y="202917"/>
                  <a:pt x="82323" y="201046"/>
                  <a:pt x="83683" y="198495"/>
                </a:cubicBezTo>
                <a:cubicBezTo>
                  <a:pt x="85044" y="195943"/>
                  <a:pt x="86405" y="192967"/>
                  <a:pt x="87766" y="189565"/>
                </a:cubicBezTo>
                <a:cubicBezTo>
                  <a:pt x="89126" y="186163"/>
                  <a:pt x="89807" y="182846"/>
                  <a:pt x="89807" y="179615"/>
                </a:cubicBezTo>
                <a:lnTo>
                  <a:pt x="20410" y="179615"/>
                </a:lnTo>
                <a:cubicBezTo>
                  <a:pt x="14797" y="179615"/>
                  <a:pt x="9992" y="177616"/>
                  <a:pt x="5995" y="173619"/>
                </a:cubicBezTo>
                <a:cubicBezTo>
                  <a:pt x="1998" y="169622"/>
                  <a:pt x="0" y="164817"/>
                  <a:pt x="0" y="159204"/>
                </a:cubicBezTo>
                <a:lnTo>
                  <a:pt x="0" y="20411"/>
                </a:lnTo>
                <a:cubicBezTo>
                  <a:pt x="0" y="14798"/>
                  <a:pt x="1998" y="9993"/>
                  <a:pt x="5995" y="5996"/>
                </a:cubicBezTo>
                <a:cubicBezTo>
                  <a:pt x="9992" y="1999"/>
                  <a:pt x="14797" y="0"/>
                  <a:pt x="20410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4049" y="2378704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5189" y="4450483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01705" y="237870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24281" y="438279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01705" y="445048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403356" y="4555076"/>
            <a:ext cx="994265" cy="994270"/>
          </a:xfrm>
          <a:custGeom>
            <a:avLst/>
            <a:gdLst/>
            <a:ahLst/>
            <a:cxnLst/>
            <a:rect l="l" t="t" r="r" b="b"/>
            <a:pathLst>
              <a:path w="212271" h="212272">
                <a:moveTo>
                  <a:pt x="118637" y="78837"/>
                </a:moveTo>
                <a:lnTo>
                  <a:pt x="79091" y="92486"/>
                </a:lnTo>
                <a:lnTo>
                  <a:pt x="92486" y="132415"/>
                </a:lnTo>
                <a:lnTo>
                  <a:pt x="132031" y="119020"/>
                </a:lnTo>
                <a:close/>
                <a:moveTo>
                  <a:pt x="117744" y="0"/>
                </a:moveTo>
                <a:cubicBezTo>
                  <a:pt x="121741" y="0"/>
                  <a:pt x="125377" y="1170"/>
                  <a:pt x="128651" y="3508"/>
                </a:cubicBezTo>
                <a:cubicBezTo>
                  <a:pt x="131925" y="5847"/>
                  <a:pt x="134200" y="8887"/>
                  <a:pt x="135476" y="12629"/>
                </a:cubicBezTo>
                <a:lnTo>
                  <a:pt x="142237" y="33168"/>
                </a:lnTo>
                <a:lnTo>
                  <a:pt x="162902" y="26151"/>
                </a:lnTo>
                <a:cubicBezTo>
                  <a:pt x="164688" y="25641"/>
                  <a:pt x="166517" y="25386"/>
                  <a:pt x="168388" y="25386"/>
                </a:cubicBezTo>
                <a:cubicBezTo>
                  <a:pt x="173491" y="25386"/>
                  <a:pt x="177849" y="27066"/>
                  <a:pt x="181464" y="30425"/>
                </a:cubicBezTo>
                <a:cubicBezTo>
                  <a:pt x="185078" y="33784"/>
                  <a:pt x="186885" y="37973"/>
                  <a:pt x="186885" y="42990"/>
                </a:cubicBezTo>
                <a:cubicBezTo>
                  <a:pt x="186885" y="46817"/>
                  <a:pt x="185609" y="50283"/>
                  <a:pt x="183058" y="53387"/>
                </a:cubicBezTo>
                <a:cubicBezTo>
                  <a:pt x="180507" y="56491"/>
                  <a:pt x="177360" y="58681"/>
                  <a:pt x="173618" y="59957"/>
                </a:cubicBezTo>
                <a:lnTo>
                  <a:pt x="153590" y="66845"/>
                </a:lnTo>
                <a:lnTo>
                  <a:pt x="166985" y="107157"/>
                </a:lnTo>
                <a:lnTo>
                  <a:pt x="187906" y="100013"/>
                </a:lnTo>
                <a:cubicBezTo>
                  <a:pt x="189947" y="99332"/>
                  <a:pt x="191903" y="98992"/>
                  <a:pt x="193774" y="98992"/>
                </a:cubicBezTo>
                <a:cubicBezTo>
                  <a:pt x="199046" y="98992"/>
                  <a:pt x="203448" y="100714"/>
                  <a:pt x="206977" y="104159"/>
                </a:cubicBezTo>
                <a:cubicBezTo>
                  <a:pt x="210506" y="107603"/>
                  <a:pt x="212271" y="111919"/>
                  <a:pt x="212271" y="117107"/>
                </a:cubicBezTo>
                <a:cubicBezTo>
                  <a:pt x="212271" y="125356"/>
                  <a:pt x="208316" y="130884"/>
                  <a:pt x="200407" y="133690"/>
                </a:cubicBezTo>
                <a:lnTo>
                  <a:pt x="178466" y="141217"/>
                </a:lnTo>
                <a:lnTo>
                  <a:pt x="185609" y="162521"/>
                </a:lnTo>
                <a:cubicBezTo>
                  <a:pt x="186205" y="164307"/>
                  <a:pt x="186502" y="166305"/>
                  <a:pt x="186502" y="168516"/>
                </a:cubicBezTo>
                <a:cubicBezTo>
                  <a:pt x="186502" y="173534"/>
                  <a:pt x="184716" y="177871"/>
                  <a:pt x="181145" y="181528"/>
                </a:cubicBezTo>
                <a:cubicBezTo>
                  <a:pt x="177573" y="185185"/>
                  <a:pt x="173278" y="187013"/>
                  <a:pt x="168260" y="187013"/>
                </a:cubicBezTo>
                <a:cubicBezTo>
                  <a:pt x="164263" y="187013"/>
                  <a:pt x="160628" y="185865"/>
                  <a:pt x="157353" y="183569"/>
                </a:cubicBezTo>
                <a:cubicBezTo>
                  <a:pt x="154079" y="181273"/>
                  <a:pt x="151804" y="178211"/>
                  <a:pt x="150529" y="174384"/>
                </a:cubicBezTo>
                <a:lnTo>
                  <a:pt x="143512" y="153336"/>
                </a:lnTo>
                <a:lnTo>
                  <a:pt x="103967" y="166858"/>
                </a:lnTo>
                <a:lnTo>
                  <a:pt x="110983" y="187779"/>
                </a:lnTo>
                <a:cubicBezTo>
                  <a:pt x="111663" y="189820"/>
                  <a:pt x="112003" y="191818"/>
                  <a:pt x="112003" y="193774"/>
                </a:cubicBezTo>
                <a:cubicBezTo>
                  <a:pt x="112003" y="198792"/>
                  <a:pt x="110217" y="203129"/>
                  <a:pt x="106645" y="206786"/>
                </a:cubicBezTo>
                <a:cubicBezTo>
                  <a:pt x="103074" y="210443"/>
                  <a:pt x="98736" y="212272"/>
                  <a:pt x="93634" y="212272"/>
                </a:cubicBezTo>
                <a:cubicBezTo>
                  <a:pt x="89637" y="212272"/>
                  <a:pt x="86022" y="211124"/>
                  <a:pt x="82790" y="208827"/>
                </a:cubicBezTo>
                <a:cubicBezTo>
                  <a:pt x="79559" y="206531"/>
                  <a:pt x="77305" y="203470"/>
                  <a:pt x="76029" y="199643"/>
                </a:cubicBezTo>
                <a:lnTo>
                  <a:pt x="69013" y="178849"/>
                </a:lnTo>
                <a:lnTo>
                  <a:pt x="49495" y="185610"/>
                </a:lnTo>
                <a:cubicBezTo>
                  <a:pt x="47029" y="186376"/>
                  <a:pt x="44903" y="186758"/>
                  <a:pt x="43117" y="186758"/>
                </a:cubicBezTo>
                <a:cubicBezTo>
                  <a:pt x="37929" y="186758"/>
                  <a:pt x="33613" y="185057"/>
                  <a:pt x="30169" y="181656"/>
                </a:cubicBezTo>
                <a:cubicBezTo>
                  <a:pt x="26725" y="178254"/>
                  <a:pt x="25003" y="173959"/>
                  <a:pt x="25003" y="168771"/>
                </a:cubicBezTo>
                <a:cubicBezTo>
                  <a:pt x="25003" y="164774"/>
                  <a:pt x="26172" y="161160"/>
                  <a:pt x="28511" y="157928"/>
                </a:cubicBezTo>
                <a:cubicBezTo>
                  <a:pt x="30849" y="154696"/>
                  <a:pt x="33890" y="152443"/>
                  <a:pt x="37632" y="151167"/>
                </a:cubicBezTo>
                <a:lnTo>
                  <a:pt x="57532" y="144406"/>
                </a:lnTo>
                <a:lnTo>
                  <a:pt x="44138" y="104478"/>
                </a:lnTo>
                <a:lnTo>
                  <a:pt x="24237" y="111366"/>
                </a:lnTo>
                <a:cubicBezTo>
                  <a:pt x="22026" y="112047"/>
                  <a:pt x="19985" y="112387"/>
                  <a:pt x="18114" y="112387"/>
                </a:cubicBezTo>
                <a:cubicBezTo>
                  <a:pt x="13011" y="112387"/>
                  <a:pt x="8717" y="110665"/>
                  <a:pt x="5230" y="107220"/>
                </a:cubicBezTo>
                <a:cubicBezTo>
                  <a:pt x="1743" y="103776"/>
                  <a:pt x="0" y="99503"/>
                  <a:pt x="0" y="94400"/>
                </a:cubicBezTo>
                <a:cubicBezTo>
                  <a:pt x="0" y="90403"/>
                  <a:pt x="1169" y="86788"/>
                  <a:pt x="3508" y="83557"/>
                </a:cubicBezTo>
                <a:cubicBezTo>
                  <a:pt x="5846" y="80325"/>
                  <a:pt x="8887" y="78071"/>
                  <a:pt x="12629" y="76796"/>
                </a:cubicBezTo>
                <a:lnTo>
                  <a:pt x="32657" y="70035"/>
                </a:lnTo>
                <a:lnTo>
                  <a:pt x="25896" y="49751"/>
                </a:lnTo>
                <a:cubicBezTo>
                  <a:pt x="25215" y="47710"/>
                  <a:pt x="24875" y="45712"/>
                  <a:pt x="24875" y="43756"/>
                </a:cubicBezTo>
                <a:cubicBezTo>
                  <a:pt x="24875" y="38653"/>
                  <a:pt x="26661" y="34295"/>
                  <a:pt x="30233" y="30680"/>
                </a:cubicBezTo>
                <a:cubicBezTo>
                  <a:pt x="33805" y="27066"/>
                  <a:pt x="38142" y="25259"/>
                  <a:pt x="43245" y="25259"/>
                </a:cubicBezTo>
                <a:cubicBezTo>
                  <a:pt x="47242" y="25259"/>
                  <a:pt x="50856" y="26407"/>
                  <a:pt x="54088" y="28703"/>
                </a:cubicBezTo>
                <a:cubicBezTo>
                  <a:pt x="57320" y="30999"/>
                  <a:pt x="59573" y="34061"/>
                  <a:pt x="60849" y="37888"/>
                </a:cubicBezTo>
                <a:lnTo>
                  <a:pt x="67738" y="58298"/>
                </a:lnTo>
                <a:lnTo>
                  <a:pt x="107283" y="44904"/>
                </a:lnTo>
                <a:lnTo>
                  <a:pt x="100395" y="24493"/>
                </a:lnTo>
                <a:cubicBezTo>
                  <a:pt x="99714" y="22452"/>
                  <a:pt x="99374" y="20454"/>
                  <a:pt x="99374" y="18497"/>
                </a:cubicBezTo>
                <a:cubicBezTo>
                  <a:pt x="99374" y="13480"/>
                  <a:pt x="101181" y="9143"/>
                  <a:pt x="104796" y="5486"/>
                </a:cubicBezTo>
                <a:cubicBezTo>
                  <a:pt x="108410" y="1829"/>
                  <a:pt x="112726" y="0"/>
                  <a:pt x="117744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5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8" grpId="0" animBg="1"/>
      <p:bldP spid="29" grpId="0" build="p"/>
      <p:bldP spid="32" grpId="0" animBg="1"/>
      <p:bldP spid="33" grpId="0" build="p"/>
      <p:bldP spid="35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Part.4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591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5985" y="2555997"/>
            <a:ext cx="52375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</a:t>
            </a:r>
            <a:r>
              <a:rPr lang="en-US" sz="9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5985" y="4807326"/>
            <a:ext cx="52375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Uniquely architect B2C products and scalable synergy.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deliverables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546" y="1993641"/>
            <a:ext cx="1245711" cy="442674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542" y="1784763"/>
            <a:ext cx="6342744" cy="42264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21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5" grpId="0" build="p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545848" y="1981200"/>
            <a:ext cx="3917911" cy="3066257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8613354" y="28883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8613354" y="3326190"/>
            <a:ext cx="180290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33" y="1981200"/>
            <a:ext cx="6705532" cy="306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58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1726698" y="20694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3318614" y="33308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1699211" y="44401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2578485" y="38182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1650444" y="38489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5584966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5545018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8585202" y="2793412"/>
            <a:ext cx="2405575" cy="713936"/>
            <a:chOff x="8305802" y="2818812"/>
            <a:chExt cx="2405575" cy="713936"/>
          </a:xfrm>
        </p:grpSpPr>
        <p:sp>
          <p:nvSpPr>
            <p:cNvPr id="26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8902265" y="2991114"/>
              <a:ext cx="1426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WIN THE CUP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13"/>
          <p:cNvGrpSpPr/>
          <p:nvPr/>
        </p:nvGrpSpPr>
        <p:grpSpPr>
          <a:xfrm>
            <a:off x="1137528" y="2793411"/>
            <a:ext cx="2405575" cy="713936"/>
            <a:chOff x="858128" y="2818811"/>
            <a:chExt cx="2405575" cy="713936"/>
          </a:xfrm>
        </p:grpSpPr>
        <p:sp>
          <p:nvSpPr>
            <p:cNvPr id="46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TextBox 15"/>
            <p:cNvSpPr txBox="1"/>
            <p:nvPr/>
          </p:nvSpPr>
          <p:spPr>
            <a:xfrm>
              <a:off x="1383005" y="2991114"/>
              <a:ext cx="1355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BRIGHT IDEA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12"/>
          <p:cNvGrpSpPr/>
          <p:nvPr/>
        </p:nvGrpSpPr>
        <p:grpSpPr>
          <a:xfrm>
            <a:off x="3620086" y="2793412"/>
            <a:ext cx="2405575" cy="713936"/>
            <a:chOff x="3340686" y="2818812"/>
            <a:chExt cx="2405575" cy="713936"/>
          </a:xfrm>
        </p:grpSpPr>
        <p:sp>
          <p:nvSpPr>
            <p:cNvPr id="50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16"/>
            <p:cNvSpPr txBox="1"/>
            <p:nvPr/>
          </p:nvSpPr>
          <p:spPr>
            <a:xfrm>
              <a:off x="4021838" y="2991114"/>
              <a:ext cx="11314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THE TEAM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1"/>
          <p:cNvGrpSpPr/>
          <p:nvPr/>
        </p:nvGrpSpPr>
        <p:grpSpPr>
          <a:xfrm>
            <a:off x="6102644" y="2793412"/>
            <a:ext cx="2405575" cy="713936"/>
            <a:chOff x="5823244" y="2818812"/>
            <a:chExt cx="2405575" cy="713936"/>
          </a:xfrm>
        </p:grpSpPr>
        <p:sp>
          <p:nvSpPr>
            <p:cNvPr id="54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17"/>
            <p:cNvSpPr txBox="1"/>
            <p:nvPr/>
          </p:nvSpPr>
          <p:spPr>
            <a:xfrm>
              <a:off x="6457015" y="2991114"/>
              <a:ext cx="14857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GLOBAL BASIC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6" name="Freeform 22"/>
            <p:cNvSpPr>
              <a:spLocks noEditPoints="1"/>
            </p:cNvSpPr>
            <p:nvPr/>
          </p:nvSpPr>
          <p:spPr bwMode="auto">
            <a:xfrm>
              <a:off x="6041476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Rectangle 23"/>
          <p:cNvSpPr/>
          <p:nvPr/>
        </p:nvSpPr>
        <p:spPr>
          <a:xfrm>
            <a:off x="1300396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8" name="Rectangle 24"/>
          <p:cNvSpPr/>
          <p:nvPr/>
        </p:nvSpPr>
        <p:spPr>
          <a:xfrm>
            <a:off x="3782954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9" name="Rectangle 25"/>
          <p:cNvSpPr/>
          <p:nvPr/>
        </p:nvSpPr>
        <p:spPr>
          <a:xfrm>
            <a:off x="6265512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0" name="Rectangle 26"/>
          <p:cNvSpPr/>
          <p:nvPr/>
        </p:nvSpPr>
        <p:spPr>
          <a:xfrm>
            <a:off x="8748070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1" name="TextBox 27"/>
          <p:cNvSpPr txBox="1"/>
          <p:nvPr/>
        </p:nvSpPr>
        <p:spPr>
          <a:xfrm>
            <a:off x="1799017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2" name="TextBox 28"/>
          <p:cNvSpPr txBox="1"/>
          <p:nvPr/>
        </p:nvSpPr>
        <p:spPr>
          <a:xfrm>
            <a:off x="4281575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3" name="TextBox 29"/>
          <p:cNvSpPr txBox="1"/>
          <p:nvPr/>
        </p:nvSpPr>
        <p:spPr>
          <a:xfrm>
            <a:off x="6764133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TextBox 30"/>
          <p:cNvSpPr txBox="1"/>
          <p:nvPr/>
        </p:nvSpPr>
        <p:spPr>
          <a:xfrm>
            <a:off x="9246691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2006600"/>
            <a:ext cx="12192000" cy="2794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13"/>
          <p:cNvSpPr txBox="1"/>
          <p:nvPr/>
        </p:nvSpPr>
        <p:spPr>
          <a:xfrm>
            <a:off x="2006185" y="26644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Rectangle 14"/>
          <p:cNvSpPr/>
          <p:nvPr/>
        </p:nvSpPr>
        <p:spPr>
          <a:xfrm>
            <a:off x="540629" y="3352541"/>
            <a:ext cx="4552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sem</a:t>
            </a:r>
            <a:r>
              <a:rPr lang="en-GB" sz="1200" dirty="0">
                <a:solidFill>
                  <a:schemeClr val="bg1"/>
                </a:solidFill>
              </a:rPr>
              <a:t> at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arcu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712585" y="2909010"/>
            <a:ext cx="2954655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 smtClean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9258" y="3816085"/>
            <a:ext cx="2441309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3C3C3C"/>
                </a:solidFill>
              </a:rPr>
              <a:t>Thank you to download</a:t>
            </a:r>
            <a:endParaRPr lang="zh-CN" altLang="en-US" sz="2000" dirty="0">
              <a:solidFill>
                <a:srgbClr val="3C3C3C"/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4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7234</TotalTime>
  <Words>1306</Words>
  <Application>Microsoft Office PowerPoint</Application>
  <PresentationFormat>宽屏</PresentationFormat>
  <Paragraphs>208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Adobe Garamond Pro Bold</vt:lpstr>
      <vt:lpstr>Aharoni</vt:lpstr>
      <vt:lpstr>FontAwesome</vt:lpstr>
      <vt:lpstr>Gill Sans</vt:lpstr>
      <vt:lpstr>Kozuka Gothic Pro EL</vt:lpstr>
      <vt:lpstr>Lato</vt:lpstr>
      <vt:lpstr>Montserrat</vt:lpstr>
      <vt:lpstr>Source Sans Pro</vt:lpstr>
      <vt:lpstr>方正兰亭超细黑简体</vt:lpstr>
      <vt:lpstr>方正兰亭黑_GBK</vt:lpstr>
      <vt:lpstr>黑体</vt:lpstr>
      <vt:lpstr>宋体</vt:lpstr>
      <vt:lpstr>微软雅黑</vt:lpstr>
      <vt:lpstr>幼圆</vt:lpstr>
      <vt:lpstr>Arial</vt:lpstr>
      <vt:lpstr>Calibri</vt:lpstr>
      <vt:lpstr>Calibri Light</vt:lpstr>
      <vt:lpstr>Open Sans</vt:lpstr>
      <vt:lpstr>Open Sans Light</vt:lpstr>
      <vt:lpstr>Roboto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</dc:title>
  <dc:creator>第一PPT</dc:creator>
  <cp:keywords>www.1ppt.com</cp:keywords>
  <dc:description>www.1ppt.com</dc:description>
  <cp:lastModifiedBy>faith123</cp:lastModifiedBy>
  <cp:revision>1150</cp:revision>
  <dcterms:created xsi:type="dcterms:W3CDTF">2015-03-01T11:49:49Z</dcterms:created>
  <dcterms:modified xsi:type="dcterms:W3CDTF">2019-07-05T05:39:51Z</dcterms:modified>
</cp:coreProperties>
</file>