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notesSlides/notesSlide8.xml" ContentType="application/vnd.openxmlformats-officedocument.presentationml.notesSlide+xml"/>
  <Override PartName="/ppt/charts/chart2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3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64" r:id="rId3"/>
    <p:sldId id="257" r:id="rId4"/>
    <p:sldId id="258" r:id="rId5"/>
    <p:sldId id="259" r:id="rId6"/>
    <p:sldId id="267" r:id="rId7"/>
    <p:sldId id="260" r:id="rId8"/>
    <p:sldId id="268" r:id="rId9"/>
    <p:sldId id="269" r:id="rId10"/>
    <p:sldId id="270" r:id="rId11"/>
    <p:sldId id="271" r:id="rId12"/>
    <p:sldId id="261" r:id="rId13"/>
    <p:sldId id="262" r:id="rId14"/>
    <p:sldId id="263" r:id="rId15"/>
    <p:sldId id="265" r:id="rId16"/>
    <p:sldId id="266" r:id="rId17"/>
  </p:sldIdLst>
  <p:sldSz cx="12192000" cy="6858000"/>
  <p:notesSz cx="6858000" cy="9144000"/>
  <p:custDataLst>
    <p:tags r:id="rId19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85" userDrawn="1">
          <p15:clr>
            <a:srgbClr val="A4A3A4"/>
          </p15:clr>
        </p15:guide>
        <p15:guide id="3" pos="3432" userDrawn="1">
          <p15:clr>
            <a:srgbClr val="A4A3A4"/>
          </p15:clr>
        </p15:guide>
        <p15:guide id="4" pos="10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E6B82"/>
    <a:srgbClr val="AE5A2C"/>
    <a:srgbClr val="FFFFFF"/>
    <a:srgbClr val="AD5225"/>
    <a:srgbClr val="56201E"/>
    <a:srgbClr val="D5D5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206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1068" y="84"/>
      </p:cViewPr>
      <p:guideLst>
        <p:guide orient="horz" pos="2160"/>
        <p:guide pos="3885"/>
        <p:guide pos="3432"/>
        <p:guide pos="102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1" d="100"/>
        <a:sy n="9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scatterChart>
        <c:scatterStyle val="line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>
              <a:solidFill>
                <a:schemeClr val="bg1"/>
              </a:solidFill>
            </a:ln>
          </c:spPr>
          <c:marker>
            <c:spPr>
              <a:solidFill>
                <a:schemeClr val="bg1"/>
              </a:solidFill>
              <a:ln>
                <a:solidFill>
                  <a:schemeClr val="bg1"/>
                </a:solidFill>
              </a:ln>
            </c:spPr>
          </c:marker>
          <c:xVal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xVal>
          <c:y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ln>
              <a:solidFill>
                <a:srgbClr val="FF6D6D"/>
              </a:solidFill>
            </a:ln>
          </c:spPr>
          <c:marker>
            <c:spPr>
              <a:solidFill>
                <a:srgbClr val="FF6D6D"/>
              </a:solidFill>
              <a:ln>
                <a:solidFill>
                  <a:srgbClr val="FF6D6D"/>
                </a:solidFill>
              </a:ln>
            </c:spPr>
          </c:marker>
          <c:xVal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xVal>
          <c:y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y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ln>
              <a:solidFill>
                <a:srgbClr val="3E6B82"/>
              </a:solidFill>
            </a:ln>
          </c:spPr>
          <c:marker>
            <c:spPr>
              <a:ln>
                <a:solidFill>
                  <a:srgbClr val="3E6B82"/>
                </a:solidFill>
              </a:ln>
            </c:spPr>
          </c:marker>
          <c:xVal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xVal>
          <c:y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2.8</c:v>
                </c:pt>
                <c:pt idx="3">
                  <c:v>1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920965024"/>
        <c:axId val="1920970464"/>
      </c:scatterChart>
      <c:valAx>
        <c:axId val="19209650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>
            <a:solidFill>
              <a:schemeClr val="bg1">
                <a:lumMod val="95000"/>
              </a:schemeClr>
            </a:solidFill>
          </a:ln>
        </c:spPr>
        <c:txPr>
          <a:bodyPr/>
          <a:lstStyle/>
          <a:p>
            <a:pPr>
              <a:defRPr sz="1100">
                <a:solidFill>
                  <a:schemeClr val="bg1">
                    <a:lumMod val="85000"/>
                  </a:schemeClr>
                </a:solidFill>
                <a:latin typeface="方正幼线简体" panose="03000509000000000000" pitchFamily="65" charset="-122"/>
                <a:ea typeface="方正幼线简体" panose="03000509000000000000" pitchFamily="65" charset="-122"/>
              </a:defRPr>
            </a:pPr>
            <a:endParaRPr lang="zh-CN"/>
          </a:p>
        </c:txPr>
        <c:crossAx val="1920970464"/>
        <c:crosses val="autoZero"/>
        <c:crossBetween val="midCat"/>
      </c:valAx>
      <c:valAx>
        <c:axId val="1920970464"/>
        <c:scaling>
          <c:orientation val="minMax"/>
          <c:max val="5"/>
        </c:scaling>
        <c:delete val="0"/>
        <c:axPos val="l"/>
        <c:majorGridlines>
          <c:spPr>
            <a:ln>
              <a:solidFill>
                <a:schemeClr val="bg1">
                  <a:alpha val="6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spPr>
          <a:ln>
            <a:solidFill>
              <a:schemeClr val="bg1">
                <a:lumMod val="95000"/>
              </a:schemeClr>
            </a:solidFill>
          </a:ln>
        </c:spPr>
        <c:txPr>
          <a:bodyPr/>
          <a:lstStyle/>
          <a:p>
            <a:pPr>
              <a:defRPr sz="1000">
                <a:solidFill>
                  <a:schemeClr val="bg1">
                    <a:lumMod val="85000"/>
                  </a:schemeClr>
                </a:solidFill>
                <a:latin typeface="方正幼线简体" panose="03000509000000000000" pitchFamily="65" charset="-122"/>
                <a:ea typeface="方正幼线简体" panose="03000509000000000000" pitchFamily="65" charset="-122"/>
              </a:defRPr>
            </a:pPr>
            <a:endParaRPr lang="zh-CN"/>
          </a:p>
        </c:txPr>
        <c:crossAx val="1920965024"/>
        <c:crosses val="autoZero"/>
        <c:crossBetween val="midCat"/>
      </c:valAx>
    </c:plotArea>
    <c:legend>
      <c:legendPos val="r"/>
      <c:layout>
        <c:manualLayout>
          <c:xMode val="edge"/>
          <c:yMode val="edge"/>
          <c:x val="0.81070111907300801"/>
          <c:y val="0.61803695592830943"/>
          <c:w val="7.8720198962018387E-2"/>
          <c:h val="0.25612967986802121"/>
        </c:manualLayout>
      </c:layout>
      <c:overlay val="0"/>
      <c:spPr>
        <a:noFill/>
      </c:spPr>
      <c:txPr>
        <a:bodyPr/>
        <a:lstStyle/>
        <a:p>
          <a:pPr>
            <a:defRPr sz="1050">
              <a:solidFill>
                <a:schemeClr val="bg1">
                  <a:lumMod val="85000"/>
                </a:schemeClr>
              </a:solidFill>
            </a:defRPr>
          </a:pPr>
          <a:endParaRPr lang="zh-CN"/>
        </a:p>
      </c:txPr>
    </c:legend>
    <c:plotVisOnly val="1"/>
    <c:dispBlanksAs val="zero"/>
    <c:showDLblsOverMax val="0"/>
  </c:chart>
  <c:txPr>
    <a:bodyPr/>
    <a:lstStyle/>
    <a:p>
      <a:pPr>
        <a:defRPr sz="800">
          <a:solidFill>
            <a:schemeClr val="bg1">
              <a:lumMod val="65000"/>
            </a:schemeClr>
          </a:solidFill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5.5498951862823172E-2"/>
          <c:y val="5.1251556153279962E-2"/>
          <c:w val="0.77951244066535619"/>
          <c:h val="0.83310476432796898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3E6B82">
                <a:alpha val="85000"/>
              </a:srgb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200">
                    <a:solidFill>
                      <a:schemeClr val="bg1">
                        <a:lumMod val="9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case 1</c:v>
                </c:pt>
                <c:pt idx="1">
                  <c:v>case 2</c:v>
                </c:pt>
                <c:pt idx="2">
                  <c:v>case 3</c:v>
                </c:pt>
                <c:pt idx="3">
                  <c:v>case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1.5</c:v>
                </c:pt>
                <c:pt idx="1">
                  <c:v>2.5</c:v>
                </c:pt>
                <c:pt idx="2">
                  <c:v>2</c:v>
                </c:pt>
                <c:pt idx="3">
                  <c:v>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tx1">
                <a:lumMod val="65000"/>
                <a:lumOff val="35000"/>
                <a:alpha val="18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200">
                    <a:solidFill>
                      <a:schemeClr val="bg1">
                        <a:lumMod val="9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case 1</c:v>
                </c:pt>
                <c:pt idx="1">
                  <c:v>case 2</c:v>
                </c:pt>
                <c:pt idx="2">
                  <c:v>case 3</c:v>
                </c:pt>
                <c:pt idx="3">
                  <c:v>case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chemeClr val="bg1">
                <a:lumMod val="75000"/>
                <a:alpha val="47000"/>
              </a:schemeClr>
            </a:solidFill>
            <a:scene3d>
              <a:camera prst="orthographicFront"/>
              <a:lightRig rig="threePt" dir="t"/>
            </a:scene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200">
                    <a:solidFill>
                      <a:schemeClr val="bg1">
                        <a:lumMod val="9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case 1</c:v>
                </c:pt>
                <c:pt idx="1">
                  <c:v>case 2</c:v>
                </c:pt>
                <c:pt idx="2">
                  <c:v>case 3</c:v>
                </c:pt>
                <c:pt idx="3">
                  <c:v>case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2.5</c:v>
                </c:pt>
                <c:pt idx="1">
                  <c:v>1.5</c:v>
                </c:pt>
                <c:pt idx="2">
                  <c:v>2</c:v>
                </c:pt>
                <c:pt idx="3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920974272"/>
        <c:axId val="1920954688"/>
      </c:barChart>
      <c:catAx>
        <c:axId val="1920974272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000">
                <a:solidFill>
                  <a:schemeClr val="bg1">
                    <a:lumMod val="85000"/>
                  </a:schemeClr>
                </a:solidFill>
              </a:defRPr>
            </a:pPr>
            <a:endParaRPr lang="zh-CN"/>
          </a:p>
        </c:txPr>
        <c:crossAx val="1920954688"/>
        <c:crosses val="autoZero"/>
        <c:auto val="1"/>
        <c:lblAlgn val="ctr"/>
        <c:lblOffset val="100"/>
        <c:noMultiLvlLbl val="0"/>
      </c:catAx>
      <c:valAx>
        <c:axId val="1920954688"/>
        <c:scaling>
          <c:orientation val="minMax"/>
          <c:max val="5"/>
        </c:scaling>
        <c:delete val="0"/>
        <c:axPos val="b"/>
        <c:majorGridlines>
          <c:spPr>
            <a:ln>
              <a:solidFill>
                <a:srgbClr val="A49B84">
                  <a:alpha val="30000"/>
                </a:srgbClr>
              </a:solidFill>
              <a:prstDash val="lgDash"/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50"/>
            </a:pPr>
            <a:endParaRPr lang="zh-CN"/>
          </a:p>
        </c:txPr>
        <c:crossAx val="192097427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6169894983389461"/>
          <c:y val="5.9570701589869754E-2"/>
          <c:w val="6.6344700918852681E-2"/>
          <c:h val="0.25448335377397191"/>
        </c:manualLayout>
      </c:layout>
      <c:overlay val="0"/>
      <c:spPr>
        <a:noFill/>
      </c:spPr>
      <c:txPr>
        <a:bodyPr/>
        <a:lstStyle/>
        <a:p>
          <a:pPr>
            <a:defRPr sz="1100"/>
          </a:pPr>
          <a:endParaRPr lang="zh-CN"/>
        </a:p>
      </c:txPr>
    </c:legend>
    <c:plotVisOnly val="1"/>
    <c:dispBlanksAs val="zero"/>
    <c:showDLblsOverMax val="0"/>
  </c:chart>
  <c:txPr>
    <a:bodyPr/>
    <a:lstStyle/>
    <a:p>
      <a:pPr>
        <a:defRPr sz="800">
          <a:solidFill>
            <a:schemeClr val="bg1">
              <a:lumMod val="65000"/>
            </a:schemeClr>
          </a:solidFill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0"/>
      <c:rotY val="0"/>
      <c:depthPercent val="60"/>
      <c:rAngAx val="0"/>
      <c:perspective val="10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5498951862823172E-2"/>
          <c:y val="5.1251556153279962E-2"/>
          <c:w val="0.77951244066535619"/>
          <c:h val="0.8331047643279689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3E6B82">
                <a:alpha val="85000"/>
              </a:srgbClr>
            </a:solidFill>
            <a:ln w="9525" cap="flat" cmpd="sng" algn="ctr">
              <a:noFill/>
              <a:round/>
            </a:ln>
            <a:effectLst/>
            <a:sp3d>
              <a:contourClr>
                <a:srgbClr val="FF6D6D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</c:v>
                </c:pt>
                <c:pt idx="1">
                  <c:v>3</c:v>
                </c:pt>
                <c:pt idx="2">
                  <c:v>4</c:v>
                </c:pt>
                <c:pt idx="3">
                  <c:v>3.7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tx1">
                <a:lumMod val="65000"/>
                <a:lumOff val="35000"/>
                <a:alpha val="85000"/>
              </a:schemeClr>
            </a:solidFill>
            <a:ln w="9525" cap="flat" cmpd="sng" algn="ctr">
              <a:solidFill>
                <a:schemeClr val="tx1">
                  <a:lumMod val="65000"/>
                  <a:lumOff val="35000"/>
                </a:schemeClr>
              </a:solidFill>
              <a:round/>
            </a:ln>
            <a:effectLst/>
            <a:sp3d contourW="9525">
              <a:contourClr>
                <a:schemeClr val="tx1">
                  <a:lumMod val="65000"/>
                  <a:lumOff val="35000"/>
                </a:scheme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2.5</c:v>
                </c:pt>
                <c:pt idx="1">
                  <c:v>4.2</c:v>
                </c:pt>
                <c:pt idx="2">
                  <c:v>1.6</c:v>
                </c:pt>
                <c:pt idx="3">
                  <c:v>3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chemeClr val="bg1">
                <a:alpha val="85000"/>
              </a:schemeClr>
            </a:solidFill>
            <a:ln w="9525" cap="flat" cmpd="sng" algn="ctr">
              <a:noFill/>
              <a:round/>
            </a:ln>
            <a:effectLst/>
            <a:sp3d>
              <a:contourClr>
                <a:schemeClr val="bg1">
                  <a:lumMod val="65000"/>
                </a:scheme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3</c:v>
                </c:pt>
                <c:pt idx="1">
                  <c:v>1.6</c:v>
                </c:pt>
                <c:pt idx="2">
                  <c:v>2</c:v>
                </c:pt>
                <c:pt idx="3">
                  <c:v>1.5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5"/>
        <c:shape val="box"/>
        <c:axId val="1920976992"/>
        <c:axId val="1920973728"/>
        <c:axId val="0"/>
      </c:bar3DChart>
      <c:catAx>
        <c:axId val="192097699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bg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920973728"/>
        <c:crosses val="autoZero"/>
        <c:auto val="1"/>
        <c:lblAlgn val="ctr"/>
        <c:lblOffset val="100"/>
        <c:noMultiLvlLbl val="0"/>
      </c:catAx>
      <c:valAx>
        <c:axId val="1920973728"/>
        <c:scaling>
          <c:orientation val="minMax"/>
          <c:max val="5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9209769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4713227988862827"/>
          <c:y val="0.12751116100403861"/>
          <c:w val="0.12354509056968234"/>
          <c:h val="0.3845096998705022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bg1">
                  <a:lumMod val="8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zero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sp3d/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/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DAEDCB-8C8A-473A-88EB-5C2E065A4A79}" type="datetimeFigureOut">
              <a:rPr lang="zh-CN" altLang="en-US" smtClean="0"/>
              <a:t>2019/7/3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3D052C-9E7C-48FB-AB85-B49ECAC8CD4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45285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3D052C-9E7C-48FB-AB85-B49ECAC8CD4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47562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3D052C-9E7C-48FB-AB85-B49ECAC8CD4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209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3D052C-9E7C-48FB-AB85-B49ECAC8CD4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58758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3D052C-9E7C-48FB-AB85-B49ECAC8CD4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23248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3D052C-9E7C-48FB-AB85-B49ECAC8CD4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11821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3D052C-9E7C-48FB-AB85-B49ECAC8CD4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60043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3D052C-9E7C-48FB-AB85-B49ECAC8CD4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8677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3D052C-9E7C-48FB-AB85-B49ECAC8CD4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97799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3D052C-9E7C-48FB-AB85-B49ECAC8CD4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08641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3D052C-9E7C-48FB-AB85-B49ECAC8CD4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56231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3D052C-9E7C-48FB-AB85-B49ECAC8CD4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54263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3D052C-9E7C-48FB-AB85-B49ECAC8CD4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40933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3D052C-9E7C-48FB-AB85-B49ECAC8CD4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1110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3D052C-9E7C-48FB-AB85-B49ECAC8CD4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89297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3D052C-9E7C-48FB-AB85-B49ECAC8CD4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95103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3D052C-9E7C-48FB-AB85-B49ECAC8CD4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95158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F9D18-EB09-4198-98EA-FBDE0D5D0B8B}" type="slidenum">
              <a:rPr lang="zh-CN" altLang="zh-CN" smtClean="0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9603638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C4013-6110-4D4B-BDE3-1AAFCEDB173E}" type="slidenum">
              <a:rPr lang="zh-CN" altLang="zh-CN" smtClean="0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6404146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3DD78-A5CD-416E-AB6D-9B3A8EC0ABCA}" type="slidenum">
              <a:rPr lang="zh-CN" altLang="zh-CN" smtClean="0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5027725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64B739-7AAE-4C72-896E-F4432F11E33E}" type="slidenum">
              <a:rPr lang="zh-CN" altLang="zh-CN" smtClean="0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1455428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DE984-AC2B-467E-ADA3-E23CBF15F749}" type="slidenum">
              <a:rPr lang="zh-CN" altLang="zh-CN" smtClean="0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047799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FF908-489E-4B9A-AC0B-55B0AA3AB47A}" type="slidenum">
              <a:rPr lang="zh-CN" altLang="zh-CN" smtClean="0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9582504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D1F0F-CA14-4EF9-9546-5346BD297DAD}" type="slidenum">
              <a:rPr lang="zh-CN" altLang="zh-CN" smtClean="0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4945373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EC7BB-0DE0-4DA0-9842-9A6F440BE07F}" type="slidenum">
              <a:rPr lang="zh-CN" altLang="zh-CN" smtClean="0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9563585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28A7A-D3AB-4464-8DAF-4D845C52D6FD}" type="slidenum">
              <a:rPr lang="zh-CN" altLang="zh-CN" smtClean="0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700756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BC5B2-794E-4705-B223-E996E8B50DD3}" type="slidenum">
              <a:rPr lang="zh-CN" altLang="zh-CN" smtClean="0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830693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3FCD4-60A6-41F5-8F71-F56C524FA4DE}" type="slidenum">
              <a:rPr lang="zh-CN" altLang="zh-CN" smtClean="0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7346541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E7A961-27F8-4029-AF6A-6465A4507E24}" type="slidenum">
              <a:rPr lang="zh-CN" altLang="zh-CN" smtClean="0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953628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61"/>
            <a:ext cx="12192000" cy="68580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3719736" y="2708920"/>
            <a:ext cx="4968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spc="300" dirty="0">
                <a:solidFill>
                  <a:schemeClr val="bg1"/>
                </a:solidFill>
              </a:rPr>
              <a:t>辩论赛宣讲会</a:t>
            </a:r>
            <a:r>
              <a:rPr lang="en-US" altLang="zh-CN" sz="3600" spc="300" dirty="0" err="1">
                <a:solidFill>
                  <a:schemeClr val="bg1"/>
                </a:solidFill>
              </a:rPr>
              <a:t>ppt</a:t>
            </a:r>
            <a:r>
              <a:rPr lang="zh-CN" altLang="en-US" sz="3600" spc="300" dirty="0">
                <a:solidFill>
                  <a:schemeClr val="bg1"/>
                </a:solidFill>
              </a:rPr>
              <a:t>模板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4583832" y="3262337"/>
            <a:ext cx="43924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spc="130" dirty="0" smtClean="0">
                <a:solidFill>
                  <a:srgbClr val="D5D5D5"/>
                </a:solidFill>
                <a:latin typeface="Calibri Light" panose="020F0302020204030204" pitchFamily="34" charset="0"/>
                <a:ea typeface="Roboto Th" pitchFamily="2" charset="0"/>
              </a:rPr>
              <a:t>It's the most elegant template…</a:t>
            </a:r>
            <a:endParaRPr lang="zh-CN" altLang="en-US" sz="1400" spc="130" dirty="0">
              <a:solidFill>
                <a:srgbClr val="D5D5D5"/>
              </a:solidFill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4439816" y="1340768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pc="300" dirty="0" smtClean="0">
                <a:solidFill>
                  <a:schemeClr val="bg1"/>
                </a:solidFill>
              </a:rPr>
              <a:t>CHAPTER ONE</a:t>
            </a:r>
            <a:endParaRPr lang="zh-CN" altLang="en-US" sz="2800" spc="300" dirty="0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447928" y="1772816"/>
            <a:ext cx="43924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spc="130" dirty="0">
                <a:solidFill>
                  <a:srgbClr val="D5D5D5"/>
                </a:solidFill>
                <a:latin typeface="Calibri Light" panose="020F0302020204030204" pitchFamily="34" charset="0"/>
                <a:ea typeface="Roboto Th" pitchFamily="2" charset="0"/>
              </a:rPr>
              <a:t>You can add  explanation here</a:t>
            </a:r>
            <a:endParaRPr lang="zh-CN" altLang="en-US" sz="1400" spc="130" dirty="0">
              <a:solidFill>
                <a:srgbClr val="D5D5D5"/>
              </a:solidFill>
              <a:latin typeface="Calibri Light" panose="020F0302020204030204" pitchFamily="34" charset="0"/>
              <a:ea typeface="Roboto Th" pitchFamily="2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375920" y="2420888"/>
            <a:ext cx="4464496" cy="20930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Remember, if you ever need a helping </a:t>
            </a:r>
            <a:r>
              <a:rPr lang="en-US" altLang="zh-CN" sz="1100" spc="130" dirty="0" err="1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hand,you'll</a:t>
            </a:r>
            <a:r>
              <a:rPr lang="en-US" altLang="zh-CN" sz="11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 find them at the end of each of your </a:t>
            </a:r>
            <a:r>
              <a:rPr lang="en-US" altLang="zh-CN" sz="1100" spc="130" dirty="0" err="1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arms.As</a:t>
            </a:r>
            <a:r>
              <a:rPr lang="en-US" altLang="zh-CN" sz="11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 you grow </a:t>
            </a:r>
            <a:r>
              <a:rPr lang="en-US" altLang="zh-CN" sz="1100" spc="130" dirty="0" err="1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older,you</a:t>
            </a:r>
            <a:r>
              <a:rPr lang="en-US" altLang="zh-CN" sz="11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 will discover that you have two </a:t>
            </a:r>
            <a:r>
              <a:rPr lang="en-US" altLang="zh-CN" sz="1100" spc="130" dirty="0" err="1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hands,one</a:t>
            </a:r>
            <a:r>
              <a:rPr lang="en-US" altLang="zh-CN" sz="11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 for helping </a:t>
            </a:r>
            <a:r>
              <a:rPr lang="en-US" altLang="zh-CN" sz="1100" spc="130" dirty="0" err="1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yourself,the</a:t>
            </a:r>
            <a:r>
              <a:rPr lang="en-US" altLang="zh-CN" sz="11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 other for helping others.</a:t>
            </a:r>
          </a:p>
          <a:p>
            <a:pPr>
              <a:lnSpc>
                <a:spcPct val="150000"/>
              </a:lnSpc>
            </a:pPr>
            <a:endParaRPr lang="en-US" altLang="zh-CN" sz="1100" spc="130" dirty="0">
              <a:solidFill>
                <a:schemeClr val="bg1"/>
              </a:solidFill>
              <a:latin typeface="Kozuka Gothic Pr6N EL" panose="020B0200000000000000" pitchFamily="34" charset="-128"/>
              <a:ea typeface="Kozuka Gothic Pr6N EL" panose="020B0200000000000000" pitchFamily="34" charset="-128"/>
            </a:endParaRPr>
          </a:p>
          <a:p>
            <a:pPr>
              <a:lnSpc>
                <a:spcPct val="150000"/>
              </a:lnSpc>
            </a:pPr>
            <a:r>
              <a:rPr lang="en-US" altLang="zh-CN" sz="1100" spc="130" dirty="0" err="1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People,even</a:t>
            </a:r>
            <a:r>
              <a:rPr lang="en-US" altLang="zh-CN" sz="11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 more than </a:t>
            </a:r>
            <a:r>
              <a:rPr lang="en-US" altLang="zh-CN" sz="1100" spc="130" dirty="0" err="1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things,have</a:t>
            </a:r>
            <a:r>
              <a:rPr lang="en-US" altLang="zh-CN" sz="11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 to be </a:t>
            </a:r>
            <a:r>
              <a:rPr lang="en-US" altLang="zh-CN" sz="1100" spc="130" dirty="0" err="1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restored,revived,reclaimed</a:t>
            </a:r>
            <a:r>
              <a:rPr lang="en-US" altLang="zh-CN" sz="11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 and redeemed; never throw out anyone.</a:t>
            </a:r>
            <a:endParaRPr lang="zh-CN" altLang="en-US" sz="1100" spc="130" dirty="0">
              <a:solidFill>
                <a:schemeClr val="bg1"/>
              </a:solidFill>
              <a:latin typeface="Kozuka Gothic Pr6N EL" panose="020B0200000000000000" pitchFamily="34" charset="-128"/>
              <a:ea typeface="Kozuka Gothic Pr6N EL" panose="020B02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73363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2233644" y="3167390"/>
            <a:ext cx="79408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pc="300" dirty="0" smtClean="0">
                <a:solidFill>
                  <a:schemeClr val="bg1"/>
                </a:solidFill>
              </a:rPr>
              <a:t>NSECOND DESIGN </a:t>
            </a:r>
            <a:r>
              <a:rPr lang="en-US" altLang="zh-CN" sz="2800" spc="300" dirty="0" smtClean="0">
                <a:solidFill>
                  <a:schemeClr val="bg1"/>
                </a:solidFill>
                <a:latin typeface="Roboto Th" pitchFamily="2" charset="0"/>
                <a:ea typeface="Roboto Th" pitchFamily="2" charset="0"/>
              </a:rPr>
              <a:t>PRESENTS</a:t>
            </a:r>
            <a:endParaRPr lang="zh-CN" altLang="en-US" sz="2800" spc="300" dirty="0">
              <a:solidFill>
                <a:schemeClr val="bg1"/>
              </a:solidFill>
              <a:latin typeface="Roboto Th" pitchFamily="2" charset="0"/>
              <a:ea typeface="方正幼线简体" panose="03000509000000000000" pitchFamily="65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985329" y="3585029"/>
            <a:ext cx="65169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spc="260" dirty="0">
                <a:solidFill>
                  <a:srgbClr val="D5D5D5"/>
                </a:solidFill>
                <a:latin typeface="Calibri Light" panose="020F0302020204030204" pitchFamily="34" charset="0"/>
                <a:ea typeface="Roboto Th" pitchFamily="2" charset="0"/>
              </a:rPr>
              <a:t>New </a:t>
            </a:r>
            <a:r>
              <a:rPr lang="en-US" altLang="zh-CN" sz="1400" spc="260" dirty="0" err="1">
                <a:solidFill>
                  <a:srgbClr val="D5D5D5"/>
                </a:solidFill>
                <a:latin typeface="Calibri Light" panose="020F0302020204030204" pitchFamily="34" charset="0"/>
                <a:ea typeface="Roboto Th" pitchFamily="2" charset="0"/>
              </a:rPr>
              <a:t>Templete</a:t>
            </a:r>
            <a:r>
              <a:rPr lang="en-US" altLang="zh-CN" sz="1400" spc="260" dirty="0">
                <a:solidFill>
                  <a:srgbClr val="D5D5D5"/>
                </a:solidFill>
                <a:latin typeface="Calibri Light" panose="020F0302020204030204" pitchFamily="34" charset="0"/>
                <a:ea typeface="Roboto Th" pitchFamily="2" charset="0"/>
              </a:rPr>
              <a:t> For </a:t>
            </a:r>
            <a:r>
              <a:rPr lang="en-US" altLang="zh-CN" sz="1400" spc="260" dirty="0" err="1">
                <a:solidFill>
                  <a:srgbClr val="D5D5D5"/>
                </a:solidFill>
                <a:latin typeface="Calibri Light" panose="020F0302020204030204" pitchFamily="34" charset="0"/>
                <a:ea typeface="Roboto Th" pitchFamily="2" charset="0"/>
              </a:rPr>
              <a:t>Powerpoint</a:t>
            </a:r>
            <a:endParaRPr lang="zh-CN" altLang="en-US" sz="1400" spc="260" dirty="0">
              <a:solidFill>
                <a:srgbClr val="D5D5D5"/>
              </a:solidFill>
              <a:latin typeface="Calibri Light" panose="020F0302020204030204" pitchFamily="34" charset="0"/>
              <a:ea typeface="Roboto T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8617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5" name="椭圆 34"/>
          <p:cNvSpPr/>
          <p:nvPr/>
        </p:nvSpPr>
        <p:spPr>
          <a:xfrm>
            <a:off x="9005471" y="281212"/>
            <a:ext cx="3240316" cy="3240316"/>
          </a:xfrm>
          <a:prstGeom prst="ellipse">
            <a:avLst/>
          </a:prstGeom>
          <a:solidFill>
            <a:schemeClr val="bg1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7009746" y="1878854"/>
            <a:ext cx="2438398" cy="2438398"/>
          </a:xfrm>
          <a:prstGeom prst="ellipse">
            <a:avLst/>
          </a:prstGeom>
          <a:solidFill>
            <a:schemeClr val="bg1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8444251" y="4342718"/>
            <a:ext cx="1370461" cy="1370461"/>
          </a:xfrm>
          <a:prstGeom prst="ellipse">
            <a:avLst/>
          </a:prstGeom>
          <a:solidFill>
            <a:schemeClr val="bg1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48" name="组合 47"/>
          <p:cNvGrpSpPr/>
          <p:nvPr/>
        </p:nvGrpSpPr>
        <p:grpSpPr>
          <a:xfrm>
            <a:off x="9716184" y="733685"/>
            <a:ext cx="2069797" cy="2268334"/>
            <a:chOff x="8591619" y="1474792"/>
            <a:chExt cx="2069797" cy="2268334"/>
          </a:xfrm>
        </p:grpSpPr>
        <p:sp>
          <p:nvSpPr>
            <p:cNvPr id="40" name="文本框 39"/>
            <p:cNvSpPr txBox="1"/>
            <p:nvPr/>
          </p:nvSpPr>
          <p:spPr>
            <a:xfrm>
              <a:off x="8591619" y="1474792"/>
              <a:ext cx="1742785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6600" dirty="0" smtClean="0">
                  <a:solidFill>
                    <a:srgbClr val="AE5A2C"/>
                  </a:solidFill>
                  <a:latin typeface="Roboto Th" pitchFamily="2" charset="0"/>
                  <a:ea typeface="Roboto Th" pitchFamily="2" charset="0"/>
                </a:rPr>
                <a:t>67%</a:t>
              </a:r>
              <a:endParaRPr lang="zh-CN" altLang="en-US" sz="6600" dirty="0">
                <a:solidFill>
                  <a:srgbClr val="AE5A2C"/>
                </a:solidFill>
                <a:latin typeface="Roboto Th" pitchFamily="2" charset="0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8625557" y="2411864"/>
              <a:ext cx="2035859" cy="133126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100" spc="130" dirty="0" err="1">
                  <a:solidFill>
                    <a:schemeClr val="bg1"/>
                  </a:solidFill>
                  <a:latin typeface="Kozuka Gothic Pr6N EL" panose="020B0200000000000000" pitchFamily="34" charset="-128"/>
                  <a:ea typeface="Kozuka Gothic Pr6N EL" panose="020B0200000000000000" pitchFamily="34" charset="-128"/>
                </a:rPr>
                <a:t>People,even</a:t>
              </a:r>
              <a:r>
                <a:rPr lang="en-US" altLang="zh-CN" sz="1100" spc="130" dirty="0">
                  <a:solidFill>
                    <a:schemeClr val="bg1"/>
                  </a:solidFill>
                  <a:latin typeface="Kozuka Gothic Pr6N EL" panose="020B0200000000000000" pitchFamily="34" charset="-128"/>
                  <a:ea typeface="Kozuka Gothic Pr6N EL" panose="020B0200000000000000" pitchFamily="34" charset="-128"/>
                </a:rPr>
                <a:t> more than </a:t>
              </a:r>
              <a:r>
                <a:rPr lang="en-US" altLang="zh-CN" sz="1100" spc="130" dirty="0" err="1">
                  <a:solidFill>
                    <a:schemeClr val="bg1"/>
                  </a:solidFill>
                  <a:latin typeface="Kozuka Gothic Pr6N EL" panose="020B0200000000000000" pitchFamily="34" charset="-128"/>
                  <a:ea typeface="Kozuka Gothic Pr6N EL" panose="020B0200000000000000" pitchFamily="34" charset="-128"/>
                </a:rPr>
                <a:t>things,have</a:t>
              </a:r>
              <a:r>
                <a:rPr lang="en-US" altLang="zh-CN" sz="1100" spc="130" dirty="0">
                  <a:solidFill>
                    <a:schemeClr val="bg1"/>
                  </a:solidFill>
                  <a:latin typeface="Kozuka Gothic Pr6N EL" panose="020B0200000000000000" pitchFamily="34" charset="-128"/>
                  <a:ea typeface="Kozuka Gothic Pr6N EL" panose="020B0200000000000000" pitchFamily="34" charset="-128"/>
                </a:rPr>
                <a:t> to be </a:t>
              </a:r>
              <a:r>
                <a:rPr lang="en-US" altLang="zh-CN" sz="1100" spc="130" dirty="0" err="1">
                  <a:solidFill>
                    <a:schemeClr val="bg1"/>
                  </a:solidFill>
                  <a:latin typeface="Kozuka Gothic Pr6N EL" panose="020B0200000000000000" pitchFamily="34" charset="-128"/>
                  <a:ea typeface="Kozuka Gothic Pr6N EL" panose="020B0200000000000000" pitchFamily="34" charset="-128"/>
                </a:rPr>
                <a:t>restored,revived,reclaimed</a:t>
              </a:r>
              <a:r>
                <a:rPr lang="en-US" altLang="zh-CN" sz="1100" spc="130" dirty="0">
                  <a:solidFill>
                    <a:schemeClr val="bg1"/>
                  </a:solidFill>
                  <a:latin typeface="Kozuka Gothic Pr6N EL" panose="020B0200000000000000" pitchFamily="34" charset="-128"/>
                  <a:ea typeface="Kozuka Gothic Pr6N EL" panose="020B0200000000000000" pitchFamily="34" charset="-128"/>
                </a:rPr>
                <a:t> and redeemed; never throw out anyone.</a:t>
              </a:r>
              <a:endParaRPr lang="zh-CN" altLang="en-US" sz="11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6224588" y="5783945"/>
            <a:ext cx="667655" cy="667655"/>
            <a:chOff x="1853864" y="2050145"/>
            <a:chExt cx="667655" cy="667655"/>
          </a:xfrm>
        </p:grpSpPr>
        <p:sp>
          <p:nvSpPr>
            <p:cNvPr id="38" name="椭圆 37"/>
            <p:cNvSpPr/>
            <p:nvPr/>
          </p:nvSpPr>
          <p:spPr>
            <a:xfrm>
              <a:off x="1853864" y="2050145"/>
              <a:ext cx="667655" cy="667655"/>
            </a:xfrm>
            <a:prstGeom prst="ellipse">
              <a:avLst/>
            </a:prstGeom>
            <a:solidFill>
              <a:schemeClr val="bg1">
                <a:alpha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1923643" y="2187043"/>
              <a:ext cx="5164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rgbClr val="AE5A2C"/>
                  </a:solidFill>
                  <a:latin typeface="Roboto Th" pitchFamily="2" charset="0"/>
                  <a:ea typeface="Roboto Th" pitchFamily="2" charset="0"/>
                </a:rPr>
                <a:t>2%</a:t>
              </a:r>
              <a:endParaRPr lang="zh-CN" altLang="en-US" sz="2000" dirty="0">
                <a:solidFill>
                  <a:srgbClr val="AE5A2C"/>
                </a:solidFill>
                <a:latin typeface="Roboto Th" pitchFamily="2" charset="0"/>
                <a:ea typeface="Roboto Th" pitchFamily="2" charset="0"/>
              </a:endParaRPr>
            </a:p>
          </p:txBody>
        </p:sp>
      </p:grpSp>
      <p:sp>
        <p:nvSpPr>
          <p:cNvPr id="46" name="文本框 45"/>
          <p:cNvSpPr txBox="1"/>
          <p:nvPr/>
        </p:nvSpPr>
        <p:spPr>
          <a:xfrm>
            <a:off x="8749409" y="4766338"/>
            <a:ext cx="7152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rgbClr val="AE5A2C"/>
                </a:solidFill>
                <a:latin typeface="Roboto Th" pitchFamily="2" charset="0"/>
                <a:ea typeface="Roboto Th" pitchFamily="2" charset="0"/>
              </a:rPr>
              <a:t>8%</a:t>
            </a:r>
            <a:endParaRPr lang="zh-CN" altLang="en-US" sz="3200" dirty="0">
              <a:solidFill>
                <a:srgbClr val="AE5A2C"/>
              </a:solidFill>
              <a:latin typeface="Roboto Th" pitchFamily="2" charset="0"/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7379832" y="2335229"/>
            <a:ext cx="2059637" cy="1520811"/>
            <a:chOff x="8639879" y="1695772"/>
            <a:chExt cx="2059637" cy="1520811"/>
          </a:xfrm>
        </p:grpSpPr>
        <p:sp>
          <p:nvSpPr>
            <p:cNvPr id="51" name="文本框 50"/>
            <p:cNvSpPr txBox="1"/>
            <p:nvPr/>
          </p:nvSpPr>
          <p:spPr>
            <a:xfrm>
              <a:off x="8639879" y="1695772"/>
              <a:ext cx="1223412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400" dirty="0">
                  <a:solidFill>
                    <a:srgbClr val="AE5A2C"/>
                  </a:solidFill>
                  <a:latin typeface="Roboto Th" pitchFamily="2" charset="0"/>
                  <a:ea typeface="Roboto Th" pitchFamily="2" charset="0"/>
                </a:rPr>
                <a:t>34%</a:t>
              </a:r>
              <a:endParaRPr lang="zh-CN" altLang="en-US" sz="4400" dirty="0">
                <a:solidFill>
                  <a:srgbClr val="AE5A2C"/>
                </a:solidFill>
                <a:latin typeface="Roboto Th" pitchFamily="2" charset="0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8663657" y="2362503"/>
              <a:ext cx="2035859" cy="8540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100" spc="130" dirty="0" smtClean="0">
                  <a:solidFill>
                    <a:schemeClr val="bg1"/>
                  </a:solidFill>
                  <a:latin typeface="Kozuka Gothic Pr6N EL" panose="020B0200000000000000" pitchFamily="34" charset="-128"/>
                  <a:ea typeface="Kozuka Gothic Pr6N EL" panose="020B0200000000000000" pitchFamily="34" charset="-128"/>
                </a:rPr>
                <a:t>Things have </a:t>
              </a:r>
              <a:r>
                <a:rPr lang="en-US" altLang="zh-CN" sz="1100" spc="130" dirty="0">
                  <a:solidFill>
                    <a:schemeClr val="bg1"/>
                  </a:solidFill>
                  <a:latin typeface="Kozuka Gothic Pr6N EL" panose="020B0200000000000000" pitchFamily="34" charset="-128"/>
                  <a:ea typeface="Kozuka Gothic Pr6N EL" panose="020B0200000000000000" pitchFamily="34" charset="-128"/>
                </a:rPr>
                <a:t>to be </a:t>
              </a:r>
              <a:r>
                <a:rPr lang="en-US" altLang="zh-CN" sz="1100" spc="130" dirty="0" err="1">
                  <a:solidFill>
                    <a:schemeClr val="bg1"/>
                  </a:solidFill>
                  <a:latin typeface="Kozuka Gothic Pr6N EL" panose="020B0200000000000000" pitchFamily="34" charset="-128"/>
                  <a:ea typeface="Kozuka Gothic Pr6N EL" panose="020B0200000000000000" pitchFamily="34" charset="-128"/>
                </a:rPr>
                <a:t>restored,revived,reclaimed</a:t>
              </a:r>
              <a:r>
                <a:rPr lang="en-US" altLang="zh-CN" sz="1100" spc="130" dirty="0">
                  <a:solidFill>
                    <a:schemeClr val="bg1"/>
                  </a:solidFill>
                  <a:latin typeface="Kozuka Gothic Pr6N EL" panose="020B0200000000000000" pitchFamily="34" charset="-128"/>
                  <a:ea typeface="Kozuka Gothic Pr6N EL" panose="020B0200000000000000" pitchFamily="34" charset="-128"/>
                </a:rPr>
                <a:t> and </a:t>
              </a:r>
              <a:r>
                <a:rPr lang="en-US" altLang="zh-CN" sz="1100" spc="130" dirty="0" smtClean="0">
                  <a:solidFill>
                    <a:schemeClr val="bg1"/>
                  </a:solidFill>
                  <a:latin typeface="Kozuka Gothic Pr6N EL" panose="020B0200000000000000" pitchFamily="34" charset="-128"/>
                  <a:ea typeface="Kozuka Gothic Pr6N EL" panose="020B0200000000000000" pitchFamily="34" charset="-128"/>
                </a:rPr>
                <a:t>redeemed.</a:t>
              </a:r>
              <a:endParaRPr lang="zh-CN" altLang="en-US" sz="11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937290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7" name="文本框 56"/>
          <p:cNvSpPr txBox="1"/>
          <p:nvPr/>
        </p:nvSpPr>
        <p:spPr>
          <a:xfrm>
            <a:off x="227864" y="3344372"/>
            <a:ext cx="79408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pc="300" dirty="0" smtClean="0">
                <a:solidFill>
                  <a:schemeClr val="bg1"/>
                </a:solidFill>
              </a:rPr>
              <a:t>NSECOND DESIGN </a:t>
            </a:r>
            <a:r>
              <a:rPr lang="en-US" altLang="zh-CN" sz="2800" spc="300" dirty="0" smtClean="0">
                <a:solidFill>
                  <a:schemeClr val="bg1"/>
                </a:solidFill>
                <a:latin typeface="Roboto Th" pitchFamily="2" charset="0"/>
                <a:ea typeface="Roboto Th" pitchFamily="2" charset="0"/>
              </a:rPr>
              <a:t>PRESENTS</a:t>
            </a:r>
            <a:endParaRPr lang="zh-CN" altLang="en-US" sz="2800" spc="300" dirty="0">
              <a:solidFill>
                <a:schemeClr val="bg1"/>
              </a:solidFill>
              <a:latin typeface="Roboto Th" pitchFamily="2" charset="0"/>
              <a:ea typeface="方正幼线简体" panose="03000509000000000000" pitchFamily="65" charset="-122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3979549" y="3762011"/>
            <a:ext cx="65169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spc="260" dirty="0">
                <a:solidFill>
                  <a:srgbClr val="D5D5D5"/>
                </a:solidFill>
                <a:latin typeface="Calibri Light" panose="020F0302020204030204" pitchFamily="34" charset="0"/>
                <a:ea typeface="Roboto Th" pitchFamily="2" charset="0"/>
              </a:rPr>
              <a:t>New </a:t>
            </a:r>
            <a:r>
              <a:rPr lang="en-US" altLang="zh-CN" sz="1400" spc="260" dirty="0" err="1">
                <a:solidFill>
                  <a:srgbClr val="D5D5D5"/>
                </a:solidFill>
                <a:latin typeface="Calibri Light" panose="020F0302020204030204" pitchFamily="34" charset="0"/>
                <a:ea typeface="Roboto Th" pitchFamily="2" charset="0"/>
              </a:rPr>
              <a:t>Templete</a:t>
            </a:r>
            <a:r>
              <a:rPr lang="en-US" altLang="zh-CN" sz="1400" spc="260" dirty="0">
                <a:solidFill>
                  <a:srgbClr val="D5D5D5"/>
                </a:solidFill>
                <a:latin typeface="Calibri Light" panose="020F0302020204030204" pitchFamily="34" charset="0"/>
                <a:ea typeface="Roboto Th" pitchFamily="2" charset="0"/>
              </a:rPr>
              <a:t> For </a:t>
            </a:r>
            <a:r>
              <a:rPr lang="en-US" altLang="zh-CN" sz="1400" spc="260" dirty="0" err="1">
                <a:solidFill>
                  <a:srgbClr val="D5D5D5"/>
                </a:solidFill>
                <a:latin typeface="Calibri Light" panose="020F0302020204030204" pitchFamily="34" charset="0"/>
                <a:ea typeface="Roboto Th" pitchFamily="2" charset="0"/>
              </a:rPr>
              <a:t>Powerpoint</a:t>
            </a:r>
            <a:endParaRPr lang="zh-CN" altLang="en-US" sz="1400" spc="260" dirty="0">
              <a:solidFill>
                <a:srgbClr val="D5D5D5"/>
              </a:solidFill>
              <a:latin typeface="Calibri Light" panose="020F0302020204030204" pitchFamily="34" charset="0"/>
              <a:ea typeface="Roboto T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3265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4439816" y="1340768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pc="300" dirty="0" smtClean="0">
                <a:solidFill>
                  <a:schemeClr val="bg1"/>
                </a:solidFill>
              </a:rPr>
              <a:t>CHAPTER TWO</a:t>
            </a:r>
            <a:endParaRPr lang="zh-CN" altLang="en-US" sz="2800" spc="300" dirty="0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447928" y="1772816"/>
            <a:ext cx="43924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spc="130" dirty="0">
                <a:solidFill>
                  <a:srgbClr val="D5D5D5"/>
                </a:solidFill>
                <a:latin typeface="Calibri Light" panose="020F0302020204030204" pitchFamily="34" charset="0"/>
                <a:ea typeface="Roboto Th" pitchFamily="2" charset="0"/>
              </a:rPr>
              <a:t>You can add  explanation here</a:t>
            </a:r>
            <a:endParaRPr lang="zh-CN" altLang="en-US" sz="1400" spc="130" dirty="0">
              <a:solidFill>
                <a:srgbClr val="D5D5D5"/>
              </a:solidFill>
              <a:latin typeface="Calibri Light" panose="020F0302020204030204" pitchFamily="34" charset="0"/>
              <a:ea typeface="Roboto Th" pitchFamily="2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375920" y="2420888"/>
            <a:ext cx="4464496" cy="20930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Remember, if you ever need a helping </a:t>
            </a:r>
            <a:r>
              <a:rPr lang="en-US" altLang="zh-CN" sz="1100" spc="130" dirty="0" err="1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hand,you'll</a:t>
            </a:r>
            <a:r>
              <a:rPr lang="en-US" altLang="zh-CN" sz="11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 find them at the end of each of your </a:t>
            </a:r>
            <a:r>
              <a:rPr lang="en-US" altLang="zh-CN" sz="1100" spc="130" dirty="0" err="1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arms.As</a:t>
            </a:r>
            <a:r>
              <a:rPr lang="en-US" altLang="zh-CN" sz="11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 you grow </a:t>
            </a:r>
            <a:r>
              <a:rPr lang="en-US" altLang="zh-CN" sz="1100" spc="130" dirty="0" err="1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older,you</a:t>
            </a:r>
            <a:r>
              <a:rPr lang="en-US" altLang="zh-CN" sz="11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 will discover that you have two </a:t>
            </a:r>
            <a:r>
              <a:rPr lang="en-US" altLang="zh-CN" sz="1100" spc="130" dirty="0" err="1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hands,one</a:t>
            </a:r>
            <a:r>
              <a:rPr lang="en-US" altLang="zh-CN" sz="11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 for helping </a:t>
            </a:r>
            <a:r>
              <a:rPr lang="en-US" altLang="zh-CN" sz="1100" spc="130" dirty="0" err="1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yourself,the</a:t>
            </a:r>
            <a:r>
              <a:rPr lang="en-US" altLang="zh-CN" sz="11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 other for helping others.</a:t>
            </a:r>
          </a:p>
          <a:p>
            <a:pPr>
              <a:lnSpc>
                <a:spcPct val="150000"/>
              </a:lnSpc>
            </a:pPr>
            <a:endParaRPr lang="en-US" altLang="zh-CN" sz="1100" spc="130" dirty="0">
              <a:solidFill>
                <a:schemeClr val="bg1"/>
              </a:solidFill>
              <a:latin typeface="Kozuka Gothic Pr6N EL" panose="020B0200000000000000" pitchFamily="34" charset="-128"/>
              <a:ea typeface="Kozuka Gothic Pr6N EL" panose="020B0200000000000000" pitchFamily="34" charset="-128"/>
            </a:endParaRPr>
          </a:p>
          <a:p>
            <a:pPr>
              <a:lnSpc>
                <a:spcPct val="150000"/>
              </a:lnSpc>
            </a:pPr>
            <a:r>
              <a:rPr lang="en-US" altLang="zh-CN" sz="1100" spc="130" dirty="0" err="1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People,even</a:t>
            </a:r>
            <a:r>
              <a:rPr lang="en-US" altLang="zh-CN" sz="11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 more than </a:t>
            </a:r>
            <a:r>
              <a:rPr lang="en-US" altLang="zh-CN" sz="1100" spc="130" dirty="0" err="1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things,have</a:t>
            </a:r>
            <a:r>
              <a:rPr lang="en-US" altLang="zh-CN" sz="11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 to be </a:t>
            </a:r>
            <a:r>
              <a:rPr lang="en-US" altLang="zh-CN" sz="1100" spc="130" dirty="0" err="1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restored,revived,reclaimed</a:t>
            </a:r>
            <a:r>
              <a:rPr lang="en-US" altLang="zh-CN" sz="11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 and redeemed; never throw out anyone.</a:t>
            </a:r>
            <a:endParaRPr lang="zh-CN" altLang="en-US" sz="1100" spc="130" dirty="0">
              <a:solidFill>
                <a:schemeClr val="bg1"/>
              </a:solidFill>
              <a:latin typeface="Kozuka Gothic Pr6N EL" panose="020B0200000000000000" pitchFamily="34" charset="-128"/>
              <a:ea typeface="Kozuka Gothic Pr6N EL" panose="020B02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590998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0" y="3178629"/>
            <a:ext cx="12192000" cy="2958210"/>
          </a:xfrm>
          <a:prstGeom prst="rect">
            <a:avLst/>
          </a:prstGeom>
          <a:solidFill>
            <a:schemeClr val="bg1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3" name="Chart 21"/>
          <p:cNvGraphicFramePr/>
          <p:nvPr>
            <p:extLst>
              <p:ext uri="{D42A27DB-BD31-4B8C-83A1-F6EECF244321}">
                <p14:modId xmlns:p14="http://schemas.microsoft.com/office/powerpoint/2010/main" val="2379196711"/>
              </p:ext>
            </p:extLst>
          </p:nvPr>
        </p:nvGraphicFramePr>
        <p:xfrm>
          <a:off x="1559496" y="3314576"/>
          <a:ext cx="10187271" cy="27804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TextBox 169"/>
          <p:cNvSpPr txBox="1"/>
          <p:nvPr/>
        </p:nvSpPr>
        <p:spPr>
          <a:xfrm>
            <a:off x="1559496" y="1052736"/>
            <a:ext cx="10112225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d-ID" sz="1100" spc="130" dirty="0">
                <a:solidFill>
                  <a:schemeClr val="bg1">
                    <a:lumMod val="95000"/>
                  </a:schemeClr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Suitable for all categories business and personal </a:t>
            </a:r>
            <a:r>
              <a:rPr lang="id-ID" sz="1100" spc="130" dirty="0" smtClean="0">
                <a:solidFill>
                  <a:schemeClr val="bg1">
                    <a:lumMod val="95000"/>
                  </a:schemeClr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presentation</a:t>
            </a:r>
            <a:r>
              <a:rPr lang="en-US" sz="1100" spc="130" dirty="0" smtClean="0">
                <a:solidFill>
                  <a:schemeClr val="bg1">
                    <a:lumMod val="95000"/>
                  </a:schemeClr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.</a:t>
            </a:r>
            <a:endParaRPr lang="en-US" sz="1100" spc="130" dirty="0">
              <a:solidFill>
                <a:schemeClr val="bg1">
                  <a:lumMod val="95000"/>
                </a:schemeClr>
              </a:solidFill>
              <a:latin typeface="Kozuka Gothic Pr6N EL" panose="020B0200000000000000" pitchFamily="34" charset="-128"/>
              <a:ea typeface="Kozuka Gothic Pr6N EL" panose="020B0200000000000000" pitchFamily="34" charset="-128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-92372" y="763032"/>
            <a:ext cx="49685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Aparajita" panose="020B0604020202020204" pitchFamily="34" charset="0"/>
                <a:cs typeface="Aparajita" panose="020B0604020202020204" pitchFamily="34" charset="0"/>
              </a:rPr>
              <a:t>Broken line Chart</a:t>
            </a:r>
            <a:endParaRPr lang="zh-CN" altLang="en-US" sz="2000" dirty="0">
              <a:solidFill>
                <a:schemeClr val="bg1"/>
              </a:solidFill>
              <a:latin typeface="Aparajita" panose="020B0604020202020204" pitchFamily="34" charset="0"/>
              <a:cs typeface="Aparajita" panose="020B0604020202020204" pitchFamily="34" charset="0"/>
            </a:endParaRPr>
          </a:p>
        </p:txBody>
      </p:sp>
      <p:sp>
        <p:nvSpPr>
          <p:cNvPr id="12" name="等腰三角形 11"/>
          <p:cNvSpPr/>
          <p:nvPr/>
        </p:nvSpPr>
        <p:spPr>
          <a:xfrm rot="5400000">
            <a:off x="1490596" y="888982"/>
            <a:ext cx="137800" cy="118794"/>
          </a:xfrm>
          <a:prstGeom prst="triangl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9574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Chart bld="series"/>
        </p:bldSub>
      </p:bldGraphic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-6348" y="3708400"/>
            <a:ext cx="12192000" cy="2575396"/>
          </a:xfrm>
          <a:prstGeom prst="rect">
            <a:avLst/>
          </a:prstGeom>
          <a:solidFill>
            <a:schemeClr val="bg1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169"/>
          <p:cNvSpPr txBox="1"/>
          <p:nvPr/>
        </p:nvSpPr>
        <p:spPr>
          <a:xfrm>
            <a:off x="1559496" y="1052736"/>
            <a:ext cx="10112225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d-ID" sz="1100" spc="130" dirty="0">
                <a:solidFill>
                  <a:schemeClr val="bg1">
                    <a:lumMod val="95000"/>
                  </a:schemeClr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Suitable for all categories business and personal </a:t>
            </a:r>
            <a:r>
              <a:rPr lang="id-ID" sz="1100" spc="130" dirty="0" smtClean="0">
                <a:solidFill>
                  <a:schemeClr val="bg1">
                    <a:lumMod val="95000"/>
                  </a:schemeClr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presentation</a:t>
            </a:r>
            <a:r>
              <a:rPr lang="en-US" sz="1100" spc="130" dirty="0" smtClean="0">
                <a:solidFill>
                  <a:schemeClr val="bg1">
                    <a:lumMod val="95000"/>
                  </a:schemeClr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.</a:t>
            </a:r>
            <a:endParaRPr lang="en-US" sz="1100" spc="130" dirty="0">
              <a:solidFill>
                <a:schemeClr val="bg1">
                  <a:lumMod val="95000"/>
                </a:schemeClr>
              </a:solidFill>
              <a:latin typeface="Kozuka Gothic Pr6N EL" panose="020B0200000000000000" pitchFamily="34" charset="-128"/>
              <a:ea typeface="Kozuka Gothic Pr6N EL" panose="020B0200000000000000" pitchFamily="34" charset="-128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-397172" y="763032"/>
            <a:ext cx="49685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Aparajita" panose="020B0604020202020204" pitchFamily="34" charset="0"/>
                <a:cs typeface="Aparajita" panose="020B0604020202020204" pitchFamily="34" charset="0"/>
              </a:rPr>
              <a:t>Bar Chart</a:t>
            </a:r>
            <a:endParaRPr lang="zh-CN" altLang="en-US" sz="2000" dirty="0">
              <a:solidFill>
                <a:schemeClr val="bg1"/>
              </a:solidFill>
              <a:latin typeface="Aparajita" panose="020B0604020202020204" pitchFamily="34" charset="0"/>
              <a:cs typeface="Aparajita" panose="020B0604020202020204" pitchFamily="34" charset="0"/>
            </a:endParaRPr>
          </a:p>
        </p:txBody>
      </p:sp>
      <p:sp>
        <p:nvSpPr>
          <p:cNvPr id="12" name="等腰三角形 11"/>
          <p:cNvSpPr/>
          <p:nvPr/>
        </p:nvSpPr>
        <p:spPr>
          <a:xfrm rot="5400000">
            <a:off x="1490596" y="888982"/>
            <a:ext cx="137800" cy="118794"/>
          </a:xfrm>
          <a:prstGeom prst="triangl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9" name="Chart 137"/>
          <p:cNvGraphicFramePr/>
          <p:nvPr>
            <p:extLst>
              <p:ext uri="{D42A27DB-BD31-4B8C-83A1-F6EECF244321}">
                <p14:modId xmlns:p14="http://schemas.microsoft.com/office/powerpoint/2010/main" val="3513895730"/>
              </p:ext>
            </p:extLst>
          </p:nvPr>
        </p:nvGraphicFramePr>
        <p:xfrm>
          <a:off x="1501321" y="3962400"/>
          <a:ext cx="10690679" cy="19985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0326203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169"/>
          <p:cNvSpPr txBox="1"/>
          <p:nvPr/>
        </p:nvSpPr>
        <p:spPr>
          <a:xfrm>
            <a:off x="1559496" y="1052736"/>
            <a:ext cx="10112225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d-ID" sz="1100" spc="130" dirty="0">
                <a:solidFill>
                  <a:schemeClr val="bg1">
                    <a:lumMod val="95000"/>
                  </a:schemeClr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Suitable for all categories business and personal </a:t>
            </a:r>
            <a:r>
              <a:rPr lang="id-ID" sz="1100" spc="130" dirty="0" smtClean="0">
                <a:solidFill>
                  <a:schemeClr val="bg1">
                    <a:lumMod val="95000"/>
                  </a:schemeClr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presentation</a:t>
            </a:r>
            <a:r>
              <a:rPr lang="en-US" sz="1100" spc="130" dirty="0" smtClean="0">
                <a:solidFill>
                  <a:schemeClr val="bg1">
                    <a:lumMod val="95000"/>
                  </a:schemeClr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.</a:t>
            </a:r>
            <a:endParaRPr lang="en-US" sz="1100" spc="130" dirty="0">
              <a:solidFill>
                <a:schemeClr val="bg1">
                  <a:lumMod val="95000"/>
                </a:schemeClr>
              </a:solidFill>
              <a:latin typeface="Kozuka Gothic Pr6N EL" panose="020B0200000000000000" pitchFamily="34" charset="-128"/>
              <a:ea typeface="Kozuka Gothic Pr6N EL" panose="020B0200000000000000" pitchFamily="34" charset="-128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-397172" y="763032"/>
            <a:ext cx="49685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Aparajita" panose="020B0604020202020204" pitchFamily="34" charset="0"/>
                <a:cs typeface="Aparajita" panose="020B0604020202020204" pitchFamily="34" charset="0"/>
              </a:rPr>
              <a:t>Area Chart</a:t>
            </a:r>
            <a:endParaRPr lang="zh-CN" altLang="en-US" sz="2000" dirty="0">
              <a:solidFill>
                <a:schemeClr val="bg1"/>
              </a:solidFill>
              <a:latin typeface="Aparajita" panose="020B0604020202020204" pitchFamily="34" charset="0"/>
              <a:cs typeface="Aparajita" panose="020B0604020202020204" pitchFamily="34" charset="0"/>
            </a:endParaRPr>
          </a:p>
        </p:txBody>
      </p:sp>
      <p:sp>
        <p:nvSpPr>
          <p:cNvPr id="12" name="等腰三角形 11"/>
          <p:cNvSpPr/>
          <p:nvPr/>
        </p:nvSpPr>
        <p:spPr>
          <a:xfrm rot="5400000">
            <a:off x="1490596" y="888982"/>
            <a:ext cx="137800" cy="118794"/>
          </a:xfrm>
          <a:prstGeom prst="triangl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Isosceles Triangle 23"/>
          <p:cNvSpPr/>
          <p:nvPr/>
        </p:nvSpPr>
        <p:spPr>
          <a:xfrm flipH="1">
            <a:off x="4827948" y="3429000"/>
            <a:ext cx="2948014" cy="2624631"/>
          </a:xfrm>
          <a:prstGeom prst="triangle">
            <a:avLst/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Isosceles Triangle 24"/>
          <p:cNvSpPr/>
          <p:nvPr/>
        </p:nvSpPr>
        <p:spPr>
          <a:xfrm flipH="1">
            <a:off x="3535551" y="4530129"/>
            <a:ext cx="2708702" cy="1523502"/>
          </a:xfrm>
          <a:prstGeom prst="triangle">
            <a:avLst>
              <a:gd name="adj" fmla="val 50210"/>
            </a:avLst>
          </a:prstGeom>
          <a:solidFill>
            <a:srgbClr val="3E6B82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3E6B82"/>
              </a:solidFill>
            </a:endParaRPr>
          </a:p>
        </p:txBody>
      </p:sp>
      <p:sp>
        <p:nvSpPr>
          <p:cNvPr id="13" name="Isosceles Triangle 25"/>
          <p:cNvSpPr/>
          <p:nvPr/>
        </p:nvSpPr>
        <p:spPr>
          <a:xfrm flipH="1">
            <a:off x="8919944" y="5214331"/>
            <a:ext cx="2432751" cy="839300"/>
          </a:xfrm>
          <a:prstGeom prst="triangle">
            <a:avLst>
              <a:gd name="adj" fmla="val 50210"/>
            </a:avLst>
          </a:prstGeom>
          <a:solidFill>
            <a:srgbClr val="3E6B82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3E6B82"/>
              </a:solidFill>
            </a:endParaRPr>
          </a:p>
        </p:txBody>
      </p:sp>
      <p:sp>
        <p:nvSpPr>
          <p:cNvPr id="14" name="Isosceles Triangle 26"/>
          <p:cNvSpPr/>
          <p:nvPr/>
        </p:nvSpPr>
        <p:spPr>
          <a:xfrm flipH="1">
            <a:off x="6389940" y="4126368"/>
            <a:ext cx="2432751" cy="1927263"/>
          </a:xfrm>
          <a:prstGeom prst="triangle">
            <a:avLst>
              <a:gd name="adj" fmla="val 46305"/>
            </a:avLst>
          </a:prstGeom>
          <a:solidFill>
            <a:srgbClr val="3E6B82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3E6B82"/>
              </a:solidFill>
            </a:endParaRPr>
          </a:p>
        </p:txBody>
      </p:sp>
      <p:sp>
        <p:nvSpPr>
          <p:cNvPr id="15" name="Isosceles Triangle 27"/>
          <p:cNvSpPr/>
          <p:nvPr/>
        </p:nvSpPr>
        <p:spPr>
          <a:xfrm flipH="1">
            <a:off x="1334605" y="5214331"/>
            <a:ext cx="2432751" cy="839300"/>
          </a:xfrm>
          <a:prstGeom prst="triangle">
            <a:avLst>
              <a:gd name="adj" fmla="val 50210"/>
            </a:avLst>
          </a:prstGeom>
          <a:solidFill>
            <a:srgbClr val="3E6B82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3E6B82"/>
              </a:solidFill>
            </a:endParaRPr>
          </a:p>
        </p:txBody>
      </p:sp>
      <p:sp>
        <p:nvSpPr>
          <p:cNvPr id="16" name="Isosceles Triangle 28"/>
          <p:cNvSpPr/>
          <p:nvPr/>
        </p:nvSpPr>
        <p:spPr>
          <a:xfrm flipH="1">
            <a:off x="2526656" y="4126369"/>
            <a:ext cx="2287964" cy="1942240"/>
          </a:xfrm>
          <a:prstGeom prst="triangle">
            <a:avLst>
              <a:gd name="adj" fmla="val 37543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Isosceles Triangle 30"/>
          <p:cNvSpPr/>
          <p:nvPr/>
        </p:nvSpPr>
        <p:spPr>
          <a:xfrm flipH="1">
            <a:off x="7775962" y="4791386"/>
            <a:ext cx="2287964" cy="1262245"/>
          </a:xfrm>
          <a:prstGeom prst="triangle">
            <a:avLst>
              <a:gd name="adj" fmla="val 57267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6083301" y="2901190"/>
            <a:ext cx="426066" cy="426066"/>
            <a:chOff x="1974659" y="2170940"/>
            <a:chExt cx="426066" cy="426066"/>
          </a:xfrm>
        </p:grpSpPr>
        <p:sp>
          <p:nvSpPr>
            <p:cNvPr id="19" name="椭圆 18"/>
            <p:cNvSpPr/>
            <p:nvPr/>
          </p:nvSpPr>
          <p:spPr>
            <a:xfrm>
              <a:off x="1974659" y="2170940"/>
              <a:ext cx="426066" cy="426066"/>
            </a:xfrm>
            <a:prstGeom prst="ellipse">
              <a:avLst/>
            </a:prstGeom>
            <a:solidFill>
              <a:schemeClr val="bg1">
                <a:alpha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012543" y="2193393"/>
              <a:ext cx="32573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Roboto Th" pitchFamily="2" charset="0"/>
                  <a:ea typeface="Roboto Th" pitchFamily="2" charset="0"/>
                </a:rPr>
                <a:t>6</a:t>
              </a:r>
              <a:endParaRPr lang="zh-CN" altLang="en-US" sz="2000" dirty="0">
                <a:solidFill>
                  <a:schemeClr val="bg1"/>
                </a:solidFill>
                <a:latin typeface="Roboto Th" pitchFamily="2" charset="0"/>
                <a:ea typeface="Roboto Th" pitchFamily="2" charset="0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7477126" y="3650490"/>
            <a:ext cx="426066" cy="428913"/>
            <a:chOff x="1974659" y="2170940"/>
            <a:chExt cx="426066" cy="428913"/>
          </a:xfrm>
        </p:grpSpPr>
        <p:sp>
          <p:nvSpPr>
            <p:cNvPr id="22" name="椭圆 21"/>
            <p:cNvSpPr/>
            <p:nvPr/>
          </p:nvSpPr>
          <p:spPr>
            <a:xfrm>
              <a:off x="1974659" y="2170940"/>
              <a:ext cx="426066" cy="426066"/>
            </a:xfrm>
            <a:prstGeom prst="ellipse">
              <a:avLst/>
            </a:prstGeom>
            <a:solidFill>
              <a:schemeClr val="bg1">
                <a:alpha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2025243" y="2199743"/>
              <a:ext cx="32573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Roboto Th" pitchFamily="2" charset="0"/>
                  <a:ea typeface="Roboto Th" pitchFamily="2" charset="0"/>
                </a:rPr>
                <a:t>7</a:t>
              </a:r>
              <a:endParaRPr lang="zh-CN" altLang="en-US" sz="2000" dirty="0">
                <a:solidFill>
                  <a:schemeClr val="bg1"/>
                </a:solidFill>
                <a:latin typeface="Roboto Th" pitchFamily="2" charset="0"/>
                <a:ea typeface="Roboto Th" pitchFamily="2" charset="0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543926" y="4301365"/>
            <a:ext cx="426066" cy="426066"/>
            <a:chOff x="1974659" y="2170940"/>
            <a:chExt cx="426066" cy="426066"/>
          </a:xfrm>
        </p:grpSpPr>
        <p:sp>
          <p:nvSpPr>
            <p:cNvPr id="25" name="椭圆 24"/>
            <p:cNvSpPr/>
            <p:nvPr/>
          </p:nvSpPr>
          <p:spPr>
            <a:xfrm>
              <a:off x="1974659" y="2170940"/>
              <a:ext cx="426066" cy="426066"/>
            </a:xfrm>
            <a:prstGeom prst="ellipse">
              <a:avLst/>
            </a:prstGeom>
            <a:solidFill>
              <a:schemeClr val="bg1">
                <a:alpha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2028418" y="2183868"/>
              <a:ext cx="32573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Roboto Th" pitchFamily="2" charset="0"/>
                  <a:ea typeface="Roboto Th" pitchFamily="2" charset="0"/>
                </a:rPr>
                <a:t>8</a:t>
              </a:r>
              <a:endParaRPr lang="zh-CN" altLang="en-US" sz="2000" dirty="0">
                <a:solidFill>
                  <a:schemeClr val="bg1"/>
                </a:solidFill>
                <a:latin typeface="Roboto Th" pitchFamily="2" charset="0"/>
                <a:ea typeface="Roboto Th" pitchFamily="2" charset="0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9918701" y="4701415"/>
            <a:ext cx="426066" cy="426066"/>
            <a:chOff x="1974659" y="2170940"/>
            <a:chExt cx="426066" cy="426066"/>
          </a:xfrm>
        </p:grpSpPr>
        <p:sp>
          <p:nvSpPr>
            <p:cNvPr id="28" name="椭圆 27"/>
            <p:cNvSpPr/>
            <p:nvPr/>
          </p:nvSpPr>
          <p:spPr>
            <a:xfrm>
              <a:off x="1974659" y="2170940"/>
              <a:ext cx="426066" cy="426066"/>
            </a:xfrm>
            <a:prstGeom prst="ellipse">
              <a:avLst/>
            </a:prstGeom>
            <a:solidFill>
              <a:schemeClr val="bg1">
                <a:alpha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2023656" y="2187043"/>
              <a:ext cx="32573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Roboto Th" pitchFamily="2" charset="0"/>
                  <a:ea typeface="Roboto Th" pitchFamily="2" charset="0"/>
                </a:rPr>
                <a:t>9</a:t>
              </a:r>
              <a:endParaRPr lang="zh-CN" altLang="en-US" sz="2000" dirty="0">
                <a:solidFill>
                  <a:schemeClr val="bg1"/>
                </a:solidFill>
                <a:latin typeface="Roboto Th" pitchFamily="2" charset="0"/>
                <a:ea typeface="Roboto Th" pitchFamily="2" charset="0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676776" y="4018790"/>
            <a:ext cx="426066" cy="426066"/>
            <a:chOff x="1974659" y="2170940"/>
            <a:chExt cx="426066" cy="426066"/>
          </a:xfrm>
        </p:grpSpPr>
        <p:sp>
          <p:nvSpPr>
            <p:cNvPr id="31" name="椭圆 30"/>
            <p:cNvSpPr/>
            <p:nvPr/>
          </p:nvSpPr>
          <p:spPr>
            <a:xfrm>
              <a:off x="1974659" y="2170940"/>
              <a:ext cx="426066" cy="426066"/>
            </a:xfrm>
            <a:prstGeom prst="ellipse">
              <a:avLst/>
            </a:prstGeom>
            <a:solidFill>
              <a:schemeClr val="bg1">
                <a:alpha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2022068" y="2190218"/>
              <a:ext cx="32573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Roboto Th" pitchFamily="2" charset="0"/>
                  <a:ea typeface="Roboto Th" pitchFamily="2" charset="0"/>
                </a:rPr>
                <a:t>3</a:t>
              </a:r>
              <a:endParaRPr lang="zh-CN" altLang="en-US" sz="2000" dirty="0">
                <a:solidFill>
                  <a:schemeClr val="bg1"/>
                </a:solidFill>
                <a:latin typeface="Roboto Th" pitchFamily="2" charset="0"/>
                <a:ea typeface="Roboto Th" pitchFamily="2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736976" y="3634615"/>
            <a:ext cx="426066" cy="426066"/>
            <a:chOff x="1974659" y="2170940"/>
            <a:chExt cx="426066" cy="426066"/>
          </a:xfrm>
        </p:grpSpPr>
        <p:sp>
          <p:nvSpPr>
            <p:cNvPr id="34" name="椭圆 33"/>
            <p:cNvSpPr/>
            <p:nvPr/>
          </p:nvSpPr>
          <p:spPr>
            <a:xfrm>
              <a:off x="1974659" y="2170940"/>
              <a:ext cx="426066" cy="426066"/>
            </a:xfrm>
            <a:prstGeom prst="ellipse">
              <a:avLst/>
            </a:prstGeom>
            <a:solidFill>
              <a:schemeClr val="bg1">
                <a:alpha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2015718" y="2183868"/>
              <a:ext cx="32573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Roboto Th" pitchFamily="2" charset="0"/>
                  <a:ea typeface="Roboto Th" pitchFamily="2" charset="0"/>
                </a:rPr>
                <a:t>2</a:t>
              </a:r>
              <a:endParaRPr lang="zh-CN" altLang="en-US" sz="2000" dirty="0">
                <a:solidFill>
                  <a:schemeClr val="bg1"/>
                </a:solidFill>
                <a:latin typeface="Roboto Th" pitchFamily="2" charset="0"/>
                <a:ea typeface="Roboto Th" pitchFamily="2" charset="0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2324101" y="4717290"/>
            <a:ext cx="426066" cy="426066"/>
            <a:chOff x="1974659" y="2170940"/>
            <a:chExt cx="426066" cy="426066"/>
          </a:xfrm>
        </p:grpSpPr>
        <p:sp>
          <p:nvSpPr>
            <p:cNvPr id="37" name="椭圆 36"/>
            <p:cNvSpPr/>
            <p:nvPr/>
          </p:nvSpPr>
          <p:spPr>
            <a:xfrm>
              <a:off x="1974659" y="2170940"/>
              <a:ext cx="426066" cy="426066"/>
            </a:xfrm>
            <a:prstGeom prst="ellipse">
              <a:avLst/>
            </a:prstGeom>
            <a:solidFill>
              <a:schemeClr val="bg1">
                <a:alpha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2018893" y="2193393"/>
              <a:ext cx="32573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Roboto Th" pitchFamily="2" charset="0"/>
                  <a:ea typeface="Roboto Th" pitchFamily="2" charset="0"/>
                </a:rPr>
                <a:t>1</a:t>
              </a:r>
              <a:endParaRPr lang="zh-CN" altLang="en-US" sz="2000" dirty="0">
                <a:solidFill>
                  <a:schemeClr val="bg1"/>
                </a:solidFill>
                <a:latin typeface="Roboto Th" pitchFamily="2" charset="0"/>
                <a:ea typeface="Roboto Th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642199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169"/>
          <p:cNvSpPr txBox="1"/>
          <p:nvPr/>
        </p:nvSpPr>
        <p:spPr>
          <a:xfrm>
            <a:off x="1559496" y="1052736"/>
            <a:ext cx="10112225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d-ID" sz="1100" spc="130" dirty="0">
                <a:solidFill>
                  <a:schemeClr val="bg1">
                    <a:lumMod val="95000"/>
                  </a:schemeClr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Suitable for all categories business and personal </a:t>
            </a:r>
            <a:r>
              <a:rPr lang="id-ID" sz="1100" spc="130" dirty="0" smtClean="0">
                <a:solidFill>
                  <a:schemeClr val="bg1">
                    <a:lumMod val="95000"/>
                  </a:schemeClr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presentation</a:t>
            </a:r>
            <a:r>
              <a:rPr lang="en-US" sz="1100" spc="130" dirty="0" smtClean="0">
                <a:solidFill>
                  <a:schemeClr val="bg1">
                    <a:lumMod val="95000"/>
                  </a:schemeClr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.</a:t>
            </a:r>
            <a:endParaRPr lang="en-US" sz="1100" spc="130" dirty="0">
              <a:solidFill>
                <a:schemeClr val="bg1">
                  <a:lumMod val="95000"/>
                </a:schemeClr>
              </a:solidFill>
              <a:latin typeface="Kozuka Gothic Pr6N EL" panose="020B0200000000000000" pitchFamily="34" charset="-128"/>
              <a:ea typeface="Kozuka Gothic Pr6N EL" panose="020B0200000000000000" pitchFamily="34" charset="-128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-397172" y="763032"/>
            <a:ext cx="49685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  <a:latin typeface="Aparajita" panose="020B0604020202020204" pitchFamily="34" charset="0"/>
                <a:cs typeface="Aparajita" panose="020B0604020202020204" pitchFamily="34" charset="0"/>
              </a:rPr>
              <a:t>Area </a:t>
            </a:r>
            <a:r>
              <a:rPr lang="en-US" altLang="zh-CN" sz="2000" dirty="0" smtClean="0">
                <a:solidFill>
                  <a:schemeClr val="bg1"/>
                </a:solidFill>
                <a:latin typeface="Aparajita" panose="020B0604020202020204" pitchFamily="34" charset="0"/>
                <a:cs typeface="Aparajita" panose="020B0604020202020204" pitchFamily="34" charset="0"/>
              </a:rPr>
              <a:t>Chart</a:t>
            </a:r>
            <a:endParaRPr lang="zh-CN" altLang="en-US" sz="2000" dirty="0">
              <a:solidFill>
                <a:schemeClr val="bg1"/>
              </a:solidFill>
              <a:latin typeface="Aparajita" panose="020B0604020202020204" pitchFamily="34" charset="0"/>
              <a:cs typeface="Aparajita" panose="020B0604020202020204" pitchFamily="34" charset="0"/>
            </a:endParaRPr>
          </a:p>
        </p:txBody>
      </p:sp>
      <p:sp>
        <p:nvSpPr>
          <p:cNvPr id="12" name="等腰三角形 11"/>
          <p:cNvSpPr/>
          <p:nvPr/>
        </p:nvSpPr>
        <p:spPr>
          <a:xfrm rot="5400000">
            <a:off x="1490596" y="888982"/>
            <a:ext cx="137800" cy="118794"/>
          </a:xfrm>
          <a:prstGeom prst="triangl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18" name="Chart 137"/>
          <p:cNvGraphicFramePr/>
          <p:nvPr>
            <p:extLst>
              <p:ext uri="{D42A27DB-BD31-4B8C-83A1-F6EECF244321}">
                <p14:modId xmlns:p14="http://schemas.microsoft.com/office/powerpoint/2010/main" val="802714342"/>
              </p:ext>
            </p:extLst>
          </p:nvPr>
        </p:nvGraphicFramePr>
        <p:xfrm>
          <a:off x="1276688" y="3140093"/>
          <a:ext cx="10109564" cy="28888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4023198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8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8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8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8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8" grpId="0">
        <p:bldSub>
          <a:bldChart bld="category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4649366" y="1340768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pc="300" dirty="0" smtClean="0">
                <a:solidFill>
                  <a:schemeClr val="bg1"/>
                </a:solidFill>
              </a:rPr>
              <a:t>CHAPTER THREE</a:t>
            </a:r>
            <a:endParaRPr lang="zh-CN" altLang="en-US" sz="2800" spc="300" dirty="0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447928" y="1772816"/>
            <a:ext cx="43924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spc="260" dirty="0">
                <a:solidFill>
                  <a:srgbClr val="D5D5D5"/>
                </a:solidFill>
                <a:latin typeface="Calibri Light" panose="020F0302020204030204" pitchFamily="34" charset="0"/>
                <a:ea typeface="Roboto Th" pitchFamily="2" charset="0"/>
              </a:rPr>
              <a:t>You can add  explanation here</a:t>
            </a:r>
            <a:endParaRPr lang="zh-CN" altLang="en-US" sz="1400" spc="260" dirty="0">
              <a:solidFill>
                <a:srgbClr val="D5D5D5"/>
              </a:solidFill>
              <a:latin typeface="Calibri Light" panose="020F0302020204030204" pitchFamily="34" charset="0"/>
              <a:ea typeface="Roboto Th" pitchFamily="2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375920" y="2420888"/>
            <a:ext cx="4464496" cy="20930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Remember, if you ever need a helping </a:t>
            </a:r>
            <a:r>
              <a:rPr lang="en-US" altLang="zh-CN" sz="1100" spc="130" dirty="0" err="1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hand,you'll</a:t>
            </a:r>
            <a:r>
              <a:rPr lang="en-US" altLang="zh-CN" sz="11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 find them at the end of each of your </a:t>
            </a:r>
            <a:r>
              <a:rPr lang="en-US" altLang="zh-CN" sz="1100" spc="130" dirty="0" err="1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arms.As</a:t>
            </a:r>
            <a:r>
              <a:rPr lang="en-US" altLang="zh-CN" sz="11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 you grow </a:t>
            </a:r>
            <a:r>
              <a:rPr lang="en-US" altLang="zh-CN" sz="1100" spc="130" dirty="0" err="1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older,you</a:t>
            </a:r>
            <a:r>
              <a:rPr lang="en-US" altLang="zh-CN" sz="11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 will discover that you have two </a:t>
            </a:r>
            <a:r>
              <a:rPr lang="en-US" altLang="zh-CN" sz="1100" spc="130" dirty="0" err="1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hands,one</a:t>
            </a:r>
            <a:r>
              <a:rPr lang="en-US" altLang="zh-CN" sz="11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 for helping </a:t>
            </a:r>
            <a:r>
              <a:rPr lang="en-US" altLang="zh-CN" sz="1100" spc="130" dirty="0" err="1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yourself,the</a:t>
            </a:r>
            <a:r>
              <a:rPr lang="en-US" altLang="zh-CN" sz="11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 other for helping others.</a:t>
            </a:r>
          </a:p>
          <a:p>
            <a:pPr>
              <a:lnSpc>
                <a:spcPct val="150000"/>
              </a:lnSpc>
            </a:pPr>
            <a:endParaRPr lang="en-US" altLang="zh-CN" sz="1100" spc="130" dirty="0">
              <a:solidFill>
                <a:schemeClr val="bg1"/>
              </a:solidFill>
              <a:latin typeface="Kozuka Gothic Pr6N EL" panose="020B0200000000000000" pitchFamily="34" charset="-128"/>
              <a:ea typeface="Kozuka Gothic Pr6N EL" panose="020B0200000000000000" pitchFamily="34" charset="-128"/>
            </a:endParaRPr>
          </a:p>
          <a:p>
            <a:pPr>
              <a:lnSpc>
                <a:spcPct val="150000"/>
              </a:lnSpc>
            </a:pPr>
            <a:r>
              <a:rPr lang="en-US" altLang="zh-CN" sz="1100" spc="130" dirty="0" err="1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People,even</a:t>
            </a:r>
            <a:r>
              <a:rPr lang="en-US" altLang="zh-CN" sz="11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 more than </a:t>
            </a:r>
            <a:r>
              <a:rPr lang="en-US" altLang="zh-CN" sz="1100" spc="130" dirty="0" err="1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things,have</a:t>
            </a:r>
            <a:r>
              <a:rPr lang="en-US" altLang="zh-CN" sz="11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 to be </a:t>
            </a:r>
            <a:r>
              <a:rPr lang="en-US" altLang="zh-CN" sz="1100" spc="130" dirty="0" err="1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restored,revived,reclaimed</a:t>
            </a:r>
            <a:r>
              <a:rPr lang="en-US" altLang="zh-CN" sz="11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 and redeemed; never throw out anyone.</a:t>
            </a:r>
            <a:endParaRPr lang="zh-CN" altLang="en-US" sz="1100" spc="130" dirty="0">
              <a:solidFill>
                <a:schemeClr val="bg1"/>
              </a:solidFill>
              <a:latin typeface="Kozuka Gothic Pr6N EL" panose="020B0200000000000000" pitchFamily="34" charset="-128"/>
              <a:ea typeface="Kozuka Gothic Pr6N EL" panose="020B02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0926475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8534400" y="-190500"/>
            <a:ext cx="2927352" cy="7239000"/>
          </a:xfrm>
          <a:prstGeom prst="rect">
            <a:avLst/>
          </a:prstGeom>
          <a:solidFill>
            <a:schemeClr val="bg1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858250" y="2344688"/>
            <a:ext cx="2571750" cy="364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Remember, if you ever need a helping </a:t>
            </a:r>
            <a:r>
              <a:rPr lang="en-US" altLang="zh-CN" sz="1100" spc="130" dirty="0" err="1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hand,you'll</a:t>
            </a:r>
            <a:r>
              <a:rPr lang="en-US" altLang="zh-CN" sz="11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 find them at the end of each of your </a:t>
            </a:r>
            <a:r>
              <a:rPr lang="en-US" altLang="zh-CN" sz="1100" spc="130" dirty="0" err="1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arms.As</a:t>
            </a:r>
            <a:r>
              <a:rPr lang="en-US" altLang="zh-CN" sz="11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 you grow </a:t>
            </a:r>
            <a:r>
              <a:rPr lang="en-US" altLang="zh-CN" sz="1100" spc="130" dirty="0" err="1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older,you</a:t>
            </a:r>
            <a:r>
              <a:rPr lang="en-US" altLang="zh-CN" sz="11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 will discover that you have two </a:t>
            </a:r>
            <a:r>
              <a:rPr lang="en-US" altLang="zh-CN" sz="1100" spc="130" dirty="0" err="1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hands,one</a:t>
            </a:r>
            <a:r>
              <a:rPr lang="en-US" altLang="zh-CN" sz="11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 for helping </a:t>
            </a:r>
            <a:r>
              <a:rPr lang="en-US" altLang="zh-CN" sz="1100" spc="130" dirty="0" err="1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yourself,the</a:t>
            </a:r>
            <a:r>
              <a:rPr lang="en-US" altLang="zh-CN" sz="11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 other for helping others.</a:t>
            </a:r>
          </a:p>
          <a:p>
            <a:pPr>
              <a:lnSpc>
                <a:spcPct val="150000"/>
              </a:lnSpc>
            </a:pPr>
            <a:endParaRPr lang="en-US" altLang="zh-CN" sz="1100" spc="130" dirty="0">
              <a:solidFill>
                <a:schemeClr val="bg1"/>
              </a:solidFill>
              <a:latin typeface="Kozuka Gothic Pr6N EL" panose="020B0200000000000000" pitchFamily="34" charset="-128"/>
              <a:ea typeface="Kozuka Gothic Pr6N EL" panose="020B0200000000000000" pitchFamily="34" charset="-128"/>
            </a:endParaRPr>
          </a:p>
          <a:p>
            <a:pPr>
              <a:lnSpc>
                <a:spcPct val="150000"/>
              </a:lnSpc>
            </a:pPr>
            <a:r>
              <a:rPr lang="en-US" altLang="zh-CN" sz="1100" spc="130" dirty="0" err="1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People,even</a:t>
            </a:r>
            <a:r>
              <a:rPr lang="en-US" altLang="zh-CN" sz="11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 more than </a:t>
            </a:r>
            <a:r>
              <a:rPr lang="en-US" altLang="zh-CN" sz="1100" spc="130" dirty="0" err="1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things,have</a:t>
            </a:r>
            <a:r>
              <a:rPr lang="en-US" altLang="zh-CN" sz="11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 to be </a:t>
            </a:r>
            <a:r>
              <a:rPr lang="en-US" altLang="zh-CN" sz="1100" spc="130" dirty="0" err="1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restored,revived,reclaimed</a:t>
            </a:r>
            <a:r>
              <a:rPr lang="en-US" altLang="zh-CN" sz="11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 and redeemed; never throw out anyone.</a:t>
            </a:r>
            <a:endParaRPr lang="zh-CN" altLang="en-US" sz="1100" spc="130" dirty="0">
              <a:solidFill>
                <a:schemeClr val="bg1"/>
              </a:solidFill>
              <a:latin typeface="Kozuka Gothic Pr6N EL" panose="020B0200000000000000" pitchFamily="34" charset="-128"/>
              <a:ea typeface="Kozuka Gothic Pr6N EL" panose="020B0200000000000000" pitchFamily="34" charset="-128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544966" y="1074068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pc="300" dirty="0" smtClean="0">
                <a:solidFill>
                  <a:schemeClr val="bg1"/>
                </a:solidFill>
              </a:rPr>
              <a:t>CONTENT</a:t>
            </a:r>
            <a:endParaRPr lang="zh-CN" altLang="en-US" sz="2800" spc="300" dirty="0">
              <a:solidFill>
                <a:schemeClr val="bg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8547100" y="1595664"/>
            <a:ext cx="2914649" cy="172720"/>
          </a:xfrm>
          <a:prstGeom prst="rect">
            <a:avLst/>
          </a:prstGeom>
          <a:solidFill>
            <a:schemeClr val="bg1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7799512" y="1521356"/>
            <a:ext cx="43924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spc="260" dirty="0">
                <a:solidFill>
                  <a:srgbClr val="D5D5D5"/>
                </a:solidFill>
                <a:latin typeface="Calibri Light" panose="020F0302020204030204" pitchFamily="34" charset="0"/>
                <a:ea typeface="Roboto Th" pitchFamily="2" charset="0"/>
              </a:rPr>
              <a:t>Add some text here</a:t>
            </a:r>
            <a:endParaRPr lang="zh-CN" altLang="en-US" sz="1400" spc="260" dirty="0">
              <a:solidFill>
                <a:srgbClr val="D5D5D5"/>
              </a:solidFill>
              <a:latin typeface="Calibri Light" panose="020F0302020204030204" pitchFamily="34" charset="0"/>
              <a:ea typeface="Roboto T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4380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椭圆 4"/>
          <p:cNvSpPr/>
          <p:nvPr/>
        </p:nvSpPr>
        <p:spPr>
          <a:xfrm>
            <a:off x="10005060" y="1642110"/>
            <a:ext cx="754380" cy="754380"/>
          </a:xfrm>
          <a:prstGeom prst="ellipse">
            <a:avLst/>
          </a:prstGeom>
          <a:solidFill>
            <a:schemeClr val="bg1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6600" dirty="0">
              <a:solidFill>
                <a:schemeClr val="bg1">
                  <a:lumMod val="95000"/>
                </a:schemeClr>
              </a:solidFill>
              <a:latin typeface="Roboto Th" pitchFamily="2" charset="0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8743950" y="1733550"/>
            <a:ext cx="457200" cy="457200"/>
          </a:xfrm>
          <a:prstGeom prst="ellipse">
            <a:avLst/>
          </a:prstGeom>
          <a:solidFill>
            <a:schemeClr val="bg1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8561070" y="1817370"/>
            <a:ext cx="62865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 smtClean="0">
                <a:solidFill>
                  <a:schemeClr val="bg1"/>
                </a:solidFill>
                <a:latin typeface="Roboto Th" pitchFamily="2" charset="0"/>
                <a:ea typeface="Roboto Th" pitchFamily="2" charset="0"/>
              </a:rPr>
              <a:t>1</a:t>
            </a:r>
            <a:endParaRPr lang="zh-CN" altLang="en-US" sz="6600" dirty="0" smtClean="0">
              <a:solidFill>
                <a:schemeClr val="bg1"/>
              </a:solidFill>
              <a:latin typeface="Roboto Th" pitchFamily="2" charset="0"/>
              <a:ea typeface="方正幼线简体" panose="03000509000000000000" pitchFamily="65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724900" y="2419350"/>
            <a:ext cx="3460752" cy="1943100"/>
          </a:xfrm>
          <a:prstGeom prst="rect">
            <a:avLst/>
          </a:prstGeom>
          <a:solidFill>
            <a:schemeClr val="bg1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9105900" y="2574920"/>
            <a:ext cx="3086100" cy="16691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spc="130" dirty="0" smtClean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As </a:t>
            </a:r>
            <a:r>
              <a:rPr lang="en-US" altLang="zh-CN" sz="14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you grow </a:t>
            </a:r>
            <a:r>
              <a:rPr lang="en-US" altLang="zh-CN" sz="1400" spc="130" dirty="0" err="1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older,you</a:t>
            </a:r>
            <a:r>
              <a:rPr lang="en-US" altLang="zh-CN" sz="14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 will discover that you have two </a:t>
            </a:r>
            <a:r>
              <a:rPr lang="en-US" altLang="zh-CN" sz="1400" spc="130" dirty="0" err="1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hands,one</a:t>
            </a:r>
            <a:r>
              <a:rPr lang="en-US" altLang="zh-CN" sz="14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 for helping </a:t>
            </a:r>
            <a:r>
              <a:rPr lang="en-US" altLang="zh-CN" sz="1400" spc="130" dirty="0" err="1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yourself,the</a:t>
            </a:r>
            <a:r>
              <a:rPr lang="en-US" altLang="zh-CN" sz="14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 other for helping others.</a:t>
            </a:r>
          </a:p>
        </p:txBody>
      </p:sp>
      <p:sp>
        <p:nvSpPr>
          <p:cNvPr id="11" name="矩形 10"/>
          <p:cNvSpPr/>
          <p:nvPr/>
        </p:nvSpPr>
        <p:spPr>
          <a:xfrm>
            <a:off x="8656320" y="2305050"/>
            <a:ext cx="422748" cy="419100"/>
          </a:xfrm>
          <a:prstGeom prst="rect">
            <a:avLst/>
          </a:prstGeom>
          <a:solidFill>
            <a:schemeClr val="bg1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3219450" y="4065270"/>
            <a:ext cx="62865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 smtClean="0">
                <a:solidFill>
                  <a:schemeClr val="bg1"/>
                </a:solidFill>
                <a:latin typeface="Roboto Th" pitchFamily="2" charset="0"/>
                <a:ea typeface="Roboto Th" pitchFamily="2" charset="0"/>
              </a:rPr>
              <a:t>2</a:t>
            </a:r>
            <a:endParaRPr lang="zh-CN" altLang="en-US" sz="6600" dirty="0" smtClean="0">
              <a:solidFill>
                <a:schemeClr val="bg1"/>
              </a:solidFill>
              <a:latin typeface="Roboto Th" pitchFamily="2" charset="0"/>
              <a:ea typeface="方正幼线简体" panose="03000509000000000000" pitchFamily="65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44780" y="4667250"/>
            <a:ext cx="3460752" cy="1943100"/>
          </a:xfrm>
          <a:prstGeom prst="rect">
            <a:avLst/>
          </a:prstGeom>
          <a:solidFill>
            <a:schemeClr val="bg1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525780" y="4822820"/>
            <a:ext cx="3086100" cy="16691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spc="130" dirty="0" err="1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People,even</a:t>
            </a:r>
            <a:r>
              <a:rPr lang="en-US" altLang="zh-CN" sz="14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 more than </a:t>
            </a:r>
            <a:r>
              <a:rPr lang="en-US" altLang="zh-CN" sz="1400" spc="130" dirty="0" err="1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things,have</a:t>
            </a:r>
            <a:r>
              <a:rPr lang="en-US" altLang="zh-CN" sz="14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 to be </a:t>
            </a:r>
            <a:r>
              <a:rPr lang="en-US" altLang="zh-CN" sz="1400" spc="130" dirty="0" err="1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restored,revived,reclaimed</a:t>
            </a:r>
            <a:r>
              <a:rPr lang="en-US" altLang="zh-CN" sz="14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 and redeemed; never throw out anyone.</a:t>
            </a:r>
            <a:endParaRPr lang="zh-CN" altLang="en-US" sz="1400" spc="130" dirty="0">
              <a:solidFill>
                <a:schemeClr val="bg1"/>
              </a:solidFill>
              <a:latin typeface="Kozuka Gothic Pr6N EL" panose="020B0200000000000000" pitchFamily="34" charset="-128"/>
              <a:ea typeface="Kozuka Gothic Pr6N EL" panose="020B0200000000000000" pitchFamily="34" charset="-128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314700" y="4591050"/>
            <a:ext cx="422748" cy="419100"/>
          </a:xfrm>
          <a:prstGeom prst="rect">
            <a:avLst/>
          </a:prstGeom>
          <a:solidFill>
            <a:schemeClr val="bg1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3441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椭圆 4"/>
          <p:cNvSpPr/>
          <p:nvPr/>
        </p:nvSpPr>
        <p:spPr>
          <a:xfrm>
            <a:off x="609600" y="2686050"/>
            <a:ext cx="3033432" cy="3033432"/>
          </a:xfrm>
          <a:prstGeom prst="ellipse">
            <a:avLst/>
          </a:prstGeom>
          <a:solidFill>
            <a:schemeClr val="bg1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zh-CN" altLang="en-US" spc="130" dirty="0">
              <a:solidFill>
                <a:schemeClr val="bg1"/>
              </a:solidFill>
              <a:latin typeface="Kozuka Gothic Pr6N EL" panose="020B0200000000000000" pitchFamily="34" charset="-128"/>
              <a:ea typeface="Kozuka Gothic Pr6N EL" panose="020B0200000000000000" pitchFamily="34" charset="-128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522288" y="2743200"/>
            <a:ext cx="723900" cy="723900"/>
          </a:xfrm>
          <a:prstGeom prst="ellipse">
            <a:avLst/>
          </a:prstGeom>
          <a:solidFill>
            <a:schemeClr val="bg1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文本框 7"/>
          <p:cNvSpPr txBox="1"/>
          <p:nvPr/>
        </p:nvSpPr>
        <p:spPr>
          <a:xfrm>
            <a:off x="569913" y="2569845"/>
            <a:ext cx="62865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 smtClean="0">
                <a:solidFill>
                  <a:schemeClr val="bg1"/>
                </a:solidFill>
                <a:latin typeface="Roboto Th" pitchFamily="2" charset="0"/>
                <a:ea typeface="Roboto Th" pitchFamily="2" charset="0"/>
              </a:rPr>
              <a:t>3</a:t>
            </a:r>
            <a:endParaRPr lang="zh-CN" altLang="en-US" sz="6600" dirty="0" smtClean="0">
              <a:solidFill>
                <a:schemeClr val="bg1"/>
              </a:solidFill>
              <a:latin typeface="Roboto Th" pitchFamily="2" charset="0"/>
              <a:ea typeface="方正幼线简体" panose="03000509000000000000" pitchFamily="65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209746" y="2718316"/>
            <a:ext cx="405193" cy="405368"/>
          </a:xfrm>
          <a:prstGeom prst="ellipse">
            <a:avLst/>
          </a:prstGeom>
          <a:solidFill>
            <a:schemeClr val="bg1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椭圆 9"/>
          <p:cNvSpPr/>
          <p:nvPr/>
        </p:nvSpPr>
        <p:spPr>
          <a:xfrm>
            <a:off x="5574089" y="3023632"/>
            <a:ext cx="405193" cy="405368"/>
          </a:xfrm>
          <a:prstGeom prst="ellipse">
            <a:avLst/>
          </a:prstGeom>
          <a:solidFill>
            <a:schemeClr val="bg1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文本框 10"/>
          <p:cNvSpPr txBox="1"/>
          <p:nvPr/>
        </p:nvSpPr>
        <p:spPr>
          <a:xfrm>
            <a:off x="1129553" y="3285564"/>
            <a:ext cx="2366682" cy="23155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spc="130" dirty="0" err="1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People,even</a:t>
            </a:r>
            <a:r>
              <a:rPr lang="en-US" altLang="zh-CN" sz="14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 more than </a:t>
            </a:r>
            <a:r>
              <a:rPr lang="en-US" altLang="zh-CN" sz="1400" spc="130" dirty="0" err="1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things,have</a:t>
            </a:r>
            <a:r>
              <a:rPr lang="en-US" altLang="zh-CN" sz="14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 to be </a:t>
            </a:r>
            <a:r>
              <a:rPr lang="en-US" altLang="zh-CN" sz="1400" spc="130" dirty="0" err="1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restored,revived,reclaimed</a:t>
            </a:r>
            <a:r>
              <a:rPr lang="en-US" altLang="zh-CN" sz="1400" spc="130" dirty="0">
                <a:solidFill>
                  <a:schemeClr val="bg1"/>
                </a:solidFill>
                <a:latin typeface="Kozuka Gothic Pr6N EL" panose="020B0200000000000000" pitchFamily="34" charset="-128"/>
                <a:ea typeface="Kozuka Gothic Pr6N EL" panose="020B0200000000000000" pitchFamily="34" charset="-128"/>
              </a:rPr>
              <a:t> and redeemed; never throw out anyone.</a:t>
            </a:r>
            <a:endParaRPr lang="zh-CN" altLang="en-US" sz="1400" spc="130" dirty="0">
              <a:solidFill>
                <a:schemeClr val="bg1"/>
              </a:solidFill>
              <a:latin typeface="Kozuka Gothic Pr6N EL" panose="020B0200000000000000" pitchFamily="34" charset="-128"/>
              <a:ea typeface="Kozuka Gothic Pr6N EL" panose="020B0200000000000000" pitchFamily="34" charset="-128"/>
            </a:endParaRPr>
          </a:p>
          <a:p>
            <a:pPr>
              <a:lnSpc>
                <a:spcPct val="150000"/>
              </a:lnSpc>
            </a:pPr>
            <a:endParaRPr lang="zh-CN" altLang="en-US" sz="1400" spc="130" dirty="0">
              <a:solidFill>
                <a:schemeClr val="bg1"/>
              </a:solidFill>
              <a:latin typeface="Kozuka Gothic Pr6N EL" panose="020B0200000000000000" pitchFamily="34" charset="-128"/>
              <a:ea typeface="Kozuka Gothic Pr6N EL" panose="020B02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410453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87" name="文本框 1086"/>
          <p:cNvSpPr txBox="1"/>
          <p:nvPr/>
        </p:nvSpPr>
        <p:spPr>
          <a:xfrm>
            <a:off x="1942451" y="1274066"/>
            <a:ext cx="79408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pc="300" dirty="0" smtClean="0">
                <a:solidFill>
                  <a:schemeClr val="bg1"/>
                </a:solidFill>
              </a:rPr>
              <a:t>NSECOND DESIGN </a:t>
            </a:r>
            <a:r>
              <a:rPr lang="en-US" altLang="zh-CN" sz="2800" spc="300" dirty="0" smtClean="0">
                <a:solidFill>
                  <a:schemeClr val="bg1"/>
                </a:solidFill>
                <a:latin typeface="Roboto Th" pitchFamily="2" charset="0"/>
                <a:ea typeface="Roboto Th" pitchFamily="2" charset="0"/>
              </a:rPr>
              <a:t>PRESENTS</a:t>
            </a:r>
            <a:endParaRPr lang="zh-CN" altLang="en-US" sz="2800" spc="300" dirty="0">
              <a:solidFill>
                <a:schemeClr val="bg1"/>
              </a:solidFill>
              <a:latin typeface="Roboto Th" pitchFamily="2" charset="0"/>
              <a:ea typeface="方正幼线简体" panose="03000509000000000000" pitchFamily="65" charset="-122"/>
            </a:endParaRPr>
          </a:p>
        </p:txBody>
      </p:sp>
      <p:sp>
        <p:nvSpPr>
          <p:cNvPr id="1088" name="文本框 1087"/>
          <p:cNvSpPr txBox="1"/>
          <p:nvPr/>
        </p:nvSpPr>
        <p:spPr>
          <a:xfrm>
            <a:off x="5694136" y="1691705"/>
            <a:ext cx="65169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spc="260" dirty="0">
                <a:solidFill>
                  <a:srgbClr val="D5D5D5"/>
                </a:solidFill>
                <a:latin typeface="Calibri Light" panose="020F0302020204030204" pitchFamily="34" charset="0"/>
                <a:ea typeface="Roboto Th" pitchFamily="2" charset="0"/>
              </a:rPr>
              <a:t>New </a:t>
            </a:r>
            <a:r>
              <a:rPr lang="en-US" altLang="zh-CN" sz="1400" spc="260" dirty="0" err="1">
                <a:solidFill>
                  <a:srgbClr val="D5D5D5"/>
                </a:solidFill>
                <a:latin typeface="Calibri Light" panose="020F0302020204030204" pitchFamily="34" charset="0"/>
                <a:ea typeface="Roboto Th" pitchFamily="2" charset="0"/>
              </a:rPr>
              <a:t>Templete</a:t>
            </a:r>
            <a:r>
              <a:rPr lang="en-US" altLang="zh-CN" sz="1400" spc="260" dirty="0">
                <a:solidFill>
                  <a:srgbClr val="D5D5D5"/>
                </a:solidFill>
                <a:latin typeface="Calibri Light" panose="020F0302020204030204" pitchFamily="34" charset="0"/>
                <a:ea typeface="Roboto Th" pitchFamily="2" charset="0"/>
              </a:rPr>
              <a:t> For </a:t>
            </a:r>
            <a:r>
              <a:rPr lang="en-US" altLang="zh-CN" sz="1400" spc="260" dirty="0" err="1">
                <a:solidFill>
                  <a:srgbClr val="D5D5D5"/>
                </a:solidFill>
                <a:latin typeface="Calibri Light" panose="020F0302020204030204" pitchFamily="34" charset="0"/>
                <a:ea typeface="Roboto Th" pitchFamily="2" charset="0"/>
              </a:rPr>
              <a:t>Powerpoint</a:t>
            </a:r>
            <a:endParaRPr lang="zh-CN" altLang="en-US" sz="1400" spc="260" dirty="0">
              <a:solidFill>
                <a:srgbClr val="D5D5D5"/>
              </a:solidFill>
              <a:latin typeface="Calibri Light" panose="020F0302020204030204" pitchFamily="34" charset="0"/>
              <a:ea typeface="Roboto T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64840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3719736" y="2708920"/>
            <a:ext cx="49685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spc="300" dirty="0" smtClean="0">
                <a:solidFill>
                  <a:schemeClr val="bg1"/>
                </a:solidFill>
              </a:rPr>
              <a:t>THANK YOU</a:t>
            </a:r>
            <a:endParaRPr lang="zh-CN" altLang="en-US" sz="4000" spc="300" dirty="0">
              <a:solidFill>
                <a:schemeClr val="bg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4625340" y="3340100"/>
            <a:ext cx="3223260" cy="172720"/>
          </a:xfrm>
          <a:prstGeom prst="rect">
            <a:avLst/>
          </a:prstGeom>
          <a:solidFill>
            <a:schemeClr val="bg1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583832" y="3262337"/>
            <a:ext cx="43924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spc="160" dirty="0">
                <a:solidFill>
                  <a:srgbClr val="D5D5D5"/>
                </a:solidFill>
                <a:latin typeface="Calibri Light" panose="020F0302020204030204" pitchFamily="34" charset="0"/>
                <a:ea typeface="Roboto Th" pitchFamily="2" charset="0"/>
              </a:rPr>
              <a:t>A elegant template from </a:t>
            </a:r>
            <a:r>
              <a:rPr lang="en-US" altLang="zh-CN" sz="1400" spc="160" dirty="0" err="1">
                <a:solidFill>
                  <a:srgbClr val="D5D5D5"/>
                </a:solidFill>
                <a:latin typeface="Calibri Light" panose="020F0302020204030204" pitchFamily="34" charset="0"/>
                <a:ea typeface="Roboto Th" pitchFamily="2" charset="0"/>
              </a:rPr>
              <a:t>nsecond</a:t>
            </a:r>
            <a:r>
              <a:rPr lang="en-US" altLang="zh-CN" sz="1400" spc="160" dirty="0">
                <a:solidFill>
                  <a:srgbClr val="D5D5D5"/>
                </a:solidFill>
                <a:latin typeface="Calibri Light" panose="020F0302020204030204" pitchFamily="34" charset="0"/>
                <a:ea typeface="Roboto Th" pitchFamily="2" charset="0"/>
              </a:rPr>
              <a:t>…</a:t>
            </a:r>
            <a:endParaRPr lang="zh-CN" altLang="en-US" sz="1400" spc="160" dirty="0">
              <a:solidFill>
                <a:srgbClr val="D5D5D5"/>
              </a:solidFill>
              <a:latin typeface="Calibri Light" panose="020F0302020204030204" pitchFamily="34" charset="0"/>
              <a:ea typeface="Roboto T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35893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唯美光晕"/>
</p:tagLst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270</TotalTime>
  <Words>515</Words>
  <Application>Microsoft Office PowerPoint</Application>
  <PresentationFormat>宽屏</PresentationFormat>
  <Paragraphs>83</Paragraphs>
  <Slides>16</Slides>
  <Notes>16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5" baseType="lpstr">
      <vt:lpstr>Aparajita</vt:lpstr>
      <vt:lpstr>Kozuka Gothic Pr6N EL</vt:lpstr>
      <vt:lpstr>Roboto Th</vt:lpstr>
      <vt:lpstr>方正幼线简体</vt:lpstr>
      <vt:lpstr>宋体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唯美光晕</dc:title>
  <dc:creator>Administrator</dc:creator>
  <cp:lastModifiedBy>faith123</cp:lastModifiedBy>
  <cp:revision>48</cp:revision>
  <dcterms:created xsi:type="dcterms:W3CDTF">2015-06-07T09:48:16Z</dcterms:created>
  <dcterms:modified xsi:type="dcterms:W3CDTF">2019-07-03T05:55:41Z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2052-8.1.0.2424</vt:lpwstr>
  </property>
</Properties>
</file>