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1" r:id="rId4"/>
    <p:sldId id="259" r:id="rId5"/>
    <p:sldId id="257" r:id="rId6"/>
    <p:sldId id="260" r:id="rId7"/>
    <p:sldId id="275" r:id="rId8"/>
    <p:sldId id="262" r:id="rId9"/>
    <p:sldId id="265" r:id="rId10"/>
    <p:sldId id="266" r:id="rId11"/>
    <p:sldId id="267" r:id="rId12"/>
    <p:sldId id="276" r:id="rId13"/>
    <p:sldId id="263" r:id="rId14"/>
    <p:sldId id="268" r:id="rId15"/>
    <p:sldId id="277" r:id="rId16"/>
    <p:sldId id="269" r:id="rId17"/>
    <p:sldId id="270" r:id="rId18"/>
    <p:sldId id="264" r:id="rId19"/>
    <p:sldId id="271" r:id="rId20"/>
    <p:sldId id="273" r:id="rId21"/>
    <p:sldId id="278" r:id="rId22"/>
    <p:sldId id="272" r:id="rId23"/>
    <p:sldId id="27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5F7"/>
    <a:srgbClr val="1F5786"/>
    <a:srgbClr val="A9A9A9"/>
    <a:srgbClr val="7F7F7F"/>
    <a:srgbClr val="1C5483"/>
    <a:srgbClr val="BFBFBF"/>
    <a:srgbClr val="1A4771"/>
    <a:srgbClr val="3E6C94"/>
    <a:srgbClr val="26688F"/>
    <a:srgbClr val="1F4F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67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0933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7233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828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789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440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372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6450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3286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5431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79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2419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8119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9389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1416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95926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3703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4529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4234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9953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1749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2588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7395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292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63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2285B8A-6165-417C-9295-0AEEC5C40E98}" type="datetimeFigureOut">
              <a:rPr lang="zh-CN" altLang="en-US" smtClean="0"/>
              <a:pPr/>
              <a:t>2019/7/3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201X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48704" y="3381074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文艺部部门宣讲</a:t>
            </a:r>
            <a:r>
              <a:rPr lang="en-US" altLang="zh-CN" sz="2800" b="1" spc="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4843" y="4493196"/>
            <a:ext cx="34623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汇报人：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XXX      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日期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：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201X</a:t>
            </a:r>
            <a:r>
              <a:rPr lang="zh-CN" altLang="en-US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年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月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10</a:t>
            </a:r>
            <a:r>
              <a:rPr lang="zh-CN" altLang="en-US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17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873896" y="479235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1896" y="481450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71896" y="1294411"/>
            <a:ext cx="4320000" cy="4320000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1563" y="1930917"/>
            <a:ext cx="1460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椭圆 5"/>
          <p:cNvSpPr/>
          <p:nvPr/>
        </p:nvSpPr>
        <p:spPr>
          <a:xfrm rot="16200000" flipV="1">
            <a:off x="4011032" y="1460723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047032" y="1472691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05823" y="-762069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23823" y="-739917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1565807" y="-325654"/>
            <a:ext cx="991127" cy="99112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469900" dist="190500" dir="8100000" sx="142000" sy="142000" algn="tr" rotWithShape="0">
              <a:schemeClr val="bg2">
                <a:lumMod val="9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699" y="1211286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7398327" y="1919172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267699" y="2498740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市场分析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398327" y="3206626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267699" y="3809944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398327" y="4517830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7267699" y="5064673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投资回报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528955" y="5769659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19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963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45285"/>
            <a:ext cx="8270852" cy="463676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056415" y="1645286"/>
            <a:ext cx="6135585" cy="463676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72052" y="2185060"/>
            <a:ext cx="357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6612576" y="2680789"/>
            <a:ext cx="360000" cy="0"/>
          </a:xfrm>
          <a:prstGeom prst="lin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472052" y="2887183"/>
            <a:ext cx="53795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viverra imperdiet enim. Fusce est. Vivamus a tellus.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 habitant morbi tristique senectus et netus et malesuada fames ac turpis egestas. Proin pharetra nonummy pede. Mauris et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orci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854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40289"/>
            <a:ext cx="12338462" cy="462488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73828" y="1740288"/>
            <a:ext cx="6135585" cy="4636761"/>
          </a:xfrm>
          <a:prstGeom prst="rect">
            <a:avLst/>
          </a:prstGeom>
          <a:solidFill>
            <a:srgbClr val="1C5483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69231" y="2366010"/>
            <a:ext cx="468934" cy="460408"/>
            <a:chOff x="6169231" y="2366010"/>
            <a:chExt cx="628650" cy="617220"/>
          </a:xfrm>
        </p:grpSpPr>
        <p:sp>
          <p:nvSpPr>
            <p:cNvPr id="6" name="椭圆 5"/>
            <p:cNvSpPr/>
            <p:nvPr/>
          </p:nvSpPr>
          <p:spPr>
            <a:xfrm>
              <a:off x="6169231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unlocked-call-symbol_35425"/>
            <p:cNvSpPr>
              <a:spLocks noChangeAspect="1"/>
            </p:cNvSpPr>
            <p:nvPr/>
          </p:nvSpPr>
          <p:spPr bwMode="auto">
            <a:xfrm>
              <a:off x="6293856" y="2484099"/>
              <a:ext cx="379399" cy="381042"/>
            </a:xfrm>
            <a:custGeom>
              <a:avLst/>
              <a:gdLst>
                <a:gd name="connsiteX0" fmla="*/ 341516 w 603755"/>
                <a:gd name="connsiteY0" fmla="*/ 267754 h 606369"/>
                <a:gd name="connsiteX1" fmla="*/ 332393 w 603755"/>
                <a:gd name="connsiteY1" fmla="*/ 276864 h 606369"/>
                <a:gd name="connsiteX2" fmla="*/ 341516 w 603755"/>
                <a:gd name="connsiteY2" fmla="*/ 285974 h 606369"/>
                <a:gd name="connsiteX3" fmla="*/ 350768 w 603755"/>
                <a:gd name="connsiteY3" fmla="*/ 276864 h 606369"/>
                <a:gd name="connsiteX4" fmla="*/ 341516 w 603755"/>
                <a:gd name="connsiteY4" fmla="*/ 267754 h 606369"/>
                <a:gd name="connsiteX5" fmla="*/ 341516 w 603755"/>
                <a:gd name="connsiteY5" fmla="*/ 247191 h 606369"/>
                <a:gd name="connsiteX6" fmla="*/ 371359 w 603755"/>
                <a:gd name="connsiteY6" fmla="*/ 276864 h 606369"/>
                <a:gd name="connsiteX7" fmla="*/ 341516 w 603755"/>
                <a:gd name="connsiteY7" fmla="*/ 306537 h 606369"/>
                <a:gd name="connsiteX8" fmla="*/ 311802 w 603755"/>
                <a:gd name="connsiteY8" fmla="*/ 276864 h 606369"/>
                <a:gd name="connsiteX9" fmla="*/ 341516 w 603755"/>
                <a:gd name="connsiteY9" fmla="*/ 247191 h 606369"/>
                <a:gd name="connsiteX10" fmla="*/ 305019 w 603755"/>
                <a:gd name="connsiteY10" fmla="*/ 224280 h 606369"/>
                <a:gd name="connsiteX11" fmla="*/ 287806 w 603755"/>
                <a:gd name="connsiteY11" fmla="*/ 241466 h 606369"/>
                <a:gd name="connsiteX12" fmla="*/ 287806 w 603755"/>
                <a:gd name="connsiteY12" fmla="*/ 314636 h 606369"/>
                <a:gd name="connsiteX13" fmla="*/ 305019 w 603755"/>
                <a:gd name="connsiteY13" fmla="*/ 331691 h 606369"/>
                <a:gd name="connsiteX14" fmla="*/ 378171 w 603755"/>
                <a:gd name="connsiteY14" fmla="*/ 331691 h 606369"/>
                <a:gd name="connsiteX15" fmla="*/ 395383 w 603755"/>
                <a:gd name="connsiteY15" fmla="*/ 314636 h 606369"/>
                <a:gd name="connsiteX16" fmla="*/ 395383 w 603755"/>
                <a:gd name="connsiteY16" fmla="*/ 241466 h 606369"/>
                <a:gd name="connsiteX17" fmla="*/ 378171 w 603755"/>
                <a:gd name="connsiteY17" fmla="*/ 224280 h 606369"/>
                <a:gd name="connsiteX18" fmla="*/ 384300 w 603755"/>
                <a:gd name="connsiteY18" fmla="*/ 155667 h 606369"/>
                <a:gd name="connsiteX19" fmla="*/ 410248 w 603755"/>
                <a:gd name="connsiteY19" fmla="*/ 155667 h 606369"/>
                <a:gd name="connsiteX20" fmla="*/ 448063 w 603755"/>
                <a:gd name="connsiteY20" fmla="*/ 190039 h 606369"/>
                <a:gd name="connsiteX21" fmla="*/ 448063 w 603755"/>
                <a:gd name="connsiteY21" fmla="*/ 213995 h 606369"/>
                <a:gd name="connsiteX22" fmla="*/ 437762 w 603755"/>
                <a:gd name="connsiteY22" fmla="*/ 224280 h 606369"/>
                <a:gd name="connsiteX23" fmla="*/ 427461 w 603755"/>
                <a:gd name="connsiteY23" fmla="*/ 213995 h 606369"/>
                <a:gd name="connsiteX24" fmla="*/ 427461 w 603755"/>
                <a:gd name="connsiteY24" fmla="*/ 190039 h 606369"/>
                <a:gd name="connsiteX25" fmla="*/ 410248 w 603755"/>
                <a:gd name="connsiteY25" fmla="*/ 176238 h 606369"/>
                <a:gd name="connsiteX26" fmla="*/ 384430 w 603755"/>
                <a:gd name="connsiteY26" fmla="*/ 176238 h 606369"/>
                <a:gd name="connsiteX27" fmla="*/ 367218 w 603755"/>
                <a:gd name="connsiteY27" fmla="*/ 190039 h 606369"/>
                <a:gd name="connsiteX28" fmla="*/ 367218 w 603755"/>
                <a:gd name="connsiteY28" fmla="*/ 196809 h 606369"/>
                <a:gd name="connsiteX29" fmla="*/ 372694 w 603755"/>
                <a:gd name="connsiteY29" fmla="*/ 203709 h 606369"/>
                <a:gd name="connsiteX30" fmla="*/ 378171 w 603755"/>
                <a:gd name="connsiteY30" fmla="*/ 203709 h 606369"/>
                <a:gd name="connsiteX31" fmla="*/ 415986 w 603755"/>
                <a:gd name="connsiteY31" fmla="*/ 241466 h 606369"/>
                <a:gd name="connsiteX32" fmla="*/ 415986 w 603755"/>
                <a:gd name="connsiteY32" fmla="*/ 314636 h 606369"/>
                <a:gd name="connsiteX33" fmla="*/ 378171 w 603755"/>
                <a:gd name="connsiteY33" fmla="*/ 352262 h 606369"/>
                <a:gd name="connsiteX34" fmla="*/ 305019 w 603755"/>
                <a:gd name="connsiteY34" fmla="*/ 352262 h 606369"/>
                <a:gd name="connsiteX35" fmla="*/ 267204 w 603755"/>
                <a:gd name="connsiteY35" fmla="*/ 314636 h 606369"/>
                <a:gd name="connsiteX36" fmla="*/ 267204 w 603755"/>
                <a:gd name="connsiteY36" fmla="*/ 241466 h 606369"/>
                <a:gd name="connsiteX37" fmla="*/ 305019 w 603755"/>
                <a:gd name="connsiteY37" fmla="*/ 203709 h 606369"/>
                <a:gd name="connsiteX38" fmla="*/ 332793 w 603755"/>
                <a:gd name="connsiteY38" fmla="*/ 203709 h 606369"/>
                <a:gd name="connsiteX39" fmla="*/ 346615 w 603755"/>
                <a:gd name="connsiteY39" fmla="*/ 196809 h 606369"/>
                <a:gd name="connsiteX40" fmla="*/ 346615 w 603755"/>
                <a:gd name="connsiteY40" fmla="*/ 190039 h 606369"/>
                <a:gd name="connsiteX41" fmla="*/ 384300 w 603755"/>
                <a:gd name="connsiteY41" fmla="*/ 155667 h 606369"/>
                <a:gd name="connsiteX42" fmla="*/ 134405 w 603755"/>
                <a:gd name="connsiteY42" fmla="*/ 20568 h 606369"/>
                <a:gd name="connsiteX43" fmla="*/ 47456 w 603755"/>
                <a:gd name="connsiteY43" fmla="*/ 68734 h 606369"/>
                <a:gd name="connsiteX44" fmla="*/ 88128 w 603755"/>
                <a:gd name="connsiteY44" fmla="*/ 346013 h 606369"/>
                <a:gd name="connsiteX45" fmla="*/ 287446 w 603755"/>
                <a:gd name="connsiteY45" fmla="*/ 533600 h 606369"/>
                <a:gd name="connsiteX46" fmla="*/ 428363 w 603755"/>
                <a:gd name="connsiteY46" fmla="*/ 585671 h 606369"/>
                <a:gd name="connsiteX47" fmla="*/ 452349 w 603755"/>
                <a:gd name="connsiteY47" fmla="*/ 584239 h 606369"/>
                <a:gd name="connsiteX48" fmla="*/ 582447 w 603755"/>
                <a:gd name="connsiteY48" fmla="*/ 486735 h 606369"/>
                <a:gd name="connsiteX49" fmla="*/ 569281 w 603755"/>
                <a:gd name="connsiteY49" fmla="*/ 461481 h 606369"/>
                <a:gd name="connsiteX50" fmla="*/ 453914 w 603755"/>
                <a:gd name="connsiteY50" fmla="*/ 410321 h 606369"/>
                <a:gd name="connsiteX51" fmla="*/ 420151 w 603755"/>
                <a:gd name="connsiteY51" fmla="*/ 416309 h 606369"/>
                <a:gd name="connsiteX52" fmla="*/ 383911 w 603755"/>
                <a:gd name="connsiteY52" fmla="*/ 451457 h 606369"/>
                <a:gd name="connsiteX53" fmla="*/ 345586 w 603755"/>
                <a:gd name="connsiteY53" fmla="*/ 466037 h 606369"/>
                <a:gd name="connsiteX54" fmla="*/ 326684 w 603755"/>
                <a:gd name="connsiteY54" fmla="*/ 461871 h 606369"/>
                <a:gd name="connsiteX55" fmla="*/ 213532 w 603755"/>
                <a:gd name="connsiteY55" fmla="*/ 373741 h 606369"/>
                <a:gd name="connsiteX56" fmla="*/ 143269 w 603755"/>
                <a:gd name="connsiteY56" fmla="*/ 282226 h 606369"/>
                <a:gd name="connsiteX57" fmla="*/ 154871 w 603755"/>
                <a:gd name="connsiteY57" fmla="*/ 224948 h 606369"/>
                <a:gd name="connsiteX58" fmla="*/ 187200 w 603755"/>
                <a:gd name="connsiteY58" fmla="*/ 192663 h 606369"/>
                <a:gd name="connsiteX59" fmla="*/ 195934 w 603755"/>
                <a:gd name="connsiteY59" fmla="*/ 157125 h 606369"/>
                <a:gd name="connsiteX60" fmla="*/ 159564 w 603755"/>
                <a:gd name="connsiteY60" fmla="*/ 41787 h 606369"/>
                <a:gd name="connsiteX61" fmla="*/ 134405 w 603755"/>
                <a:gd name="connsiteY61" fmla="*/ 20568 h 606369"/>
                <a:gd name="connsiteX62" fmla="*/ 133232 w 603755"/>
                <a:gd name="connsiteY62" fmla="*/ 0 h 606369"/>
                <a:gd name="connsiteX63" fmla="*/ 179248 w 603755"/>
                <a:gd name="connsiteY63" fmla="*/ 35669 h 606369"/>
                <a:gd name="connsiteX64" fmla="*/ 215618 w 603755"/>
                <a:gd name="connsiteY64" fmla="*/ 151006 h 606369"/>
                <a:gd name="connsiteX65" fmla="*/ 201800 w 603755"/>
                <a:gd name="connsiteY65" fmla="*/ 207243 h 606369"/>
                <a:gd name="connsiteX66" fmla="*/ 169471 w 603755"/>
                <a:gd name="connsiteY66" fmla="*/ 239527 h 606369"/>
                <a:gd name="connsiteX67" fmla="*/ 161520 w 603755"/>
                <a:gd name="connsiteY67" fmla="*/ 272593 h 606369"/>
                <a:gd name="connsiteX68" fmla="*/ 228524 w 603755"/>
                <a:gd name="connsiteY68" fmla="*/ 359682 h 606369"/>
                <a:gd name="connsiteX69" fmla="*/ 335939 w 603755"/>
                <a:gd name="connsiteY69" fmla="*/ 443516 h 606369"/>
                <a:gd name="connsiteX70" fmla="*/ 345716 w 603755"/>
                <a:gd name="connsiteY70" fmla="*/ 445469 h 606369"/>
                <a:gd name="connsiteX71" fmla="*/ 369572 w 603755"/>
                <a:gd name="connsiteY71" fmla="*/ 436747 h 606369"/>
                <a:gd name="connsiteX72" fmla="*/ 405942 w 603755"/>
                <a:gd name="connsiteY72" fmla="*/ 401599 h 606369"/>
                <a:gd name="connsiteX73" fmla="*/ 443224 w 603755"/>
                <a:gd name="connsiteY73" fmla="*/ 387800 h 606369"/>
                <a:gd name="connsiteX74" fmla="*/ 462387 w 603755"/>
                <a:gd name="connsiteY74" fmla="*/ 391575 h 606369"/>
                <a:gd name="connsiteX75" fmla="*/ 577754 w 603755"/>
                <a:gd name="connsiteY75" fmla="*/ 442735 h 606369"/>
                <a:gd name="connsiteX76" fmla="*/ 601870 w 603755"/>
                <a:gd name="connsiteY76" fmla="*/ 493505 h 606369"/>
                <a:gd name="connsiteX77" fmla="*/ 454826 w 603755"/>
                <a:gd name="connsiteY77" fmla="*/ 604807 h 606369"/>
                <a:gd name="connsiteX78" fmla="*/ 428363 w 603755"/>
                <a:gd name="connsiteY78" fmla="*/ 606369 h 606369"/>
                <a:gd name="connsiteX79" fmla="*/ 273888 w 603755"/>
                <a:gd name="connsiteY79" fmla="*/ 549221 h 606369"/>
                <a:gd name="connsiteX80" fmla="*/ 72746 w 603755"/>
                <a:gd name="connsiteY80" fmla="*/ 359812 h 606369"/>
                <a:gd name="connsiteX81" fmla="*/ 30379 w 603755"/>
                <a:gd name="connsiteY81" fmla="*/ 57408 h 606369"/>
                <a:gd name="connsiteX82" fmla="*/ 133232 w 603755"/>
                <a:gd name="connsiteY82" fmla="*/ 0 h 60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3755" h="606369">
                  <a:moveTo>
                    <a:pt x="341516" y="267754"/>
                  </a:moveTo>
                  <a:cubicBezTo>
                    <a:pt x="336563" y="267754"/>
                    <a:pt x="332393" y="271788"/>
                    <a:pt x="332393" y="276864"/>
                  </a:cubicBezTo>
                  <a:cubicBezTo>
                    <a:pt x="332393" y="281940"/>
                    <a:pt x="336563" y="285974"/>
                    <a:pt x="341516" y="285974"/>
                  </a:cubicBezTo>
                  <a:cubicBezTo>
                    <a:pt x="346598" y="285974"/>
                    <a:pt x="350768" y="281940"/>
                    <a:pt x="350768" y="276864"/>
                  </a:cubicBezTo>
                  <a:cubicBezTo>
                    <a:pt x="350768" y="271788"/>
                    <a:pt x="346598" y="267754"/>
                    <a:pt x="341516" y="267754"/>
                  </a:cubicBezTo>
                  <a:close/>
                  <a:moveTo>
                    <a:pt x="341516" y="247191"/>
                  </a:moveTo>
                  <a:cubicBezTo>
                    <a:pt x="357936" y="247191"/>
                    <a:pt x="371359" y="260466"/>
                    <a:pt x="371359" y="276864"/>
                  </a:cubicBezTo>
                  <a:cubicBezTo>
                    <a:pt x="371359" y="293262"/>
                    <a:pt x="357936" y="306537"/>
                    <a:pt x="341516" y="306537"/>
                  </a:cubicBezTo>
                  <a:cubicBezTo>
                    <a:pt x="325225" y="306537"/>
                    <a:pt x="311802" y="293262"/>
                    <a:pt x="311802" y="276864"/>
                  </a:cubicBezTo>
                  <a:cubicBezTo>
                    <a:pt x="311802" y="260466"/>
                    <a:pt x="325225" y="247191"/>
                    <a:pt x="341516" y="247191"/>
                  </a:cubicBezTo>
                  <a:close/>
                  <a:moveTo>
                    <a:pt x="305019" y="224280"/>
                  </a:moveTo>
                  <a:cubicBezTo>
                    <a:pt x="295500" y="224280"/>
                    <a:pt x="287806" y="231961"/>
                    <a:pt x="287806" y="241466"/>
                  </a:cubicBezTo>
                  <a:lnTo>
                    <a:pt x="287806" y="314636"/>
                  </a:lnTo>
                  <a:cubicBezTo>
                    <a:pt x="287806" y="324010"/>
                    <a:pt x="295500" y="331691"/>
                    <a:pt x="305019" y="331691"/>
                  </a:cubicBezTo>
                  <a:lnTo>
                    <a:pt x="378171" y="331691"/>
                  </a:lnTo>
                  <a:cubicBezTo>
                    <a:pt x="387690" y="331691"/>
                    <a:pt x="395383" y="324010"/>
                    <a:pt x="395383" y="314636"/>
                  </a:cubicBezTo>
                  <a:lnTo>
                    <a:pt x="395383" y="241466"/>
                  </a:lnTo>
                  <a:cubicBezTo>
                    <a:pt x="395383" y="231961"/>
                    <a:pt x="387690" y="224280"/>
                    <a:pt x="378171" y="224280"/>
                  </a:cubicBezTo>
                  <a:close/>
                  <a:moveTo>
                    <a:pt x="384300" y="155667"/>
                  </a:moveTo>
                  <a:lnTo>
                    <a:pt x="410248" y="155667"/>
                  </a:lnTo>
                  <a:cubicBezTo>
                    <a:pt x="431112" y="155667"/>
                    <a:pt x="448063" y="171030"/>
                    <a:pt x="448063" y="190039"/>
                  </a:cubicBezTo>
                  <a:lnTo>
                    <a:pt x="448063" y="213995"/>
                  </a:lnTo>
                  <a:cubicBezTo>
                    <a:pt x="448063" y="219723"/>
                    <a:pt x="443369" y="224280"/>
                    <a:pt x="437762" y="224280"/>
                  </a:cubicBezTo>
                  <a:cubicBezTo>
                    <a:pt x="432025" y="224280"/>
                    <a:pt x="427461" y="219723"/>
                    <a:pt x="427461" y="213995"/>
                  </a:cubicBezTo>
                  <a:lnTo>
                    <a:pt x="427461" y="190039"/>
                  </a:lnTo>
                  <a:cubicBezTo>
                    <a:pt x="427461" y="182487"/>
                    <a:pt x="419767" y="176238"/>
                    <a:pt x="410248" y="176238"/>
                  </a:cubicBezTo>
                  <a:lnTo>
                    <a:pt x="384430" y="176238"/>
                  </a:lnTo>
                  <a:cubicBezTo>
                    <a:pt x="374911" y="176238"/>
                    <a:pt x="367218" y="182487"/>
                    <a:pt x="367218" y="190039"/>
                  </a:cubicBezTo>
                  <a:lnTo>
                    <a:pt x="367218" y="196809"/>
                  </a:lnTo>
                  <a:cubicBezTo>
                    <a:pt x="367218" y="200584"/>
                    <a:pt x="369695" y="203709"/>
                    <a:pt x="372694" y="203709"/>
                  </a:cubicBezTo>
                  <a:lnTo>
                    <a:pt x="378171" y="203709"/>
                  </a:lnTo>
                  <a:cubicBezTo>
                    <a:pt x="399034" y="203709"/>
                    <a:pt x="415986" y="220634"/>
                    <a:pt x="415986" y="241466"/>
                  </a:cubicBezTo>
                  <a:lnTo>
                    <a:pt x="415986" y="314636"/>
                  </a:lnTo>
                  <a:cubicBezTo>
                    <a:pt x="415986" y="335337"/>
                    <a:pt x="399034" y="352262"/>
                    <a:pt x="378171" y="352262"/>
                  </a:cubicBezTo>
                  <a:lnTo>
                    <a:pt x="305019" y="352262"/>
                  </a:lnTo>
                  <a:cubicBezTo>
                    <a:pt x="284155" y="352262"/>
                    <a:pt x="267204" y="335337"/>
                    <a:pt x="267204" y="314636"/>
                  </a:cubicBezTo>
                  <a:lnTo>
                    <a:pt x="267204" y="241466"/>
                  </a:lnTo>
                  <a:cubicBezTo>
                    <a:pt x="267204" y="220634"/>
                    <a:pt x="284155" y="203709"/>
                    <a:pt x="305019" y="203709"/>
                  </a:cubicBezTo>
                  <a:lnTo>
                    <a:pt x="332793" y="203709"/>
                  </a:lnTo>
                  <a:cubicBezTo>
                    <a:pt x="340487" y="203709"/>
                    <a:pt x="346615" y="200584"/>
                    <a:pt x="346615" y="196809"/>
                  </a:cubicBezTo>
                  <a:lnTo>
                    <a:pt x="346615" y="190039"/>
                  </a:lnTo>
                  <a:cubicBezTo>
                    <a:pt x="346615" y="171030"/>
                    <a:pt x="363567" y="155667"/>
                    <a:pt x="384300" y="155667"/>
                  </a:cubicBezTo>
                  <a:close/>
                  <a:moveTo>
                    <a:pt x="134405" y="20568"/>
                  </a:moveTo>
                  <a:cubicBezTo>
                    <a:pt x="108855" y="21349"/>
                    <a:pt x="73006" y="30462"/>
                    <a:pt x="47456" y="68734"/>
                  </a:cubicBezTo>
                  <a:cubicBezTo>
                    <a:pt x="4568" y="133042"/>
                    <a:pt x="10565" y="259835"/>
                    <a:pt x="88128" y="346013"/>
                  </a:cubicBezTo>
                  <a:cubicBezTo>
                    <a:pt x="167386" y="434404"/>
                    <a:pt x="286272" y="532688"/>
                    <a:pt x="287446" y="533600"/>
                  </a:cubicBezTo>
                  <a:cubicBezTo>
                    <a:pt x="288097" y="534250"/>
                    <a:pt x="346238" y="585671"/>
                    <a:pt x="428363" y="585671"/>
                  </a:cubicBezTo>
                  <a:cubicBezTo>
                    <a:pt x="436315" y="585671"/>
                    <a:pt x="444398" y="585280"/>
                    <a:pt x="452349" y="584239"/>
                  </a:cubicBezTo>
                  <a:cubicBezTo>
                    <a:pt x="539559" y="573824"/>
                    <a:pt x="571236" y="518629"/>
                    <a:pt x="582447" y="486735"/>
                  </a:cubicBezTo>
                  <a:cubicBezTo>
                    <a:pt x="585706" y="477363"/>
                    <a:pt x="578145" y="465516"/>
                    <a:pt x="569281" y="461481"/>
                  </a:cubicBezTo>
                  <a:lnTo>
                    <a:pt x="453914" y="410321"/>
                  </a:lnTo>
                  <a:cubicBezTo>
                    <a:pt x="444658" y="406155"/>
                    <a:pt x="427451" y="409280"/>
                    <a:pt x="420151" y="416309"/>
                  </a:cubicBezTo>
                  <a:lnTo>
                    <a:pt x="383911" y="451457"/>
                  </a:lnTo>
                  <a:cubicBezTo>
                    <a:pt x="374656" y="460440"/>
                    <a:pt x="359925" y="466037"/>
                    <a:pt x="345586" y="466037"/>
                  </a:cubicBezTo>
                  <a:cubicBezTo>
                    <a:pt x="338547" y="466037"/>
                    <a:pt x="332029" y="464605"/>
                    <a:pt x="326684" y="461871"/>
                  </a:cubicBezTo>
                  <a:cubicBezTo>
                    <a:pt x="300742" y="448854"/>
                    <a:pt x="259940" y="423078"/>
                    <a:pt x="213532" y="373741"/>
                  </a:cubicBezTo>
                  <a:cubicBezTo>
                    <a:pt x="180943" y="339374"/>
                    <a:pt x="156827" y="307741"/>
                    <a:pt x="143269" y="282226"/>
                  </a:cubicBezTo>
                  <a:cubicBezTo>
                    <a:pt x="133884" y="264261"/>
                    <a:pt x="141705" y="238096"/>
                    <a:pt x="154871" y="224948"/>
                  </a:cubicBezTo>
                  <a:lnTo>
                    <a:pt x="187200" y="192663"/>
                  </a:lnTo>
                  <a:cubicBezTo>
                    <a:pt x="195282" y="184592"/>
                    <a:pt x="199323" y="167930"/>
                    <a:pt x="195934" y="157125"/>
                  </a:cubicBezTo>
                  <a:lnTo>
                    <a:pt x="159564" y="41787"/>
                  </a:lnTo>
                  <a:cubicBezTo>
                    <a:pt x="156436" y="32024"/>
                    <a:pt x="144834" y="20568"/>
                    <a:pt x="134405" y="20568"/>
                  </a:cubicBezTo>
                  <a:close/>
                  <a:moveTo>
                    <a:pt x="133232" y="0"/>
                  </a:moveTo>
                  <a:cubicBezTo>
                    <a:pt x="155002" y="0"/>
                    <a:pt x="173643" y="18095"/>
                    <a:pt x="179248" y="35669"/>
                  </a:cubicBezTo>
                  <a:lnTo>
                    <a:pt x="215618" y="151006"/>
                  </a:lnTo>
                  <a:cubicBezTo>
                    <a:pt x="221354" y="169101"/>
                    <a:pt x="215227" y="193835"/>
                    <a:pt x="201800" y="207243"/>
                  </a:cubicBezTo>
                  <a:lnTo>
                    <a:pt x="169471" y="239527"/>
                  </a:lnTo>
                  <a:cubicBezTo>
                    <a:pt x="161780" y="247208"/>
                    <a:pt x="156696" y="263350"/>
                    <a:pt x="161520" y="272593"/>
                  </a:cubicBezTo>
                  <a:cubicBezTo>
                    <a:pt x="170384" y="289255"/>
                    <a:pt x="189025" y="317895"/>
                    <a:pt x="228524" y="359682"/>
                  </a:cubicBezTo>
                  <a:cubicBezTo>
                    <a:pt x="272976" y="406806"/>
                    <a:pt x="311432" y="431280"/>
                    <a:pt x="335939" y="443516"/>
                  </a:cubicBezTo>
                  <a:cubicBezTo>
                    <a:pt x="338547" y="444818"/>
                    <a:pt x="341806" y="445469"/>
                    <a:pt x="345716" y="445469"/>
                  </a:cubicBezTo>
                  <a:cubicBezTo>
                    <a:pt x="354581" y="445469"/>
                    <a:pt x="364097" y="441954"/>
                    <a:pt x="369572" y="436747"/>
                  </a:cubicBezTo>
                  <a:lnTo>
                    <a:pt x="405942" y="401599"/>
                  </a:lnTo>
                  <a:cubicBezTo>
                    <a:pt x="414676" y="393137"/>
                    <a:pt x="429015" y="387800"/>
                    <a:pt x="443224" y="387800"/>
                  </a:cubicBezTo>
                  <a:cubicBezTo>
                    <a:pt x="450133" y="387800"/>
                    <a:pt x="456782" y="389102"/>
                    <a:pt x="462387" y="391575"/>
                  </a:cubicBezTo>
                  <a:lnTo>
                    <a:pt x="577754" y="442735"/>
                  </a:lnTo>
                  <a:cubicBezTo>
                    <a:pt x="597438" y="451587"/>
                    <a:pt x="608388" y="474759"/>
                    <a:pt x="601870" y="493505"/>
                  </a:cubicBezTo>
                  <a:cubicBezTo>
                    <a:pt x="589095" y="529954"/>
                    <a:pt x="553116" y="592830"/>
                    <a:pt x="454826" y="604807"/>
                  </a:cubicBezTo>
                  <a:cubicBezTo>
                    <a:pt x="446223" y="605848"/>
                    <a:pt x="437228" y="606369"/>
                    <a:pt x="428363" y="606369"/>
                  </a:cubicBezTo>
                  <a:cubicBezTo>
                    <a:pt x="337634" y="606369"/>
                    <a:pt x="276496" y="551564"/>
                    <a:pt x="273888" y="549221"/>
                  </a:cubicBezTo>
                  <a:cubicBezTo>
                    <a:pt x="272846" y="548310"/>
                    <a:pt x="153307" y="449374"/>
                    <a:pt x="72746" y="359812"/>
                  </a:cubicBezTo>
                  <a:cubicBezTo>
                    <a:pt x="-13812" y="263480"/>
                    <a:pt x="-16680" y="127835"/>
                    <a:pt x="30379" y="57408"/>
                  </a:cubicBezTo>
                  <a:cubicBezTo>
                    <a:pt x="60753" y="11846"/>
                    <a:pt x="103119" y="1041"/>
                    <a:pt x="133232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4" name="组合 3"/>
          <p:cNvGrpSpPr/>
          <p:nvPr/>
        </p:nvGrpSpPr>
        <p:grpSpPr>
          <a:xfrm>
            <a:off x="3611880" y="2366010"/>
            <a:ext cx="468934" cy="460408"/>
            <a:chOff x="3611880" y="2366010"/>
            <a:chExt cx="628650" cy="617220"/>
          </a:xfrm>
        </p:grpSpPr>
        <p:sp>
          <p:nvSpPr>
            <p:cNvPr id="2" name="椭圆 1"/>
            <p:cNvSpPr/>
            <p:nvPr/>
          </p:nvSpPr>
          <p:spPr>
            <a:xfrm>
              <a:off x="3611880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arrows_88194"/>
            <p:cNvSpPr>
              <a:spLocks noChangeAspect="1"/>
            </p:cNvSpPr>
            <p:nvPr/>
          </p:nvSpPr>
          <p:spPr bwMode="auto">
            <a:xfrm>
              <a:off x="3726571" y="2517123"/>
              <a:ext cx="399267" cy="314993"/>
            </a:xfrm>
            <a:custGeom>
              <a:avLst/>
              <a:gdLst>
                <a:gd name="connsiteX0" fmla="*/ 483122 w 606929"/>
                <a:gd name="connsiteY0" fmla="*/ 212809 h 478823"/>
                <a:gd name="connsiteX1" fmla="*/ 494127 w 606929"/>
                <a:gd name="connsiteY1" fmla="*/ 215506 h 478823"/>
                <a:gd name="connsiteX2" fmla="*/ 604378 w 606929"/>
                <a:gd name="connsiteY2" fmla="*/ 338873 h 478823"/>
                <a:gd name="connsiteX3" fmla="*/ 604378 w 606929"/>
                <a:gd name="connsiteY3" fmla="*/ 352159 h 478823"/>
                <a:gd name="connsiteX4" fmla="*/ 494127 w 606929"/>
                <a:gd name="connsiteY4" fmla="*/ 475427 h 478823"/>
                <a:gd name="connsiteX5" fmla="*/ 486623 w 606929"/>
                <a:gd name="connsiteY5" fmla="*/ 478823 h 478823"/>
                <a:gd name="connsiteX6" fmla="*/ 483122 w 606929"/>
                <a:gd name="connsiteY6" fmla="*/ 478124 h 478823"/>
                <a:gd name="connsiteX7" fmla="*/ 476619 w 606929"/>
                <a:gd name="connsiteY7" fmla="*/ 468834 h 478823"/>
                <a:gd name="connsiteX8" fmla="*/ 476619 w 606929"/>
                <a:gd name="connsiteY8" fmla="*/ 434970 h 478823"/>
                <a:gd name="connsiteX9" fmla="*/ 185783 w 606929"/>
                <a:gd name="connsiteY9" fmla="*/ 434970 h 478823"/>
                <a:gd name="connsiteX10" fmla="*/ 175778 w 606929"/>
                <a:gd name="connsiteY10" fmla="*/ 424981 h 478823"/>
                <a:gd name="connsiteX11" fmla="*/ 175778 w 606929"/>
                <a:gd name="connsiteY11" fmla="*/ 265952 h 478823"/>
                <a:gd name="connsiteX12" fmla="*/ 185783 w 606929"/>
                <a:gd name="connsiteY12" fmla="*/ 255962 h 478823"/>
                <a:gd name="connsiteX13" fmla="*/ 394480 w 606929"/>
                <a:gd name="connsiteY13" fmla="*/ 255962 h 478823"/>
                <a:gd name="connsiteX14" fmla="*/ 404485 w 606929"/>
                <a:gd name="connsiteY14" fmla="*/ 265952 h 478823"/>
                <a:gd name="connsiteX15" fmla="*/ 394480 w 606929"/>
                <a:gd name="connsiteY15" fmla="*/ 275941 h 478823"/>
                <a:gd name="connsiteX16" fmla="*/ 195787 w 606929"/>
                <a:gd name="connsiteY16" fmla="*/ 275941 h 478823"/>
                <a:gd name="connsiteX17" fmla="*/ 195787 w 606929"/>
                <a:gd name="connsiteY17" fmla="*/ 414992 h 478823"/>
                <a:gd name="connsiteX18" fmla="*/ 486623 w 606929"/>
                <a:gd name="connsiteY18" fmla="*/ 414992 h 478823"/>
                <a:gd name="connsiteX19" fmla="*/ 496628 w 606929"/>
                <a:gd name="connsiteY19" fmla="*/ 424981 h 478823"/>
                <a:gd name="connsiteX20" fmla="*/ 496628 w 606929"/>
                <a:gd name="connsiteY20" fmla="*/ 442662 h 478823"/>
                <a:gd name="connsiteX21" fmla="*/ 583569 w 606929"/>
                <a:gd name="connsiteY21" fmla="*/ 345466 h 478823"/>
                <a:gd name="connsiteX22" fmla="*/ 496628 w 606929"/>
                <a:gd name="connsiteY22" fmla="*/ 248370 h 478823"/>
                <a:gd name="connsiteX23" fmla="*/ 496628 w 606929"/>
                <a:gd name="connsiteY23" fmla="*/ 265952 h 478823"/>
                <a:gd name="connsiteX24" fmla="*/ 486623 w 606929"/>
                <a:gd name="connsiteY24" fmla="*/ 275941 h 478823"/>
                <a:gd name="connsiteX25" fmla="*/ 434499 w 606929"/>
                <a:gd name="connsiteY25" fmla="*/ 275941 h 478823"/>
                <a:gd name="connsiteX26" fmla="*/ 424494 w 606929"/>
                <a:gd name="connsiteY26" fmla="*/ 265952 h 478823"/>
                <a:gd name="connsiteX27" fmla="*/ 434499 w 606929"/>
                <a:gd name="connsiteY27" fmla="*/ 255962 h 478823"/>
                <a:gd name="connsiteX28" fmla="*/ 476619 w 606929"/>
                <a:gd name="connsiteY28" fmla="*/ 255962 h 478823"/>
                <a:gd name="connsiteX29" fmla="*/ 476619 w 606929"/>
                <a:gd name="connsiteY29" fmla="*/ 222199 h 478823"/>
                <a:gd name="connsiteX30" fmla="*/ 483122 w 606929"/>
                <a:gd name="connsiteY30" fmla="*/ 212809 h 478823"/>
                <a:gd name="connsiteX31" fmla="*/ 137459 w 606929"/>
                <a:gd name="connsiteY31" fmla="*/ 789 h 478823"/>
                <a:gd name="connsiteX32" fmla="*/ 143662 w 606929"/>
                <a:gd name="connsiteY32" fmla="*/ 9980 h 478823"/>
                <a:gd name="connsiteX33" fmla="*/ 143662 w 606929"/>
                <a:gd name="connsiteY33" fmla="*/ 43847 h 478823"/>
                <a:gd name="connsiteX34" fmla="*/ 434488 w 606929"/>
                <a:gd name="connsiteY34" fmla="*/ 43847 h 478823"/>
                <a:gd name="connsiteX35" fmla="*/ 444492 w 606929"/>
                <a:gd name="connsiteY35" fmla="*/ 53838 h 478823"/>
                <a:gd name="connsiteX36" fmla="*/ 444492 w 606929"/>
                <a:gd name="connsiteY36" fmla="*/ 212785 h 478823"/>
                <a:gd name="connsiteX37" fmla="*/ 434488 w 606929"/>
                <a:gd name="connsiteY37" fmla="*/ 222775 h 478823"/>
                <a:gd name="connsiteX38" fmla="*/ 225798 w 606929"/>
                <a:gd name="connsiteY38" fmla="*/ 222775 h 478823"/>
                <a:gd name="connsiteX39" fmla="*/ 215793 w 606929"/>
                <a:gd name="connsiteY39" fmla="*/ 212785 h 478823"/>
                <a:gd name="connsiteX40" fmla="*/ 225798 w 606929"/>
                <a:gd name="connsiteY40" fmla="*/ 202795 h 478823"/>
                <a:gd name="connsiteX41" fmla="*/ 424483 w 606929"/>
                <a:gd name="connsiteY41" fmla="*/ 202795 h 478823"/>
                <a:gd name="connsiteX42" fmla="*/ 424483 w 606929"/>
                <a:gd name="connsiteY42" fmla="*/ 63828 h 478823"/>
                <a:gd name="connsiteX43" fmla="*/ 133658 w 606929"/>
                <a:gd name="connsiteY43" fmla="*/ 63828 h 478823"/>
                <a:gd name="connsiteX44" fmla="*/ 123653 w 606929"/>
                <a:gd name="connsiteY44" fmla="*/ 53838 h 478823"/>
                <a:gd name="connsiteX45" fmla="*/ 123653 w 606929"/>
                <a:gd name="connsiteY45" fmla="*/ 34057 h 478823"/>
                <a:gd name="connsiteX46" fmla="*/ 24110 w 606929"/>
                <a:gd name="connsiteY46" fmla="*/ 133261 h 478823"/>
                <a:gd name="connsiteX47" fmla="*/ 123653 w 606929"/>
                <a:gd name="connsiteY47" fmla="*/ 232566 h 478823"/>
                <a:gd name="connsiteX48" fmla="*/ 123653 w 606929"/>
                <a:gd name="connsiteY48" fmla="*/ 212785 h 478823"/>
                <a:gd name="connsiteX49" fmla="*/ 133658 w 606929"/>
                <a:gd name="connsiteY49" fmla="*/ 202795 h 478823"/>
                <a:gd name="connsiteX50" fmla="*/ 185780 w 606929"/>
                <a:gd name="connsiteY50" fmla="*/ 202795 h 478823"/>
                <a:gd name="connsiteX51" fmla="*/ 195785 w 606929"/>
                <a:gd name="connsiteY51" fmla="*/ 212785 h 478823"/>
                <a:gd name="connsiteX52" fmla="*/ 185780 w 606929"/>
                <a:gd name="connsiteY52" fmla="*/ 222775 h 478823"/>
                <a:gd name="connsiteX53" fmla="*/ 143662 w 606929"/>
                <a:gd name="connsiteY53" fmla="*/ 222775 h 478823"/>
                <a:gd name="connsiteX54" fmla="*/ 143662 w 606929"/>
                <a:gd name="connsiteY54" fmla="*/ 256643 h 478823"/>
                <a:gd name="connsiteX55" fmla="*/ 137459 w 606929"/>
                <a:gd name="connsiteY55" fmla="*/ 265834 h 478823"/>
                <a:gd name="connsiteX56" fmla="*/ 133658 w 606929"/>
                <a:gd name="connsiteY56" fmla="*/ 266633 h 478823"/>
                <a:gd name="connsiteX57" fmla="*/ 126555 w 606929"/>
                <a:gd name="connsiteY57" fmla="*/ 263736 h 478823"/>
                <a:gd name="connsiteX58" fmla="*/ 2901 w 606929"/>
                <a:gd name="connsiteY58" fmla="*/ 140355 h 478823"/>
                <a:gd name="connsiteX59" fmla="*/ 0 w 606929"/>
                <a:gd name="connsiteY59" fmla="*/ 133261 h 478823"/>
                <a:gd name="connsiteX60" fmla="*/ 2901 w 606929"/>
                <a:gd name="connsiteY60" fmla="*/ 126268 h 478823"/>
                <a:gd name="connsiteX61" fmla="*/ 126555 w 606929"/>
                <a:gd name="connsiteY61" fmla="*/ 2887 h 478823"/>
                <a:gd name="connsiteX62" fmla="*/ 137459 w 606929"/>
                <a:gd name="connsiteY62" fmla="*/ 789 h 47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6929" h="478823">
                  <a:moveTo>
                    <a:pt x="483122" y="212809"/>
                  </a:moveTo>
                  <a:cubicBezTo>
                    <a:pt x="486924" y="211310"/>
                    <a:pt x="491326" y="212409"/>
                    <a:pt x="494127" y="215506"/>
                  </a:cubicBezTo>
                  <a:lnTo>
                    <a:pt x="604378" y="338873"/>
                  </a:lnTo>
                  <a:cubicBezTo>
                    <a:pt x="607780" y="342669"/>
                    <a:pt x="607780" y="348363"/>
                    <a:pt x="604378" y="352159"/>
                  </a:cubicBezTo>
                  <a:lnTo>
                    <a:pt x="494127" y="475427"/>
                  </a:lnTo>
                  <a:cubicBezTo>
                    <a:pt x="492126" y="477625"/>
                    <a:pt x="489425" y="478823"/>
                    <a:pt x="486623" y="478823"/>
                  </a:cubicBezTo>
                  <a:cubicBezTo>
                    <a:pt x="485423" y="478823"/>
                    <a:pt x="484222" y="478623"/>
                    <a:pt x="483122" y="478124"/>
                  </a:cubicBezTo>
                  <a:cubicBezTo>
                    <a:pt x="479220" y="476626"/>
                    <a:pt x="476619" y="472930"/>
                    <a:pt x="476619" y="468834"/>
                  </a:cubicBezTo>
                  <a:lnTo>
                    <a:pt x="476619" y="434970"/>
                  </a:lnTo>
                  <a:lnTo>
                    <a:pt x="185783" y="434970"/>
                  </a:lnTo>
                  <a:cubicBezTo>
                    <a:pt x="180280" y="434970"/>
                    <a:pt x="175778" y="430475"/>
                    <a:pt x="175778" y="424981"/>
                  </a:cubicBezTo>
                  <a:lnTo>
                    <a:pt x="175778" y="265952"/>
                  </a:lnTo>
                  <a:cubicBezTo>
                    <a:pt x="175778" y="260458"/>
                    <a:pt x="180280" y="255962"/>
                    <a:pt x="185783" y="255962"/>
                  </a:cubicBezTo>
                  <a:lnTo>
                    <a:pt x="394480" y="255962"/>
                  </a:lnTo>
                  <a:cubicBezTo>
                    <a:pt x="399983" y="255962"/>
                    <a:pt x="404485" y="260458"/>
                    <a:pt x="404485" y="265952"/>
                  </a:cubicBezTo>
                  <a:cubicBezTo>
                    <a:pt x="404485" y="271446"/>
                    <a:pt x="399983" y="275941"/>
                    <a:pt x="394480" y="275941"/>
                  </a:cubicBezTo>
                  <a:lnTo>
                    <a:pt x="195787" y="275941"/>
                  </a:lnTo>
                  <a:lnTo>
                    <a:pt x="195787" y="414992"/>
                  </a:lnTo>
                  <a:lnTo>
                    <a:pt x="486623" y="414992"/>
                  </a:lnTo>
                  <a:cubicBezTo>
                    <a:pt x="492126" y="414992"/>
                    <a:pt x="496628" y="419487"/>
                    <a:pt x="496628" y="424981"/>
                  </a:cubicBezTo>
                  <a:lnTo>
                    <a:pt x="496628" y="442662"/>
                  </a:lnTo>
                  <a:lnTo>
                    <a:pt x="583569" y="345466"/>
                  </a:lnTo>
                  <a:lnTo>
                    <a:pt x="496628" y="248370"/>
                  </a:lnTo>
                  <a:lnTo>
                    <a:pt x="496628" y="265952"/>
                  </a:lnTo>
                  <a:cubicBezTo>
                    <a:pt x="496628" y="271446"/>
                    <a:pt x="492126" y="275941"/>
                    <a:pt x="486623" y="275941"/>
                  </a:cubicBezTo>
                  <a:lnTo>
                    <a:pt x="434499" y="275941"/>
                  </a:lnTo>
                  <a:cubicBezTo>
                    <a:pt x="428896" y="275941"/>
                    <a:pt x="424494" y="271446"/>
                    <a:pt x="424494" y="265952"/>
                  </a:cubicBezTo>
                  <a:cubicBezTo>
                    <a:pt x="424494" y="260458"/>
                    <a:pt x="428896" y="255962"/>
                    <a:pt x="434499" y="255962"/>
                  </a:cubicBezTo>
                  <a:lnTo>
                    <a:pt x="476619" y="255962"/>
                  </a:lnTo>
                  <a:lnTo>
                    <a:pt x="476619" y="222199"/>
                  </a:lnTo>
                  <a:cubicBezTo>
                    <a:pt x="476619" y="218003"/>
                    <a:pt x="479220" y="214307"/>
                    <a:pt x="483122" y="212809"/>
                  </a:cubicBezTo>
                  <a:close/>
                  <a:moveTo>
                    <a:pt x="137459" y="789"/>
                  </a:moveTo>
                  <a:cubicBezTo>
                    <a:pt x="141161" y="2287"/>
                    <a:pt x="143662" y="5884"/>
                    <a:pt x="143662" y="9980"/>
                  </a:cubicBezTo>
                  <a:lnTo>
                    <a:pt x="143662" y="43847"/>
                  </a:lnTo>
                  <a:lnTo>
                    <a:pt x="434488" y="43847"/>
                  </a:lnTo>
                  <a:cubicBezTo>
                    <a:pt x="439990" y="43847"/>
                    <a:pt x="444492" y="48243"/>
                    <a:pt x="444492" y="53838"/>
                  </a:cubicBezTo>
                  <a:lnTo>
                    <a:pt x="444492" y="212785"/>
                  </a:lnTo>
                  <a:cubicBezTo>
                    <a:pt x="444492" y="218380"/>
                    <a:pt x="439990" y="222775"/>
                    <a:pt x="434488" y="222775"/>
                  </a:cubicBezTo>
                  <a:lnTo>
                    <a:pt x="225798" y="222775"/>
                  </a:lnTo>
                  <a:cubicBezTo>
                    <a:pt x="220295" y="222775"/>
                    <a:pt x="215793" y="218380"/>
                    <a:pt x="215793" y="212785"/>
                  </a:cubicBezTo>
                  <a:cubicBezTo>
                    <a:pt x="215793" y="207290"/>
                    <a:pt x="220295" y="202795"/>
                    <a:pt x="225798" y="202795"/>
                  </a:cubicBezTo>
                  <a:lnTo>
                    <a:pt x="424483" y="202795"/>
                  </a:lnTo>
                  <a:lnTo>
                    <a:pt x="424483" y="63828"/>
                  </a:lnTo>
                  <a:lnTo>
                    <a:pt x="133658" y="63828"/>
                  </a:lnTo>
                  <a:cubicBezTo>
                    <a:pt x="128155" y="63828"/>
                    <a:pt x="123653" y="59332"/>
                    <a:pt x="123653" y="53838"/>
                  </a:cubicBezTo>
                  <a:lnTo>
                    <a:pt x="123653" y="34057"/>
                  </a:lnTo>
                  <a:lnTo>
                    <a:pt x="24110" y="133261"/>
                  </a:lnTo>
                  <a:lnTo>
                    <a:pt x="123653" y="232566"/>
                  </a:lnTo>
                  <a:lnTo>
                    <a:pt x="123653" y="212785"/>
                  </a:lnTo>
                  <a:cubicBezTo>
                    <a:pt x="123653" y="207290"/>
                    <a:pt x="128155" y="202795"/>
                    <a:pt x="133658" y="202795"/>
                  </a:cubicBezTo>
                  <a:lnTo>
                    <a:pt x="185780" y="202795"/>
                  </a:lnTo>
                  <a:cubicBezTo>
                    <a:pt x="191383" y="202795"/>
                    <a:pt x="195785" y="207290"/>
                    <a:pt x="195785" y="212785"/>
                  </a:cubicBezTo>
                  <a:cubicBezTo>
                    <a:pt x="195785" y="218380"/>
                    <a:pt x="191383" y="222775"/>
                    <a:pt x="185780" y="222775"/>
                  </a:cubicBezTo>
                  <a:lnTo>
                    <a:pt x="143662" y="222775"/>
                  </a:lnTo>
                  <a:lnTo>
                    <a:pt x="143662" y="256643"/>
                  </a:lnTo>
                  <a:cubicBezTo>
                    <a:pt x="143662" y="260739"/>
                    <a:pt x="141161" y="264335"/>
                    <a:pt x="137459" y="265834"/>
                  </a:cubicBezTo>
                  <a:cubicBezTo>
                    <a:pt x="136259" y="266433"/>
                    <a:pt x="134958" y="266633"/>
                    <a:pt x="133658" y="266633"/>
                  </a:cubicBezTo>
                  <a:cubicBezTo>
                    <a:pt x="131057" y="266633"/>
                    <a:pt x="128456" y="265634"/>
                    <a:pt x="126555" y="263736"/>
                  </a:cubicBezTo>
                  <a:lnTo>
                    <a:pt x="2901" y="140355"/>
                  </a:lnTo>
                  <a:cubicBezTo>
                    <a:pt x="1101" y="138456"/>
                    <a:pt x="0" y="135959"/>
                    <a:pt x="0" y="133261"/>
                  </a:cubicBezTo>
                  <a:cubicBezTo>
                    <a:pt x="0" y="130664"/>
                    <a:pt x="1101" y="128066"/>
                    <a:pt x="2901" y="126268"/>
                  </a:cubicBezTo>
                  <a:lnTo>
                    <a:pt x="126555" y="2887"/>
                  </a:lnTo>
                  <a:cubicBezTo>
                    <a:pt x="129456" y="89"/>
                    <a:pt x="133758" y="-810"/>
                    <a:pt x="137459" y="789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3611880" y="4365592"/>
            <a:ext cx="468934" cy="460408"/>
            <a:chOff x="3611880" y="4365592"/>
            <a:chExt cx="628650" cy="617220"/>
          </a:xfrm>
        </p:grpSpPr>
        <p:sp>
          <p:nvSpPr>
            <p:cNvPr id="7" name="椭圆 6"/>
            <p:cNvSpPr/>
            <p:nvPr/>
          </p:nvSpPr>
          <p:spPr>
            <a:xfrm>
              <a:off x="3611880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big-book-with-bookmark_77478"/>
            <p:cNvSpPr>
              <a:spLocks noChangeAspect="1"/>
            </p:cNvSpPr>
            <p:nvPr/>
          </p:nvSpPr>
          <p:spPr bwMode="auto">
            <a:xfrm>
              <a:off x="3783868" y="4501019"/>
              <a:ext cx="284671" cy="371765"/>
            </a:xfrm>
            <a:custGeom>
              <a:avLst/>
              <a:gdLst>
                <a:gd name="T0" fmla="*/ 6015 w 6240"/>
                <a:gd name="T1" fmla="*/ 1158 h 8160"/>
                <a:gd name="T2" fmla="*/ 5759 w 6240"/>
                <a:gd name="T3" fmla="*/ 902 h 8160"/>
                <a:gd name="T4" fmla="*/ 5759 w 6240"/>
                <a:gd name="T5" fmla="*/ 706 h 8160"/>
                <a:gd name="T6" fmla="*/ 6015 w 6240"/>
                <a:gd name="T7" fmla="*/ 450 h 8160"/>
                <a:gd name="T8" fmla="*/ 6240 w 6240"/>
                <a:gd name="T9" fmla="*/ 225 h 8160"/>
                <a:gd name="T10" fmla="*/ 6015 w 6240"/>
                <a:gd name="T11" fmla="*/ 0 h 8160"/>
                <a:gd name="T12" fmla="*/ 6015 w 6240"/>
                <a:gd name="T13" fmla="*/ 0 h 8160"/>
                <a:gd name="T14" fmla="*/ 6015 w 6240"/>
                <a:gd name="T15" fmla="*/ 0 h 8160"/>
                <a:gd name="T16" fmla="*/ 738 w 6240"/>
                <a:gd name="T17" fmla="*/ 0 h 8160"/>
                <a:gd name="T18" fmla="*/ 0 w 6240"/>
                <a:gd name="T19" fmla="*/ 738 h 8160"/>
                <a:gd name="T20" fmla="*/ 0 w 6240"/>
                <a:gd name="T21" fmla="*/ 6123 h 8160"/>
                <a:gd name="T22" fmla="*/ 738 w 6240"/>
                <a:gd name="T23" fmla="*/ 6861 h 8160"/>
                <a:gd name="T24" fmla="*/ 934 w 6240"/>
                <a:gd name="T25" fmla="*/ 6861 h 8160"/>
                <a:gd name="T26" fmla="*/ 934 w 6240"/>
                <a:gd name="T27" fmla="*/ 7935 h 8160"/>
                <a:gd name="T28" fmla="*/ 1049 w 6240"/>
                <a:gd name="T29" fmla="*/ 8131 h 8160"/>
                <a:gd name="T30" fmla="*/ 1159 w 6240"/>
                <a:gd name="T31" fmla="*/ 8160 h 8160"/>
                <a:gd name="T32" fmla="*/ 1276 w 6240"/>
                <a:gd name="T33" fmla="*/ 8127 h 8160"/>
                <a:gd name="T34" fmla="*/ 1976 w 6240"/>
                <a:gd name="T35" fmla="*/ 7700 h 8160"/>
                <a:gd name="T36" fmla="*/ 2677 w 6240"/>
                <a:gd name="T37" fmla="*/ 8127 h 8160"/>
                <a:gd name="T38" fmla="*/ 2794 w 6240"/>
                <a:gd name="T39" fmla="*/ 8160 h 8160"/>
                <a:gd name="T40" fmla="*/ 2905 w 6240"/>
                <a:gd name="T41" fmla="*/ 8131 h 8160"/>
                <a:gd name="T42" fmla="*/ 3019 w 6240"/>
                <a:gd name="T43" fmla="*/ 7935 h 8160"/>
                <a:gd name="T44" fmla="*/ 3019 w 6240"/>
                <a:gd name="T45" fmla="*/ 6861 h 8160"/>
                <a:gd name="T46" fmla="*/ 6015 w 6240"/>
                <a:gd name="T47" fmla="*/ 6861 h 8160"/>
                <a:gd name="T48" fmla="*/ 6240 w 6240"/>
                <a:gd name="T49" fmla="*/ 6636 h 8160"/>
                <a:gd name="T50" fmla="*/ 6240 w 6240"/>
                <a:gd name="T51" fmla="*/ 1384 h 8160"/>
                <a:gd name="T52" fmla="*/ 6240 w 6240"/>
                <a:gd name="T53" fmla="*/ 1383 h 8160"/>
                <a:gd name="T54" fmla="*/ 6015 w 6240"/>
                <a:gd name="T55" fmla="*/ 1158 h 8160"/>
                <a:gd name="T56" fmla="*/ 450 w 6240"/>
                <a:gd name="T57" fmla="*/ 738 h 8160"/>
                <a:gd name="T58" fmla="*/ 738 w 6240"/>
                <a:gd name="T59" fmla="*/ 450 h 8160"/>
                <a:gd name="T60" fmla="*/ 5357 w 6240"/>
                <a:gd name="T61" fmla="*/ 450 h 8160"/>
                <a:gd name="T62" fmla="*/ 5309 w 6240"/>
                <a:gd name="T63" fmla="*/ 706 h 8160"/>
                <a:gd name="T64" fmla="*/ 5309 w 6240"/>
                <a:gd name="T65" fmla="*/ 902 h 8160"/>
                <a:gd name="T66" fmla="*/ 5357 w 6240"/>
                <a:gd name="T67" fmla="*/ 1158 h 8160"/>
                <a:gd name="T68" fmla="*/ 4918 w 6240"/>
                <a:gd name="T69" fmla="*/ 1158 h 8160"/>
                <a:gd name="T70" fmla="*/ 450 w 6240"/>
                <a:gd name="T71" fmla="*/ 1158 h 8160"/>
                <a:gd name="T72" fmla="*/ 450 w 6240"/>
                <a:gd name="T73" fmla="*/ 738 h 8160"/>
                <a:gd name="T74" fmla="*/ 2569 w 6240"/>
                <a:gd name="T75" fmla="*/ 7534 h 8160"/>
                <a:gd name="T76" fmla="*/ 2094 w 6240"/>
                <a:gd name="T77" fmla="*/ 7245 h 8160"/>
                <a:gd name="T78" fmla="*/ 1865 w 6240"/>
                <a:gd name="T79" fmla="*/ 7245 h 8160"/>
                <a:gd name="T80" fmla="*/ 1384 w 6240"/>
                <a:gd name="T81" fmla="*/ 7534 h 8160"/>
                <a:gd name="T82" fmla="*/ 1384 w 6240"/>
                <a:gd name="T83" fmla="*/ 6861 h 8160"/>
                <a:gd name="T84" fmla="*/ 2569 w 6240"/>
                <a:gd name="T85" fmla="*/ 6861 h 8160"/>
                <a:gd name="T86" fmla="*/ 2569 w 6240"/>
                <a:gd name="T87" fmla="*/ 7534 h 8160"/>
                <a:gd name="T88" fmla="*/ 2569 w 6240"/>
                <a:gd name="T89" fmla="*/ 7534 h 8160"/>
                <a:gd name="T90" fmla="*/ 5790 w 6240"/>
                <a:gd name="T91" fmla="*/ 6411 h 8160"/>
                <a:gd name="T92" fmla="*/ 738 w 6240"/>
                <a:gd name="T93" fmla="*/ 6411 h 8160"/>
                <a:gd name="T94" fmla="*/ 450 w 6240"/>
                <a:gd name="T95" fmla="*/ 6123 h 8160"/>
                <a:gd name="T96" fmla="*/ 450 w 6240"/>
                <a:gd name="T97" fmla="*/ 1896 h 8160"/>
                <a:gd name="T98" fmla="*/ 450 w 6240"/>
                <a:gd name="T99" fmla="*/ 1608 h 8160"/>
                <a:gd name="T100" fmla="*/ 4918 w 6240"/>
                <a:gd name="T101" fmla="*/ 1608 h 8160"/>
                <a:gd name="T102" fmla="*/ 5790 w 6240"/>
                <a:gd name="T103" fmla="*/ 1608 h 8160"/>
                <a:gd name="T104" fmla="*/ 5790 w 6240"/>
                <a:gd name="T105" fmla="*/ 6411 h 8160"/>
                <a:gd name="T106" fmla="*/ 5790 w 6240"/>
                <a:gd name="T107" fmla="*/ 6411 h 8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40" h="8160">
                  <a:moveTo>
                    <a:pt x="6015" y="1158"/>
                  </a:moveTo>
                  <a:cubicBezTo>
                    <a:pt x="5874" y="1158"/>
                    <a:pt x="5759" y="1043"/>
                    <a:pt x="5759" y="902"/>
                  </a:cubicBezTo>
                  <a:lnTo>
                    <a:pt x="5759" y="706"/>
                  </a:lnTo>
                  <a:cubicBezTo>
                    <a:pt x="5759" y="565"/>
                    <a:pt x="5874" y="450"/>
                    <a:pt x="6015" y="450"/>
                  </a:cubicBezTo>
                  <a:cubicBezTo>
                    <a:pt x="6140" y="450"/>
                    <a:pt x="6240" y="349"/>
                    <a:pt x="6240" y="225"/>
                  </a:cubicBezTo>
                  <a:cubicBezTo>
                    <a:pt x="6240" y="101"/>
                    <a:pt x="6140" y="0"/>
                    <a:pt x="6015" y="0"/>
                  </a:cubicBezTo>
                  <a:lnTo>
                    <a:pt x="6015" y="0"/>
                  </a:lnTo>
                  <a:lnTo>
                    <a:pt x="6015" y="0"/>
                  </a:lnTo>
                  <a:lnTo>
                    <a:pt x="738" y="0"/>
                  </a:lnTo>
                  <a:cubicBezTo>
                    <a:pt x="331" y="0"/>
                    <a:pt x="0" y="331"/>
                    <a:pt x="0" y="738"/>
                  </a:cubicBezTo>
                  <a:lnTo>
                    <a:pt x="0" y="6123"/>
                  </a:lnTo>
                  <a:cubicBezTo>
                    <a:pt x="0" y="6530"/>
                    <a:pt x="331" y="6861"/>
                    <a:pt x="738" y="6861"/>
                  </a:cubicBezTo>
                  <a:lnTo>
                    <a:pt x="934" y="6861"/>
                  </a:lnTo>
                  <a:lnTo>
                    <a:pt x="934" y="7935"/>
                  </a:lnTo>
                  <a:cubicBezTo>
                    <a:pt x="934" y="8016"/>
                    <a:pt x="978" y="8091"/>
                    <a:pt x="1049" y="8131"/>
                  </a:cubicBezTo>
                  <a:cubicBezTo>
                    <a:pt x="1083" y="8150"/>
                    <a:pt x="1121" y="8160"/>
                    <a:pt x="1159" y="8160"/>
                  </a:cubicBezTo>
                  <a:cubicBezTo>
                    <a:pt x="1200" y="8160"/>
                    <a:pt x="1240" y="8149"/>
                    <a:pt x="1276" y="8127"/>
                  </a:cubicBezTo>
                  <a:lnTo>
                    <a:pt x="1976" y="7700"/>
                  </a:lnTo>
                  <a:lnTo>
                    <a:pt x="2677" y="8127"/>
                  </a:lnTo>
                  <a:cubicBezTo>
                    <a:pt x="2713" y="8149"/>
                    <a:pt x="2754" y="8160"/>
                    <a:pt x="2794" y="8160"/>
                  </a:cubicBezTo>
                  <a:cubicBezTo>
                    <a:pt x="2832" y="8160"/>
                    <a:pt x="2870" y="8150"/>
                    <a:pt x="2905" y="8131"/>
                  </a:cubicBezTo>
                  <a:cubicBezTo>
                    <a:pt x="2976" y="8091"/>
                    <a:pt x="3019" y="8016"/>
                    <a:pt x="3019" y="7935"/>
                  </a:cubicBezTo>
                  <a:lnTo>
                    <a:pt x="3019" y="6861"/>
                  </a:lnTo>
                  <a:lnTo>
                    <a:pt x="6015" y="6861"/>
                  </a:lnTo>
                  <a:cubicBezTo>
                    <a:pt x="6140" y="6861"/>
                    <a:pt x="6240" y="6760"/>
                    <a:pt x="6240" y="6636"/>
                  </a:cubicBezTo>
                  <a:lnTo>
                    <a:pt x="6240" y="1384"/>
                  </a:lnTo>
                  <a:cubicBezTo>
                    <a:pt x="6240" y="1383"/>
                    <a:pt x="6240" y="1383"/>
                    <a:pt x="6240" y="1383"/>
                  </a:cubicBezTo>
                  <a:cubicBezTo>
                    <a:pt x="6240" y="1259"/>
                    <a:pt x="6140" y="1158"/>
                    <a:pt x="6015" y="1158"/>
                  </a:cubicBezTo>
                  <a:close/>
                  <a:moveTo>
                    <a:pt x="450" y="738"/>
                  </a:moveTo>
                  <a:cubicBezTo>
                    <a:pt x="450" y="580"/>
                    <a:pt x="579" y="450"/>
                    <a:pt x="738" y="450"/>
                  </a:cubicBezTo>
                  <a:lnTo>
                    <a:pt x="5357" y="450"/>
                  </a:lnTo>
                  <a:cubicBezTo>
                    <a:pt x="5326" y="530"/>
                    <a:pt x="5309" y="616"/>
                    <a:pt x="5309" y="706"/>
                  </a:cubicBezTo>
                  <a:lnTo>
                    <a:pt x="5309" y="902"/>
                  </a:lnTo>
                  <a:cubicBezTo>
                    <a:pt x="5309" y="992"/>
                    <a:pt x="5326" y="1079"/>
                    <a:pt x="5357" y="1158"/>
                  </a:cubicBezTo>
                  <a:lnTo>
                    <a:pt x="4918" y="1158"/>
                  </a:lnTo>
                  <a:lnTo>
                    <a:pt x="450" y="1158"/>
                  </a:lnTo>
                  <a:lnTo>
                    <a:pt x="450" y="738"/>
                  </a:lnTo>
                  <a:close/>
                  <a:moveTo>
                    <a:pt x="2569" y="7534"/>
                  </a:moveTo>
                  <a:lnTo>
                    <a:pt x="2094" y="7245"/>
                  </a:lnTo>
                  <a:cubicBezTo>
                    <a:pt x="2021" y="7200"/>
                    <a:pt x="1934" y="7205"/>
                    <a:pt x="1865" y="7245"/>
                  </a:cubicBezTo>
                  <a:cubicBezTo>
                    <a:pt x="1865" y="7245"/>
                    <a:pt x="1384" y="7534"/>
                    <a:pt x="1384" y="7534"/>
                  </a:cubicBezTo>
                  <a:lnTo>
                    <a:pt x="1384" y="6861"/>
                  </a:lnTo>
                  <a:lnTo>
                    <a:pt x="2569" y="6861"/>
                  </a:lnTo>
                  <a:lnTo>
                    <a:pt x="2569" y="7534"/>
                  </a:lnTo>
                  <a:lnTo>
                    <a:pt x="2569" y="7534"/>
                  </a:lnTo>
                  <a:close/>
                  <a:moveTo>
                    <a:pt x="5790" y="6411"/>
                  </a:moveTo>
                  <a:lnTo>
                    <a:pt x="738" y="6411"/>
                  </a:lnTo>
                  <a:cubicBezTo>
                    <a:pt x="579" y="6411"/>
                    <a:pt x="450" y="6282"/>
                    <a:pt x="450" y="6123"/>
                  </a:cubicBezTo>
                  <a:lnTo>
                    <a:pt x="450" y="1896"/>
                  </a:lnTo>
                  <a:lnTo>
                    <a:pt x="450" y="1608"/>
                  </a:lnTo>
                  <a:lnTo>
                    <a:pt x="4918" y="1608"/>
                  </a:lnTo>
                  <a:lnTo>
                    <a:pt x="5790" y="1608"/>
                  </a:lnTo>
                  <a:lnTo>
                    <a:pt x="5790" y="6411"/>
                  </a:lnTo>
                  <a:lnTo>
                    <a:pt x="5790" y="6411"/>
                  </a:ln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6" name="组合 15"/>
          <p:cNvGrpSpPr/>
          <p:nvPr/>
        </p:nvGrpSpPr>
        <p:grpSpPr>
          <a:xfrm>
            <a:off x="6169231" y="4365592"/>
            <a:ext cx="468934" cy="460408"/>
            <a:chOff x="6169231" y="4365592"/>
            <a:chExt cx="628650" cy="617220"/>
          </a:xfrm>
        </p:grpSpPr>
        <p:sp>
          <p:nvSpPr>
            <p:cNvPr id="8" name="椭圆 7"/>
            <p:cNvSpPr/>
            <p:nvPr/>
          </p:nvSpPr>
          <p:spPr>
            <a:xfrm>
              <a:off x="6169231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badge_126120"/>
            <p:cNvSpPr>
              <a:spLocks noChangeAspect="1"/>
            </p:cNvSpPr>
            <p:nvPr/>
          </p:nvSpPr>
          <p:spPr bwMode="auto">
            <a:xfrm>
              <a:off x="6295182" y="4488319"/>
              <a:ext cx="378073" cy="377386"/>
            </a:xfrm>
            <a:custGeom>
              <a:avLst/>
              <a:gdLst>
                <a:gd name="connsiteX0" fmla="*/ 304192 w 608250"/>
                <a:gd name="connsiteY0" fmla="*/ 143036 h 607145"/>
                <a:gd name="connsiteX1" fmla="*/ 319606 w 608250"/>
                <a:gd name="connsiteY1" fmla="*/ 158421 h 607145"/>
                <a:gd name="connsiteX2" fmla="*/ 319606 w 608250"/>
                <a:gd name="connsiteY2" fmla="*/ 189768 h 607145"/>
                <a:gd name="connsiteX3" fmla="*/ 360935 w 608250"/>
                <a:gd name="connsiteY3" fmla="*/ 189768 h 607145"/>
                <a:gd name="connsiteX4" fmla="*/ 376350 w 608250"/>
                <a:gd name="connsiteY4" fmla="*/ 205153 h 607145"/>
                <a:gd name="connsiteX5" fmla="*/ 360935 w 608250"/>
                <a:gd name="connsiteY5" fmla="*/ 220538 h 607145"/>
                <a:gd name="connsiteX6" fmla="*/ 281841 w 608250"/>
                <a:gd name="connsiteY6" fmla="*/ 220538 h 607145"/>
                <a:gd name="connsiteX7" fmla="*/ 248026 w 608250"/>
                <a:gd name="connsiteY7" fmla="*/ 254289 h 607145"/>
                <a:gd name="connsiteX8" fmla="*/ 281841 w 608250"/>
                <a:gd name="connsiteY8" fmla="*/ 288040 h 607145"/>
                <a:gd name="connsiteX9" fmla="*/ 326639 w 608250"/>
                <a:gd name="connsiteY9" fmla="*/ 288040 h 607145"/>
                <a:gd name="connsiteX10" fmla="*/ 391186 w 608250"/>
                <a:gd name="connsiteY10" fmla="*/ 352465 h 607145"/>
                <a:gd name="connsiteX11" fmla="*/ 327409 w 608250"/>
                <a:gd name="connsiteY11" fmla="*/ 416986 h 607145"/>
                <a:gd name="connsiteX12" fmla="*/ 327024 w 608250"/>
                <a:gd name="connsiteY12" fmla="*/ 416986 h 607145"/>
                <a:gd name="connsiteX13" fmla="*/ 319606 w 608250"/>
                <a:gd name="connsiteY13" fmla="*/ 416986 h 607145"/>
                <a:gd name="connsiteX14" fmla="*/ 319606 w 608250"/>
                <a:gd name="connsiteY14" fmla="*/ 449006 h 607145"/>
                <a:gd name="connsiteX15" fmla="*/ 304192 w 608250"/>
                <a:gd name="connsiteY15" fmla="*/ 464391 h 607145"/>
                <a:gd name="connsiteX16" fmla="*/ 288777 w 608250"/>
                <a:gd name="connsiteY16" fmla="*/ 449006 h 607145"/>
                <a:gd name="connsiteX17" fmla="*/ 288777 w 608250"/>
                <a:gd name="connsiteY17" fmla="*/ 416986 h 607145"/>
                <a:gd name="connsiteX18" fmla="*/ 246003 w 608250"/>
                <a:gd name="connsiteY18" fmla="*/ 416986 h 607145"/>
                <a:gd name="connsiteX19" fmla="*/ 230588 w 608250"/>
                <a:gd name="connsiteY19" fmla="*/ 401601 h 607145"/>
                <a:gd name="connsiteX20" fmla="*/ 246003 w 608250"/>
                <a:gd name="connsiteY20" fmla="*/ 386216 h 607145"/>
                <a:gd name="connsiteX21" fmla="*/ 326542 w 608250"/>
                <a:gd name="connsiteY21" fmla="*/ 386216 h 607145"/>
                <a:gd name="connsiteX22" fmla="*/ 360357 w 608250"/>
                <a:gd name="connsiteY22" fmla="*/ 352465 h 607145"/>
                <a:gd name="connsiteX23" fmla="*/ 326542 w 608250"/>
                <a:gd name="connsiteY23" fmla="*/ 318810 h 607145"/>
                <a:gd name="connsiteX24" fmla="*/ 281745 w 608250"/>
                <a:gd name="connsiteY24" fmla="*/ 318810 h 607145"/>
                <a:gd name="connsiteX25" fmla="*/ 217101 w 608250"/>
                <a:gd name="connsiteY25" fmla="*/ 254289 h 607145"/>
                <a:gd name="connsiteX26" fmla="*/ 281745 w 608250"/>
                <a:gd name="connsiteY26" fmla="*/ 189768 h 607145"/>
                <a:gd name="connsiteX27" fmla="*/ 288777 w 608250"/>
                <a:gd name="connsiteY27" fmla="*/ 189768 h 607145"/>
                <a:gd name="connsiteX28" fmla="*/ 288777 w 608250"/>
                <a:gd name="connsiteY28" fmla="*/ 158421 h 607145"/>
                <a:gd name="connsiteX29" fmla="*/ 304192 w 608250"/>
                <a:gd name="connsiteY29" fmla="*/ 143036 h 607145"/>
                <a:gd name="connsiteX30" fmla="*/ 254002 w 608250"/>
                <a:gd name="connsiteY30" fmla="*/ 30872 h 607145"/>
                <a:gd name="connsiteX31" fmla="*/ 240326 w 608250"/>
                <a:gd name="connsiteY31" fmla="*/ 36546 h 607145"/>
                <a:gd name="connsiteX32" fmla="*/ 222028 w 608250"/>
                <a:gd name="connsiteY32" fmla="*/ 54915 h 607145"/>
                <a:gd name="connsiteX33" fmla="*/ 186587 w 608250"/>
                <a:gd name="connsiteY33" fmla="*/ 69534 h 607145"/>
                <a:gd name="connsiteX34" fmla="*/ 160584 w 608250"/>
                <a:gd name="connsiteY34" fmla="*/ 69534 h 607145"/>
                <a:gd name="connsiteX35" fmla="*/ 142863 w 608250"/>
                <a:gd name="connsiteY35" fmla="*/ 81459 h 607145"/>
                <a:gd name="connsiteX36" fmla="*/ 133040 w 608250"/>
                <a:gd name="connsiteY36" fmla="*/ 105406 h 607145"/>
                <a:gd name="connsiteX37" fmla="*/ 105881 w 608250"/>
                <a:gd name="connsiteY37" fmla="*/ 132431 h 607145"/>
                <a:gd name="connsiteX38" fmla="*/ 81900 w 608250"/>
                <a:gd name="connsiteY38" fmla="*/ 142337 h 607145"/>
                <a:gd name="connsiteX39" fmla="*/ 69958 w 608250"/>
                <a:gd name="connsiteY39" fmla="*/ 160033 h 607145"/>
                <a:gd name="connsiteX40" fmla="*/ 69958 w 608250"/>
                <a:gd name="connsiteY40" fmla="*/ 185904 h 607145"/>
                <a:gd name="connsiteX41" fmla="*/ 55319 w 608250"/>
                <a:gd name="connsiteY41" fmla="*/ 221296 h 607145"/>
                <a:gd name="connsiteX42" fmla="*/ 36924 w 608250"/>
                <a:gd name="connsiteY42" fmla="*/ 239665 h 607145"/>
                <a:gd name="connsiteX43" fmla="*/ 32687 w 608250"/>
                <a:gd name="connsiteY43" fmla="*/ 260535 h 607145"/>
                <a:gd name="connsiteX44" fmla="*/ 42607 w 608250"/>
                <a:gd name="connsiteY44" fmla="*/ 284578 h 607145"/>
                <a:gd name="connsiteX45" fmla="*/ 42607 w 608250"/>
                <a:gd name="connsiteY45" fmla="*/ 322759 h 607145"/>
                <a:gd name="connsiteX46" fmla="*/ 32687 w 608250"/>
                <a:gd name="connsiteY46" fmla="*/ 346707 h 607145"/>
                <a:gd name="connsiteX47" fmla="*/ 36828 w 608250"/>
                <a:gd name="connsiteY47" fmla="*/ 367672 h 607145"/>
                <a:gd name="connsiteX48" fmla="*/ 55223 w 608250"/>
                <a:gd name="connsiteY48" fmla="*/ 385945 h 607145"/>
                <a:gd name="connsiteX49" fmla="*/ 69862 w 608250"/>
                <a:gd name="connsiteY49" fmla="*/ 421337 h 607145"/>
                <a:gd name="connsiteX50" fmla="*/ 69862 w 608250"/>
                <a:gd name="connsiteY50" fmla="*/ 447304 h 607145"/>
                <a:gd name="connsiteX51" fmla="*/ 81804 w 608250"/>
                <a:gd name="connsiteY51" fmla="*/ 465000 h 607145"/>
                <a:gd name="connsiteX52" fmla="*/ 105785 w 608250"/>
                <a:gd name="connsiteY52" fmla="*/ 474810 h 607145"/>
                <a:gd name="connsiteX53" fmla="*/ 132847 w 608250"/>
                <a:gd name="connsiteY53" fmla="*/ 501931 h 607145"/>
                <a:gd name="connsiteX54" fmla="*/ 142767 w 608250"/>
                <a:gd name="connsiteY54" fmla="*/ 525878 h 607145"/>
                <a:gd name="connsiteX55" fmla="*/ 160487 w 608250"/>
                <a:gd name="connsiteY55" fmla="*/ 537804 h 607145"/>
                <a:gd name="connsiteX56" fmla="*/ 186394 w 608250"/>
                <a:gd name="connsiteY56" fmla="*/ 537804 h 607145"/>
                <a:gd name="connsiteX57" fmla="*/ 221835 w 608250"/>
                <a:gd name="connsiteY57" fmla="*/ 552422 h 607145"/>
                <a:gd name="connsiteX58" fmla="*/ 240230 w 608250"/>
                <a:gd name="connsiteY58" fmla="*/ 570791 h 607145"/>
                <a:gd name="connsiteX59" fmla="*/ 253810 w 608250"/>
                <a:gd name="connsiteY59" fmla="*/ 576369 h 607145"/>
                <a:gd name="connsiteX60" fmla="*/ 261129 w 608250"/>
                <a:gd name="connsiteY60" fmla="*/ 575023 h 607145"/>
                <a:gd name="connsiteX61" fmla="*/ 285206 w 608250"/>
                <a:gd name="connsiteY61" fmla="*/ 565117 h 607145"/>
                <a:gd name="connsiteX62" fmla="*/ 304275 w 608250"/>
                <a:gd name="connsiteY62" fmla="*/ 561270 h 607145"/>
                <a:gd name="connsiteX63" fmla="*/ 323440 w 608250"/>
                <a:gd name="connsiteY63" fmla="*/ 565117 h 607145"/>
                <a:gd name="connsiteX64" fmla="*/ 347421 w 608250"/>
                <a:gd name="connsiteY64" fmla="*/ 575023 h 607145"/>
                <a:gd name="connsiteX65" fmla="*/ 354740 w 608250"/>
                <a:gd name="connsiteY65" fmla="*/ 576369 h 607145"/>
                <a:gd name="connsiteX66" fmla="*/ 368416 w 608250"/>
                <a:gd name="connsiteY66" fmla="*/ 570791 h 607145"/>
                <a:gd name="connsiteX67" fmla="*/ 386714 w 608250"/>
                <a:gd name="connsiteY67" fmla="*/ 552422 h 607145"/>
                <a:gd name="connsiteX68" fmla="*/ 422156 w 608250"/>
                <a:gd name="connsiteY68" fmla="*/ 537804 h 607145"/>
                <a:gd name="connsiteX69" fmla="*/ 448159 w 608250"/>
                <a:gd name="connsiteY69" fmla="*/ 537804 h 607145"/>
                <a:gd name="connsiteX70" fmla="*/ 465879 w 608250"/>
                <a:gd name="connsiteY70" fmla="*/ 525878 h 607145"/>
                <a:gd name="connsiteX71" fmla="*/ 475703 w 608250"/>
                <a:gd name="connsiteY71" fmla="*/ 501931 h 607145"/>
                <a:gd name="connsiteX72" fmla="*/ 502861 w 608250"/>
                <a:gd name="connsiteY72" fmla="*/ 474810 h 607145"/>
                <a:gd name="connsiteX73" fmla="*/ 526842 w 608250"/>
                <a:gd name="connsiteY73" fmla="*/ 465000 h 607145"/>
                <a:gd name="connsiteX74" fmla="*/ 538784 w 608250"/>
                <a:gd name="connsiteY74" fmla="*/ 447304 h 607145"/>
                <a:gd name="connsiteX75" fmla="*/ 538784 w 608250"/>
                <a:gd name="connsiteY75" fmla="*/ 421337 h 607145"/>
                <a:gd name="connsiteX76" fmla="*/ 553423 w 608250"/>
                <a:gd name="connsiteY76" fmla="*/ 385945 h 607145"/>
                <a:gd name="connsiteX77" fmla="*/ 571818 w 608250"/>
                <a:gd name="connsiteY77" fmla="*/ 367672 h 607145"/>
                <a:gd name="connsiteX78" fmla="*/ 575766 w 608250"/>
                <a:gd name="connsiteY78" fmla="*/ 346707 h 607145"/>
                <a:gd name="connsiteX79" fmla="*/ 565847 w 608250"/>
                <a:gd name="connsiteY79" fmla="*/ 322759 h 607145"/>
                <a:gd name="connsiteX80" fmla="*/ 565847 w 608250"/>
                <a:gd name="connsiteY80" fmla="*/ 284578 h 607145"/>
                <a:gd name="connsiteX81" fmla="*/ 575766 w 608250"/>
                <a:gd name="connsiteY81" fmla="*/ 260535 h 607145"/>
                <a:gd name="connsiteX82" fmla="*/ 571625 w 608250"/>
                <a:gd name="connsiteY82" fmla="*/ 239665 h 607145"/>
                <a:gd name="connsiteX83" fmla="*/ 553327 w 608250"/>
                <a:gd name="connsiteY83" fmla="*/ 221296 h 607145"/>
                <a:gd name="connsiteX84" fmla="*/ 538688 w 608250"/>
                <a:gd name="connsiteY84" fmla="*/ 185904 h 607145"/>
                <a:gd name="connsiteX85" fmla="*/ 538688 w 608250"/>
                <a:gd name="connsiteY85" fmla="*/ 160033 h 607145"/>
                <a:gd name="connsiteX86" fmla="*/ 526746 w 608250"/>
                <a:gd name="connsiteY86" fmla="*/ 142337 h 607145"/>
                <a:gd name="connsiteX87" fmla="*/ 502669 w 608250"/>
                <a:gd name="connsiteY87" fmla="*/ 132431 h 607145"/>
                <a:gd name="connsiteX88" fmla="*/ 475606 w 608250"/>
                <a:gd name="connsiteY88" fmla="*/ 105406 h 607145"/>
                <a:gd name="connsiteX89" fmla="*/ 465687 w 608250"/>
                <a:gd name="connsiteY89" fmla="*/ 81459 h 607145"/>
                <a:gd name="connsiteX90" fmla="*/ 447966 w 608250"/>
                <a:gd name="connsiteY90" fmla="*/ 69534 h 607145"/>
                <a:gd name="connsiteX91" fmla="*/ 422348 w 608250"/>
                <a:gd name="connsiteY91" fmla="*/ 69534 h 607145"/>
                <a:gd name="connsiteX92" fmla="*/ 386907 w 608250"/>
                <a:gd name="connsiteY92" fmla="*/ 54915 h 607145"/>
                <a:gd name="connsiteX93" fmla="*/ 368512 w 608250"/>
                <a:gd name="connsiteY93" fmla="*/ 36546 h 607145"/>
                <a:gd name="connsiteX94" fmla="*/ 354933 w 608250"/>
                <a:gd name="connsiteY94" fmla="*/ 30872 h 607145"/>
                <a:gd name="connsiteX95" fmla="*/ 347613 w 608250"/>
                <a:gd name="connsiteY95" fmla="*/ 32314 h 607145"/>
                <a:gd name="connsiteX96" fmla="*/ 323536 w 608250"/>
                <a:gd name="connsiteY96" fmla="*/ 42220 h 607145"/>
                <a:gd name="connsiteX97" fmla="*/ 304467 w 608250"/>
                <a:gd name="connsiteY97" fmla="*/ 46067 h 607145"/>
                <a:gd name="connsiteX98" fmla="*/ 285302 w 608250"/>
                <a:gd name="connsiteY98" fmla="*/ 42220 h 607145"/>
                <a:gd name="connsiteX99" fmla="*/ 261322 w 608250"/>
                <a:gd name="connsiteY99" fmla="*/ 32314 h 607145"/>
                <a:gd name="connsiteX100" fmla="*/ 254002 w 608250"/>
                <a:gd name="connsiteY100" fmla="*/ 30872 h 607145"/>
                <a:gd name="connsiteX101" fmla="*/ 253617 w 608250"/>
                <a:gd name="connsiteY101" fmla="*/ 0 h 607145"/>
                <a:gd name="connsiteX102" fmla="*/ 272686 w 608250"/>
                <a:gd name="connsiteY102" fmla="*/ 3847 h 607145"/>
                <a:gd name="connsiteX103" fmla="*/ 296763 w 608250"/>
                <a:gd name="connsiteY103" fmla="*/ 13753 h 607145"/>
                <a:gd name="connsiteX104" fmla="*/ 311498 w 608250"/>
                <a:gd name="connsiteY104" fmla="*/ 13753 h 607145"/>
                <a:gd name="connsiteX105" fmla="*/ 335479 w 608250"/>
                <a:gd name="connsiteY105" fmla="*/ 3847 h 607145"/>
                <a:gd name="connsiteX106" fmla="*/ 354644 w 608250"/>
                <a:gd name="connsiteY106" fmla="*/ 0 h 607145"/>
                <a:gd name="connsiteX107" fmla="*/ 390085 w 608250"/>
                <a:gd name="connsiteY107" fmla="*/ 14618 h 607145"/>
                <a:gd name="connsiteX108" fmla="*/ 408480 w 608250"/>
                <a:gd name="connsiteY108" fmla="*/ 32988 h 607145"/>
                <a:gd name="connsiteX109" fmla="*/ 422059 w 608250"/>
                <a:gd name="connsiteY109" fmla="*/ 38566 h 607145"/>
                <a:gd name="connsiteX110" fmla="*/ 447966 w 608250"/>
                <a:gd name="connsiteY110" fmla="*/ 38566 h 607145"/>
                <a:gd name="connsiteX111" fmla="*/ 494194 w 608250"/>
                <a:gd name="connsiteY111" fmla="*/ 69534 h 607145"/>
                <a:gd name="connsiteX112" fmla="*/ 504113 w 608250"/>
                <a:gd name="connsiteY112" fmla="*/ 93577 h 607145"/>
                <a:gd name="connsiteX113" fmla="*/ 514515 w 608250"/>
                <a:gd name="connsiteY113" fmla="*/ 103964 h 607145"/>
                <a:gd name="connsiteX114" fmla="*/ 538495 w 608250"/>
                <a:gd name="connsiteY114" fmla="*/ 113870 h 607145"/>
                <a:gd name="connsiteX115" fmla="*/ 569506 w 608250"/>
                <a:gd name="connsiteY115" fmla="*/ 160033 h 607145"/>
                <a:gd name="connsiteX116" fmla="*/ 569506 w 608250"/>
                <a:gd name="connsiteY116" fmla="*/ 185904 h 607145"/>
                <a:gd name="connsiteX117" fmla="*/ 575092 w 608250"/>
                <a:gd name="connsiteY117" fmla="*/ 199561 h 607145"/>
                <a:gd name="connsiteX118" fmla="*/ 593583 w 608250"/>
                <a:gd name="connsiteY118" fmla="*/ 217737 h 607145"/>
                <a:gd name="connsiteX119" fmla="*/ 604370 w 608250"/>
                <a:gd name="connsiteY119" fmla="*/ 272268 h 607145"/>
                <a:gd name="connsiteX120" fmla="*/ 594546 w 608250"/>
                <a:gd name="connsiteY120" fmla="*/ 296215 h 607145"/>
                <a:gd name="connsiteX121" fmla="*/ 594546 w 608250"/>
                <a:gd name="connsiteY121" fmla="*/ 310930 h 607145"/>
                <a:gd name="connsiteX122" fmla="*/ 604370 w 608250"/>
                <a:gd name="connsiteY122" fmla="*/ 334973 h 607145"/>
                <a:gd name="connsiteX123" fmla="*/ 593583 w 608250"/>
                <a:gd name="connsiteY123" fmla="*/ 389408 h 607145"/>
                <a:gd name="connsiteX124" fmla="*/ 575285 w 608250"/>
                <a:gd name="connsiteY124" fmla="*/ 407777 h 607145"/>
                <a:gd name="connsiteX125" fmla="*/ 569603 w 608250"/>
                <a:gd name="connsiteY125" fmla="*/ 421337 h 607145"/>
                <a:gd name="connsiteX126" fmla="*/ 569603 w 608250"/>
                <a:gd name="connsiteY126" fmla="*/ 447304 h 607145"/>
                <a:gd name="connsiteX127" fmla="*/ 538688 w 608250"/>
                <a:gd name="connsiteY127" fmla="*/ 493468 h 607145"/>
                <a:gd name="connsiteX128" fmla="*/ 514611 w 608250"/>
                <a:gd name="connsiteY128" fmla="*/ 503277 h 607145"/>
                <a:gd name="connsiteX129" fmla="*/ 504210 w 608250"/>
                <a:gd name="connsiteY129" fmla="*/ 513664 h 607145"/>
                <a:gd name="connsiteX130" fmla="*/ 494386 w 608250"/>
                <a:gd name="connsiteY130" fmla="*/ 537708 h 607145"/>
                <a:gd name="connsiteX131" fmla="*/ 448159 w 608250"/>
                <a:gd name="connsiteY131" fmla="*/ 568579 h 607145"/>
                <a:gd name="connsiteX132" fmla="*/ 422156 w 608250"/>
                <a:gd name="connsiteY132" fmla="*/ 568579 h 607145"/>
                <a:gd name="connsiteX133" fmla="*/ 408576 w 608250"/>
                <a:gd name="connsiteY133" fmla="*/ 574254 h 607145"/>
                <a:gd name="connsiteX134" fmla="*/ 390181 w 608250"/>
                <a:gd name="connsiteY134" fmla="*/ 592527 h 607145"/>
                <a:gd name="connsiteX135" fmla="*/ 354740 w 608250"/>
                <a:gd name="connsiteY135" fmla="*/ 607145 h 607145"/>
                <a:gd name="connsiteX136" fmla="*/ 335671 w 608250"/>
                <a:gd name="connsiteY136" fmla="*/ 603298 h 607145"/>
                <a:gd name="connsiteX137" fmla="*/ 311594 w 608250"/>
                <a:gd name="connsiteY137" fmla="*/ 593488 h 607145"/>
                <a:gd name="connsiteX138" fmla="*/ 296859 w 608250"/>
                <a:gd name="connsiteY138" fmla="*/ 593488 h 607145"/>
                <a:gd name="connsiteX139" fmla="*/ 272878 w 608250"/>
                <a:gd name="connsiteY139" fmla="*/ 603298 h 607145"/>
                <a:gd name="connsiteX140" fmla="*/ 253713 w 608250"/>
                <a:gd name="connsiteY140" fmla="*/ 607145 h 607145"/>
                <a:gd name="connsiteX141" fmla="*/ 218272 w 608250"/>
                <a:gd name="connsiteY141" fmla="*/ 592527 h 607145"/>
                <a:gd name="connsiteX142" fmla="*/ 199877 w 608250"/>
                <a:gd name="connsiteY142" fmla="*/ 574254 h 607145"/>
                <a:gd name="connsiteX143" fmla="*/ 186298 w 608250"/>
                <a:gd name="connsiteY143" fmla="*/ 568579 h 607145"/>
                <a:gd name="connsiteX144" fmla="*/ 160391 w 608250"/>
                <a:gd name="connsiteY144" fmla="*/ 568579 h 607145"/>
                <a:gd name="connsiteX145" fmla="*/ 114163 w 608250"/>
                <a:gd name="connsiteY145" fmla="*/ 537708 h 607145"/>
                <a:gd name="connsiteX146" fmla="*/ 104244 w 608250"/>
                <a:gd name="connsiteY146" fmla="*/ 513664 h 607145"/>
                <a:gd name="connsiteX147" fmla="*/ 93842 w 608250"/>
                <a:gd name="connsiteY147" fmla="*/ 503277 h 607145"/>
                <a:gd name="connsiteX148" fmla="*/ 69862 w 608250"/>
                <a:gd name="connsiteY148" fmla="*/ 493468 h 607145"/>
                <a:gd name="connsiteX149" fmla="*/ 38851 w 608250"/>
                <a:gd name="connsiteY149" fmla="*/ 447304 h 607145"/>
                <a:gd name="connsiteX150" fmla="*/ 38851 w 608250"/>
                <a:gd name="connsiteY150" fmla="*/ 421337 h 607145"/>
                <a:gd name="connsiteX151" fmla="*/ 33265 w 608250"/>
                <a:gd name="connsiteY151" fmla="*/ 407777 h 607145"/>
                <a:gd name="connsiteX152" fmla="*/ 14581 w 608250"/>
                <a:gd name="connsiteY152" fmla="*/ 389408 h 607145"/>
                <a:gd name="connsiteX153" fmla="*/ 3795 w 608250"/>
                <a:gd name="connsiteY153" fmla="*/ 334973 h 607145"/>
                <a:gd name="connsiteX154" fmla="*/ 13714 w 608250"/>
                <a:gd name="connsiteY154" fmla="*/ 310930 h 607145"/>
                <a:gd name="connsiteX155" fmla="*/ 13714 w 608250"/>
                <a:gd name="connsiteY155" fmla="*/ 296215 h 607145"/>
                <a:gd name="connsiteX156" fmla="*/ 3795 w 608250"/>
                <a:gd name="connsiteY156" fmla="*/ 272268 h 607145"/>
                <a:gd name="connsiteX157" fmla="*/ 14774 w 608250"/>
                <a:gd name="connsiteY157" fmla="*/ 217737 h 607145"/>
                <a:gd name="connsiteX158" fmla="*/ 33072 w 608250"/>
                <a:gd name="connsiteY158" fmla="*/ 199368 h 607145"/>
                <a:gd name="connsiteX159" fmla="*/ 38754 w 608250"/>
                <a:gd name="connsiteY159" fmla="*/ 185808 h 607145"/>
                <a:gd name="connsiteX160" fmla="*/ 38754 w 608250"/>
                <a:gd name="connsiteY160" fmla="*/ 159937 h 607145"/>
                <a:gd name="connsiteX161" fmla="*/ 69669 w 608250"/>
                <a:gd name="connsiteY161" fmla="*/ 113774 h 607145"/>
                <a:gd name="connsiteX162" fmla="*/ 93746 w 608250"/>
                <a:gd name="connsiteY162" fmla="*/ 103868 h 607145"/>
                <a:gd name="connsiteX163" fmla="*/ 104147 w 608250"/>
                <a:gd name="connsiteY163" fmla="*/ 93481 h 607145"/>
                <a:gd name="connsiteX164" fmla="*/ 113971 w 608250"/>
                <a:gd name="connsiteY164" fmla="*/ 69534 h 607145"/>
                <a:gd name="connsiteX165" fmla="*/ 160198 w 608250"/>
                <a:gd name="connsiteY165" fmla="*/ 38566 h 607145"/>
                <a:gd name="connsiteX166" fmla="*/ 186202 w 608250"/>
                <a:gd name="connsiteY166" fmla="*/ 38566 h 607145"/>
                <a:gd name="connsiteX167" fmla="*/ 199781 w 608250"/>
                <a:gd name="connsiteY167" fmla="*/ 32988 h 607145"/>
                <a:gd name="connsiteX168" fmla="*/ 218176 w 608250"/>
                <a:gd name="connsiteY168" fmla="*/ 14618 h 607145"/>
                <a:gd name="connsiteX169" fmla="*/ 253617 w 608250"/>
                <a:gd name="connsiteY169" fmla="*/ 0 h 607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08250" h="607145">
                  <a:moveTo>
                    <a:pt x="304192" y="143036"/>
                  </a:moveTo>
                  <a:cubicBezTo>
                    <a:pt x="312670" y="143036"/>
                    <a:pt x="319606" y="149959"/>
                    <a:pt x="319606" y="158421"/>
                  </a:cubicBezTo>
                  <a:lnTo>
                    <a:pt x="319606" y="189768"/>
                  </a:lnTo>
                  <a:lnTo>
                    <a:pt x="360935" y="189768"/>
                  </a:lnTo>
                  <a:cubicBezTo>
                    <a:pt x="369413" y="189768"/>
                    <a:pt x="376350" y="196691"/>
                    <a:pt x="376350" y="205153"/>
                  </a:cubicBezTo>
                  <a:cubicBezTo>
                    <a:pt x="376350" y="213615"/>
                    <a:pt x="369413" y="220538"/>
                    <a:pt x="360935" y="220538"/>
                  </a:cubicBezTo>
                  <a:lnTo>
                    <a:pt x="281841" y="220538"/>
                  </a:lnTo>
                  <a:cubicBezTo>
                    <a:pt x="263247" y="220538"/>
                    <a:pt x="248026" y="235731"/>
                    <a:pt x="248026" y="254289"/>
                  </a:cubicBezTo>
                  <a:cubicBezTo>
                    <a:pt x="248026" y="272847"/>
                    <a:pt x="263247" y="288040"/>
                    <a:pt x="281841" y="288040"/>
                  </a:cubicBezTo>
                  <a:lnTo>
                    <a:pt x="326639" y="288040"/>
                  </a:lnTo>
                  <a:cubicBezTo>
                    <a:pt x="362284" y="288040"/>
                    <a:pt x="391186" y="316887"/>
                    <a:pt x="391186" y="352465"/>
                  </a:cubicBezTo>
                  <a:cubicBezTo>
                    <a:pt x="391186" y="387754"/>
                    <a:pt x="362670" y="416505"/>
                    <a:pt x="327409" y="416986"/>
                  </a:cubicBezTo>
                  <a:lnTo>
                    <a:pt x="327024" y="416986"/>
                  </a:lnTo>
                  <a:lnTo>
                    <a:pt x="319606" y="416986"/>
                  </a:lnTo>
                  <a:lnTo>
                    <a:pt x="319606" y="449006"/>
                  </a:lnTo>
                  <a:cubicBezTo>
                    <a:pt x="319606" y="457468"/>
                    <a:pt x="312670" y="464391"/>
                    <a:pt x="304192" y="464391"/>
                  </a:cubicBezTo>
                  <a:cubicBezTo>
                    <a:pt x="295714" y="464391"/>
                    <a:pt x="288777" y="457468"/>
                    <a:pt x="288777" y="449006"/>
                  </a:cubicBezTo>
                  <a:lnTo>
                    <a:pt x="288777" y="416986"/>
                  </a:lnTo>
                  <a:lnTo>
                    <a:pt x="246003" y="416986"/>
                  </a:lnTo>
                  <a:cubicBezTo>
                    <a:pt x="237525" y="416986"/>
                    <a:pt x="230588" y="410063"/>
                    <a:pt x="230588" y="401601"/>
                  </a:cubicBezTo>
                  <a:cubicBezTo>
                    <a:pt x="230588" y="393139"/>
                    <a:pt x="237525" y="386216"/>
                    <a:pt x="246003" y="386216"/>
                  </a:cubicBezTo>
                  <a:lnTo>
                    <a:pt x="326542" y="386216"/>
                  </a:lnTo>
                  <a:cubicBezTo>
                    <a:pt x="345136" y="386216"/>
                    <a:pt x="360357" y="371119"/>
                    <a:pt x="360357" y="352465"/>
                  </a:cubicBezTo>
                  <a:cubicBezTo>
                    <a:pt x="360357" y="333907"/>
                    <a:pt x="345136" y="318810"/>
                    <a:pt x="326542" y="318810"/>
                  </a:cubicBezTo>
                  <a:lnTo>
                    <a:pt x="281745" y="318810"/>
                  </a:lnTo>
                  <a:cubicBezTo>
                    <a:pt x="246099" y="318810"/>
                    <a:pt x="217101" y="289963"/>
                    <a:pt x="217101" y="254289"/>
                  </a:cubicBezTo>
                  <a:cubicBezTo>
                    <a:pt x="217101" y="218615"/>
                    <a:pt x="246099" y="189768"/>
                    <a:pt x="281745" y="189768"/>
                  </a:cubicBezTo>
                  <a:lnTo>
                    <a:pt x="288777" y="189768"/>
                  </a:lnTo>
                  <a:lnTo>
                    <a:pt x="288777" y="158421"/>
                  </a:lnTo>
                  <a:cubicBezTo>
                    <a:pt x="288777" y="149959"/>
                    <a:pt x="295714" y="143036"/>
                    <a:pt x="304192" y="143036"/>
                  </a:cubicBezTo>
                  <a:close/>
                  <a:moveTo>
                    <a:pt x="254002" y="30872"/>
                  </a:moveTo>
                  <a:cubicBezTo>
                    <a:pt x="248802" y="30872"/>
                    <a:pt x="243986" y="32988"/>
                    <a:pt x="240326" y="36546"/>
                  </a:cubicBezTo>
                  <a:lnTo>
                    <a:pt x="222028" y="54915"/>
                  </a:lnTo>
                  <a:cubicBezTo>
                    <a:pt x="212494" y="64244"/>
                    <a:pt x="199877" y="69534"/>
                    <a:pt x="186587" y="69534"/>
                  </a:cubicBezTo>
                  <a:lnTo>
                    <a:pt x="160584" y="69534"/>
                  </a:lnTo>
                  <a:cubicBezTo>
                    <a:pt x="152879" y="69534"/>
                    <a:pt x="145849" y="74246"/>
                    <a:pt x="142863" y="81459"/>
                  </a:cubicBezTo>
                  <a:lnTo>
                    <a:pt x="133040" y="105406"/>
                  </a:lnTo>
                  <a:cubicBezTo>
                    <a:pt x="127839" y="117717"/>
                    <a:pt x="118208" y="127334"/>
                    <a:pt x="105881" y="132431"/>
                  </a:cubicBezTo>
                  <a:lnTo>
                    <a:pt x="81900" y="142337"/>
                  </a:lnTo>
                  <a:cubicBezTo>
                    <a:pt x="74581" y="145319"/>
                    <a:pt x="69958" y="152243"/>
                    <a:pt x="69958" y="160033"/>
                  </a:cubicBezTo>
                  <a:lnTo>
                    <a:pt x="69958" y="185904"/>
                  </a:lnTo>
                  <a:cubicBezTo>
                    <a:pt x="69958" y="199272"/>
                    <a:pt x="64854" y="211871"/>
                    <a:pt x="55319" y="221296"/>
                  </a:cubicBezTo>
                  <a:lnTo>
                    <a:pt x="36924" y="239665"/>
                  </a:lnTo>
                  <a:cubicBezTo>
                    <a:pt x="31339" y="245147"/>
                    <a:pt x="29798" y="253418"/>
                    <a:pt x="32687" y="260535"/>
                  </a:cubicBezTo>
                  <a:lnTo>
                    <a:pt x="42607" y="284578"/>
                  </a:lnTo>
                  <a:cubicBezTo>
                    <a:pt x="47711" y="296889"/>
                    <a:pt x="47711" y="310449"/>
                    <a:pt x="42607" y="322759"/>
                  </a:cubicBezTo>
                  <a:lnTo>
                    <a:pt x="32687" y="346707"/>
                  </a:lnTo>
                  <a:cubicBezTo>
                    <a:pt x="29605" y="353920"/>
                    <a:pt x="31339" y="362094"/>
                    <a:pt x="36828" y="367672"/>
                  </a:cubicBezTo>
                  <a:lnTo>
                    <a:pt x="55223" y="385945"/>
                  </a:lnTo>
                  <a:cubicBezTo>
                    <a:pt x="64565" y="395467"/>
                    <a:pt x="69862" y="408065"/>
                    <a:pt x="69862" y="421337"/>
                  </a:cubicBezTo>
                  <a:lnTo>
                    <a:pt x="69862" y="447304"/>
                  </a:lnTo>
                  <a:cubicBezTo>
                    <a:pt x="69862" y="454998"/>
                    <a:pt x="74581" y="462019"/>
                    <a:pt x="81804" y="465000"/>
                  </a:cubicBezTo>
                  <a:lnTo>
                    <a:pt x="105785" y="474810"/>
                  </a:lnTo>
                  <a:cubicBezTo>
                    <a:pt x="118112" y="480003"/>
                    <a:pt x="127743" y="489621"/>
                    <a:pt x="132847" y="501931"/>
                  </a:cubicBezTo>
                  <a:lnTo>
                    <a:pt x="142767" y="525878"/>
                  </a:lnTo>
                  <a:cubicBezTo>
                    <a:pt x="145752" y="533187"/>
                    <a:pt x="152686" y="537804"/>
                    <a:pt x="160487" y="537804"/>
                  </a:cubicBezTo>
                  <a:lnTo>
                    <a:pt x="186394" y="537804"/>
                  </a:lnTo>
                  <a:cubicBezTo>
                    <a:pt x="199877" y="537804"/>
                    <a:pt x="212397" y="542901"/>
                    <a:pt x="221835" y="552422"/>
                  </a:cubicBezTo>
                  <a:lnTo>
                    <a:pt x="240230" y="570791"/>
                  </a:lnTo>
                  <a:cubicBezTo>
                    <a:pt x="243794" y="574350"/>
                    <a:pt x="248705" y="576369"/>
                    <a:pt x="253810" y="576369"/>
                  </a:cubicBezTo>
                  <a:cubicBezTo>
                    <a:pt x="256314" y="576369"/>
                    <a:pt x="258818" y="575985"/>
                    <a:pt x="261129" y="575023"/>
                  </a:cubicBezTo>
                  <a:lnTo>
                    <a:pt x="285206" y="565117"/>
                  </a:lnTo>
                  <a:cubicBezTo>
                    <a:pt x="291177" y="562520"/>
                    <a:pt x="297726" y="561270"/>
                    <a:pt x="304275" y="561270"/>
                  </a:cubicBezTo>
                  <a:cubicBezTo>
                    <a:pt x="310824" y="561270"/>
                    <a:pt x="317276" y="562520"/>
                    <a:pt x="323440" y="565117"/>
                  </a:cubicBezTo>
                  <a:lnTo>
                    <a:pt x="347421" y="575023"/>
                  </a:lnTo>
                  <a:cubicBezTo>
                    <a:pt x="349732" y="575889"/>
                    <a:pt x="352236" y="576369"/>
                    <a:pt x="354740" y="576369"/>
                  </a:cubicBezTo>
                  <a:cubicBezTo>
                    <a:pt x="359941" y="576369"/>
                    <a:pt x="364756" y="574350"/>
                    <a:pt x="368416" y="570791"/>
                  </a:cubicBezTo>
                  <a:lnTo>
                    <a:pt x="386714" y="552422"/>
                  </a:lnTo>
                  <a:cubicBezTo>
                    <a:pt x="396249" y="543093"/>
                    <a:pt x="408865" y="537804"/>
                    <a:pt x="422156" y="537804"/>
                  </a:cubicBezTo>
                  <a:lnTo>
                    <a:pt x="448159" y="537804"/>
                  </a:lnTo>
                  <a:cubicBezTo>
                    <a:pt x="455863" y="537804"/>
                    <a:pt x="462894" y="533091"/>
                    <a:pt x="465879" y="525878"/>
                  </a:cubicBezTo>
                  <a:lnTo>
                    <a:pt x="475703" y="501931"/>
                  </a:lnTo>
                  <a:cubicBezTo>
                    <a:pt x="480903" y="489621"/>
                    <a:pt x="490534" y="480003"/>
                    <a:pt x="502861" y="474810"/>
                  </a:cubicBezTo>
                  <a:lnTo>
                    <a:pt x="526842" y="465000"/>
                  </a:lnTo>
                  <a:cubicBezTo>
                    <a:pt x="534161" y="462019"/>
                    <a:pt x="538784" y="455094"/>
                    <a:pt x="538784" y="447304"/>
                  </a:cubicBezTo>
                  <a:lnTo>
                    <a:pt x="538784" y="421337"/>
                  </a:lnTo>
                  <a:cubicBezTo>
                    <a:pt x="538784" y="407873"/>
                    <a:pt x="543888" y="395467"/>
                    <a:pt x="553423" y="385945"/>
                  </a:cubicBezTo>
                  <a:lnTo>
                    <a:pt x="571818" y="367672"/>
                  </a:lnTo>
                  <a:cubicBezTo>
                    <a:pt x="577307" y="362094"/>
                    <a:pt x="578944" y="353920"/>
                    <a:pt x="575766" y="346707"/>
                  </a:cubicBezTo>
                  <a:lnTo>
                    <a:pt x="565847" y="322759"/>
                  </a:lnTo>
                  <a:cubicBezTo>
                    <a:pt x="560742" y="310449"/>
                    <a:pt x="560742" y="296889"/>
                    <a:pt x="565847" y="284578"/>
                  </a:cubicBezTo>
                  <a:lnTo>
                    <a:pt x="575766" y="260535"/>
                  </a:lnTo>
                  <a:cubicBezTo>
                    <a:pt x="578848" y="253418"/>
                    <a:pt x="577211" y="245147"/>
                    <a:pt x="571625" y="239665"/>
                  </a:cubicBezTo>
                  <a:lnTo>
                    <a:pt x="553327" y="221296"/>
                  </a:lnTo>
                  <a:cubicBezTo>
                    <a:pt x="543888" y="211871"/>
                    <a:pt x="538688" y="199272"/>
                    <a:pt x="538688" y="185904"/>
                  </a:cubicBezTo>
                  <a:lnTo>
                    <a:pt x="538688" y="160033"/>
                  </a:lnTo>
                  <a:cubicBezTo>
                    <a:pt x="538688" y="152339"/>
                    <a:pt x="533872" y="145319"/>
                    <a:pt x="526746" y="142337"/>
                  </a:cubicBezTo>
                  <a:lnTo>
                    <a:pt x="502669" y="132431"/>
                  </a:lnTo>
                  <a:cubicBezTo>
                    <a:pt x="490341" y="127334"/>
                    <a:pt x="480711" y="117717"/>
                    <a:pt x="475606" y="105406"/>
                  </a:cubicBezTo>
                  <a:lnTo>
                    <a:pt x="465687" y="81459"/>
                  </a:lnTo>
                  <a:cubicBezTo>
                    <a:pt x="462797" y="74150"/>
                    <a:pt x="455863" y="69534"/>
                    <a:pt x="447966" y="69534"/>
                  </a:cubicBezTo>
                  <a:lnTo>
                    <a:pt x="422348" y="69534"/>
                  </a:lnTo>
                  <a:cubicBezTo>
                    <a:pt x="408961" y="69534"/>
                    <a:pt x="396345" y="64340"/>
                    <a:pt x="386907" y="54915"/>
                  </a:cubicBezTo>
                  <a:lnTo>
                    <a:pt x="368512" y="36546"/>
                  </a:lnTo>
                  <a:cubicBezTo>
                    <a:pt x="364949" y="32988"/>
                    <a:pt x="360037" y="30872"/>
                    <a:pt x="354933" y="30872"/>
                  </a:cubicBezTo>
                  <a:cubicBezTo>
                    <a:pt x="352429" y="30872"/>
                    <a:pt x="349925" y="31256"/>
                    <a:pt x="347613" y="32314"/>
                  </a:cubicBezTo>
                  <a:lnTo>
                    <a:pt x="323536" y="42220"/>
                  </a:lnTo>
                  <a:cubicBezTo>
                    <a:pt x="317565" y="44721"/>
                    <a:pt x="311016" y="46067"/>
                    <a:pt x="304467" y="46067"/>
                  </a:cubicBezTo>
                  <a:cubicBezTo>
                    <a:pt x="297918" y="46067"/>
                    <a:pt x="291466" y="44721"/>
                    <a:pt x="285302" y="42220"/>
                  </a:cubicBezTo>
                  <a:lnTo>
                    <a:pt x="261322" y="32314"/>
                  </a:lnTo>
                  <a:cubicBezTo>
                    <a:pt x="259010" y="31449"/>
                    <a:pt x="256506" y="30872"/>
                    <a:pt x="254002" y="30872"/>
                  </a:cubicBezTo>
                  <a:close/>
                  <a:moveTo>
                    <a:pt x="253617" y="0"/>
                  </a:moveTo>
                  <a:cubicBezTo>
                    <a:pt x="260166" y="0"/>
                    <a:pt x="266522" y="1250"/>
                    <a:pt x="272686" y="3847"/>
                  </a:cubicBezTo>
                  <a:lnTo>
                    <a:pt x="296763" y="13753"/>
                  </a:lnTo>
                  <a:cubicBezTo>
                    <a:pt x="301482" y="15676"/>
                    <a:pt x="306779" y="15676"/>
                    <a:pt x="311498" y="13753"/>
                  </a:cubicBezTo>
                  <a:lnTo>
                    <a:pt x="335479" y="3847"/>
                  </a:lnTo>
                  <a:cubicBezTo>
                    <a:pt x="341546" y="1250"/>
                    <a:pt x="348095" y="0"/>
                    <a:pt x="354644" y="0"/>
                  </a:cubicBezTo>
                  <a:cubicBezTo>
                    <a:pt x="368031" y="0"/>
                    <a:pt x="380551" y="5097"/>
                    <a:pt x="390085" y="14618"/>
                  </a:cubicBezTo>
                  <a:lnTo>
                    <a:pt x="408480" y="32988"/>
                  </a:lnTo>
                  <a:cubicBezTo>
                    <a:pt x="412043" y="36546"/>
                    <a:pt x="416955" y="38566"/>
                    <a:pt x="422059" y="38566"/>
                  </a:cubicBezTo>
                  <a:lnTo>
                    <a:pt x="447966" y="38566"/>
                  </a:lnTo>
                  <a:cubicBezTo>
                    <a:pt x="468287" y="38566"/>
                    <a:pt x="486393" y="50780"/>
                    <a:pt x="494194" y="69534"/>
                  </a:cubicBezTo>
                  <a:lnTo>
                    <a:pt x="504113" y="93577"/>
                  </a:lnTo>
                  <a:cubicBezTo>
                    <a:pt x="506040" y="98386"/>
                    <a:pt x="509796" y="102040"/>
                    <a:pt x="514515" y="103964"/>
                  </a:cubicBezTo>
                  <a:lnTo>
                    <a:pt x="538495" y="113870"/>
                  </a:lnTo>
                  <a:cubicBezTo>
                    <a:pt x="557372" y="121564"/>
                    <a:pt x="569506" y="139740"/>
                    <a:pt x="569506" y="160033"/>
                  </a:cubicBezTo>
                  <a:lnTo>
                    <a:pt x="569506" y="185904"/>
                  </a:lnTo>
                  <a:cubicBezTo>
                    <a:pt x="569506" y="191097"/>
                    <a:pt x="571529" y="195906"/>
                    <a:pt x="575092" y="199561"/>
                  </a:cubicBezTo>
                  <a:lnTo>
                    <a:pt x="593583" y="217737"/>
                  </a:lnTo>
                  <a:cubicBezTo>
                    <a:pt x="607837" y="232067"/>
                    <a:pt x="612267" y="253514"/>
                    <a:pt x="604370" y="272268"/>
                  </a:cubicBezTo>
                  <a:lnTo>
                    <a:pt x="594546" y="296215"/>
                  </a:lnTo>
                  <a:cubicBezTo>
                    <a:pt x="592620" y="300928"/>
                    <a:pt x="592620" y="306217"/>
                    <a:pt x="594546" y="310930"/>
                  </a:cubicBezTo>
                  <a:lnTo>
                    <a:pt x="604370" y="334973"/>
                  </a:lnTo>
                  <a:cubicBezTo>
                    <a:pt x="612074" y="353631"/>
                    <a:pt x="607837" y="375078"/>
                    <a:pt x="593583" y="389408"/>
                  </a:cubicBezTo>
                  <a:lnTo>
                    <a:pt x="575285" y="407777"/>
                  </a:lnTo>
                  <a:cubicBezTo>
                    <a:pt x="571625" y="411335"/>
                    <a:pt x="569603" y="416240"/>
                    <a:pt x="569603" y="421337"/>
                  </a:cubicBezTo>
                  <a:lnTo>
                    <a:pt x="569603" y="447304"/>
                  </a:lnTo>
                  <a:cubicBezTo>
                    <a:pt x="569603" y="467501"/>
                    <a:pt x="557372" y="485581"/>
                    <a:pt x="538688" y="493468"/>
                  </a:cubicBezTo>
                  <a:lnTo>
                    <a:pt x="514611" y="503277"/>
                  </a:lnTo>
                  <a:cubicBezTo>
                    <a:pt x="509892" y="505201"/>
                    <a:pt x="506136" y="508952"/>
                    <a:pt x="504210" y="513664"/>
                  </a:cubicBezTo>
                  <a:lnTo>
                    <a:pt x="494386" y="537708"/>
                  </a:lnTo>
                  <a:cubicBezTo>
                    <a:pt x="486682" y="556365"/>
                    <a:pt x="468383" y="568579"/>
                    <a:pt x="448159" y="568579"/>
                  </a:cubicBezTo>
                  <a:lnTo>
                    <a:pt x="422156" y="568579"/>
                  </a:lnTo>
                  <a:cubicBezTo>
                    <a:pt x="417051" y="568579"/>
                    <a:pt x="412140" y="570599"/>
                    <a:pt x="408576" y="574254"/>
                  </a:cubicBezTo>
                  <a:lnTo>
                    <a:pt x="390181" y="592527"/>
                  </a:lnTo>
                  <a:cubicBezTo>
                    <a:pt x="380743" y="601952"/>
                    <a:pt x="368127" y="607145"/>
                    <a:pt x="354740" y="607145"/>
                  </a:cubicBezTo>
                  <a:cubicBezTo>
                    <a:pt x="348191" y="607145"/>
                    <a:pt x="341835" y="605895"/>
                    <a:pt x="335671" y="603298"/>
                  </a:cubicBezTo>
                  <a:lnTo>
                    <a:pt x="311594" y="593488"/>
                  </a:lnTo>
                  <a:cubicBezTo>
                    <a:pt x="306875" y="591565"/>
                    <a:pt x="301578" y="591565"/>
                    <a:pt x="296859" y="593488"/>
                  </a:cubicBezTo>
                  <a:lnTo>
                    <a:pt x="272878" y="603298"/>
                  </a:lnTo>
                  <a:cubicBezTo>
                    <a:pt x="266811" y="605895"/>
                    <a:pt x="260262" y="607145"/>
                    <a:pt x="253713" y="607145"/>
                  </a:cubicBezTo>
                  <a:cubicBezTo>
                    <a:pt x="240326" y="607145"/>
                    <a:pt x="227806" y="602048"/>
                    <a:pt x="218272" y="592527"/>
                  </a:cubicBezTo>
                  <a:lnTo>
                    <a:pt x="199877" y="574254"/>
                  </a:lnTo>
                  <a:cubicBezTo>
                    <a:pt x="196314" y="570599"/>
                    <a:pt x="191402" y="568579"/>
                    <a:pt x="186298" y="568579"/>
                  </a:cubicBezTo>
                  <a:lnTo>
                    <a:pt x="160391" y="568579"/>
                  </a:lnTo>
                  <a:cubicBezTo>
                    <a:pt x="140070" y="568579"/>
                    <a:pt x="121964" y="556365"/>
                    <a:pt x="114163" y="537708"/>
                  </a:cubicBezTo>
                  <a:lnTo>
                    <a:pt x="104244" y="513664"/>
                  </a:lnTo>
                  <a:cubicBezTo>
                    <a:pt x="102317" y="508952"/>
                    <a:pt x="98561" y="505201"/>
                    <a:pt x="93842" y="503277"/>
                  </a:cubicBezTo>
                  <a:lnTo>
                    <a:pt x="69862" y="493468"/>
                  </a:lnTo>
                  <a:cubicBezTo>
                    <a:pt x="50985" y="485774"/>
                    <a:pt x="38851" y="467501"/>
                    <a:pt x="38851" y="447304"/>
                  </a:cubicBezTo>
                  <a:lnTo>
                    <a:pt x="38851" y="421337"/>
                  </a:lnTo>
                  <a:cubicBezTo>
                    <a:pt x="38851" y="416240"/>
                    <a:pt x="36828" y="411335"/>
                    <a:pt x="33265" y="407777"/>
                  </a:cubicBezTo>
                  <a:lnTo>
                    <a:pt x="14581" y="389408"/>
                  </a:lnTo>
                  <a:cubicBezTo>
                    <a:pt x="328" y="375078"/>
                    <a:pt x="-3910" y="353631"/>
                    <a:pt x="3795" y="334973"/>
                  </a:cubicBezTo>
                  <a:lnTo>
                    <a:pt x="13714" y="310930"/>
                  </a:lnTo>
                  <a:cubicBezTo>
                    <a:pt x="15640" y="306217"/>
                    <a:pt x="15640" y="300928"/>
                    <a:pt x="13714" y="296215"/>
                  </a:cubicBezTo>
                  <a:lnTo>
                    <a:pt x="3795" y="272268"/>
                  </a:lnTo>
                  <a:cubicBezTo>
                    <a:pt x="-3910" y="253514"/>
                    <a:pt x="328" y="232067"/>
                    <a:pt x="14774" y="217737"/>
                  </a:cubicBezTo>
                  <a:lnTo>
                    <a:pt x="33072" y="199368"/>
                  </a:lnTo>
                  <a:cubicBezTo>
                    <a:pt x="36732" y="195810"/>
                    <a:pt x="38754" y="190905"/>
                    <a:pt x="38754" y="185808"/>
                  </a:cubicBezTo>
                  <a:lnTo>
                    <a:pt x="38754" y="159937"/>
                  </a:lnTo>
                  <a:cubicBezTo>
                    <a:pt x="38754" y="139644"/>
                    <a:pt x="50985" y="121564"/>
                    <a:pt x="69669" y="113774"/>
                  </a:cubicBezTo>
                  <a:lnTo>
                    <a:pt x="93746" y="103868"/>
                  </a:lnTo>
                  <a:cubicBezTo>
                    <a:pt x="98465" y="101944"/>
                    <a:pt x="102221" y="98193"/>
                    <a:pt x="104147" y="93481"/>
                  </a:cubicBezTo>
                  <a:lnTo>
                    <a:pt x="113971" y="69534"/>
                  </a:lnTo>
                  <a:cubicBezTo>
                    <a:pt x="121675" y="50780"/>
                    <a:pt x="139974" y="38566"/>
                    <a:pt x="160198" y="38566"/>
                  </a:cubicBezTo>
                  <a:lnTo>
                    <a:pt x="186202" y="38566"/>
                  </a:lnTo>
                  <a:cubicBezTo>
                    <a:pt x="191306" y="38566"/>
                    <a:pt x="196218" y="36546"/>
                    <a:pt x="199781" y="32988"/>
                  </a:cubicBezTo>
                  <a:lnTo>
                    <a:pt x="218176" y="14618"/>
                  </a:lnTo>
                  <a:cubicBezTo>
                    <a:pt x="227614" y="5289"/>
                    <a:pt x="240230" y="0"/>
                    <a:pt x="253617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3608449" y="2996120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69231" y="3000087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08449" y="4998345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69231" y="5002312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3655620" y="3317108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9231" y="3317107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3" name="矩形 22"/>
          <p:cNvSpPr/>
          <p:nvPr/>
        </p:nvSpPr>
        <p:spPr>
          <a:xfrm>
            <a:off x="3655620" y="5300204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4" name="矩形 23"/>
          <p:cNvSpPr/>
          <p:nvPr/>
        </p:nvSpPr>
        <p:spPr>
          <a:xfrm>
            <a:off x="6169231" y="5300203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9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6805288" y="1291032"/>
            <a:ext cx="5040000" cy="50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355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73200" y="1663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3200" y="3441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3200" y="5219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2148" y="1663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732149" y="2113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853376" y="2046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732148" y="3441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2732149" y="3891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853376" y="3824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19447" y="5219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719448" y="5669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840675" y="5602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34876" y="1834409"/>
            <a:ext cx="3980824" cy="3980824"/>
          </a:xfrm>
          <a:custGeom>
            <a:avLst/>
            <a:gdLst>
              <a:gd name="connsiteX0" fmla="*/ 2466000 w 4932000"/>
              <a:gd name="connsiteY0" fmla="*/ 0 h 4932000"/>
              <a:gd name="connsiteX1" fmla="*/ 4932000 w 4932000"/>
              <a:gd name="connsiteY1" fmla="*/ 2466000 h 4932000"/>
              <a:gd name="connsiteX2" fmla="*/ 2466000 w 4932000"/>
              <a:gd name="connsiteY2" fmla="*/ 4932000 h 4932000"/>
              <a:gd name="connsiteX3" fmla="*/ 0 w 4932000"/>
              <a:gd name="connsiteY3" fmla="*/ 2466000 h 4932000"/>
              <a:gd name="connsiteX4" fmla="*/ 2466000 w 4932000"/>
              <a:gd name="connsiteY4" fmla="*/ 0 h 49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32000" h="4932000">
                <a:moveTo>
                  <a:pt x="2466000" y="0"/>
                </a:moveTo>
                <a:cubicBezTo>
                  <a:pt x="3827934" y="0"/>
                  <a:pt x="4932000" y="1104066"/>
                  <a:pt x="4932000" y="2466000"/>
                </a:cubicBezTo>
                <a:cubicBezTo>
                  <a:pt x="4932000" y="3827934"/>
                  <a:pt x="3827934" y="4932000"/>
                  <a:pt x="2466000" y="4932000"/>
                </a:cubicBezTo>
                <a:cubicBezTo>
                  <a:pt x="1104066" y="4932000"/>
                  <a:pt x="0" y="3827934"/>
                  <a:pt x="0" y="2466000"/>
                </a:cubicBezTo>
                <a:cubicBezTo>
                  <a:pt x="0" y="1104066"/>
                  <a:pt x="1104066" y="0"/>
                  <a:pt x="2466000" y="0"/>
                </a:cubicBezTo>
                <a:close/>
              </a:path>
            </a:pathLst>
          </a:custGeom>
        </p:spPr>
      </p:pic>
      <p:sp>
        <p:nvSpPr>
          <p:cNvPr id="16" name="KSO_Shape">
            <a:extLst>
              <a:ext uri="{FF2B5EF4-FFF2-40B4-BE49-F238E27FC236}">
                <a16:creationId xmlns="" xmlns:a16="http://schemas.microsoft.com/office/drawing/2014/main" id="{977CB01B-9C4D-458D-96DF-1B31B323ADEA}"/>
              </a:ext>
            </a:extLst>
          </p:cNvPr>
          <p:cNvSpPr>
            <a:spLocks/>
          </p:cNvSpPr>
          <p:nvPr/>
        </p:nvSpPr>
        <p:spPr bwMode="auto">
          <a:xfrm>
            <a:off x="1651151" y="1929034"/>
            <a:ext cx="583156" cy="369332"/>
          </a:xfrm>
          <a:custGeom>
            <a:avLst/>
            <a:gdLst>
              <a:gd name="T0" fmla="*/ 113939 w 6855"/>
              <a:gd name="T1" fmla="*/ 556 h 4342"/>
              <a:gd name="T2" fmla="*/ 83370 w 6855"/>
              <a:gd name="T3" fmla="*/ 7500 h 4342"/>
              <a:gd name="T4" fmla="*/ 56136 w 6855"/>
              <a:gd name="T5" fmla="*/ 21666 h 4342"/>
              <a:gd name="T6" fmla="*/ 33070 w 6855"/>
              <a:gd name="T7" fmla="*/ 41387 h 4342"/>
              <a:gd name="T8" fmla="*/ 15284 w 6855"/>
              <a:gd name="T9" fmla="*/ 66386 h 4342"/>
              <a:gd name="T10" fmla="*/ 3891 w 6855"/>
              <a:gd name="T11" fmla="*/ 95273 h 4342"/>
              <a:gd name="T12" fmla="*/ 0 w 6855"/>
              <a:gd name="T13" fmla="*/ 126939 h 4342"/>
              <a:gd name="T14" fmla="*/ 1389 w 6855"/>
              <a:gd name="T15" fmla="*/ 971345 h 4342"/>
              <a:gd name="T16" fmla="*/ 10004 w 6855"/>
              <a:gd name="T17" fmla="*/ 1001343 h 4342"/>
              <a:gd name="T18" fmla="*/ 25289 w 6855"/>
              <a:gd name="T19" fmla="*/ 1027731 h 4342"/>
              <a:gd name="T20" fmla="*/ 46409 w 6855"/>
              <a:gd name="T21" fmla="*/ 1049674 h 4342"/>
              <a:gd name="T22" fmla="*/ 71976 w 6855"/>
              <a:gd name="T23" fmla="*/ 1066340 h 4342"/>
              <a:gd name="T24" fmla="*/ 101433 w 6855"/>
              <a:gd name="T25" fmla="*/ 1076340 h 4342"/>
              <a:gd name="T26" fmla="*/ 825361 w 6855"/>
              <a:gd name="T27" fmla="*/ 1078840 h 4342"/>
              <a:gd name="T28" fmla="*/ 687245 w 6855"/>
              <a:gd name="T29" fmla="*/ 1143281 h 4342"/>
              <a:gd name="T30" fmla="*/ 665013 w 6855"/>
              <a:gd name="T31" fmla="*/ 1150225 h 4342"/>
              <a:gd name="T32" fmla="*/ 650284 w 6855"/>
              <a:gd name="T33" fmla="*/ 1162447 h 4342"/>
              <a:gd name="T34" fmla="*/ 638057 w 6855"/>
              <a:gd name="T35" fmla="*/ 1185779 h 4342"/>
              <a:gd name="T36" fmla="*/ 635000 w 6855"/>
              <a:gd name="T37" fmla="*/ 1206056 h 4342"/>
              <a:gd name="T38" fmla="*/ 1268333 w 6855"/>
              <a:gd name="T39" fmla="*/ 1189668 h 4342"/>
              <a:gd name="T40" fmla="*/ 1259996 w 6855"/>
              <a:gd name="T41" fmla="*/ 1169113 h 4342"/>
              <a:gd name="T42" fmla="*/ 1246934 w 6855"/>
              <a:gd name="T43" fmla="*/ 1155781 h 4342"/>
              <a:gd name="T44" fmla="*/ 1220812 w 6855"/>
              <a:gd name="T45" fmla="*/ 1144392 h 4342"/>
              <a:gd name="T46" fmla="*/ 1079361 w 6855"/>
              <a:gd name="T47" fmla="*/ 1142448 h 4342"/>
              <a:gd name="T48" fmla="*/ 1790783 w 6855"/>
              <a:gd name="T49" fmla="*/ 1078284 h 4342"/>
              <a:gd name="T50" fmla="*/ 1821352 w 6855"/>
              <a:gd name="T51" fmla="*/ 1071062 h 4342"/>
              <a:gd name="T52" fmla="*/ 1848864 w 6855"/>
              <a:gd name="T53" fmla="*/ 1057174 h 4342"/>
              <a:gd name="T54" fmla="*/ 1871652 w 6855"/>
              <a:gd name="T55" fmla="*/ 1037175 h 4342"/>
              <a:gd name="T56" fmla="*/ 1889438 w 6855"/>
              <a:gd name="T57" fmla="*/ 1012176 h 4342"/>
              <a:gd name="T58" fmla="*/ 1900832 w 6855"/>
              <a:gd name="T59" fmla="*/ 983566 h 4342"/>
              <a:gd name="T60" fmla="*/ 1905000 w 6855"/>
              <a:gd name="T61" fmla="*/ 952179 h 4342"/>
              <a:gd name="T62" fmla="*/ 1903333 w 6855"/>
              <a:gd name="T63" fmla="*/ 107773 h 4342"/>
              <a:gd name="T64" fmla="*/ 1894718 w 6855"/>
              <a:gd name="T65" fmla="*/ 77774 h 4342"/>
              <a:gd name="T66" fmla="*/ 1879711 w 6855"/>
              <a:gd name="T67" fmla="*/ 51109 h 4342"/>
              <a:gd name="T68" fmla="*/ 1858313 w 6855"/>
              <a:gd name="T69" fmla="*/ 29165 h 4342"/>
              <a:gd name="T70" fmla="*/ 1832746 w 6855"/>
              <a:gd name="T71" fmla="*/ 12499 h 4342"/>
              <a:gd name="T72" fmla="*/ 1803289 w 6855"/>
              <a:gd name="T73" fmla="*/ 2500 h 4342"/>
              <a:gd name="T74" fmla="*/ 1841083 w 6855"/>
              <a:gd name="T75" fmla="*/ 952179 h 4342"/>
              <a:gd name="T76" fmla="*/ 1836359 w 6855"/>
              <a:gd name="T77" fmla="*/ 976900 h 4342"/>
              <a:gd name="T78" fmla="*/ 1818018 w 6855"/>
              <a:gd name="T79" fmla="*/ 1001065 h 4342"/>
              <a:gd name="T80" fmla="*/ 1790505 w 6855"/>
              <a:gd name="T81" fmla="*/ 1014120 h 4342"/>
              <a:gd name="T82" fmla="*/ 120330 w 6855"/>
              <a:gd name="T83" fmla="*/ 1015231 h 4342"/>
              <a:gd name="T84" fmla="*/ 91707 w 6855"/>
              <a:gd name="T85" fmla="*/ 1004676 h 4342"/>
              <a:gd name="T86" fmla="*/ 71142 w 6855"/>
              <a:gd name="T87" fmla="*/ 982177 h 4342"/>
              <a:gd name="T88" fmla="*/ 63361 w 6855"/>
              <a:gd name="T89" fmla="*/ 952179 h 4342"/>
              <a:gd name="T90" fmla="*/ 66418 w 6855"/>
              <a:gd name="T91" fmla="*/ 108051 h 4342"/>
              <a:gd name="T92" fmla="*/ 81980 w 6855"/>
              <a:gd name="T93" fmla="*/ 82218 h 4342"/>
              <a:gd name="T94" fmla="*/ 107825 w 6855"/>
              <a:gd name="T95" fmla="*/ 66108 h 4342"/>
              <a:gd name="T96" fmla="*/ 1777722 w 6855"/>
              <a:gd name="T97" fmla="*/ 63330 h 4342"/>
              <a:gd name="T98" fmla="*/ 1808291 w 6855"/>
              <a:gd name="T99" fmla="*/ 70830 h 4342"/>
              <a:gd name="T100" fmla="*/ 1830523 w 6855"/>
              <a:gd name="T101" fmla="*/ 91385 h 4342"/>
              <a:gd name="T102" fmla="*/ 1840805 w 6855"/>
              <a:gd name="T103" fmla="*/ 120272 h 434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855" h="4342">
                <a:moveTo>
                  <a:pt x="6397" y="0"/>
                </a:moveTo>
                <a:lnTo>
                  <a:pt x="456" y="0"/>
                </a:lnTo>
                <a:lnTo>
                  <a:pt x="433" y="1"/>
                </a:lnTo>
                <a:lnTo>
                  <a:pt x="410" y="2"/>
                </a:lnTo>
                <a:lnTo>
                  <a:pt x="387" y="5"/>
                </a:lnTo>
                <a:lnTo>
                  <a:pt x="365" y="9"/>
                </a:lnTo>
                <a:lnTo>
                  <a:pt x="343" y="15"/>
                </a:lnTo>
                <a:lnTo>
                  <a:pt x="322" y="20"/>
                </a:lnTo>
                <a:lnTo>
                  <a:pt x="300" y="27"/>
                </a:lnTo>
                <a:lnTo>
                  <a:pt x="279" y="35"/>
                </a:lnTo>
                <a:lnTo>
                  <a:pt x="259" y="45"/>
                </a:lnTo>
                <a:lnTo>
                  <a:pt x="240" y="55"/>
                </a:lnTo>
                <a:lnTo>
                  <a:pt x="220" y="67"/>
                </a:lnTo>
                <a:lnTo>
                  <a:pt x="202" y="78"/>
                </a:lnTo>
                <a:lnTo>
                  <a:pt x="184" y="91"/>
                </a:lnTo>
                <a:lnTo>
                  <a:pt x="167" y="105"/>
                </a:lnTo>
                <a:lnTo>
                  <a:pt x="150" y="118"/>
                </a:lnTo>
                <a:lnTo>
                  <a:pt x="134" y="134"/>
                </a:lnTo>
                <a:lnTo>
                  <a:pt x="119" y="149"/>
                </a:lnTo>
                <a:lnTo>
                  <a:pt x="105" y="167"/>
                </a:lnTo>
                <a:lnTo>
                  <a:pt x="91" y="184"/>
                </a:lnTo>
                <a:lnTo>
                  <a:pt x="78" y="201"/>
                </a:lnTo>
                <a:lnTo>
                  <a:pt x="66" y="221"/>
                </a:lnTo>
                <a:lnTo>
                  <a:pt x="55" y="239"/>
                </a:lnTo>
                <a:lnTo>
                  <a:pt x="45" y="259"/>
                </a:lnTo>
                <a:lnTo>
                  <a:pt x="36" y="280"/>
                </a:lnTo>
                <a:lnTo>
                  <a:pt x="28" y="300"/>
                </a:lnTo>
                <a:lnTo>
                  <a:pt x="21" y="321"/>
                </a:lnTo>
                <a:lnTo>
                  <a:pt x="14" y="343"/>
                </a:lnTo>
                <a:lnTo>
                  <a:pt x="9" y="365"/>
                </a:lnTo>
                <a:lnTo>
                  <a:pt x="5" y="388"/>
                </a:lnTo>
                <a:lnTo>
                  <a:pt x="2" y="410"/>
                </a:lnTo>
                <a:lnTo>
                  <a:pt x="0" y="433"/>
                </a:lnTo>
                <a:lnTo>
                  <a:pt x="0" y="457"/>
                </a:lnTo>
                <a:lnTo>
                  <a:pt x="0" y="3428"/>
                </a:lnTo>
                <a:lnTo>
                  <a:pt x="0" y="3451"/>
                </a:lnTo>
                <a:lnTo>
                  <a:pt x="2" y="3474"/>
                </a:lnTo>
                <a:lnTo>
                  <a:pt x="5" y="3497"/>
                </a:lnTo>
                <a:lnTo>
                  <a:pt x="9" y="3519"/>
                </a:lnTo>
                <a:lnTo>
                  <a:pt x="14" y="3541"/>
                </a:lnTo>
                <a:lnTo>
                  <a:pt x="21" y="3563"/>
                </a:lnTo>
                <a:lnTo>
                  <a:pt x="28" y="3584"/>
                </a:lnTo>
                <a:lnTo>
                  <a:pt x="36" y="3605"/>
                </a:lnTo>
                <a:lnTo>
                  <a:pt x="45" y="3625"/>
                </a:lnTo>
                <a:lnTo>
                  <a:pt x="55" y="3644"/>
                </a:lnTo>
                <a:lnTo>
                  <a:pt x="66" y="3664"/>
                </a:lnTo>
                <a:lnTo>
                  <a:pt x="78" y="3682"/>
                </a:lnTo>
                <a:lnTo>
                  <a:pt x="91" y="3700"/>
                </a:lnTo>
                <a:lnTo>
                  <a:pt x="105" y="3717"/>
                </a:lnTo>
                <a:lnTo>
                  <a:pt x="119" y="3734"/>
                </a:lnTo>
                <a:lnTo>
                  <a:pt x="134" y="3750"/>
                </a:lnTo>
                <a:lnTo>
                  <a:pt x="150" y="3765"/>
                </a:lnTo>
                <a:lnTo>
                  <a:pt x="167" y="3779"/>
                </a:lnTo>
                <a:lnTo>
                  <a:pt x="184" y="3793"/>
                </a:lnTo>
                <a:lnTo>
                  <a:pt x="202" y="3806"/>
                </a:lnTo>
                <a:lnTo>
                  <a:pt x="220" y="3818"/>
                </a:lnTo>
                <a:lnTo>
                  <a:pt x="240" y="3829"/>
                </a:lnTo>
                <a:lnTo>
                  <a:pt x="259" y="3839"/>
                </a:lnTo>
                <a:lnTo>
                  <a:pt x="279" y="3848"/>
                </a:lnTo>
                <a:lnTo>
                  <a:pt x="300" y="3856"/>
                </a:lnTo>
                <a:lnTo>
                  <a:pt x="322" y="3863"/>
                </a:lnTo>
                <a:lnTo>
                  <a:pt x="343" y="3870"/>
                </a:lnTo>
                <a:lnTo>
                  <a:pt x="365" y="3875"/>
                </a:lnTo>
                <a:lnTo>
                  <a:pt x="387" y="3879"/>
                </a:lnTo>
                <a:lnTo>
                  <a:pt x="410" y="3882"/>
                </a:lnTo>
                <a:lnTo>
                  <a:pt x="433" y="3884"/>
                </a:lnTo>
                <a:lnTo>
                  <a:pt x="456" y="3884"/>
                </a:lnTo>
                <a:lnTo>
                  <a:pt x="2970" y="3884"/>
                </a:lnTo>
                <a:lnTo>
                  <a:pt x="2970" y="4113"/>
                </a:lnTo>
                <a:lnTo>
                  <a:pt x="2513" y="4113"/>
                </a:lnTo>
                <a:lnTo>
                  <a:pt x="2492" y="4113"/>
                </a:lnTo>
                <a:lnTo>
                  <a:pt x="2473" y="4116"/>
                </a:lnTo>
                <a:lnTo>
                  <a:pt x="2454" y="4118"/>
                </a:lnTo>
                <a:lnTo>
                  <a:pt x="2438" y="4123"/>
                </a:lnTo>
                <a:lnTo>
                  <a:pt x="2422" y="4128"/>
                </a:lnTo>
                <a:lnTo>
                  <a:pt x="2407" y="4134"/>
                </a:lnTo>
                <a:lnTo>
                  <a:pt x="2393" y="4141"/>
                </a:lnTo>
                <a:lnTo>
                  <a:pt x="2381" y="4148"/>
                </a:lnTo>
                <a:lnTo>
                  <a:pt x="2369" y="4157"/>
                </a:lnTo>
                <a:lnTo>
                  <a:pt x="2359" y="4166"/>
                </a:lnTo>
                <a:lnTo>
                  <a:pt x="2349" y="4176"/>
                </a:lnTo>
                <a:lnTo>
                  <a:pt x="2340" y="4185"/>
                </a:lnTo>
                <a:lnTo>
                  <a:pt x="2332" y="4195"/>
                </a:lnTo>
                <a:lnTo>
                  <a:pt x="2325" y="4206"/>
                </a:lnTo>
                <a:lnTo>
                  <a:pt x="2314" y="4227"/>
                </a:lnTo>
                <a:lnTo>
                  <a:pt x="2303" y="4248"/>
                </a:lnTo>
                <a:lnTo>
                  <a:pt x="2296" y="4269"/>
                </a:lnTo>
                <a:lnTo>
                  <a:pt x="2292" y="4289"/>
                </a:lnTo>
                <a:lnTo>
                  <a:pt x="2288" y="4306"/>
                </a:lnTo>
                <a:lnTo>
                  <a:pt x="2286" y="4321"/>
                </a:lnTo>
                <a:lnTo>
                  <a:pt x="2285" y="4331"/>
                </a:lnTo>
                <a:lnTo>
                  <a:pt x="2285" y="4342"/>
                </a:lnTo>
                <a:lnTo>
                  <a:pt x="4570" y="4342"/>
                </a:lnTo>
                <a:lnTo>
                  <a:pt x="4569" y="4321"/>
                </a:lnTo>
                <a:lnTo>
                  <a:pt x="4567" y="4301"/>
                </a:lnTo>
                <a:lnTo>
                  <a:pt x="4564" y="4283"/>
                </a:lnTo>
                <a:lnTo>
                  <a:pt x="4559" y="4266"/>
                </a:lnTo>
                <a:lnTo>
                  <a:pt x="4555" y="4251"/>
                </a:lnTo>
                <a:lnTo>
                  <a:pt x="4548" y="4236"/>
                </a:lnTo>
                <a:lnTo>
                  <a:pt x="4541" y="4222"/>
                </a:lnTo>
                <a:lnTo>
                  <a:pt x="4534" y="4209"/>
                </a:lnTo>
                <a:lnTo>
                  <a:pt x="4526" y="4198"/>
                </a:lnTo>
                <a:lnTo>
                  <a:pt x="4517" y="4187"/>
                </a:lnTo>
                <a:lnTo>
                  <a:pt x="4507" y="4178"/>
                </a:lnTo>
                <a:lnTo>
                  <a:pt x="4497" y="4169"/>
                </a:lnTo>
                <a:lnTo>
                  <a:pt x="4487" y="4161"/>
                </a:lnTo>
                <a:lnTo>
                  <a:pt x="4476" y="4154"/>
                </a:lnTo>
                <a:lnTo>
                  <a:pt x="4456" y="4141"/>
                </a:lnTo>
                <a:lnTo>
                  <a:pt x="4434" y="4132"/>
                </a:lnTo>
                <a:lnTo>
                  <a:pt x="4413" y="4125"/>
                </a:lnTo>
                <a:lnTo>
                  <a:pt x="4393" y="4120"/>
                </a:lnTo>
                <a:lnTo>
                  <a:pt x="4376" y="4117"/>
                </a:lnTo>
                <a:lnTo>
                  <a:pt x="4362" y="4115"/>
                </a:lnTo>
                <a:lnTo>
                  <a:pt x="4351" y="4113"/>
                </a:lnTo>
                <a:lnTo>
                  <a:pt x="4340" y="4113"/>
                </a:lnTo>
                <a:lnTo>
                  <a:pt x="3884" y="4113"/>
                </a:lnTo>
                <a:lnTo>
                  <a:pt x="3884" y="3884"/>
                </a:lnTo>
                <a:lnTo>
                  <a:pt x="6397" y="3884"/>
                </a:lnTo>
                <a:lnTo>
                  <a:pt x="6421" y="3884"/>
                </a:lnTo>
                <a:lnTo>
                  <a:pt x="6444" y="3882"/>
                </a:lnTo>
                <a:lnTo>
                  <a:pt x="6466" y="3879"/>
                </a:lnTo>
                <a:lnTo>
                  <a:pt x="6489" y="3875"/>
                </a:lnTo>
                <a:lnTo>
                  <a:pt x="6511" y="3870"/>
                </a:lnTo>
                <a:lnTo>
                  <a:pt x="6533" y="3863"/>
                </a:lnTo>
                <a:lnTo>
                  <a:pt x="6554" y="3856"/>
                </a:lnTo>
                <a:lnTo>
                  <a:pt x="6575" y="3848"/>
                </a:lnTo>
                <a:lnTo>
                  <a:pt x="6595" y="3839"/>
                </a:lnTo>
                <a:lnTo>
                  <a:pt x="6615" y="3829"/>
                </a:lnTo>
                <a:lnTo>
                  <a:pt x="6633" y="3818"/>
                </a:lnTo>
                <a:lnTo>
                  <a:pt x="6653" y="3806"/>
                </a:lnTo>
                <a:lnTo>
                  <a:pt x="6670" y="3793"/>
                </a:lnTo>
                <a:lnTo>
                  <a:pt x="6687" y="3779"/>
                </a:lnTo>
                <a:lnTo>
                  <a:pt x="6705" y="3765"/>
                </a:lnTo>
                <a:lnTo>
                  <a:pt x="6720" y="3750"/>
                </a:lnTo>
                <a:lnTo>
                  <a:pt x="6735" y="3734"/>
                </a:lnTo>
                <a:lnTo>
                  <a:pt x="6750" y="3717"/>
                </a:lnTo>
                <a:lnTo>
                  <a:pt x="6764" y="3700"/>
                </a:lnTo>
                <a:lnTo>
                  <a:pt x="6776" y="3682"/>
                </a:lnTo>
                <a:lnTo>
                  <a:pt x="6788" y="3664"/>
                </a:lnTo>
                <a:lnTo>
                  <a:pt x="6799" y="3644"/>
                </a:lnTo>
                <a:lnTo>
                  <a:pt x="6810" y="3625"/>
                </a:lnTo>
                <a:lnTo>
                  <a:pt x="6818" y="3605"/>
                </a:lnTo>
                <a:lnTo>
                  <a:pt x="6827" y="3584"/>
                </a:lnTo>
                <a:lnTo>
                  <a:pt x="6834" y="3563"/>
                </a:lnTo>
                <a:lnTo>
                  <a:pt x="6840" y="3541"/>
                </a:lnTo>
                <a:lnTo>
                  <a:pt x="6845" y="3519"/>
                </a:lnTo>
                <a:lnTo>
                  <a:pt x="6849" y="3497"/>
                </a:lnTo>
                <a:lnTo>
                  <a:pt x="6852" y="3474"/>
                </a:lnTo>
                <a:lnTo>
                  <a:pt x="6853" y="3451"/>
                </a:lnTo>
                <a:lnTo>
                  <a:pt x="6855" y="3428"/>
                </a:lnTo>
                <a:lnTo>
                  <a:pt x="6855" y="457"/>
                </a:lnTo>
                <a:lnTo>
                  <a:pt x="6853" y="433"/>
                </a:lnTo>
                <a:lnTo>
                  <a:pt x="6852" y="410"/>
                </a:lnTo>
                <a:lnTo>
                  <a:pt x="6849" y="388"/>
                </a:lnTo>
                <a:lnTo>
                  <a:pt x="6845" y="365"/>
                </a:lnTo>
                <a:lnTo>
                  <a:pt x="6840" y="343"/>
                </a:lnTo>
                <a:lnTo>
                  <a:pt x="6834" y="321"/>
                </a:lnTo>
                <a:lnTo>
                  <a:pt x="6827" y="300"/>
                </a:lnTo>
                <a:lnTo>
                  <a:pt x="6818" y="280"/>
                </a:lnTo>
                <a:lnTo>
                  <a:pt x="6810" y="259"/>
                </a:lnTo>
                <a:lnTo>
                  <a:pt x="6799" y="239"/>
                </a:lnTo>
                <a:lnTo>
                  <a:pt x="6788" y="221"/>
                </a:lnTo>
                <a:lnTo>
                  <a:pt x="6776" y="201"/>
                </a:lnTo>
                <a:lnTo>
                  <a:pt x="6764" y="184"/>
                </a:lnTo>
                <a:lnTo>
                  <a:pt x="6750" y="167"/>
                </a:lnTo>
                <a:lnTo>
                  <a:pt x="6735" y="149"/>
                </a:lnTo>
                <a:lnTo>
                  <a:pt x="6720" y="134"/>
                </a:lnTo>
                <a:lnTo>
                  <a:pt x="6705" y="118"/>
                </a:lnTo>
                <a:lnTo>
                  <a:pt x="6687" y="105"/>
                </a:lnTo>
                <a:lnTo>
                  <a:pt x="6670" y="91"/>
                </a:lnTo>
                <a:lnTo>
                  <a:pt x="6653" y="78"/>
                </a:lnTo>
                <a:lnTo>
                  <a:pt x="6633" y="67"/>
                </a:lnTo>
                <a:lnTo>
                  <a:pt x="6615" y="55"/>
                </a:lnTo>
                <a:lnTo>
                  <a:pt x="6595" y="45"/>
                </a:lnTo>
                <a:lnTo>
                  <a:pt x="6575" y="35"/>
                </a:lnTo>
                <a:lnTo>
                  <a:pt x="6554" y="27"/>
                </a:lnTo>
                <a:lnTo>
                  <a:pt x="6533" y="20"/>
                </a:lnTo>
                <a:lnTo>
                  <a:pt x="6511" y="15"/>
                </a:lnTo>
                <a:lnTo>
                  <a:pt x="6489" y="9"/>
                </a:lnTo>
                <a:lnTo>
                  <a:pt x="6466" y="5"/>
                </a:lnTo>
                <a:lnTo>
                  <a:pt x="6444" y="2"/>
                </a:lnTo>
                <a:lnTo>
                  <a:pt x="6421" y="1"/>
                </a:lnTo>
                <a:lnTo>
                  <a:pt x="6397" y="0"/>
                </a:lnTo>
                <a:close/>
                <a:moveTo>
                  <a:pt x="6625" y="3428"/>
                </a:moveTo>
                <a:lnTo>
                  <a:pt x="6625" y="3428"/>
                </a:lnTo>
                <a:lnTo>
                  <a:pt x="6624" y="3451"/>
                </a:lnTo>
                <a:lnTo>
                  <a:pt x="6621" y="3474"/>
                </a:lnTo>
                <a:lnTo>
                  <a:pt x="6616" y="3496"/>
                </a:lnTo>
                <a:lnTo>
                  <a:pt x="6608" y="3517"/>
                </a:lnTo>
                <a:lnTo>
                  <a:pt x="6599" y="3536"/>
                </a:lnTo>
                <a:lnTo>
                  <a:pt x="6587" y="3555"/>
                </a:lnTo>
                <a:lnTo>
                  <a:pt x="6573" y="3573"/>
                </a:lnTo>
                <a:lnTo>
                  <a:pt x="6558" y="3589"/>
                </a:lnTo>
                <a:lnTo>
                  <a:pt x="6542" y="3604"/>
                </a:lnTo>
                <a:lnTo>
                  <a:pt x="6525" y="3617"/>
                </a:lnTo>
                <a:lnTo>
                  <a:pt x="6507" y="3628"/>
                </a:lnTo>
                <a:lnTo>
                  <a:pt x="6486" y="3638"/>
                </a:lnTo>
                <a:lnTo>
                  <a:pt x="6465" y="3646"/>
                </a:lnTo>
                <a:lnTo>
                  <a:pt x="6443" y="3651"/>
                </a:lnTo>
                <a:lnTo>
                  <a:pt x="6420" y="3655"/>
                </a:lnTo>
                <a:lnTo>
                  <a:pt x="6397" y="3656"/>
                </a:lnTo>
                <a:lnTo>
                  <a:pt x="456" y="3656"/>
                </a:lnTo>
                <a:lnTo>
                  <a:pt x="433" y="3655"/>
                </a:lnTo>
                <a:lnTo>
                  <a:pt x="410" y="3651"/>
                </a:lnTo>
                <a:lnTo>
                  <a:pt x="388" y="3646"/>
                </a:lnTo>
                <a:lnTo>
                  <a:pt x="368" y="3638"/>
                </a:lnTo>
                <a:lnTo>
                  <a:pt x="348" y="3628"/>
                </a:lnTo>
                <a:lnTo>
                  <a:pt x="330" y="3617"/>
                </a:lnTo>
                <a:lnTo>
                  <a:pt x="311" y="3604"/>
                </a:lnTo>
                <a:lnTo>
                  <a:pt x="295" y="3589"/>
                </a:lnTo>
                <a:lnTo>
                  <a:pt x="280" y="3573"/>
                </a:lnTo>
                <a:lnTo>
                  <a:pt x="267" y="3555"/>
                </a:lnTo>
                <a:lnTo>
                  <a:pt x="256" y="3536"/>
                </a:lnTo>
                <a:lnTo>
                  <a:pt x="247" y="3517"/>
                </a:lnTo>
                <a:lnTo>
                  <a:pt x="239" y="3496"/>
                </a:lnTo>
                <a:lnTo>
                  <a:pt x="233" y="3474"/>
                </a:lnTo>
                <a:lnTo>
                  <a:pt x="229" y="3451"/>
                </a:lnTo>
                <a:lnTo>
                  <a:pt x="228" y="3428"/>
                </a:lnTo>
                <a:lnTo>
                  <a:pt x="228" y="457"/>
                </a:lnTo>
                <a:lnTo>
                  <a:pt x="229" y="433"/>
                </a:lnTo>
                <a:lnTo>
                  <a:pt x="233" y="411"/>
                </a:lnTo>
                <a:lnTo>
                  <a:pt x="239" y="389"/>
                </a:lnTo>
                <a:lnTo>
                  <a:pt x="247" y="368"/>
                </a:lnTo>
                <a:lnTo>
                  <a:pt x="256" y="348"/>
                </a:lnTo>
                <a:lnTo>
                  <a:pt x="267" y="329"/>
                </a:lnTo>
                <a:lnTo>
                  <a:pt x="280" y="312"/>
                </a:lnTo>
                <a:lnTo>
                  <a:pt x="295" y="296"/>
                </a:lnTo>
                <a:lnTo>
                  <a:pt x="311" y="281"/>
                </a:lnTo>
                <a:lnTo>
                  <a:pt x="330" y="267"/>
                </a:lnTo>
                <a:lnTo>
                  <a:pt x="348" y="255"/>
                </a:lnTo>
                <a:lnTo>
                  <a:pt x="368" y="246"/>
                </a:lnTo>
                <a:lnTo>
                  <a:pt x="388" y="238"/>
                </a:lnTo>
                <a:lnTo>
                  <a:pt x="410" y="232"/>
                </a:lnTo>
                <a:lnTo>
                  <a:pt x="433" y="229"/>
                </a:lnTo>
                <a:lnTo>
                  <a:pt x="456" y="228"/>
                </a:lnTo>
                <a:lnTo>
                  <a:pt x="6397" y="228"/>
                </a:lnTo>
                <a:lnTo>
                  <a:pt x="6420" y="229"/>
                </a:lnTo>
                <a:lnTo>
                  <a:pt x="6443" y="232"/>
                </a:lnTo>
                <a:lnTo>
                  <a:pt x="6465" y="238"/>
                </a:lnTo>
                <a:lnTo>
                  <a:pt x="6486" y="246"/>
                </a:lnTo>
                <a:lnTo>
                  <a:pt x="6507" y="255"/>
                </a:lnTo>
                <a:lnTo>
                  <a:pt x="6525" y="267"/>
                </a:lnTo>
                <a:lnTo>
                  <a:pt x="6542" y="281"/>
                </a:lnTo>
                <a:lnTo>
                  <a:pt x="6558" y="296"/>
                </a:lnTo>
                <a:lnTo>
                  <a:pt x="6573" y="312"/>
                </a:lnTo>
                <a:lnTo>
                  <a:pt x="6587" y="329"/>
                </a:lnTo>
                <a:lnTo>
                  <a:pt x="6599" y="348"/>
                </a:lnTo>
                <a:lnTo>
                  <a:pt x="6608" y="368"/>
                </a:lnTo>
                <a:lnTo>
                  <a:pt x="6616" y="389"/>
                </a:lnTo>
                <a:lnTo>
                  <a:pt x="6621" y="411"/>
                </a:lnTo>
                <a:lnTo>
                  <a:pt x="6624" y="433"/>
                </a:lnTo>
                <a:lnTo>
                  <a:pt x="6625" y="457"/>
                </a:lnTo>
                <a:lnTo>
                  <a:pt x="6625" y="34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14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A305FC10-F7A5-4595-862A-5DAF0DA695BF}"/>
              </a:ext>
            </a:extLst>
          </p:cNvPr>
          <p:cNvGrpSpPr/>
          <p:nvPr/>
        </p:nvGrpSpPr>
        <p:grpSpPr>
          <a:xfrm>
            <a:off x="1675389" y="5473338"/>
            <a:ext cx="541073" cy="368039"/>
            <a:chOff x="0" y="3960820"/>
            <a:chExt cx="312738" cy="212725"/>
          </a:xfrm>
          <a:solidFill>
            <a:srgbClr val="F4F5F7"/>
          </a:solidFill>
        </p:grpSpPr>
        <p:sp>
          <p:nvSpPr>
            <p:cNvPr id="20" name="Freeform 195">
              <a:extLst>
                <a:ext uri="{FF2B5EF4-FFF2-40B4-BE49-F238E27FC236}">
                  <a16:creationId xmlns="" xmlns:a16="http://schemas.microsoft.com/office/drawing/2014/main" id="{877491FE-F7FF-4550-B88C-90A9F09633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96">
              <a:extLst>
                <a:ext uri="{FF2B5EF4-FFF2-40B4-BE49-F238E27FC236}">
                  <a16:creationId xmlns="" xmlns:a16="http://schemas.microsoft.com/office/drawing/2014/main" id="{D5433B7D-6C7E-4EE5-A085-079F057EE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FA76F72F-A9AB-4E42-A757-F962C273B097}"/>
              </a:ext>
            </a:extLst>
          </p:cNvPr>
          <p:cNvGrpSpPr/>
          <p:nvPr/>
        </p:nvGrpSpPr>
        <p:grpSpPr>
          <a:xfrm>
            <a:off x="1701515" y="3696789"/>
            <a:ext cx="474611" cy="368607"/>
            <a:chOff x="5013336" y="2727331"/>
            <a:chExt cx="312738" cy="242888"/>
          </a:xfrm>
          <a:solidFill>
            <a:srgbClr val="F4F5F7"/>
          </a:solidFill>
        </p:grpSpPr>
        <p:sp>
          <p:nvSpPr>
            <p:cNvPr id="23" name="Freeform 13">
              <a:extLst>
                <a:ext uri="{FF2B5EF4-FFF2-40B4-BE49-F238E27FC236}">
                  <a16:creationId xmlns="" xmlns:a16="http://schemas.microsoft.com/office/drawing/2014/main" id="{DBA12FDB-E339-4E27-81FD-3002CF423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3336" y="2727331"/>
              <a:ext cx="312738" cy="242888"/>
            </a:xfrm>
            <a:custGeom>
              <a:avLst/>
              <a:gdLst>
                <a:gd name="T0" fmla="*/ 180 w 200"/>
                <a:gd name="T1" fmla="*/ 154 h 154"/>
                <a:gd name="T2" fmla="*/ 20 w 200"/>
                <a:gd name="T3" fmla="*/ 154 h 154"/>
                <a:gd name="T4" fmla="*/ 5 w 200"/>
                <a:gd name="T5" fmla="*/ 148 h 154"/>
                <a:gd name="T6" fmla="*/ 0 w 200"/>
                <a:gd name="T7" fmla="*/ 133 h 154"/>
                <a:gd name="T8" fmla="*/ 0 w 200"/>
                <a:gd name="T9" fmla="*/ 53 h 154"/>
                <a:gd name="T10" fmla="*/ 22 w 200"/>
                <a:gd name="T11" fmla="*/ 32 h 154"/>
                <a:gd name="T12" fmla="*/ 55 w 200"/>
                <a:gd name="T13" fmla="*/ 31 h 154"/>
                <a:gd name="T14" fmla="*/ 73 w 200"/>
                <a:gd name="T15" fmla="*/ 0 h 154"/>
                <a:gd name="T16" fmla="*/ 74 w 200"/>
                <a:gd name="T17" fmla="*/ 0 h 154"/>
                <a:gd name="T18" fmla="*/ 128 w 200"/>
                <a:gd name="T19" fmla="*/ 0 h 154"/>
                <a:gd name="T20" fmla="*/ 152 w 200"/>
                <a:gd name="T21" fmla="*/ 31 h 154"/>
                <a:gd name="T22" fmla="*/ 180 w 200"/>
                <a:gd name="T23" fmla="*/ 31 h 154"/>
                <a:gd name="T24" fmla="*/ 200 w 200"/>
                <a:gd name="T25" fmla="*/ 51 h 154"/>
                <a:gd name="T26" fmla="*/ 200 w 200"/>
                <a:gd name="T27" fmla="*/ 51 h 154"/>
                <a:gd name="T28" fmla="*/ 200 w 200"/>
                <a:gd name="T29" fmla="*/ 134 h 154"/>
                <a:gd name="T30" fmla="*/ 180 w 200"/>
                <a:gd name="T31" fmla="*/ 154 h 154"/>
                <a:gd name="T32" fmla="*/ 180 w 200"/>
                <a:gd name="T33" fmla="*/ 154 h 154"/>
                <a:gd name="T34" fmla="*/ 11 w 200"/>
                <a:gd name="T35" fmla="*/ 134 h 154"/>
                <a:gd name="T36" fmla="*/ 13 w 200"/>
                <a:gd name="T37" fmla="*/ 141 h 154"/>
                <a:gd name="T38" fmla="*/ 20 w 200"/>
                <a:gd name="T39" fmla="*/ 143 h 154"/>
                <a:gd name="T40" fmla="*/ 180 w 200"/>
                <a:gd name="T41" fmla="*/ 143 h 154"/>
                <a:gd name="T42" fmla="*/ 189 w 200"/>
                <a:gd name="T43" fmla="*/ 134 h 154"/>
                <a:gd name="T44" fmla="*/ 189 w 200"/>
                <a:gd name="T45" fmla="*/ 52 h 154"/>
                <a:gd name="T46" fmla="*/ 180 w 200"/>
                <a:gd name="T47" fmla="*/ 42 h 154"/>
                <a:gd name="T48" fmla="*/ 142 w 200"/>
                <a:gd name="T49" fmla="*/ 42 h 154"/>
                <a:gd name="T50" fmla="*/ 142 w 200"/>
                <a:gd name="T51" fmla="*/ 37 h 154"/>
                <a:gd name="T52" fmla="*/ 128 w 200"/>
                <a:gd name="T53" fmla="*/ 11 h 154"/>
                <a:gd name="T54" fmla="*/ 74 w 200"/>
                <a:gd name="T55" fmla="*/ 11 h 154"/>
                <a:gd name="T56" fmla="*/ 66 w 200"/>
                <a:gd name="T57" fmla="*/ 37 h 154"/>
                <a:gd name="T58" fmla="*/ 66 w 200"/>
                <a:gd name="T59" fmla="*/ 42 h 154"/>
                <a:gd name="T60" fmla="*/ 22 w 200"/>
                <a:gd name="T61" fmla="*/ 42 h 154"/>
                <a:gd name="T62" fmla="*/ 11 w 200"/>
                <a:gd name="T63" fmla="*/ 53 h 154"/>
                <a:gd name="T64" fmla="*/ 11 w 200"/>
                <a:gd name="T65" fmla="*/ 134 h 154"/>
                <a:gd name="T66" fmla="*/ 11 w 200"/>
                <a:gd name="T67" fmla="*/ 13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0" h="154">
                  <a:moveTo>
                    <a:pt x="180" y="154"/>
                  </a:moveTo>
                  <a:cubicBezTo>
                    <a:pt x="20" y="154"/>
                    <a:pt x="20" y="154"/>
                    <a:pt x="20" y="154"/>
                  </a:cubicBezTo>
                  <a:cubicBezTo>
                    <a:pt x="14" y="154"/>
                    <a:pt x="9" y="152"/>
                    <a:pt x="5" y="148"/>
                  </a:cubicBezTo>
                  <a:cubicBezTo>
                    <a:pt x="0" y="142"/>
                    <a:pt x="0" y="135"/>
                    <a:pt x="0" y="13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37"/>
                    <a:pt x="14" y="32"/>
                    <a:pt x="22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7" y="3"/>
                    <a:pt x="72" y="1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1" y="18"/>
                    <a:pt x="152" y="31"/>
                  </a:cubicBezTo>
                  <a:cubicBezTo>
                    <a:pt x="180" y="31"/>
                    <a:pt x="180" y="31"/>
                    <a:pt x="180" y="31"/>
                  </a:cubicBezTo>
                  <a:cubicBezTo>
                    <a:pt x="195" y="31"/>
                    <a:pt x="200" y="44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0" y="148"/>
                    <a:pt x="187" y="153"/>
                    <a:pt x="180" y="154"/>
                  </a:cubicBezTo>
                  <a:cubicBezTo>
                    <a:pt x="180" y="154"/>
                    <a:pt x="180" y="154"/>
                    <a:pt x="180" y="154"/>
                  </a:cubicBezTo>
                  <a:close/>
                  <a:moveTo>
                    <a:pt x="11" y="134"/>
                  </a:moveTo>
                  <a:cubicBezTo>
                    <a:pt x="11" y="134"/>
                    <a:pt x="11" y="138"/>
                    <a:pt x="13" y="141"/>
                  </a:cubicBezTo>
                  <a:cubicBezTo>
                    <a:pt x="14" y="142"/>
                    <a:pt x="17" y="143"/>
                    <a:pt x="20" y="143"/>
                  </a:cubicBezTo>
                  <a:cubicBezTo>
                    <a:pt x="180" y="143"/>
                    <a:pt x="180" y="143"/>
                    <a:pt x="180" y="143"/>
                  </a:cubicBezTo>
                  <a:cubicBezTo>
                    <a:pt x="182" y="143"/>
                    <a:pt x="189" y="141"/>
                    <a:pt x="189" y="134"/>
                  </a:cubicBezTo>
                  <a:cubicBezTo>
                    <a:pt x="189" y="52"/>
                    <a:pt x="189" y="52"/>
                    <a:pt x="189" y="52"/>
                  </a:cubicBezTo>
                  <a:cubicBezTo>
                    <a:pt x="189" y="50"/>
                    <a:pt x="188" y="42"/>
                    <a:pt x="180" y="42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2" y="36"/>
                    <a:pt x="142" y="11"/>
                    <a:pt x="128" y="11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3" y="11"/>
                    <a:pt x="66" y="15"/>
                    <a:pt x="66" y="37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0" y="42"/>
                    <a:pt x="11" y="43"/>
                    <a:pt x="11" y="53"/>
                  </a:cubicBezTo>
                  <a:cubicBezTo>
                    <a:pt x="11" y="134"/>
                    <a:pt x="11" y="134"/>
                    <a:pt x="11" y="134"/>
                  </a:cubicBezTo>
                  <a:cubicBezTo>
                    <a:pt x="11" y="134"/>
                    <a:pt x="11" y="134"/>
                    <a:pt x="11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="" xmlns:a16="http://schemas.microsoft.com/office/drawing/2014/main" id="{36F01D6F-DA76-4778-BB39-7824193AF4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0649" y="2801943"/>
              <a:ext cx="136525" cy="136525"/>
            </a:xfrm>
            <a:custGeom>
              <a:avLst/>
              <a:gdLst>
                <a:gd name="T0" fmla="*/ 43 w 87"/>
                <a:gd name="T1" fmla="*/ 87 h 87"/>
                <a:gd name="T2" fmla="*/ 0 w 87"/>
                <a:gd name="T3" fmla="*/ 44 h 87"/>
                <a:gd name="T4" fmla="*/ 43 w 87"/>
                <a:gd name="T5" fmla="*/ 0 h 87"/>
                <a:gd name="T6" fmla="*/ 87 w 87"/>
                <a:gd name="T7" fmla="*/ 44 h 87"/>
                <a:gd name="T8" fmla="*/ 43 w 87"/>
                <a:gd name="T9" fmla="*/ 87 h 87"/>
                <a:gd name="T10" fmla="*/ 43 w 87"/>
                <a:gd name="T11" fmla="*/ 12 h 87"/>
                <a:gd name="T12" fmla="*/ 11 w 87"/>
                <a:gd name="T13" fmla="*/ 44 h 87"/>
                <a:gd name="T14" fmla="*/ 43 w 87"/>
                <a:gd name="T15" fmla="*/ 76 h 87"/>
                <a:gd name="T16" fmla="*/ 75 w 87"/>
                <a:gd name="T17" fmla="*/ 44 h 87"/>
                <a:gd name="T18" fmla="*/ 43 w 87"/>
                <a:gd name="T19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43" y="87"/>
                  </a:moveTo>
                  <a:cubicBezTo>
                    <a:pt x="19" y="87"/>
                    <a:pt x="0" y="67"/>
                    <a:pt x="0" y="44"/>
                  </a:cubicBezTo>
                  <a:cubicBezTo>
                    <a:pt x="0" y="20"/>
                    <a:pt x="19" y="0"/>
                    <a:pt x="43" y="0"/>
                  </a:cubicBezTo>
                  <a:cubicBezTo>
                    <a:pt x="67" y="0"/>
                    <a:pt x="87" y="20"/>
                    <a:pt x="87" y="44"/>
                  </a:cubicBezTo>
                  <a:cubicBezTo>
                    <a:pt x="87" y="67"/>
                    <a:pt x="67" y="87"/>
                    <a:pt x="43" y="87"/>
                  </a:cubicBezTo>
                  <a:close/>
                  <a:moveTo>
                    <a:pt x="43" y="12"/>
                  </a:moveTo>
                  <a:cubicBezTo>
                    <a:pt x="26" y="12"/>
                    <a:pt x="11" y="26"/>
                    <a:pt x="11" y="44"/>
                  </a:cubicBezTo>
                  <a:cubicBezTo>
                    <a:pt x="11" y="61"/>
                    <a:pt x="26" y="76"/>
                    <a:pt x="43" y="76"/>
                  </a:cubicBezTo>
                  <a:cubicBezTo>
                    <a:pt x="61" y="76"/>
                    <a:pt x="75" y="61"/>
                    <a:pt x="75" y="44"/>
                  </a:cubicBezTo>
                  <a:cubicBezTo>
                    <a:pt x="75" y="26"/>
                    <a:pt x="61" y="12"/>
                    <a:pt x="4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15">
              <a:extLst>
                <a:ext uri="{FF2B5EF4-FFF2-40B4-BE49-F238E27FC236}">
                  <a16:creationId xmlns="" xmlns:a16="http://schemas.microsoft.com/office/drawing/2014/main" id="{6D03EC8C-53FB-4CCF-A5A5-141575C72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812" y="2816231"/>
              <a:ext cx="26988" cy="26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21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7593D73-3753-4AC4-BAA4-3E8DB1A287B4}"/>
              </a:ext>
            </a:extLst>
          </p:cNvPr>
          <p:cNvSpPr/>
          <p:nvPr/>
        </p:nvSpPr>
        <p:spPr>
          <a:xfrm>
            <a:off x="535574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B76A993-C026-4FAB-9FA9-AA5C719CF02F}"/>
              </a:ext>
            </a:extLst>
          </p:cNvPr>
          <p:cNvSpPr/>
          <p:nvPr/>
        </p:nvSpPr>
        <p:spPr>
          <a:xfrm>
            <a:off x="3396335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88E3AE7-58B5-44C0-A70A-3DD15A5E2630}"/>
              </a:ext>
            </a:extLst>
          </p:cNvPr>
          <p:cNvSpPr/>
          <p:nvPr/>
        </p:nvSpPr>
        <p:spPr>
          <a:xfrm>
            <a:off x="6257096" y="1698174"/>
            <a:ext cx="2700000" cy="4519748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B2F2C18-0B24-4899-88C1-4D4F60DEE97E}"/>
              </a:ext>
            </a:extLst>
          </p:cNvPr>
          <p:cNvSpPr/>
          <p:nvPr/>
        </p:nvSpPr>
        <p:spPr>
          <a:xfrm>
            <a:off x="9117857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760AC32-E83C-4C47-8D91-8392F08FD91C}"/>
              </a:ext>
            </a:extLst>
          </p:cNvPr>
          <p:cNvSpPr txBox="1"/>
          <p:nvPr/>
        </p:nvSpPr>
        <p:spPr>
          <a:xfrm>
            <a:off x="1188720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D09D0A98-BC35-4CEE-A5CC-156D7ACCAD65}"/>
              </a:ext>
            </a:extLst>
          </p:cNvPr>
          <p:cNvCxnSpPr/>
          <p:nvPr/>
        </p:nvCxnSpPr>
        <p:spPr>
          <a:xfrm>
            <a:off x="1690782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4B0991-F706-495A-B5C8-620B5BBC7FD7}"/>
              </a:ext>
            </a:extLst>
          </p:cNvPr>
          <p:cNvSpPr txBox="1"/>
          <p:nvPr/>
        </p:nvSpPr>
        <p:spPr>
          <a:xfrm>
            <a:off x="685798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5F0AEB08-CF38-4F99-B279-703AC71D2E25}"/>
              </a:ext>
            </a:extLst>
          </p:cNvPr>
          <p:cNvSpPr txBox="1"/>
          <p:nvPr/>
        </p:nvSpPr>
        <p:spPr>
          <a:xfrm>
            <a:off x="4049485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C04EF112-913E-4F2C-AF10-2D9F731AD9F7}"/>
              </a:ext>
            </a:extLst>
          </p:cNvPr>
          <p:cNvCxnSpPr/>
          <p:nvPr/>
        </p:nvCxnSpPr>
        <p:spPr>
          <a:xfrm>
            <a:off x="4551547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4FD28E4-CDBA-4684-9C34-B4F8304B0F55}"/>
              </a:ext>
            </a:extLst>
          </p:cNvPr>
          <p:cNvSpPr txBox="1"/>
          <p:nvPr/>
        </p:nvSpPr>
        <p:spPr>
          <a:xfrm>
            <a:off x="3546563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31555E1-2B16-4CAA-9D95-9CFE3F2A20CE}"/>
              </a:ext>
            </a:extLst>
          </p:cNvPr>
          <p:cNvSpPr txBox="1"/>
          <p:nvPr/>
        </p:nvSpPr>
        <p:spPr>
          <a:xfrm>
            <a:off x="6899692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615EE0FC-A087-4669-AEF1-7373251E1575}"/>
              </a:ext>
            </a:extLst>
          </p:cNvPr>
          <p:cNvCxnSpPr/>
          <p:nvPr/>
        </p:nvCxnSpPr>
        <p:spPr>
          <a:xfrm>
            <a:off x="7401754" y="4743085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AED70D9A-B579-47A6-B14C-6B3606A8012E}"/>
              </a:ext>
            </a:extLst>
          </p:cNvPr>
          <p:cNvSpPr txBox="1"/>
          <p:nvPr/>
        </p:nvSpPr>
        <p:spPr>
          <a:xfrm>
            <a:off x="6396770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038D1849-B809-4EC7-BB39-E2398C50878E}"/>
              </a:ext>
            </a:extLst>
          </p:cNvPr>
          <p:cNvSpPr txBox="1"/>
          <p:nvPr/>
        </p:nvSpPr>
        <p:spPr>
          <a:xfrm>
            <a:off x="9760457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5FB49C87-38B0-4222-9FD1-74499E5C7F81}"/>
              </a:ext>
            </a:extLst>
          </p:cNvPr>
          <p:cNvCxnSpPr/>
          <p:nvPr/>
        </p:nvCxnSpPr>
        <p:spPr>
          <a:xfrm>
            <a:off x="10262519" y="47430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841FC1F-547D-470E-8B29-C091ECD71F78}"/>
              </a:ext>
            </a:extLst>
          </p:cNvPr>
          <p:cNvSpPr txBox="1"/>
          <p:nvPr/>
        </p:nvSpPr>
        <p:spPr>
          <a:xfrm>
            <a:off x="9257535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KSO_Shape">
            <a:extLst>
              <a:ext uri="{FF2B5EF4-FFF2-40B4-BE49-F238E27FC236}">
                <a16:creationId xmlns="" xmlns:a16="http://schemas.microsoft.com/office/drawing/2014/main" id="{68003D29-FF81-4576-80D7-3FEE79C93540}"/>
              </a:ext>
            </a:extLst>
          </p:cNvPr>
          <p:cNvSpPr>
            <a:spLocks/>
          </p:cNvSpPr>
          <p:nvPr/>
        </p:nvSpPr>
        <p:spPr bwMode="auto">
          <a:xfrm>
            <a:off x="1065987" y="2188341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KSO_Shape">
            <a:extLst>
              <a:ext uri="{FF2B5EF4-FFF2-40B4-BE49-F238E27FC236}">
                <a16:creationId xmlns="" xmlns:a16="http://schemas.microsoft.com/office/drawing/2014/main" id="{9FB267FC-2417-4702-BA05-63EDB5FDF3BA}"/>
              </a:ext>
            </a:extLst>
          </p:cNvPr>
          <p:cNvSpPr>
            <a:spLocks/>
          </p:cNvSpPr>
          <p:nvPr/>
        </p:nvSpPr>
        <p:spPr bwMode="auto">
          <a:xfrm>
            <a:off x="6773056" y="2186896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KSO_Shape">
            <a:extLst>
              <a:ext uri="{FF2B5EF4-FFF2-40B4-BE49-F238E27FC236}">
                <a16:creationId xmlns="" xmlns:a16="http://schemas.microsoft.com/office/drawing/2014/main" id="{E86028E5-7B61-4924-9FC7-32C2FCA23E96}"/>
              </a:ext>
            </a:extLst>
          </p:cNvPr>
          <p:cNvSpPr>
            <a:spLocks/>
          </p:cNvSpPr>
          <p:nvPr/>
        </p:nvSpPr>
        <p:spPr bwMode="auto">
          <a:xfrm>
            <a:off x="4049485" y="2190385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KSO_Shape">
            <a:extLst>
              <a:ext uri="{FF2B5EF4-FFF2-40B4-BE49-F238E27FC236}">
                <a16:creationId xmlns="" xmlns:a16="http://schemas.microsoft.com/office/drawing/2014/main" id="{5A5FF580-5E64-4551-A115-99294A5DDF03}"/>
              </a:ext>
            </a:extLst>
          </p:cNvPr>
          <p:cNvSpPr>
            <a:spLocks/>
          </p:cNvSpPr>
          <p:nvPr/>
        </p:nvSpPr>
        <p:spPr bwMode="auto">
          <a:xfrm>
            <a:off x="9701904" y="2187918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49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56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27F2982-3DDF-4679-BB20-DC705BBCCD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37361"/>
            <a:ext cx="12192000" cy="291301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D1EC8926-0023-4D7D-BBF3-B92DBE0FD979}"/>
              </a:ext>
            </a:extLst>
          </p:cNvPr>
          <p:cNvSpPr/>
          <p:nvPr/>
        </p:nvSpPr>
        <p:spPr>
          <a:xfrm>
            <a:off x="1045030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0981535-2790-4CDA-8D68-8CFA8678E7E6}"/>
              </a:ext>
            </a:extLst>
          </p:cNvPr>
          <p:cNvSpPr/>
          <p:nvPr/>
        </p:nvSpPr>
        <p:spPr>
          <a:xfrm>
            <a:off x="4698275" y="2795451"/>
            <a:ext cx="2808000" cy="3487783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E9D8A134-B6DD-473F-9125-5C98D76C50A0}"/>
              </a:ext>
            </a:extLst>
          </p:cNvPr>
          <p:cNvSpPr/>
          <p:nvPr/>
        </p:nvSpPr>
        <p:spPr>
          <a:xfrm>
            <a:off x="8416835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02A0AB64-07A3-4C72-880F-F56792208EF9}"/>
              </a:ext>
            </a:extLst>
          </p:cNvPr>
          <p:cNvSpPr/>
          <p:nvPr/>
        </p:nvSpPr>
        <p:spPr>
          <a:xfrm>
            <a:off x="192024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F019459-F372-4B74-BF75-03FF04EF183B}"/>
              </a:ext>
            </a:extLst>
          </p:cNvPr>
          <p:cNvSpPr/>
          <p:nvPr/>
        </p:nvSpPr>
        <p:spPr>
          <a:xfrm>
            <a:off x="935736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FEF151CC-7FA5-41C0-B8B5-97DFADE25685}"/>
              </a:ext>
            </a:extLst>
          </p:cNvPr>
          <p:cNvSpPr/>
          <p:nvPr/>
        </p:nvSpPr>
        <p:spPr>
          <a:xfrm>
            <a:off x="5638800" y="3219992"/>
            <a:ext cx="914400" cy="881743"/>
          </a:xfrm>
          <a:prstGeom prst="ellipse">
            <a:avLst/>
          </a:prstGeom>
          <a:solidFill>
            <a:srgbClr val="F4F5F7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BF92D3C-68DA-4112-AC8F-0D9BE094C720}"/>
              </a:ext>
            </a:extLst>
          </p:cNvPr>
          <p:cNvSpPr/>
          <p:nvPr/>
        </p:nvSpPr>
        <p:spPr>
          <a:xfrm>
            <a:off x="2000656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90%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17D43F09-1FD3-4754-AD8F-8B9DEC328B3E}"/>
              </a:ext>
            </a:extLst>
          </p:cNvPr>
          <p:cNvSpPr/>
          <p:nvPr/>
        </p:nvSpPr>
        <p:spPr>
          <a:xfrm>
            <a:off x="569027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ea typeface="微软雅黑" panose="020B0503020204020204" pitchFamily="34" charset="-122"/>
              </a:rPr>
              <a:t>15%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9C7859E7-7D6E-4F8D-87BC-A85D3C3E1EF4}"/>
              </a:ext>
            </a:extLst>
          </p:cNvPr>
          <p:cNvSpPr/>
          <p:nvPr/>
        </p:nvSpPr>
        <p:spPr>
          <a:xfrm>
            <a:off x="940883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55%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8BA709C-19CB-464B-B70D-B034CDF5C891}"/>
              </a:ext>
            </a:extLst>
          </p:cNvPr>
          <p:cNvSpPr txBox="1"/>
          <p:nvPr/>
        </p:nvSpPr>
        <p:spPr>
          <a:xfrm>
            <a:off x="173719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A004D7DF-C180-46B0-8DFE-10E43EF7236E}"/>
              </a:ext>
            </a:extLst>
          </p:cNvPr>
          <p:cNvSpPr/>
          <p:nvPr/>
        </p:nvSpPr>
        <p:spPr>
          <a:xfrm>
            <a:off x="124369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BFC9AEEB-CED5-4426-8D3C-32F1520A926C}"/>
              </a:ext>
            </a:extLst>
          </p:cNvPr>
          <p:cNvCxnSpPr/>
          <p:nvPr/>
        </p:nvCxnSpPr>
        <p:spPr>
          <a:xfrm>
            <a:off x="2171314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7AF54DC-C000-4D75-BC24-B67457B09E6C}"/>
              </a:ext>
            </a:extLst>
          </p:cNvPr>
          <p:cNvSpPr txBox="1"/>
          <p:nvPr/>
        </p:nvSpPr>
        <p:spPr>
          <a:xfrm>
            <a:off x="541090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73F0F1BE-A46C-4D0B-B577-FA377FD766EF}"/>
              </a:ext>
            </a:extLst>
          </p:cNvPr>
          <p:cNvSpPr/>
          <p:nvPr/>
        </p:nvSpPr>
        <p:spPr>
          <a:xfrm>
            <a:off x="491740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ABC7BD99-EF39-4D2B-B3BE-DD044997FEE5}"/>
              </a:ext>
            </a:extLst>
          </p:cNvPr>
          <p:cNvCxnSpPr/>
          <p:nvPr/>
        </p:nvCxnSpPr>
        <p:spPr>
          <a:xfrm>
            <a:off x="5845024" y="4788798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E1DB359E-15C6-4137-8375-2C1E8ED85052}"/>
              </a:ext>
            </a:extLst>
          </p:cNvPr>
          <p:cNvSpPr txBox="1"/>
          <p:nvPr/>
        </p:nvSpPr>
        <p:spPr>
          <a:xfrm>
            <a:off x="9125150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0DC48F54-E6B8-4DB2-B6BE-907163375DFF}"/>
              </a:ext>
            </a:extLst>
          </p:cNvPr>
          <p:cNvSpPr/>
          <p:nvPr/>
        </p:nvSpPr>
        <p:spPr>
          <a:xfrm>
            <a:off x="8631655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59EA07FE-7363-4931-B27F-CBB014E8DD84}"/>
              </a:ext>
            </a:extLst>
          </p:cNvPr>
          <p:cNvCxnSpPr/>
          <p:nvPr/>
        </p:nvCxnSpPr>
        <p:spPr>
          <a:xfrm>
            <a:off x="9559271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37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>
            <a:extLst>
              <a:ext uri="{FF2B5EF4-FFF2-40B4-BE49-F238E27FC236}">
                <a16:creationId xmlns="" xmlns:a16="http://schemas.microsoft.com/office/drawing/2014/main" id="{CB6E1C37-F014-4B66-9F23-77DB8556AE55}"/>
              </a:ext>
            </a:extLst>
          </p:cNvPr>
          <p:cNvGrpSpPr/>
          <p:nvPr/>
        </p:nvGrpSpPr>
        <p:grpSpPr>
          <a:xfrm rot="9900000">
            <a:off x="7316166" y="4854900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Oval 18">
              <a:extLst>
                <a:ext uri="{FF2B5EF4-FFF2-40B4-BE49-F238E27FC236}">
                  <a16:creationId xmlns="" xmlns:a16="http://schemas.microsoft.com/office/drawing/2014/main" id="{F363B3CE-D355-4D6C-AE76-8E6F77AA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31">
              <a:extLst>
                <a:ext uri="{FF2B5EF4-FFF2-40B4-BE49-F238E27FC236}">
                  <a16:creationId xmlns="" xmlns:a16="http://schemas.microsoft.com/office/drawing/2014/main" id="{041AD878-2FB8-4240-AB09-729BA821E6B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">
            <a:extLst>
              <a:ext uri="{FF2B5EF4-FFF2-40B4-BE49-F238E27FC236}">
                <a16:creationId xmlns="" xmlns:a16="http://schemas.microsoft.com/office/drawing/2014/main" id="{6A658CBB-F809-41F5-9E04-6F3337C7653F}"/>
              </a:ext>
            </a:extLst>
          </p:cNvPr>
          <p:cNvGrpSpPr/>
          <p:nvPr/>
        </p:nvGrpSpPr>
        <p:grpSpPr>
          <a:xfrm rot="17100000">
            <a:off x="3849788" y="4850251"/>
            <a:ext cx="902177" cy="771191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6" name="Oval 18">
              <a:extLst>
                <a:ext uri="{FF2B5EF4-FFF2-40B4-BE49-F238E27FC236}">
                  <a16:creationId xmlns="" xmlns:a16="http://schemas.microsoft.com/office/drawing/2014/main" id="{DA63699C-CBF2-4088-86CB-3EE4DBF7B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31">
              <a:extLst>
                <a:ext uri="{FF2B5EF4-FFF2-40B4-BE49-F238E27FC236}">
                  <a16:creationId xmlns="" xmlns:a16="http://schemas.microsoft.com/office/drawing/2014/main" id="{7E9F2F65-1AFB-4883-8E6D-81D93FC0BB1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8">
            <a:extLst>
              <a:ext uri="{FF2B5EF4-FFF2-40B4-BE49-F238E27FC236}">
                <a16:creationId xmlns="" xmlns:a16="http://schemas.microsoft.com/office/drawing/2014/main" id="{E19CDEE1-54A0-4A59-BBD8-9FBF5C6CD8C8}"/>
              </a:ext>
            </a:extLst>
          </p:cNvPr>
          <p:cNvGrpSpPr/>
          <p:nvPr/>
        </p:nvGrpSpPr>
        <p:grpSpPr>
          <a:xfrm flipH="1">
            <a:off x="7263399" y="2327619"/>
            <a:ext cx="902106" cy="771248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9" name="Oval 18">
              <a:extLst>
                <a:ext uri="{FF2B5EF4-FFF2-40B4-BE49-F238E27FC236}">
                  <a16:creationId xmlns="" xmlns:a16="http://schemas.microsoft.com/office/drawing/2014/main" id="{15B32C9F-77DC-4257-922C-8780E81251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31">
              <a:extLst>
                <a:ext uri="{FF2B5EF4-FFF2-40B4-BE49-F238E27FC236}">
                  <a16:creationId xmlns="" xmlns:a16="http://schemas.microsoft.com/office/drawing/2014/main" id="{5710494A-7B97-4F4C-B9F9-3C506B108626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4">
            <a:extLst>
              <a:ext uri="{FF2B5EF4-FFF2-40B4-BE49-F238E27FC236}">
                <a16:creationId xmlns="" xmlns:a16="http://schemas.microsoft.com/office/drawing/2014/main" id="{43C1EF02-89D9-4EC9-8A0D-A0AAB57BB54F}"/>
              </a:ext>
            </a:extLst>
          </p:cNvPr>
          <p:cNvGrpSpPr/>
          <p:nvPr/>
        </p:nvGrpSpPr>
        <p:grpSpPr>
          <a:xfrm>
            <a:off x="3911585" y="2366808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Oval 18">
              <a:extLst>
                <a:ext uri="{FF2B5EF4-FFF2-40B4-BE49-F238E27FC236}">
                  <a16:creationId xmlns="" xmlns:a16="http://schemas.microsoft.com/office/drawing/2014/main" id="{A43DDD94-F57A-45A5-8DA9-D1CC6F712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31">
              <a:extLst>
                <a:ext uri="{FF2B5EF4-FFF2-40B4-BE49-F238E27FC236}">
                  <a16:creationId xmlns="" xmlns:a16="http://schemas.microsoft.com/office/drawing/2014/main" id="{7A5CCE79-FC8C-4D88-9728-D0C72994F7DD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Text Placeholder 7">
            <a:extLst>
              <a:ext uri="{FF2B5EF4-FFF2-40B4-BE49-F238E27FC236}">
                <a16:creationId xmlns="" xmlns:a16="http://schemas.microsoft.com/office/drawing/2014/main" id="{3BF2F1F9-B497-418D-9AF5-F1BFF1F0FA70}"/>
              </a:ext>
            </a:extLst>
          </p:cNvPr>
          <p:cNvSpPr txBox="1">
            <a:spLocks/>
          </p:cNvSpPr>
          <p:nvPr/>
        </p:nvSpPr>
        <p:spPr>
          <a:xfrm>
            <a:off x="3902826" y="2434893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="" xmlns:a16="http://schemas.microsoft.com/office/drawing/2014/main" id="{677355D1-E73E-40DE-8511-5368AF3EF918}"/>
              </a:ext>
            </a:extLst>
          </p:cNvPr>
          <p:cNvSpPr txBox="1">
            <a:spLocks/>
          </p:cNvSpPr>
          <p:nvPr/>
        </p:nvSpPr>
        <p:spPr>
          <a:xfrm>
            <a:off x="1175656" y="239366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="" xmlns:a16="http://schemas.microsoft.com/office/drawing/2014/main" id="{778D00FF-2AC7-4BC3-B5CD-DE7EBEB74196}"/>
              </a:ext>
            </a:extLst>
          </p:cNvPr>
          <p:cNvSpPr txBox="1">
            <a:spLocks/>
          </p:cNvSpPr>
          <p:nvPr/>
        </p:nvSpPr>
        <p:spPr>
          <a:xfrm>
            <a:off x="3886951" y="5120902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="" xmlns:a16="http://schemas.microsoft.com/office/drawing/2014/main" id="{E866047C-CEC9-46F6-A6D7-1F6A97D18BA4}"/>
              </a:ext>
            </a:extLst>
          </p:cNvPr>
          <p:cNvSpPr txBox="1">
            <a:spLocks/>
          </p:cNvSpPr>
          <p:nvPr/>
        </p:nvSpPr>
        <p:spPr>
          <a:xfrm>
            <a:off x="1175656" y="500134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="" xmlns:a16="http://schemas.microsoft.com/office/drawing/2014/main" id="{4474E643-1433-4017-B356-F110A013AB0C}"/>
              </a:ext>
            </a:extLst>
          </p:cNvPr>
          <p:cNvSpPr txBox="1">
            <a:spLocks/>
          </p:cNvSpPr>
          <p:nvPr/>
        </p:nvSpPr>
        <p:spPr>
          <a:xfrm>
            <a:off x="7547205" y="2395704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="" xmlns:a16="http://schemas.microsoft.com/office/drawing/2014/main" id="{8732670A-F37E-451D-8600-065F8C3B54F8}"/>
              </a:ext>
            </a:extLst>
          </p:cNvPr>
          <p:cNvSpPr txBox="1">
            <a:spLocks/>
          </p:cNvSpPr>
          <p:nvPr/>
        </p:nvSpPr>
        <p:spPr>
          <a:xfrm>
            <a:off x="8514892" y="2388425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="" xmlns:a16="http://schemas.microsoft.com/office/drawing/2014/main" id="{0B6D643E-FFB0-4A8A-8A62-40B1ABF19178}"/>
              </a:ext>
            </a:extLst>
          </p:cNvPr>
          <p:cNvSpPr txBox="1">
            <a:spLocks/>
          </p:cNvSpPr>
          <p:nvPr/>
        </p:nvSpPr>
        <p:spPr>
          <a:xfrm>
            <a:off x="7620299" y="5047749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="" xmlns:a16="http://schemas.microsoft.com/office/drawing/2014/main" id="{4A6B5570-684D-41A1-B62A-D88A8FC8BEF0}"/>
              </a:ext>
            </a:extLst>
          </p:cNvPr>
          <p:cNvSpPr txBox="1">
            <a:spLocks/>
          </p:cNvSpPr>
          <p:nvPr/>
        </p:nvSpPr>
        <p:spPr>
          <a:xfrm>
            <a:off x="8514892" y="5001348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Shape 1719">
            <a:extLst>
              <a:ext uri="{FF2B5EF4-FFF2-40B4-BE49-F238E27FC236}">
                <a16:creationId xmlns="" xmlns:a16="http://schemas.microsoft.com/office/drawing/2014/main" id="{092EB541-FE26-4126-8B6C-CEF79E354608}"/>
              </a:ext>
            </a:extLst>
          </p:cNvPr>
          <p:cNvSpPr/>
          <p:nvPr/>
        </p:nvSpPr>
        <p:spPr>
          <a:xfrm>
            <a:off x="4547438" y="3673654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720">
            <a:extLst>
              <a:ext uri="{FF2B5EF4-FFF2-40B4-BE49-F238E27FC236}">
                <a16:creationId xmlns="" xmlns:a16="http://schemas.microsoft.com/office/drawing/2014/main" id="{52AC9107-55F9-43B5-B46B-93789448FC0A}"/>
              </a:ext>
            </a:extLst>
          </p:cNvPr>
          <p:cNvSpPr/>
          <p:nvPr/>
        </p:nvSpPr>
        <p:spPr>
          <a:xfrm>
            <a:off x="5847160" y="3971039"/>
            <a:ext cx="1773367" cy="14782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Shape 1721">
            <a:extLst>
              <a:ext uri="{FF2B5EF4-FFF2-40B4-BE49-F238E27FC236}">
                <a16:creationId xmlns="" xmlns:a16="http://schemas.microsoft.com/office/drawing/2014/main" id="{1301668C-C57D-427A-A268-E8A140CA2283}"/>
              </a:ext>
            </a:extLst>
          </p:cNvPr>
          <p:cNvSpPr/>
          <p:nvPr/>
        </p:nvSpPr>
        <p:spPr>
          <a:xfrm>
            <a:off x="6133497" y="2390376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22">
            <a:extLst>
              <a:ext uri="{FF2B5EF4-FFF2-40B4-BE49-F238E27FC236}">
                <a16:creationId xmlns="" xmlns:a16="http://schemas.microsoft.com/office/drawing/2014/main" id="{E0F445D6-DD3A-43EE-86D2-5BBA04BAF687}"/>
              </a:ext>
            </a:extLst>
          </p:cNvPr>
          <p:cNvSpPr/>
          <p:nvPr/>
        </p:nvSpPr>
        <p:spPr>
          <a:xfrm>
            <a:off x="4547436" y="2390378"/>
            <a:ext cx="1773367" cy="1478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="" xmlns:a16="http://schemas.microsoft.com/office/drawing/2014/main" id="{2A4CA5E1-ABFE-4240-A23B-B6FF8379523D}"/>
              </a:ext>
            </a:extLst>
          </p:cNvPr>
          <p:cNvSpPr txBox="1">
            <a:spLocks/>
          </p:cNvSpPr>
          <p:nvPr/>
        </p:nvSpPr>
        <p:spPr>
          <a:xfrm>
            <a:off x="5177132" y="2793726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>
            <a:extLst>
              <a:ext uri="{FF2B5EF4-FFF2-40B4-BE49-F238E27FC236}">
                <a16:creationId xmlns="" xmlns:a16="http://schemas.microsoft.com/office/drawing/2014/main" id="{08137BF5-D680-4462-B436-0C1066652FEC}"/>
              </a:ext>
            </a:extLst>
          </p:cNvPr>
          <p:cNvSpPr txBox="1">
            <a:spLocks/>
          </p:cNvSpPr>
          <p:nvPr/>
        </p:nvSpPr>
        <p:spPr>
          <a:xfrm>
            <a:off x="4945245" y="4189500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="" xmlns:a16="http://schemas.microsoft.com/office/drawing/2014/main" id="{3BBF0787-9674-461B-930D-7F3EC69BFD74}"/>
              </a:ext>
            </a:extLst>
          </p:cNvPr>
          <p:cNvSpPr txBox="1">
            <a:spLocks/>
          </p:cNvSpPr>
          <p:nvPr/>
        </p:nvSpPr>
        <p:spPr>
          <a:xfrm>
            <a:off x="6749288" y="3068601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="" xmlns:a16="http://schemas.microsoft.com/office/drawing/2014/main" id="{88C11F92-6F44-49A7-AB9B-856321A164CF}"/>
              </a:ext>
            </a:extLst>
          </p:cNvPr>
          <p:cNvSpPr txBox="1">
            <a:spLocks/>
          </p:cNvSpPr>
          <p:nvPr/>
        </p:nvSpPr>
        <p:spPr>
          <a:xfrm>
            <a:off x="6517948" y="4409836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56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 advAuto="0"/>
      <p:bldP spid="23" grpId="0" animBg="1" advAuto="0"/>
      <p:bldP spid="24" grpId="0" animBg="1" advAuto="0"/>
      <p:bldP spid="25" grpId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A32E4FA1-A646-4A06-82AB-12F0489A48E6}"/>
              </a:ext>
            </a:extLst>
          </p:cNvPr>
          <p:cNvSpPr/>
          <p:nvPr/>
        </p:nvSpPr>
        <p:spPr>
          <a:xfrm>
            <a:off x="953582" y="1645920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不完整圆 2">
            <a:extLst>
              <a:ext uri="{FF2B5EF4-FFF2-40B4-BE49-F238E27FC236}">
                <a16:creationId xmlns="" xmlns:a16="http://schemas.microsoft.com/office/drawing/2014/main" id="{1E2E7A81-4636-42F7-8CBF-D0B3571A9301}"/>
              </a:ext>
            </a:extLst>
          </p:cNvPr>
          <p:cNvSpPr/>
          <p:nvPr/>
        </p:nvSpPr>
        <p:spPr>
          <a:xfrm rot="16200000">
            <a:off x="953582" y="1632857"/>
            <a:ext cx="2160000" cy="2160000"/>
          </a:xfrm>
          <a:prstGeom prst="pie">
            <a:avLst>
              <a:gd name="adj1" fmla="val 0"/>
              <a:gd name="adj2" fmla="val 5448497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60248C5E-2AB1-491A-AEEB-F481482821C0}"/>
              </a:ext>
            </a:extLst>
          </p:cNvPr>
          <p:cNvSpPr/>
          <p:nvPr/>
        </p:nvSpPr>
        <p:spPr>
          <a:xfrm>
            <a:off x="1313581" y="1989000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2AD3B53-D218-46DB-8038-D2CA440638A9}"/>
              </a:ext>
            </a:extLst>
          </p:cNvPr>
          <p:cNvSpPr txBox="1"/>
          <p:nvPr/>
        </p:nvSpPr>
        <p:spPr>
          <a:xfrm>
            <a:off x="3473581" y="186344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9852224-E32B-445E-8B4D-BFD3BE6E0EBF}"/>
              </a:ext>
            </a:extLst>
          </p:cNvPr>
          <p:cNvSpPr/>
          <p:nvPr/>
        </p:nvSpPr>
        <p:spPr>
          <a:xfrm>
            <a:off x="3473581" y="2474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E10927A-9C18-47F6-80AE-9AB6408F78F7}"/>
              </a:ext>
            </a:extLst>
          </p:cNvPr>
          <p:cNvCxnSpPr/>
          <p:nvPr/>
        </p:nvCxnSpPr>
        <p:spPr>
          <a:xfrm>
            <a:off x="3607076" y="23599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4DE0141C-742D-4FD5-82C2-AE4A2E6E6EDD}"/>
              </a:ext>
            </a:extLst>
          </p:cNvPr>
          <p:cNvSpPr/>
          <p:nvPr/>
        </p:nvSpPr>
        <p:spPr>
          <a:xfrm>
            <a:off x="953581" y="4323805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不完整圆 8">
            <a:extLst>
              <a:ext uri="{FF2B5EF4-FFF2-40B4-BE49-F238E27FC236}">
                <a16:creationId xmlns="" xmlns:a16="http://schemas.microsoft.com/office/drawing/2014/main" id="{B019773F-FAC7-4B23-8CB6-755F81C4B7D0}"/>
              </a:ext>
            </a:extLst>
          </p:cNvPr>
          <p:cNvSpPr/>
          <p:nvPr/>
        </p:nvSpPr>
        <p:spPr>
          <a:xfrm rot="16200000">
            <a:off x="953581" y="4323805"/>
            <a:ext cx="2160000" cy="2160000"/>
          </a:xfrm>
          <a:prstGeom prst="pie">
            <a:avLst>
              <a:gd name="adj1" fmla="val 0"/>
              <a:gd name="adj2" fmla="val 9598088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8674280D-3A11-4DBB-9E34-804E658BBD16}"/>
              </a:ext>
            </a:extLst>
          </p:cNvPr>
          <p:cNvSpPr/>
          <p:nvPr/>
        </p:nvSpPr>
        <p:spPr>
          <a:xfrm>
            <a:off x="1313580" y="4666885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F021722-73DA-4F4A-8B61-6F7A0570551E}"/>
              </a:ext>
            </a:extLst>
          </p:cNvPr>
          <p:cNvSpPr txBox="1"/>
          <p:nvPr/>
        </p:nvSpPr>
        <p:spPr>
          <a:xfrm>
            <a:off x="3473580" y="4541327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8235AC4-514B-48F2-9194-5A4B5C8FCB96}"/>
              </a:ext>
            </a:extLst>
          </p:cNvPr>
          <p:cNvSpPr/>
          <p:nvPr/>
        </p:nvSpPr>
        <p:spPr>
          <a:xfrm>
            <a:off x="3473580" y="5152778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AE973ACD-FD25-4347-A29A-4AE1CA80E1BF}"/>
              </a:ext>
            </a:extLst>
          </p:cNvPr>
          <p:cNvCxnSpPr/>
          <p:nvPr/>
        </p:nvCxnSpPr>
        <p:spPr>
          <a:xfrm>
            <a:off x="3607075" y="5037870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7C456394-77CE-4CF3-BFE4-AC7463EB4EAC}"/>
              </a:ext>
            </a:extLst>
          </p:cNvPr>
          <p:cNvSpPr/>
          <p:nvPr/>
        </p:nvSpPr>
        <p:spPr>
          <a:xfrm>
            <a:off x="6449186" y="1658983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不完整圆 14">
            <a:extLst>
              <a:ext uri="{FF2B5EF4-FFF2-40B4-BE49-F238E27FC236}">
                <a16:creationId xmlns="" xmlns:a16="http://schemas.microsoft.com/office/drawing/2014/main" id="{2C32B816-FEAC-410C-9415-F422A1C4373B}"/>
              </a:ext>
            </a:extLst>
          </p:cNvPr>
          <p:cNvSpPr/>
          <p:nvPr/>
        </p:nvSpPr>
        <p:spPr>
          <a:xfrm rot="16200000">
            <a:off x="6449186" y="1658983"/>
            <a:ext cx="2160000" cy="2160000"/>
          </a:xfrm>
          <a:prstGeom prst="pie">
            <a:avLst>
              <a:gd name="adj1" fmla="val 0"/>
              <a:gd name="adj2" fmla="val 13504625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1C44661F-E563-4630-ABC5-CA02E6D080D5}"/>
              </a:ext>
            </a:extLst>
          </p:cNvPr>
          <p:cNvSpPr/>
          <p:nvPr/>
        </p:nvSpPr>
        <p:spPr>
          <a:xfrm>
            <a:off x="6809185" y="2002063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81183FE9-CE2A-47E5-993D-B21D100725DC}"/>
              </a:ext>
            </a:extLst>
          </p:cNvPr>
          <p:cNvSpPr txBox="1"/>
          <p:nvPr/>
        </p:nvSpPr>
        <p:spPr>
          <a:xfrm>
            <a:off x="8969185" y="187650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39320FD-F1C8-4567-9F90-57F62105C2FF}"/>
              </a:ext>
            </a:extLst>
          </p:cNvPr>
          <p:cNvSpPr/>
          <p:nvPr/>
        </p:nvSpPr>
        <p:spPr>
          <a:xfrm>
            <a:off x="8969185" y="248795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DEC5C83A-33A0-44F1-8DE3-87E296CBB4EE}"/>
              </a:ext>
            </a:extLst>
          </p:cNvPr>
          <p:cNvCxnSpPr/>
          <p:nvPr/>
        </p:nvCxnSpPr>
        <p:spPr>
          <a:xfrm>
            <a:off x="9102680" y="237304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9F8CFFE4-9926-437C-9C08-FB991C5B489B}"/>
              </a:ext>
            </a:extLst>
          </p:cNvPr>
          <p:cNvSpPr/>
          <p:nvPr/>
        </p:nvSpPr>
        <p:spPr>
          <a:xfrm>
            <a:off x="6449185" y="4336868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不完整圆 20">
            <a:extLst>
              <a:ext uri="{FF2B5EF4-FFF2-40B4-BE49-F238E27FC236}">
                <a16:creationId xmlns="" xmlns:a16="http://schemas.microsoft.com/office/drawing/2014/main" id="{4770081A-7114-44A7-B8DA-9E71FC28D49D}"/>
              </a:ext>
            </a:extLst>
          </p:cNvPr>
          <p:cNvSpPr/>
          <p:nvPr/>
        </p:nvSpPr>
        <p:spPr>
          <a:xfrm rot="16200000">
            <a:off x="6449185" y="4336868"/>
            <a:ext cx="2160000" cy="2160000"/>
          </a:xfrm>
          <a:prstGeom prst="pie">
            <a:avLst>
              <a:gd name="adj1" fmla="val 0"/>
              <a:gd name="adj2" fmla="val 17584561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D919CFD4-EB04-431E-9CA4-E60C0EC8B480}"/>
              </a:ext>
            </a:extLst>
          </p:cNvPr>
          <p:cNvSpPr/>
          <p:nvPr/>
        </p:nvSpPr>
        <p:spPr>
          <a:xfrm>
            <a:off x="6809184" y="4679948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F29BA7D-FBC8-407F-931E-03731FA9DB28}"/>
              </a:ext>
            </a:extLst>
          </p:cNvPr>
          <p:cNvSpPr txBox="1"/>
          <p:nvPr/>
        </p:nvSpPr>
        <p:spPr>
          <a:xfrm>
            <a:off x="8969184" y="455439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B318582D-E0A1-4DF8-8E98-87048EB89DEC}"/>
              </a:ext>
            </a:extLst>
          </p:cNvPr>
          <p:cNvSpPr/>
          <p:nvPr/>
        </p:nvSpPr>
        <p:spPr>
          <a:xfrm>
            <a:off x="8969184" y="516584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31A5F4DD-CA8F-4306-B151-4416181551C4}"/>
              </a:ext>
            </a:extLst>
          </p:cNvPr>
          <p:cNvCxnSpPr/>
          <p:nvPr/>
        </p:nvCxnSpPr>
        <p:spPr>
          <a:xfrm>
            <a:off x="9102679" y="505093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2679B2D2-72B0-40B9-9601-890D12C27CE4}"/>
              </a:ext>
            </a:extLst>
          </p:cNvPr>
          <p:cNvSpPr/>
          <p:nvPr/>
        </p:nvSpPr>
        <p:spPr>
          <a:xfrm>
            <a:off x="6808403" y="4675276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A7014F51-A735-42B7-9D8F-8C45223EC829}"/>
              </a:ext>
            </a:extLst>
          </p:cNvPr>
          <p:cNvSpPr/>
          <p:nvPr/>
        </p:nvSpPr>
        <p:spPr>
          <a:xfrm>
            <a:off x="6800318" y="1997391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A428BE4B-B7A8-4D14-AE23-E1FE21C3816B}"/>
              </a:ext>
            </a:extLst>
          </p:cNvPr>
          <p:cNvSpPr txBox="1"/>
          <p:nvPr/>
        </p:nvSpPr>
        <p:spPr>
          <a:xfrm>
            <a:off x="1738733" y="2166733"/>
            <a:ext cx="5780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5A4EE77-184D-4FE7-8178-B12903B2990E}"/>
              </a:ext>
            </a:extLst>
          </p:cNvPr>
          <p:cNvSpPr txBox="1"/>
          <p:nvPr/>
        </p:nvSpPr>
        <p:spPr>
          <a:xfrm>
            <a:off x="1737361" y="4862869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7A2DAC5-8FD3-4A76-98BC-4419F7C31018}"/>
              </a:ext>
            </a:extLst>
          </p:cNvPr>
          <p:cNvSpPr txBox="1"/>
          <p:nvPr/>
        </p:nvSpPr>
        <p:spPr>
          <a:xfrm>
            <a:off x="7245248" y="4832887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D649CC9-E670-442A-9FEE-19FEAB153515}"/>
              </a:ext>
            </a:extLst>
          </p:cNvPr>
          <p:cNvSpPr txBox="1"/>
          <p:nvPr/>
        </p:nvSpPr>
        <p:spPr>
          <a:xfrm>
            <a:off x="7245248" y="2155002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6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右 1">
            <a:extLst>
              <a:ext uri="{FF2B5EF4-FFF2-40B4-BE49-F238E27FC236}">
                <a16:creationId xmlns="" xmlns:a16="http://schemas.microsoft.com/office/drawing/2014/main" id="{642F2079-3995-4FDE-984A-F14743724EAE}"/>
              </a:ext>
            </a:extLst>
          </p:cNvPr>
          <p:cNvSpPr/>
          <p:nvPr/>
        </p:nvSpPr>
        <p:spPr>
          <a:xfrm>
            <a:off x="1100545" y="1280160"/>
            <a:ext cx="10120449" cy="2730139"/>
          </a:xfrm>
          <a:prstGeom prst="rightArrow">
            <a:avLst>
              <a:gd name="adj1" fmla="val 57001"/>
              <a:gd name="adj2" fmla="val 68125"/>
            </a:avLst>
          </a:prstGeom>
          <a:solidFill>
            <a:schemeClr val="bg1"/>
          </a:solidFill>
          <a:ln>
            <a:noFill/>
          </a:ln>
          <a:effectLst>
            <a:outerShdw blurRad="406400" dist="152400" dir="5400000" algn="t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553BABF9-17C5-4117-AD80-CF444B2C0EEA}"/>
              </a:ext>
            </a:extLst>
          </p:cNvPr>
          <p:cNvSpPr/>
          <p:nvPr/>
        </p:nvSpPr>
        <p:spPr>
          <a:xfrm>
            <a:off x="1100545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8F5FF62-4926-43B9-B88F-866CF436832C}"/>
              </a:ext>
            </a:extLst>
          </p:cNvPr>
          <p:cNvSpPr/>
          <p:nvPr/>
        </p:nvSpPr>
        <p:spPr>
          <a:xfrm>
            <a:off x="3689713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B58204BB-1EAE-443D-922D-A5E620CCB9D9}"/>
              </a:ext>
            </a:extLst>
          </p:cNvPr>
          <p:cNvSpPr/>
          <p:nvPr/>
        </p:nvSpPr>
        <p:spPr>
          <a:xfrm>
            <a:off x="6187440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="" xmlns:a16="http://schemas.microsoft.com/office/drawing/2014/main" id="{10C0553B-CDB6-41BB-89E0-A720816FE371}"/>
              </a:ext>
            </a:extLst>
          </p:cNvPr>
          <p:cNvSpPr/>
          <p:nvPr/>
        </p:nvSpPr>
        <p:spPr>
          <a:xfrm>
            <a:off x="8685167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C60326E2-F7DE-428D-B6A4-998791FD5286}"/>
              </a:ext>
            </a:extLst>
          </p:cNvPr>
          <p:cNvSpPr txBox="1"/>
          <p:nvPr/>
        </p:nvSpPr>
        <p:spPr>
          <a:xfrm>
            <a:off x="1100545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A773F56-2FC9-4F1E-9C1E-B85AABBDB7D8}"/>
              </a:ext>
            </a:extLst>
          </p:cNvPr>
          <p:cNvSpPr/>
          <p:nvPr/>
        </p:nvSpPr>
        <p:spPr>
          <a:xfrm>
            <a:off x="1100545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B372C278-749E-4B9D-A689-2E06E22B9168}"/>
              </a:ext>
            </a:extLst>
          </p:cNvPr>
          <p:cNvCxnSpPr/>
          <p:nvPr/>
        </p:nvCxnSpPr>
        <p:spPr>
          <a:xfrm>
            <a:off x="1234040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051D321-903D-44D9-9FD3-CE99C89C6B19}"/>
              </a:ext>
            </a:extLst>
          </p:cNvPr>
          <p:cNvSpPr txBox="1"/>
          <p:nvPr/>
        </p:nvSpPr>
        <p:spPr>
          <a:xfrm>
            <a:off x="3689713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02C97DC-5DF9-4FCD-8F45-640992EE3F5E}"/>
              </a:ext>
            </a:extLst>
          </p:cNvPr>
          <p:cNvSpPr/>
          <p:nvPr/>
        </p:nvSpPr>
        <p:spPr>
          <a:xfrm>
            <a:off x="3689713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91A4CD9F-841B-4137-87B3-3E07B82D11F9}"/>
              </a:ext>
            </a:extLst>
          </p:cNvPr>
          <p:cNvCxnSpPr/>
          <p:nvPr/>
        </p:nvCxnSpPr>
        <p:spPr>
          <a:xfrm>
            <a:off x="3823208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A2CE8DE-D2BE-4A02-9AC2-EDAACCAFDF9B}"/>
              </a:ext>
            </a:extLst>
          </p:cNvPr>
          <p:cNvSpPr txBox="1"/>
          <p:nvPr/>
        </p:nvSpPr>
        <p:spPr>
          <a:xfrm>
            <a:off x="6278881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2C00BC-A86B-42AE-AF02-32760273CDE3}"/>
              </a:ext>
            </a:extLst>
          </p:cNvPr>
          <p:cNvSpPr/>
          <p:nvPr/>
        </p:nvSpPr>
        <p:spPr>
          <a:xfrm>
            <a:off x="6278881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6113D516-60F6-45F7-A5E5-6D696EBE102B}"/>
              </a:ext>
            </a:extLst>
          </p:cNvPr>
          <p:cNvCxnSpPr/>
          <p:nvPr/>
        </p:nvCxnSpPr>
        <p:spPr>
          <a:xfrm>
            <a:off x="6412376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5B1E308F-F301-4C27-9890-945AC4850685}"/>
              </a:ext>
            </a:extLst>
          </p:cNvPr>
          <p:cNvSpPr txBox="1"/>
          <p:nvPr/>
        </p:nvSpPr>
        <p:spPr>
          <a:xfrm>
            <a:off x="8868049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F2EE04B-5B35-42DA-BD17-245D55119343}"/>
              </a:ext>
            </a:extLst>
          </p:cNvPr>
          <p:cNvSpPr/>
          <p:nvPr/>
        </p:nvSpPr>
        <p:spPr>
          <a:xfrm>
            <a:off x="8868049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8C070DDC-AD28-4AC2-A757-6A58C8904998}"/>
              </a:ext>
            </a:extLst>
          </p:cNvPr>
          <p:cNvCxnSpPr/>
          <p:nvPr/>
        </p:nvCxnSpPr>
        <p:spPr>
          <a:xfrm>
            <a:off x="9001544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1A9077F-ED7D-4A8E-8110-C504D9B91FA9}"/>
              </a:ext>
            </a:extLst>
          </p:cNvPr>
          <p:cNvGrpSpPr/>
          <p:nvPr/>
        </p:nvGrpSpPr>
        <p:grpSpPr>
          <a:xfrm>
            <a:off x="4238836" y="2367768"/>
            <a:ext cx="953753" cy="671468"/>
            <a:chOff x="10056813" y="1708150"/>
            <a:chExt cx="1098551" cy="760413"/>
          </a:xfrm>
          <a:solidFill>
            <a:schemeClr val="bg1"/>
          </a:solidFill>
        </p:grpSpPr>
        <p:sp>
          <p:nvSpPr>
            <p:cNvPr id="21" name="Freeform 5">
              <a:extLst>
                <a:ext uri="{FF2B5EF4-FFF2-40B4-BE49-F238E27FC236}">
                  <a16:creationId xmlns="" xmlns:a16="http://schemas.microsoft.com/office/drawing/2014/main" id="{470A1FAA-26BF-4F01-B954-7F21ED9E5C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56813" y="1833563"/>
              <a:ext cx="781050" cy="635000"/>
            </a:xfrm>
            <a:custGeom>
              <a:avLst/>
              <a:gdLst>
                <a:gd name="T0" fmla="*/ 189 w 206"/>
                <a:gd name="T1" fmla="*/ 0 h 167"/>
                <a:gd name="T2" fmla="*/ 16 w 206"/>
                <a:gd name="T3" fmla="*/ 0 h 167"/>
                <a:gd name="T4" fmla="*/ 0 w 206"/>
                <a:gd name="T5" fmla="*/ 17 h 167"/>
                <a:gd name="T6" fmla="*/ 0 w 206"/>
                <a:gd name="T7" fmla="*/ 101 h 167"/>
                <a:gd name="T8" fmla="*/ 16 w 206"/>
                <a:gd name="T9" fmla="*/ 118 h 167"/>
                <a:gd name="T10" fmla="*/ 31 w 206"/>
                <a:gd name="T11" fmla="*/ 118 h 167"/>
                <a:gd name="T12" fmla="*/ 31 w 206"/>
                <a:gd name="T13" fmla="*/ 167 h 167"/>
                <a:gd name="T14" fmla="*/ 89 w 206"/>
                <a:gd name="T15" fmla="*/ 118 h 167"/>
                <a:gd name="T16" fmla="*/ 189 w 206"/>
                <a:gd name="T17" fmla="*/ 118 h 167"/>
                <a:gd name="T18" fmla="*/ 206 w 206"/>
                <a:gd name="T19" fmla="*/ 101 h 167"/>
                <a:gd name="T20" fmla="*/ 206 w 206"/>
                <a:gd name="T21" fmla="*/ 17 h 167"/>
                <a:gd name="T22" fmla="*/ 189 w 206"/>
                <a:gd name="T23" fmla="*/ 0 h 167"/>
                <a:gd name="T24" fmla="*/ 50 w 206"/>
                <a:gd name="T25" fmla="*/ 76 h 167"/>
                <a:gd name="T26" fmla="*/ 34 w 206"/>
                <a:gd name="T27" fmla="*/ 60 h 167"/>
                <a:gd name="T28" fmla="*/ 50 w 206"/>
                <a:gd name="T29" fmla="*/ 44 h 167"/>
                <a:gd name="T30" fmla="*/ 66 w 206"/>
                <a:gd name="T31" fmla="*/ 60 h 167"/>
                <a:gd name="T32" fmla="*/ 50 w 206"/>
                <a:gd name="T33" fmla="*/ 76 h 167"/>
                <a:gd name="T34" fmla="*/ 103 w 206"/>
                <a:gd name="T35" fmla="*/ 76 h 167"/>
                <a:gd name="T36" fmla="*/ 88 w 206"/>
                <a:gd name="T37" fmla="*/ 60 h 167"/>
                <a:gd name="T38" fmla="*/ 103 w 206"/>
                <a:gd name="T39" fmla="*/ 44 h 167"/>
                <a:gd name="T40" fmla="*/ 119 w 206"/>
                <a:gd name="T41" fmla="*/ 60 h 167"/>
                <a:gd name="T42" fmla="*/ 103 w 206"/>
                <a:gd name="T43" fmla="*/ 76 h 167"/>
                <a:gd name="T44" fmla="*/ 157 w 206"/>
                <a:gd name="T45" fmla="*/ 76 h 167"/>
                <a:gd name="T46" fmla="*/ 142 w 206"/>
                <a:gd name="T47" fmla="*/ 66 h 167"/>
                <a:gd name="T48" fmla="*/ 141 w 206"/>
                <a:gd name="T49" fmla="*/ 60 h 167"/>
                <a:gd name="T50" fmla="*/ 142 w 206"/>
                <a:gd name="T51" fmla="*/ 54 h 167"/>
                <a:gd name="T52" fmla="*/ 142 w 206"/>
                <a:gd name="T53" fmla="*/ 54 h 167"/>
                <a:gd name="T54" fmla="*/ 146 w 206"/>
                <a:gd name="T55" fmla="*/ 49 h 167"/>
                <a:gd name="T56" fmla="*/ 146 w 206"/>
                <a:gd name="T57" fmla="*/ 49 h 167"/>
                <a:gd name="T58" fmla="*/ 151 w 206"/>
                <a:gd name="T59" fmla="*/ 45 h 167"/>
                <a:gd name="T60" fmla="*/ 151 w 206"/>
                <a:gd name="T61" fmla="*/ 46 h 167"/>
                <a:gd name="T62" fmla="*/ 157 w 206"/>
                <a:gd name="T63" fmla="*/ 44 h 167"/>
                <a:gd name="T64" fmla="*/ 173 w 206"/>
                <a:gd name="T65" fmla="*/ 60 h 167"/>
                <a:gd name="T66" fmla="*/ 157 w 206"/>
                <a:gd name="T67" fmla="*/ 7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6" h="167">
                  <a:moveTo>
                    <a:pt x="189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0"/>
                    <a:pt x="7" y="118"/>
                    <a:pt x="16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89" y="118"/>
                    <a:pt x="89" y="118"/>
                    <a:pt x="89" y="118"/>
                  </a:cubicBezTo>
                  <a:cubicBezTo>
                    <a:pt x="189" y="118"/>
                    <a:pt x="189" y="118"/>
                    <a:pt x="189" y="118"/>
                  </a:cubicBezTo>
                  <a:cubicBezTo>
                    <a:pt x="198" y="118"/>
                    <a:pt x="206" y="110"/>
                    <a:pt x="206" y="101"/>
                  </a:cubicBezTo>
                  <a:cubicBezTo>
                    <a:pt x="206" y="17"/>
                    <a:pt x="206" y="17"/>
                    <a:pt x="206" y="17"/>
                  </a:cubicBezTo>
                  <a:cubicBezTo>
                    <a:pt x="206" y="8"/>
                    <a:pt x="198" y="0"/>
                    <a:pt x="189" y="0"/>
                  </a:cubicBezTo>
                  <a:close/>
                  <a:moveTo>
                    <a:pt x="50" y="76"/>
                  </a:moveTo>
                  <a:cubicBezTo>
                    <a:pt x="41" y="76"/>
                    <a:pt x="34" y="69"/>
                    <a:pt x="34" y="60"/>
                  </a:cubicBezTo>
                  <a:cubicBezTo>
                    <a:pt x="34" y="51"/>
                    <a:pt x="41" y="44"/>
                    <a:pt x="50" y="44"/>
                  </a:cubicBezTo>
                  <a:cubicBezTo>
                    <a:pt x="59" y="44"/>
                    <a:pt x="66" y="51"/>
                    <a:pt x="66" y="60"/>
                  </a:cubicBezTo>
                  <a:cubicBezTo>
                    <a:pt x="66" y="69"/>
                    <a:pt x="59" y="76"/>
                    <a:pt x="50" y="76"/>
                  </a:cubicBezTo>
                  <a:close/>
                  <a:moveTo>
                    <a:pt x="103" y="76"/>
                  </a:moveTo>
                  <a:cubicBezTo>
                    <a:pt x="95" y="76"/>
                    <a:pt x="88" y="69"/>
                    <a:pt x="88" y="60"/>
                  </a:cubicBezTo>
                  <a:cubicBezTo>
                    <a:pt x="88" y="51"/>
                    <a:pt x="95" y="44"/>
                    <a:pt x="103" y="44"/>
                  </a:cubicBezTo>
                  <a:cubicBezTo>
                    <a:pt x="112" y="44"/>
                    <a:pt x="119" y="51"/>
                    <a:pt x="119" y="60"/>
                  </a:cubicBezTo>
                  <a:cubicBezTo>
                    <a:pt x="119" y="69"/>
                    <a:pt x="112" y="76"/>
                    <a:pt x="103" y="76"/>
                  </a:cubicBezTo>
                  <a:close/>
                  <a:moveTo>
                    <a:pt x="157" y="76"/>
                  </a:moveTo>
                  <a:cubicBezTo>
                    <a:pt x="150" y="76"/>
                    <a:pt x="145" y="72"/>
                    <a:pt x="142" y="66"/>
                  </a:cubicBezTo>
                  <a:cubicBezTo>
                    <a:pt x="141" y="64"/>
                    <a:pt x="141" y="62"/>
                    <a:pt x="141" y="60"/>
                  </a:cubicBezTo>
                  <a:cubicBezTo>
                    <a:pt x="141" y="58"/>
                    <a:pt x="142" y="56"/>
                    <a:pt x="142" y="54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43" y="52"/>
                    <a:pt x="144" y="50"/>
                    <a:pt x="146" y="49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7" y="47"/>
                    <a:pt x="149" y="46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53" y="45"/>
                    <a:pt x="155" y="44"/>
                    <a:pt x="157" y="44"/>
                  </a:cubicBezTo>
                  <a:cubicBezTo>
                    <a:pt x="166" y="44"/>
                    <a:pt x="173" y="51"/>
                    <a:pt x="173" y="60"/>
                  </a:cubicBezTo>
                  <a:cubicBezTo>
                    <a:pt x="173" y="69"/>
                    <a:pt x="166" y="76"/>
                    <a:pt x="15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C86A6229-FAB6-4AEC-A05C-89F462990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026" y="1708150"/>
              <a:ext cx="541338" cy="441325"/>
            </a:xfrm>
            <a:custGeom>
              <a:avLst/>
              <a:gdLst>
                <a:gd name="T0" fmla="*/ 132 w 143"/>
                <a:gd name="T1" fmla="*/ 0 h 116"/>
                <a:gd name="T2" fmla="*/ 11 w 143"/>
                <a:gd name="T3" fmla="*/ 0 h 116"/>
                <a:gd name="T4" fmla="*/ 0 w 143"/>
                <a:gd name="T5" fmla="*/ 12 h 116"/>
                <a:gd name="T6" fmla="*/ 0 w 143"/>
                <a:gd name="T7" fmla="*/ 29 h 116"/>
                <a:gd name="T8" fmla="*/ 42 w 143"/>
                <a:gd name="T9" fmla="*/ 29 h 116"/>
                <a:gd name="T10" fmla="*/ 63 w 143"/>
                <a:gd name="T11" fmla="*/ 50 h 116"/>
                <a:gd name="T12" fmla="*/ 63 w 143"/>
                <a:gd name="T13" fmla="*/ 82 h 116"/>
                <a:gd name="T14" fmla="*/ 81 w 143"/>
                <a:gd name="T15" fmla="*/ 82 h 116"/>
                <a:gd name="T16" fmla="*/ 121 w 143"/>
                <a:gd name="T17" fmla="*/ 116 h 116"/>
                <a:gd name="T18" fmla="*/ 121 w 143"/>
                <a:gd name="T19" fmla="*/ 82 h 116"/>
                <a:gd name="T20" fmla="*/ 132 w 143"/>
                <a:gd name="T21" fmla="*/ 82 h 116"/>
                <a:gd name="T22" fmla="*/ 143 w 143"/>
                <a:gd name="T23" fmla="*/ 70 h 116"/>
                <a:gd name="T24" fmla="*/ 143 w 143"/>
                <a:gd name="T25" fmla="*/ 12 h 116"/>
                <a:gd name="T26" fmla="*/ 132 w 14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116">
                  <a:moveTo>
                    <a:pt x="1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54" y="29"/>
                    <a:pt x="63" y="38"/>
                    <a:pt x="63" y="50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121" y="116"/>
                    <a:pt x="121" y="116"/>
                    <a:pt x="121" y="116"/>
                  </a:cubicBezTo>
                  <a:cubicBezTo>
                    <a:pt x="121" y="82"/>
                    <a:pt x="121" y="82"/>
                    <a:pt x="121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8" y="82"/>
                    <a:pt x="143" y="76"/>
                    <a:pt x="143" y="70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5"/>
                    <a:pt x="138" y="0"/>
                    <a:pt x="1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Freeform 63">
            <a:extLst>
              <a:ext uri="{FF2B5EF4-FFF2-40B4-BE49-F238E27FC236}">
                <a16:creationId xmlns="" xmlns:a16="http://schemas.microsoft.com/office/drawing/2014/main" id="{2C2BDB41-B1F4-4A70-A2FD-FA7F85421430}"/>
              </a:ext>
            </a:extLst>
          </p:cNvPr>
          <p:cNvSpPr>
            <a:spLocks noEditPoints="1"/>
          </p:cNvSpPr>
          <p:nvPr/>
        </p:nvSpPr>
        <p:spPr bwMode="auto">
          <a:xfrm>
            <a:off x="6879721" y="2318102"/>
            <a:ext cx="666408" cy="721619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Freeform 249">
            <a:extLst>
              <a:ext uri="{FF2B5EF4-FFF2-40B4-BE49-F238E27FC236}">
                <a16:creationId xmlns="" xmlns:a16="http://schemas.microsoft.com/office/drawing/2014/main" id="{3170B93B-FAC3-4D7C-9B3F-489ADAECC14D}"/>
              </a:ext>
            </a:extLst>
          </p:cNvPr>
          <p:cNvSpPr>
            <a:spLocks noEditPoints="1"/>
          </p:cNvSpPr>
          <p:nvPr/>
        </p:nvSpPr>
        <p:spPr bwMode="auto">
          <a:xfrm>
            <a:off x="1753352" y="2367768"/>
            <a:ext cx="701491" cy="560271"/>
          </a:xfrm>
          <a:custGeom>
            <a:avLst/>
            <a:gdLst>
              <a:gd name="T0" fmla="*/ 217 w 228"/>
              <a:gd name="T1" fmla="*/ 54 h 182"/>
              <a:gd name="T2" fmla="*/ 217 w 228"/>
              <a:gd name="T3" fmla="*/ 4 h 182"/>
              <a:gd name="T4" fmla="*/ 211 w 228"/>
              <a:gd name="T5" fmla="*/ 0 h 182"/>
              <a:gd name="T6" fmla="*/ 92 w 228"/>
              <a:gd name="T7" fmla="*/ 0 h 182"/>
              <a:gd name="T8" fmla="*/ 85 w 228"/>
              <a:gd name="T9" fmla="*/ 4 h 182"/>
              <a:gd name="T10" fmla="*/ 81 w 228"/>
              <a:gd name="T11" fmla="*/ 20 h 182"/>
              <a:gd name="T12" fmla="*/ 33 w 228"/>
              <a:gd name="T13" fmla="*/ 20 h 182"/>
              <a:gd name="T14" fmla="*/ 15 w 228"/>
              <a:gd name="T15" fmla="*/ 33 h 182"/>
              <a:gd name="T16" fmla="*/ 7 w 228"/>
              <a:gd name="T17" fmla="*/ 33 h 182"/>
              <a:gd name="T18" fmla="*/ 1 w 228"/>
              <a:gd name="T19" fmla="*/ 37 h 182"/>
              <a:gd name="T20" fmla="*/ 12 w 228"/>
              <a:gd name="T21" fmla="*/ 168 h 182"/>
              <a:gd name="T22" fmla="*/ 33 w 228"/>
              <a:gd name="T23" fmla="*/ 182 h 182"/>
              <a:gd name="T24" fmla="*/ 198 w 228"/>
              <a:gd name="T25" fmla="*/ 182 h 182"/>
              <a:gd name="T26" fmla="*/ 219 w 228"/>
              <a:gd name="T27" fmla="*/ 168 h 182"/>
              <a:gd name="T28" fmla="*/ 228 w 228"/>
              <a:gd name="T29" fmla="*/ 69 h 182"/>
              <a:gd name="T30" fmla="*/ 217 w 228"/>
              <a:gd name="T31" fmla="*/ 54 h 182"/>
              <a:gd name="T32" fmla="*/ 33 w 228"/>
              <a:gd name="T33" fmla="*/ 31 h 182"/>
              <a:gd name="T34" fmla="*/ 89 w 228"/>
              <a:gd name="T35" fmla="*/ 31 h 182"/>
              <a:gd name="T36" fmla="*/ 95 w 228"/>
              <a:gd name="T37" fmla="*/ 10 h 182"/>
              <a:gd name="T38" fmla="*/ 207 w 228"/>
              <a:gd name="T39" fmla="*/ 10 h 182"/>
              <a:gd name="T40" fmla="*/ 207 w 228"/>
              <a:gd name="T41" fmla="*/ 52 h 182"/>
              <a:gd name="T42" fmla="*/ 108 w 228"/>
              <a:gd name="T43" fmla="*/ 52 h 182"/>
              <a:gd name="T44" fmla="*/ 103 w 228"/>
              <a:gd name="T45" fmla="*/ 37 h 182"/>
              <a:gd name="T46" fmla="*/ 95 w 228"/>
              <a:gd name="T47" fmla="*/ 33 h 182"/>
              <a:gd name="T48" fmla="*/ 27 w 228"/>
              <a:gd name="T49" fmla="*/ 33 h 182"/>
              <a:gd name="T50" fmla="*/ 33 w 228"/>
              <a:gd name="T51" fmla="*/ 3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8" h="182">
                <a:moveTo>
                  <a:pt x="217" y="54"/>
                </a:moveTo>
                <a:cubicBezTo>
                  <a:pt x="217" y="4"/>
                  <a:pt x="217" y="4"/>
                  <a:pt x="217" y="4"/>
                </a:cubicBezTo>
                <a:cubicBezTo>
                  <a:pt x="217" y="2"/>
                  <a:pt x="214" y="0"/>
                  <a:pt x="211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9" y="0"/>
                  <a:pt x="86" y="2"/>
                  <a:pt x="85" y="4"/>
                </a:cubicBezTo>
                <a:cubicBezTo>
                  <a:pt x="81" y="20"/>
                  <a:pt x="81" y="20"/>
                  <a:pt x="81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25" y="20"/>
                  <a:pt x="18" y="26"/>
                  <a:pt x="15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3" y="33"/>
                  <a:pt x="0" y="35"/>
                  <a:pt x="1" y="37"/>
                </a:cubicBezTo>
                <a:cubicBezTo>
                  <a:pt x="12" y="168"/>
                  <a:pt x="12" y="168"/>
                  <a:pt x="12" y="168"/>
                </a:cubicBezTo>
                <a:cubicBezTo>
                  <a:pt x="13" y="175"/>
                  <a:pt x="23" y="182"/>
                  <a:pt x="33" y="182"/>
                </a:cubicBezTo>
                <a:cubicBezTo>
                  <a:pt x="198" y="182"/>
                  <a:pt x="198" y="182"/>
                  <a:pt x="198" y="182"/>
                </a:cubicBezTo>
                <a:cubicBezTo>
                  <a:pt x="208" y="182"/>
                  <a:pt x="218" y="175"/>
                  <a:pt x="219" y="168"/>
                </a:cubicBezTo>
                <a:cubicBezTo>
                  <a:pt x="228" y="69"/>
                  <a:pt x="228" y="69"/>
                  <a:pt x="228" y="69"/>
                </a:cubicBezTo>
                <a:cubicBezTo>
                  <a:pt x="228" y="63"/>
                  <a:pt x="224" y="57"/>
                  <a:pt x="217" y="54"/>
                </a:cubicBezTo>
                <a:close/>
                <a:moveTo>
                  <a:pt x="33" y="31"/>
                </a:moveTo>
                <a:cubicBezTo>
                  <a:pt x="89" y="31"/>
                  <a:pt x="89" y="31"/>
                  <a:pt x="89" y="31"/>
                </a:cubicBezTo>
                <a:cubicBezTo>
                  <a:pt x="89" y="31"/>
                  <a:pt x="94" y="14"/>
                  <a:pt x="95" y="10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13"/>
                  <a:pt x="207" y="30"/>
                  <a:pt x="207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2" y="35"/>
                  <a:pt x="99" y="33"/>
                  <a:pt x="95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2"/>
                  <a:pt x="31" y="31"/>
                  <a:pt x="33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248">
            <a:extLst>
              <a:ext uri="{FF2B5EF4-FFF2-40B4-BE49-F238E27FC236}">
                <a16:creationId xmlns="" xmlns:a16="http://schemas.microsoft.com/office/drawing/2014/main" id="{F9B7EA35-E1B2-4EF4-B153-AF4F8F021887}"/>
              </a:ext>
            </a:extLst>
          </p:cNvPr>
          <p:cNvSpPr>
            <a:spLocks noEditPoints="1"/>
          </p:cNvSpPr>
          <p:nvPr/>
        </p:nvSpPr>
        <p:spPr bwMode="auto">
          <a:xfrm>
            <a:off x="9494501" y="2367768"/>
            <a:ext cx="593401" cy="593401"/>
          </a:xfrm>
          <a:custGeom>
            <a:avLst/>
            <a:gdLst>
              <a:gd name="T0" fmla="*/ 17 w 168"/>
              <a:gd name="T1" fmla="*/ 39 h 168"/>
              <a:gd name="T2" fmla="*/ 17 w 168"/>
              <a:gd name="T3" fmla="*/ 33 h 168"/>
              <a:gd name="T4" fmla="*/ 0 w 168"/>
              <a:gd name="T5" fmla="*/ 36 h 168"/>
              <a:gd name="T6" fmla="*/ 3 w 168"/>
              <a:gd name="T7" fmla="*/ 71 h 168"/>
              <a:gd name="T8" fmla="*/ 20 w 168"/>
              <a:gd name="T9" fmla="*/ 68 h 168"/>
              <a:gd name="T10" fmla="*/ 3 w 168"/>
              <a:gd name="T11" fmla="*/ 65 h 168"/>
              <a:gd name="T12" fmla="*/ 3 w 168"/>
              <a:gd name="T13" fmla="*/ 71 h 168"/>
              <a:gd name="T14" fmla="*/ 17 w 168"/>
              <a:gd name="T15" fmla="*/ 104 h 168"/>
              <a:gd name="T16" fmla="*/ 17 w 168"/>
              <a:gd name="T17" fmla="*/ 98 h 168"/>
              <a:gd name="T18" fmla="*/ 0 w 168"/>
              <a:gd name="T19" fmla="*/ 101 h 168"/>
              <a:gd name="T20" fmla="*/ 20 w 168"/>
              <a:gd name="T21" fmla="*/ 134 h 168"/>
              <a:gd name="T22" fmla="*/ 3 w 168"/>
              <a:gd name="T23" fmla="*/ 131 h 168"/>
              <a:gd name="T24" fmla="*/ 3 w 168"/>
              <a:gd name="T25" fmla="*/ 137 h 168"/>
              <a:gd name="T26" fmla="*/ 20 w 168"/>
              <a:gd name="T27" fmla="*/ 134 h 168"/>
              <a:gd name="T28" fmla="*/ 27 w 168"/>
              <a:gd name="T29" fmla="*/ 0 h 168"/>
              <a:gd name="T30" fmla="*/ 11 w 168"/>
              <a:gd name="T31" fmla="*/ 30 h 168"/>
              <a:gd name="T32" fmla="*/ 22 w 168"/>
              <a:gd name="T33" fmla="*/ 36 h 168"/>
              <a:gd name="T34" fmla="*/ 11 w 168"/>
              <a:gd name="T35" fmla="*/ 41 h 168"/>
              <a:gd name="T36" fmla="*/ 17 w 168"/>
              <a:gd name="T37" fmla="*/ 63 h 168"/>
              <a:gd name="T38" fmla="*/ 17 w 168"/>
              <a:gd name="T39" fmla="*/ 74 h 168"/>
              <a:gd name="T40" fmla="*/ 11 w 168"/>
              <a:gd name="T41" fmla="*/ 96 h 168"/>
              <a:gd name="T42" fmla="*/ 22 w 168"/>
              <a:gd name="T43" fmla="*/ 101 h 168"/>
              <a:gd name="T44" fmla="*/ 11 w 168"/>
              <a:gd name="T45" fmla="*/ 106 h 168"/>
              <a:gd name="T46" fmla="*/ 17 w 168"/>
              <a:gd name="T47" fmla="*/ 128 h 168"/>
              <a:gd name="T48" fmla="*/ 17 w 168"/>
              <a:gd name="T49" fmla="*/ 139 h 168"/>
              <a:gd name="T50" fmla="*/ 11 w 168"/>
              <a:gd name="T51" fmla="*/ 151 h 168"/>
              <a:gd name="T52" fmla="*/ 151 w 168"/>
              <a:gd name="T53" fmla="*/ 168 h 168"/>
              <a:gd name="T54" fmla="*/ 168 w 168"/>
              <a:gd name="T55" fmla="*/ 16 h 168"/>
              <a:gd name="T56" fmla="*/ 136 w 168"/>
              <a:gd name="T57" fmla="*/ 50 h 168"/>
              <a:gd name="T58" fmla="*/ 53 w 168"/>
              <a:gd name="T59" fmla="*/ 53 h 168"/>
              <a:gd name="T60" fmla="*/ 50 w 168"/>
              <a:gd name="T61" fmla="*/ 29 h 168"/>
              <a:gd name="T62" fmla="*/ 133 w 168"/>
              <a:gd name="T63" fmla="*/ 26 h 168"/>
              <a:gd name="T64" fmla="*/ 136 w 168"/>
              <a:gd name="T65" fmla="*/ 5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8" h="168">
                <a:moveTo>
                  <a:pt x="3" y="39"/>
                </a:moveTo>
                <a:cubicBezTo>
                  <a:pt x="17" y="39"/>
                  <a:pt x="17" y="39"/>
                  <a:pt x="17" y="39"/>
                </a:cubicBezTo>
                <a:cubicBezTo>
                  <a:pt x="18" y="39"/>
                  <a:pt x="20" y="37"/>
                  <a:pt x="20" y="36"/>
                </a:cubicBezTo>
                <a:cubicBezTo>
                  <a:pt x="20" y="34"/>
                  <a:pt x="18" y="33"/>
                  <a:pt x="17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4"/>
                  <a:pt x="0" y="36"/>
                </a:cubicBezTo>
                <a:cubicBezTo>
                  <a:pt x="0" y="37"/>
                  <a:pt x="2" y="39"/>
                  <a:pt x="3" y="39"/>
                </a:cubicBezTo>
                <a:close/>
                <a:moveTo>
                  <a:pt x="3" y="71"/>
                </a:moveTo>
                <a:cubicBezTo>
                  <a:pt x="17" y="71"/>
                  <a:pt x="17" y="71"/>
                  <a:pt x="17" y="71"/>
                </a:cubicBezTo>
                <a:cubicBezTo>
                  <a:pt x="18" y="71"/>
                  <a:pt x="20" y="70"/>
                  <a:pt x="20" y="68"/>
                </a:cubicBezTo>
                <a:cubicBezTo>
                  <a:pt x="20" y="67"/>
                  <a:pt x="18" y="65"/>
                  <a:pt x="17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2" y="65"/>
                  <a:pt x="0" y="67"/>
                  <a:pt x="0" y="68"/>
                </a:cubicBezTo>
                <a:cubicBezTo>
                  <a:pt x="0" y="70"/>
                  <a:pt x="2" y="71"/>
                  <a:pt x="3" y="71"/>
                </a:cubicBezTo>
                <a:close/>
                <a:moveTo>
                  <a:pt x="3" y="104"/>
                </a:moveTo>
                <a:cubicBezTo>
                  <a:pt x="17" y="104"/>
                  <a:pt x="17" y="104"/>
                  <a:pt x="17" y="104"/>
                </a:cubicBezTo>
                <a:cubicBezTo>
                  <a:pt x="18" y="104"/>
                  <a:pt x="20" y="103"/>
                  <a:pt x="20" y="101"/>
                </a:cubicBezTo>
                <a:cubicBezTo>
                  <a:pt x="20" y="99"/>
                  <a:pt x="18" y="98"/>
                  <a:pt x="17" y="98"/>
                </a:cubicBezTo>
                <a:cubicBezTo>
                  <a:pt x="3" y="98"/>
                  <a:pt x="3" y="98"/>
                  <a:pt x="3" y="98"/>
                </a:cubicBezTo>
                <a:cubicBezTo>
                  <a:pt x="2" y="98"/>
                  <a:pt x="0" y="99"/>
                  <a:pt x="0" y="101"/>
                </a:cubicBezTo>
                <a:cubicBezTo>
                  <a:pt x="0" y="103"/>
                  <a:pt x="2" y="104"/>
                  <a:pt x="3" y="104"/>
                </a:cubicBezTo>
                <a:close/>
                <a:moveTo>
                  <a:pt x="20" y="134"/>
                </a:moveTo>
                <a:cubicBezTo>
                  <a:pt x="20" y="132"/>
                  <a:pt x="18" y="131"/>
                  <a:pt x="17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0" y="132"/>
                  <a:pt x="0" y="134"/>
                </a:cubicBezTo>
                <a:cubicBezTo>
                  <a:pt x="0" y="135"/>
                  <a:pt x="2" y="137"/>
                  <a:pt x="3" y="137"/>
                </a:cubicBezTo>
                <a:cubicBezTo>
                  <a:pt x="17" y="137"/>
                  <a:pt x="17" y="137"/>
                  <a:pt x="17" y="137"/>
                </a:cubicBezTo>
                <a:cubicBezTo>
                  <a:pt x="18" y="137"/>
                  <a:pt x="20" y="135"/>
                  <a:pt x="20" y="134"/>
                </a:cubicBezTo>
                <a:close/>
                <a:moveTo>
                  <a:pt x="151" y="0"/>
                </a:moveTo>
                <a:cubicBezTo>
                  <a:pt x="27" y="0"/>
                  <a:pt x="27" y="0"/>
                  <a:pt x="27" y="0"/>
                </a:cubicBezTo>
                <a:cubicBezTo>
                  <a:pt x="18" y="0"/>
                  <a:pt x="11" y="7"/>
                  <a:pt x="11" y="16"/>
                </a:cubicBezTo>
                <a:cubicBezTo>
                  <a:pt x="11" y="30"/>
                  <a:pt x="11" y="30"/>
                  <a:pt x="11" y="30"/>
                </a:cubicBezTo>
                <a:cubicBezTo>
                  <a:pt x="17" y="30"/>
                  <a:pt x="17" y="30"/>
                  <a:pt x="17" y="30"/>
                </a:cubicBezTo>
                <a:cubicBezTo>
                  <a:pt x="20" y="30"/>
                  <a:pt x="22" y="33"/>
                  <a:pt x="22" y="36"/>
                </a:cubicBezTo>
                <a:cubicBezTo>
                  <a:pt x="22" y="39"/>
                  <a:pt x="20" y="41"/>
                  <a:pt x="17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63"/>
                  <a:pt x="17" y="63"/>
                  <a:pt x="17" y="63"/>
                </a:cubicBezTo>
                <a:cubicBezTo>
                  <a:pt x="20" y="63"/>
                  <a:pt x="22" y="65"/>
                  <a:pt x="22" y="68"/>
                </a:cubicBezTo>
                <a:cubicBezTo>
                  <a:pt x="22" y="71"/>
                  <a:pt x="20" y="74"/>
                  <a:pt x="17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96"/>
                  <a:pt x="11" y="96"/>
                  <a:pt x="11" y="96"/>
                </a:cubicBezTo>
                <a:cubicBezTo>
                  <a:pt x="17" y="96"/>
                  <a:pt x="17" y="96"/>
                  <a:pt x="17" y="96"/>
                </a:cubicBezTo>
                <a:cubicBezTo>
                  <a:pt x="20" y="96"/>
                  <a:pt x="22" y="98"/>
                  <a:pt x="22" y="101"/>
                </a:cubicBezTo>
                <a:cubicBezTo>
                  <a:pt x="22" y="104"/>
                  <a:pt x="20" y="106"/>
                  <a:pt x="17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1" y="128"/>
                  <a:pt x="11" y="128"/>
                  <a:pt x="11" y="128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20" y="128"/>
                  <a:pt x="22" y="131"/>
                  <a:pt x="22" y="134"/>
                </a:cubicBezTo>
                <a:cubicBezTo>
                  <a:pt x="22" y="137"/>
                  <a:pt x="20" y="139"/>
                  <a:pt x="17" y="139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11" y="151"/>
                  <a:pt x="11" y="151"/>
                  <a:pt x="11" y="151"/>
                </a:cubicBezTo>
                <a:cubicBezTo>
                  <a:pt x="11" y="160"/>
                  <a:pt x="18" y="168"/>
                  <a:pt x="27" y="168"/>
                </a:cubicBezTo>
                <a:cubicBezTo>
                  <a:pt x="151" y="168"/>
                  <a:pt x="151" y="168"/>
                  <a:pt x="151" y="168"/>
                </a:cubicBezTo>
                <a:cubicBezTo>
                  <a:pt x="160" y="168"/>
                  <a:pt x="168" y="160"/>
                  <a:pt x="168" y="151"/>
                </a:cubicBez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0" y="0"/>
                  <a:pt x="151" y="0"/>
                </a:cubicBezTo>
                <a:close/>
                <a:moveTo>
                  <a:pt x="136" y="50"/>
                </a:moveTo>
                <a:cubicBezTo>
                  <a:pt x="136" y="51"/>
                  <a:pt x="135" y="53"/>
                  <a:pt x="133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2" y="53"/>
                  <a:pt x="50" y="51"/>
                  <a:pt x="50" y="50"/>
                </a:cubicBezTo>
                <a:cubicBezTo>
                  <a:pt x="50" y="29"/>
                  <a:pt x="50" y="29"/>
                  <a:pt x="50" y="29"/>
                </a:cubicBezTo>
                <a:cubicBezTo>
                  <a:pt x="50" y="27"/>
                  <a:pt x="52" y="26"/>
                  <a:pt x="53" y="26"/>
                </a:cubicBezTo>
                <a:cubicBezTo>
                  <a:pt x="133" y="26"/>
                  <a:pt x="133" y="26"/>
                  <a:pt x="133" y="26"/>
                </a:cubicBezTo>
                <a:cubicBezTo>
                  <a:pt x="135" y="26"/>
                  <a:pt x="136" y="27"/>
                  <a:pt x="136" y="29"/>
                </a:cubicBezTo>
                <a:lnTo>
                  <a:pt x="13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04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346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3DCCE021-8DD4-4E6E-A293-1D9A095D3B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56510" y="1671027"/>
            <a:ext cx="3635490" cy="4711700"/>
          </a:xfrm>
          <a:prstGeom prst="rect">
            <a:avLst/>
          </a:prstGeom>
        </p:spPr>
      </p:pic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328936BA-0FAF-4CA7-A241-C5F6456620DA}"/>
              </a:ext>
            </a:extLst>
          </p:cNvPr>
          <p:cNvSpPr/>
          <p:nvPr/>
        </p:nvSpPr>
        <p:spPr>
          <a:xfrm rot="5400000">
            <a:off x="7959301" y="3505201"/>
            <a:ext cx="1019908" cy="867507"/>
          </a:xfrm>
          <a:prstGeom prst="triangle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EEBB62B-06F9-4D43-B5B2-DC7356AC5B83}"/>
              </a:ext>
            </a:extLst>
          </p:cNvPr>
          <p:cNvSpPr/>
          <p:nvPr/>
        </p:nvSpPr>
        <p:spPr>
          <a:xfrm>
            <a:off x="0" y="1671027"/>
            <a:ext cx="8382000" cy="4711700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2AE2847F-18B7-4202-BA8E-8066A6A7A56F}"/>
              </a:ext>
            </a:extLst>
          </p:cNvPr>
          <p:cNvSpPr/>
          <p:nvPr/>
        </p:nvSpPr>
        <p:spPr>
          <a:xfrm>
            <a:off x="1039446" y="229674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9377469-1B01-426B-AD8C-679028EB4F95}"/>
              </a:ext>
            </a:extLst>
          </p:cNvPr>
          <p:cNvSpPr/>
          <p:nvPr/>
        </p:nvSpPr>
        <p:spPr>
          <a:xfrm>
            <a:off x="1036595" y="3597757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BD0B6AA8-CE45-461F-B3DD-4A2F7847E698}"/>
              </a:ext>
            </a:extLst>
          </p:cNvPr>
          <p:cNvSpPr/>
          <p:nvPr/>
        </p:nvSpPr>
        <p:spPr>
          <a:xfrm>
            <a:off x="1036595" y="490396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D161201-7A41-472D-BC8B-8694310386B6}"/>
              </a:ext>
            </a:extLst>
          </p:cNvPr>
          <p:cNvSpPr txBox="1"/>
          <p:nvPr/>
        </p:nvSpPr>
        <p:spPr>
          <a:xfrm>
            <a:off x="2656034" y="230944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6804EF3-B17E-4DFC-814B-E9D2195E1E3A}"/>
              </a:ext>
            </a:extLst>
          </p:cNvPr>
          <p:cNvSpPr/>
          <p:nvPr/>
        </p:nvSpPr>
        <p:spPr>
          <a:xfrm>
            <a:off x="2656035" y="275944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0F63A104-0C02-4575-A0E1-FE4367CF906A}"/>
              </a:ext>
            </a:extLst>
          </p:cNvPr>
          <p:cNvCxnSpPr/>
          <p:nvPr/>
        </p:nvCxnSpPr>
        <p:spPr>
          <a:xfrm>
            <a:off x="2777262" y="269256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0F21947-FDC3-43FE-8E6F-B5320596DCF9}"/>
              </a:ext>
            </a:extLst>
          </p:cNvPr>
          <p:cNvSpPr txBox="1"/>
          <p:nvPr/>
        </p:nvSpPr>
        <p:spPr>
          <a:xfrm>
            <a:off x="2656033" y="359410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22EFFE36-54D2-406D-843E-ABEEC49CA3B7}"/>
              </a:ext>
            </a:extLst>
          </p:cNvPr>
          <p:cNvSpPr/>
          <p:nvPr/>
        </p:nvSpPr>
        <p:spPr>
          <a:xfrm>
            <a:off x="2656034" y="4044101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C82BDC35-4563-4DA1-883A-DB345A50808C}"/>
              </a:ext>
            </a:extLst>
          </p:cNvPr>
          <p:cNvCxnSpPr/>
          <p:nvPr/>
        </p:nvCxnSpPr>
        <p:spPr>
          <a:xfrm>
            <a:off x="2777261" y="397722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96D5983-4EF5-4890-9B9B-656E5AE163C0}"/>
              </a:ext>
            </a:extLst>
          </p:cNvPr>
          <p:cNvSpPr txBox="1"/>
          <p:nvPr/>
        </p:nvSpPr>
        <p:spPr>
          <a:xfrm>
            <a:off x="2621674" y="487875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D57FDB7-EFD1-4CB7-B864-10DC698FEAF2}"/>
              </a:ext>
            </a:extLst>
          </p:cNvPr>
          <p:cNvSpPr/>
          <p:nvPr/>
        </p:nvSpPr>
        <p:spPr>
          <a:xfrm>
            <a:off x="2621675" y="532875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D6E8BBD9-0441-4B39-A4B1-D029A73C3A1D}"/>
              </a:ext>
            </a:extLst>
          </p:cNvPr>
          <p:cNvCxnSpPr/>
          <p:nvPr/>
        </p:nvCxnSpPr>
        <p:spPr>
          <a:xfrm>
            <a:off x="2742902" y="526187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F28F51F-E2F4-4BD1-8622-672186880065}"/>
              </a:ext>
            </a:extLst>
          </p:cNvPr>
          <p:cNvGrpSpPr/>
          <p:nvPr/>
        </p:nvGrpSpPr>
        <p:grpSpPr>
          <a:xfrm>
            <a:off x="1269136" y="3897195"/>
            <a:ext cx="510565" cy="347287"/>
            <a:chOff x="0" y="3960820"/>
            <a:chExt cx="312738" cy="212725"/>
          </a:xfrm>
          <a:solidFill>
            <a:srgbClr val="1C5483"/>
          </a:solidFill>
        </p:grpSpPr>
        <p:sp>
          <p:nvSpPr>
            <p:cNvPr id="21" name="Freeform 195">
              <a:extLst>
                <a:ext uri="{FF2B5EF4-FFF2-40B4-BE49-F238E27FC236}">
                  <a16:creationId xmlns="" xmlns:a16="http://schemas.microsoft.com/office/drawing/2014/main" id="{49506C4A-F2F5-483D-8D39-5A589CB227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96">
              <a:extLst>
                <a:ext uri="{FF2B5EF4-FFF2-40B4-BE49-F238E27FC236}">
                  <a16:creationId xmlns="" xmlns:a16="http://schemas.microsoft.com/office/drawing/2014/main" id="{652921D5-EDA7-4FB1-BAA3-9D88F3EE4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7E950695-CC48-44BB-B1B5-D1565BAD3FAE}"/>
              </a:ext>
            </a:extLst>
          </p:cNvPr>
          <p:cNvGrpSpPr/>
          <p:nvPr/>
        </p:nvGrpSpPr>
        <p:grpSpPr>
          <a:xfrm>
            <a:off x="1290638" y="5066918"/>
            <a:ext cx="463914" cy="574093"/>
            <a:chOff x="30163" y="4537084"/>
            <a:chExt cx="254001" cy="314326"/>
          </a:xfrm>
          <a:solidFill>
            <a:srgbClr val="1C5483"/>
          </a:solidFill>
        </p:grpSpPr>
        <p:sp>
          <p:nvSpPr>
            <p:cNvPr id="24" name="Freeform 150">
              <a:extLst>
                <a:ext uri="{FF2B5EF4-FFF2-40B4-BE49-F238E27FC236}">
                  <a16:creationId xmlns="" xmlns:a16="http://schemas.microsoft.com/office/drawing/2014/main" id="{561CD465-2E36-4108-99F7-4D0C17CB8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163" y="4537084"/>
              <a:ext cx="254001" cy="314326"/>
            </a:xfrm>
            <a:custGeom>
              <a:avLst/>
              <a:gdLst>
                <a:gd name="T0" fmla="*/ 134 w 162"/>
                <a:gd name="T1" fmla="*/ 57 h 200"/>
                <a:gd name="T2" fmla="*/ 145 w 162"/>
                <a:gd name="T3" fmla="*/ 57 h 200"/>
                <a:gd name="T4" fmla="*/ 146 w 162"/>
                <a:gd name="T5" fmla="*/ 56 h 200"/>
                <a:gd name="T6" fmla="*/ 157 w 162"/>
                <a:gd name="T7" fmla="*/ 45 h 200"/>
                <a:gd name="T8" fmla="*/ 158 w 162"/>
                <a:gd name="T9" fmla="*/ 44 h 200"/>
                <a:gd name="T10" fmla="*/ 158 w 162"/>
                <a:gd name="T11" fmla="*/ 43 h 200"/>
                <a:gd name="T12" fmla="*/ 144 w 162"/>
                <a:gd name="T13" fmla="*/ 30 h 200"/>
                <a:gd name="T14" fmla="*/ 143 w 162"/>
                <a:gd name="T15" fmla="*/ 29 h 200"/>
                <a:gd name="T16" fmla="*/ 142 w 162"/>
                <a:gd name="T17" fmla="*/ 30 h 200"/>
                <a:gd name="T18" fmla="*/ 131 w 162"/>
                <a:gd name="T19" fmla="*/ 41 h 200"/>
                <a:gd name="T20" fmla="*/ 130 w 162"/>
                <a:gd name="T21" fmla="*/ 43 h 200"/>
                <a:gd name="T22" fmla="*/ 130 w 162"/>
                <a:gd name="T23" fmla="*/ 54 h 200"/>
                <a:gd name="T24" fmla="*/ 93 w 162"/>
                <a:gd name="T25" fmla="*/ 39 h 200"/>
                <a:gd name="T26" fmla="*/ 93 w 162"/>
                <a:gd name="T27" fmla="*/ 21 h 200"/>
                <a:gd name="T28" fmla="*/ 100 w 162"/>
                <a:gd name="T29" fmla="*/ 21 h 200"/>
                <a:gd name="T30" fmla="*/ 101 w 162"/>
                <a:gd name="T31" fmla="*/ 21 h 200"/>
                <a:gd name="T32" fmla="*/ 102 w 162"/>
                <a:gd name="T33" fmla="*/ 20 h 200"/>
                <a:gd name="T34" fmla="*/ 102 w 162"/>
                <a:gd name="T35" fmla="*/ 1 h 200"/>
                <a:gd name="T36" fmla="*/ 101 w 162"/>
                <a:gd name="T37" fmla="*/ 0 h 200"/>
                <a:gd name="T38" fmla="*/ 100 w 162"/>
                <a:gd name="T39" fmla="*/ 0 h 200"/>
                <a:gd name="T40" fmla="*/ 63 w 162"/>
                <a:gd name="T41" fmla="*/ 0 h 200"/>
                <a:gd name="T42" fmla="*/ 61 w 162"/>
                <a:gd name="T43" fmla="*/ 0 h 200"/>
                <a:gd name="T44" fmla="*/ 61 w 162"/>
                <a:gd name="T45" fmla="*/ 1 h 200"/>
                <a:gd name="T46" fmla="*/ 61 w 162"/>
                <a:gd name="T47" fmla="*/ 20 h 200"/>
                <a:gd name="T48" fmla="*/ 61 w 162"/>
                <a:gd name="T49" fmla="*/ 21 h 200"/>
                <a:gd name="T50" fmla="*/ 63 w 162"/>
                <a:gd name="T51" fmla="*/ 21 h 200"/>
                <a:gd name="T52" fmla="*/ 70 w 162"/>
                <a:gd name="T53" fmla="*/ 21 h 200"/>
                <a:gd name="T54" fmla="*/ 70 w 162"/>
                <a:gd name="T55" fmla="*/ 39 h 200"/>
                <a:gd name="T56" fmla="*/ 0 w 162"/>
                <a:gd name="T57" fmla="*/ 119 h 200"/>
                <a:gd name="T58" fmla="*/ 81 w 162"/>
                <a:gd name="T59" fmla="*/ 200 h 200"/>
                <a:gd name="T60" fmla="*/ 162 w 162"/>
                <a:gd name="T61" fmla="*/ 119 h 200"/>
                <a:gd name="T62" fmla="*/ 134 w 162"/>
                <a:gd name="T63" fmla="*/ 57 h 200"/>
                <a:gd name="T64" fmla="*/ 81 w 162"/>
                <a:gd name="T65" fmla="*/ 187 h 200"/>
                <a:gd name="T66" fmla="*/ 13 w 162"/>
                <a:gd name="T67" fmla="*/ 119 h 200"/>
                <a:gd name="T68" fmla="*/ 81 w 162"/>
                <a:gd name="T69" fmla="*/ 50 h 200"/>
                <a:gd name="T70" fmla="*/ 150 w 162"/>
                <a:gd name="T71" fmla="*/ 119 h 200"/>
                <a:gd name="T72" fmla="*/ 81 w 162"/>
                <a:gd name="T73" fmla="*/ 18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2" h="200">
                  <a:moveTo>
                    <a:pt x="134" y="57"/>
                  </a:moveTo>
                  <a:cubicBezTo>
                    <a:pt x="138" y="57"/>
                    <a:pt x="144" y="57"/>
                    <a:pt x="145" y="57"/>
                  </a:cubicBezTo>
                  <a:cubicBezTo>
                    <a:pt x="145" y="57"/>
                    <a:pt x="145" y="57"/>
                    <a:pt x="146" y="56"/>
                  </a:cubicBezTo>
                  <a:cubicBezTo>
                    <a:pt x="157" y="45"/>
                    <a:pt x="157" y="45"/>
                    <a:pt x="157" y="45"/>
                  </a:cubicBezTo>
                  <a:cubicBezTo>
                    <a:pt x="158" y="45"/>
                    <a:pt x="158" y="44"/>
                    <a:pt x="158" y="44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3" y="29"/>
                  </a:cubicBezTo>
                  <a:cubicBezTo>
                    <a:pt x="143" y="29"/>
                    <a:pt x="142" y="30"/>
                    <a:pt x="142" y="30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0" y="42"/>
                    <a:pt x="130" y="42"/>
                    <a:pt x="130" y="43"/>
                  </a:cubicBezTo>
                  <a:cubicBezTo>
                    <a:pt x="130" y="43"/>
                    <a:pt x="130" y="50"/>
                    <a:pt x="130" y="54"/>
                  </a:cubicBezTo>
                  <a:cubicBezTo>
                    <a:pt x="119" y="46"/>
                    <a:pt x="107" y="41"/>
                    <a:pt x="93" y="39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0"/>
                    <a:pt x="102" y="20"/>
                  </a:cubicBezTo>
                  <a:cubicBezTo>
                    <a:pt x="102" y="1"/>
                    <a:pt x="102" y="1"/>
                    <a:pt x="102" y="1"/>
                  </a:cubicBezTo>
                  <a:cubicBezTo>
                    <a:pt x="102" y="1"/>
                    <a:pt x="102" y="1"/>
                    <a:pt x="101" y="0"/>
                  </a:cubicBezTo>
                  <a:cubicBezTo>
                    <a:pt x="101" y="0"/>
                    <a:pt x="101" y="0"/>
                    <a:pt x="10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2" y="0"/>
                    <a:pt x="62" y="0"/>
                    <a:pt x="61" y="0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1"/>
                    <a:pt x="61" y="21"/>
                  </a:cubicBezTo>
                  <a:cubicBezTo>
                    <a:pt x="62" y="21"/>
                    <a:pt x="62" y="21"/>
                    <a:pt x="63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31" y="44"/>
                    <a:pt x="0" y="78"/>
                    <a:pt x="0" y="119"/>
                  </a:cubicBezTo>
                  <a:cubicBezTo>
                    <a:pt x="0" y="163"/>
                    <a:pt x="37" y="200"/>
                    <a:pt x="81" y="200"/>
                  </a:cubicBezTo>
                  <a:cubicBezTo>
                    <a:pt x="126" y="200"/>
                    <a:pt x="162" y="163"/>
                    <a:pt x="162" y="119"/>
                  </a:cubicBezTo>
                  <a:cubicBezTo>
                    <a:pt x="162" y="94"/>
                    <a:pt x="151" y="72"/>
                    <a:pt x="134" y="57"/>
                  </a:cubicBezTo>
                  <a:close/>
                  <a:moveTo>
                    <a:pt x="81" y="187"/>
                  </a:moveTo>
                  <a:cubicBezTo>
                    <a:pt x="44" y="187"/>
                    <a:pt x="13" y="156"/>
                    <a:pt x="13" y="119"/>
                  </a:cubicBezTo>
                  <a:cubicBezTo>
                    <a:pt x="13" y="81"/>
                    <a:pt x="44" y="50"/>
                    <a:pt x="81" y="50"/>
                  </a:cubicBezTo>
                  <a:cubicBezTo>
                    <a:pt x="119" y="50"/>
                    <a:pt x="150" y="81"/>
                    <a:pt x="150" y="119"/>
                  </a:cubicBezTo>
                  <a:cubicBezTo>
                    <a:pt x="150" y="156"/>
                    <a:pt x="119" y="187"/>
                    <a:pt x="81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151">
              <a:extLst>
                <a:ext uri="{FF2B5EF4-FFF2-40B4-BE49-F238E27FC236}">
                  <a16:creationId xmlns="" xmlns:a16="http://schemas.microsoft.com/office/drawing/2014/main" id="{75F52CE1-D35D-4578-84D8-1514EB8FD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" y="4657734"/>
              <a:ext cx="73025" cy="74613"/>
            </a:xfrm>
            <a:custGeom>
              <a:avLst/>
              <a:gdLst>
                <a:gd name="T0" fmla="*/ 38 w 47"/>
                <a:gd name="T1" fmla="*/ 2 h 47"/>
                <a:gd name="T2" fmla="*/ 2 w 47"/>
                <a:gd name="T3" fmla="*/ 38 h 47"/>
                <a:gd name="T4" fmla="*/ 2 w 47"/>
                <a:gd name="T5" fmla="*/ 45 h 47"/>
                <a:gd name="T6" fmla="*/ 9 w 47"/>
                <a:gd name="T7" fmla="*/ 45 h 47"/>
                <a:gd name="T8" fmla="*/ 45 w 47"/>
                <a:gd name="T9" fmla="*/ 9 h 47"/>
                <a:gd name="T10" fmla="*/ 45 w 47"/>
                <a:gd name="T11" fmla="*/ 2 h 47"/>
                <a:gd name="T12" fmla="*/ 38 w 47"/>
                <a:gd name="T13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7">
                  <a:moveTo>
                    <a:pt x="38" y="2"/>
                  </a:moveTo>
                  <a:cubicBezTo>
                    <a:pt x="2" y="38"/>
                    <a:pt x="2" y="38"/>
                    <a:pt x="2" y="38"/>
                  </a:cubicBezTo>
                  <a:cubicBezTo>
                    <a:pt x="0" y="40"/>
                    <a:pt x="0" y="43"/>
                    <a:pt x="2" y="45"/>
                  </a:cubicBezTo>
                  <a:cubicBezTo>
                    <a:pt x="3" y="47"/>
                    <a:pt x="7" y="47"/>
                    <a:pt x="9" y="45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7" y="7"/>
                    <a:pt x="47" y="4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Freeform 152">
            <a:extLst>
              <a:ext uri="{FF2B5EF4-FFF2-40B4-BE49-F238E27FC236}">
                <a16:creationId xmlns="" xmlns:a16="http://schemas.microsoft.com/office/drawing/2014/main" id="{7586B4B0-84A7-487E-9DC9-DAD1DF78A7AC}"/>
              </a:ext>
            </a:extLst>
          </p:cNvPr>
          <p:cNvSpPr>
            <a:spLocks noEditPoints="1"/>
          </p:cNvSpPr>
          <p:nvPr/>
        </p:nvSpPr>
        <p:spPr bwMode="auto">
          <a:xfrm>
            <a:off x="1250806" y="2531421"/>
            <a:ext cx="548665" cy="456049"/>
          </a:xfrm>
          <a:custGeom>
            <a:avLst/>
            <a:gdLst>
              <a:gd name="T0" fmla="*/ 194 w 199"/>
              <a:gd name="T1" fmla="*/ 29 h 199"/>
              <a:gd name="T2" fmla="*/ 184 w 199"/>
              <a:gd name="T3" fmla="*/ 28 h 199"/>
              <a:gd name="T4" fmla="*/ 129 w 199"/>
              <a:gd name="T5" fmla="*/ 38 h 199"/>
              <a:gd name="T6" fmla="*/ 181 w 199"/>
              <a:gd name="T7" fmla="*/ 22 h 199"/>
              <a:gd name="T8" fmla="*/ 185 w 199"/>
              <a:gd name="T9" fmla="*/ 18 h 199"/>
              <a:gd name="T10" fmla="*/ 181 w 199"/>
              <a:gd name="T11" fmla="*/ 14 h 199"/>
              <a:gd name="T12" fmla="*/ 120 w 199"/>
              <a:gd name="T13" fmla="*/ 34 h 199"/>
              <a:gd name="T14" fmla="*/ 173 w 199"/>
              <a:gd name="T15" fmla="*/ 8 h 199"/>
              <a:gd name="T16" fmla="*/ 176 w 199"/>
              <a:gd name="T17" fmla="*/ 4 h 199"/>
              <a:gd name="T18" fmla="*/ 172 w 199"/>
              <a:gd name="T19" fmla="*/ 0 h 199"/>
              <a:gd name="T20" fmla="*/ 100 w 199"/>
              <a:gd name="T21" fmla="*/ 48 h 199"/>
              <a:gd name="T22" fmla="*/ 28 w 199"/>
              <a:gd name="T23" fmla="*/ 0 h 199"/>
              <a:gd name="T24" fmla="*/ 23 w 199"/>
              <a:gd name="T25" fmla="*/ 4 h 199"/>
              <a:gd name="T26" fmla="*/ 26 w 199"/>
              <a:gd name="T27" fmla="*/ 8 h 199"/>
              <a:gd name="T28" fmla="*/ 79 w 199"/>
              <a:gd name="T29" fmla="*/ 35 h 199"/>
              <a:gd name="T30" fmla="*/ 19 w 199"/>
              <a:gd name="T31" fmla="*/ 15 h 199"/>
              <a:gd name="T32" fmla="*/ 14 w 199"/>
              <a:gd name="T33" fmla="*/ 18 h 199"/>
              <a:gd name="T34" fmla="*/ 18 w 199"/>
              <a:gd name="T35" fmla="*/ 23 h 199"/>
              <a:gd name="T36" fmla="*/ 70 w 199"/>
              <a:gd name="T37" fmla="*/ 38 h 199"/>
              <a:gd name="T38" fmla="*/ 15 w 199"/>
              <a:gd name="T39" fmla="*/ 28 h 199"/>
              <a:gd name="T40" fmla="*/ 6 w 199"/>
              <a:gd name="T41" fmla="*/ 29 h 199"/>
              <a:gd name="T42" fmla="*/ 1 w 199"/>
              <a:gd name="T43" fmla="*/ 35 h 199"/>
              <a:gd name="T44" fmla="*/ 11 w 199"/>
              <a:gd name="T45" fmla="*/ 168 h 199"/>
              <a:gd name="T46" fmla="*/ 16 w 199"/>
              <a:gd name="T47" fmla="*/ 173 h 199"/>
              <a:gd name="T48" fmla="*/ 96 w 199"/>
              <a:gd name="T49" fmla="*/ 197 h 199"/>
              <a:gd name="T50" fmla="*/ 100 w 199"/>
              <a:gd name="T51" fmla="*/ 199 h 199"/>
              <a:gd name="T52" fmla="*/ 102 w 199"/>
              <a:gd name="T53" fmla="*/ 198 h 199"/>
              <a:gd name="T54" fmla="*/ 104 w 199"/>
              <a:gd name="T55" fmla="*/ 197 h 199"/>
              <a:gd name="T56" fmla="*/ 183 w 199"/>
              <a:gd name="T57" fmla="*/ 173 h 199"/>
              <a:gd name="T58" fmla="*/ 189 w 199"/>
              <a:gd name="T59" fmla="*/ 168 h 199"/>
              <a:gd name="T60" fmla="*/ 199 w 199"/>
              <a:gd name="T61" fmla="*/ 35 h 199"/>
              <a:gd name="T62" fmla="*/ 194 w 199"/>
              <a:gd name="T63" fmla="*/ 29 h 199"/>
              <a:gd name="T64" fmla="*/ 94 w 199"/>
              <a:gd name="T65" fmla="*/ 182 h 199"/>
              <a:gd name="T66" fmla="*/ 22 w 199"/>
              <a:gd name="T67" fmla="*/ 161 h 199"/>
              <a:gd name="T68" fmla="*/ 13 w 199"/>
              <a:gd name="T69" fmla="*/ 40 h 199"/>
              <a:gd name="T70" fmla="*/ 15 w 199"/>
              <a:gd name="T71" fmla="*/ 40 h 199"/>
              <a:gd name="T72" fmla="*/ 94 w 199"/>
              <a:gd name="T73" fmla="*/ 61 h 199"/>
              <a:gd name="T74" fmla="*/ 94 w 199"/>
              <a:gd name="T75" fmla="*/ 182 h 199"/>
              <a:gd name="T76" fmla="*/ 177 w 199"/>
              <a:gd name="T77" fmla="*/ 161 h 199"/>
              <a:gd name="T78" fmla="*/ 106 w 199"/>
              <a:gd name="T79" fmla="*/ 182 h 199"/>
              <a:gd name="T80" fmla="*/ 106 w 199"/>
              <a:gd name="T81" fmla="*/ 61 h 199"/>
              <a:gd name="T82" fmla="*/ 184 w 199"/>
              <a:gd name="T83" fmla="*/ 40 h 199"/>
              <a:gd name="T84" fmla="*/ 186 w 199"/>
              <a:gd name="T85" fmla="*/ 40 h 199"/>
              <a:gd name="T86" fmla="*/ 177 w 199"/>
              <a:gd name="T87" fmla="*/ 16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9" h="199">
                <a:moveTo>
                  <a:pt x="194" y="29"/>
                </a:moveTo>
                <a:cubicBezTo>
                  <a:pt x="193" y="28"/>
                  <a:pt x="190" y="28"/>
                  <a:pt x="184" y="28"/>
                </a:cubicBezTo>
                <a:cubicBezTo>
                  <a:pt x="173" y="28"/>
                  <a:pt x="154" y="30"/>
                  <a:pt x="129" y="38"/>
                </a:cubicBezTo>
                <a:cubicBezTo>
                  <a:pt x="155" y="24"/>
                  <a:pt x="181" y="22"/>
                  <a:pt x="181" y="22"/>
                </a:cubicBezTo>
                <a:cubicBezTo>
                  <a:pt x="183" y="22"/>
                  <a:pt x="185" y="20"/>
                  <a:pt x="185" y="18"/>
                </a:cubicBezTo>
                <a:cubicBezTo>
                  <a:pt x="185" y="16"/>
                  <a:pt x="183" y="14"/>
                  <a:pt x="181" y="14"/>
                </a:cubicBezTo>
                <a:cubicBezTo>
                  <a:pt x="179" y="15"/>
                  <a:pt x="148" y="16"/>
                  <a:pt x="120" y="34"/>
                </a:cubicBezTo>
                <a:cubicBezTo>
                  <a:pt x="141" y="14"/>
                  <a:pt x="173" y="8"/>
                  <a:pt x="173" y="8"/>
                </a:cubicBezTo>
                <a:cubicBezTo>
                  <a:pt x="175" y="8"/>
                  <a:pt x="177" y="6"/>
                  <a:pt x="176" y="4"/>
                </a:cubicBezTo>
                <a:cubicBezTo>
                  <a:pt x="176" y="1"/>
                  <a:pt x="174" y="0"/>
                  <a:pt x="172" y="0"/>
                </a:cubicBezTo>
                <a:cubicBezTo>
                  <a:pt x="169" y="1"/>
                  <a:pt x="119" y="10"/>
                  <a:pt x="100" y="48"/>
                </a:cubicBezTo>
                <a:cubicBezTo>
                  <a:pt x="80" y="11"/>
                  <a:pt x="30" y="1"/>
                  <a:pt x="28" y="0"/>
                </a:cubicBezTo>
                <a:cubicBezTo>
                  <a:pt x="25" y="0"/>
                  <a:pt x="23" y="1"/>
                  <a:pt x="23" y="4"/>
                </a:cubicBezTo>
                <a:cubicBezTo>
                  <a:pt x="22" y="6"/>
                  <a:pt x="24" y="8"/>
                  <a:pt x="26" y="8"/>
                </a:cubicBezTo>
                <a:cubicBezTo>
                  <a:pt x="27" y="8"/>
                  <a:pt x="58" y="14"/>
                  <a:pt x="79" y="35"/>
                </a:cubicBezTo>
                <a:cubicBezTo>
                  <a:pt x="51" y="16"/>
                  <a:pt x="20" y="15"/>
                  <a:pt x="19" y="15"/>
                </a:cubicBezTo>
                <a:cubicBezTo>
                  <a:pt x="16" y="14"/>
                  <a:pt x="15" y="16"/>
                  <a:pt x="14" y="18"/>
                </a:cubicBezTo>
                <a:cubicBezTo>
                  <a:pt x="14" y="21"/>
                  <a:pt x="16" y="22"/>
                  <a:pt x="18" y="23"/>
                </a:cubicBezTo>
                <a:cubicBezTo>
                  <a:pt x="19" y="23"/>
                  <a:pt x="45" y="24"/>
                  <a:pt x="70" y="38"/>
                </a:cubicBezTo>
                <a:cubicBezTo>
                  <a:pt x="45" y="30"/>
                  <a:pt x="26" y="28"/>
                  <a:pt x="15" y="28"/>
                </a:cubicBezTo>
                <a:cubicBezTo>
                  <a:pt x="9" y="28"/>
                  <a:pt x="6" y="29"/>
                  <a:pt x="6" y="29"/>
                </a:cubicBezTo>
                <a:cubicBezTo>
                  <a:pt x="3" y="29"/>
                  <a:pt x="0" y="32"/>
                  <a:pt x="1" y="35"/>
                </a:cubicBezTo>
                <a:cubicBezTo>
                  <a:pt x="11" y="168"/>
                  <a:pt x="11" y="168"/>
                  <a:pt x="11" y="168"/>
                </a:cubicBezTo>
                <a:cubicBezTo>
                  <a:pt x="11" y="171"/>
                  <a:pt x="13" y="173"/>
                  <a:pt x="16" y="173"/>
                </a:cubicBezTo>
                <a:cubicBezTo>
                  <a:pt x="66" y="175"/>
                  <a:pt x="96" y="197"/>
                  <a:pt x="96" y="197"/>
                </a:cubicBezTo>
                <a:cubicBezTo>
                  <a:pt x="97" y="198"/>
                  <a:pt x="98" y="199"/>
                  <a:pt x="100" y="199"/>
                </a:cubicBezTo>
                <a:cubicBezTo>
                  <a:pt x="101" y="199"/>
                  <a:pt x="101" y="198"/>
                  <a:pt x="102" y="198"/>
                </a:cubicBezTo>
                <a:cubicBezTo>
                  <a:pt x="103" y="198"/>
                  <a:pt x="103" y="197"/>
                  <a:pt x="104" y="197"/>
                </a:cubicBezTo>
                <a:cubicBezTo>
                  <a:pt x="107" y="194"/>
                  <a:pt x="137" y="175"/>
                  <a:pt x="183" y="173"/>
                </a:cubicBezTo>
                <a:cubicBezTo>
                  <a:pt x="186" y="173"/>
                  <a:pt x="188" y="171"/>
                  <a:pt x="189" y="168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9" y="32"/>
                  <a:pt x="197" y="29"/>
                  <a:pt x="194" y="29"/>
                </a:cubicBezTo>
                <a:close/>
                <a:moveTo>
                  <a:pt x="94" y="182"/>
                </a:moveTo>
                <a:cubicBezTo>
                  <a:pt x="81" y="175"/>
                  <a:pt x="56" y="164"/>
                  <a:pt x="22" y="16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29" y="40"/>
                  <a:pt x="57" y="43"/>
                  <a:pt x="94" y="61"/>
                </a:cubicBezTo>
                <a:lnTo>
                  <a:pt x="94" y="182"/>
                </a:lnTo>
                <a:close/>
                <a:moveTo>
                  <a:pt x="177" y="161"/>
                </a:moveTo>
                <a:cubicBezTo>
                  <a:pt x="143" y="164"/>
                  <a:pt x="118" y="175"/>
                  <a:pt x="106" y="182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42" y="43"/>
                  <a:pt x="170" y="40"/>
                  <a:pt x="184" y="40"/>
                </a:cubicBezTo>
                <a:cubicBezTo>
                  <a:pt x="185" y="40"/>
                  <a:pt x="186" y="40"/>
                  <a:pt x="186" y="40"/>
                </a:cubicBezTo>
                <a:lnTo>
                  <a:pt x="177" y="161"/>
                </a:lnTo>
                <a:close/>
              </a:path>
            </a:pathLst>
          </a:custGeom>
          <a:solidFill>
            <a:srgbClr val="1C548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093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6B32A58-AEEB-43B9-A945-3F00CC5A57E7}"/>
              </a:ext>
            </a:extLst>
          </p:cNvPr>
          <p:cNvGrpSpPr/>
          <p:nvPr/>
        </p:nvGrpSpPr>
        <p:grpSpPr>
          <a:xfrm>
            <a:off x="1549400" y="1472848"/>
            <a:ext cx="8813800" cy="2955258"/>
            <a:chOff x="1054100" y="1472848"/>
            <a:chExt cx="8813800" cy="2955258"/>
          </a:xfrm>
        </p:grpSpPr>
        <p:sp>
          <p:nvSpPr>
            <p:cNvPr id="3" name="Freeform 5">
              <a:extLst>
                <a:ext uri="{FF2B5EF4-FFF2-40B4-BE49-F238E27FC236}">
                  <a16:creationId xmlns="" xmlns:a16="http://schemas.microsoft.com/office/drawing/2014/main" id="{9E261D82-0883-4F2A-A8AF-182C8D280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1472848"/>
              <a:ext cx="6193674" cy="2955258"/>
            </a:xfrm>
            <a:custGeom>
              <a:avLst/>
              <a:gdLst>
                <a:gd name="T0" fmla="*/ 349 w 1463"/>
                <a:gd name="T1" fmla="*/ 0 h 698"/>
                <a:gd name="T2" fmla="*/ 567 w 1463"/>
                <a:gd name="T3" fmla="*/ 77 h 698"/>
                <a:gd name="T4" fmla="*/ 741 w 1463"/>
                <a:gd name="T5" fmla="*/ 236 h 698"/>
                <a:gd name="T6" fmla="*/ 758 w 1463"/>
                <a:gd name="T7" fmla="*/ 248 h 698"/>
                <a:gd name="T8" fmla="*/ 915 w 1463"/>
                <a:gd name="T9" fmla="*/ 264 h 698"/>
                <a:gd name="T10" fmla="*/ 1088 w 1463"/>
                <a:gd name="T11" fmla="*/ 155 h 698"/>
                <a:gd name="T12" fmla="*/ 1226 w 1463"/>
                <a:gd name="T13" fmla="*/ 111 h 698"/>
                <a:gd name="T14" fmla="*/ 1463 w 1463"/>
                <a:gd name="T15" fmla="*/ 349 h 698"/>
                <a:gd name="T16" fmla="*/ 1226 w 1463"/>
                <a:gd name="T17" fmla="*/ 587 h 698"/>
                <a:gd name="T18" fmla="*/ 1088 w 1463"/>
                <a:gd name="T19" fmla="*/ 543 h 698"/>
                <a:gd name="T20" fmla="*/ 915 w 1463"/>
                <a:gd name="T21" fmla="*/ 434 h 698"/>
                <a:gd name="T22" fmla="*/ 758 w 1463"/>
                <a:gd name="T23" fmla="*/ 450 h 698"/>
                <a:gd name="T24" fmla="*/ 741 w 1463"/>
                <a:gd name="T25" fmla="*/ 462 h 698"/>
                <a:gd name="T26" fmla="*/ 567 w 1463"/>
                <a:gd name="T27" fmla="*/ 621 h 698"/>
                <a:gd name="T28" fmla="*/ 349 w 1463"/>
                <a:gd name="T29" fmla="*/ 698 h 698"/>
                <a:gd name="T30" fmla="*/ 103 w 1463"/>
                <a:gd name="T31" fmla="*/ 595 h 698"/>
                <a:gd name="T32" fmla="*/ 0 w 1463"/>
                <a:gd name="T33" fmla="*/ 349 h 698"/>
                <a:gd name="T34" fmla="*/ 103 w 1463"/>
                <a:gd name="T35" fmla="*/ 102 h 698"/>
                <a:gd name="T36" fmla="*/ 349 w 1463"/>
                <a:gd name="T37" fmla="*/ 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63" h="698">
                  <a:moveTo>
                    <a:pt x="349" y="0"/>
                  </a:moveTo>
                  <a:cubicBezTo>
                    <a:pt x="431" y="0"/>
                    <a:pt x="507" y="29"/>
                    <a:pt x="567" y="77"/>
                  </a:cubicBezTo>
                  <a:cubicBezTo>
                    <a:pt x="649" y="143"/>
                    <a:pt x="700" y="199"/>
                    <a:pt x="741" y="236"/>
                  </a:cubicBezTo>
                  <a:cubicBezTo>
                    <a:pt x="747" y="240"/>
                    <a:pt x="752" y="245"/>
                    <a:pt x="758" y="248"/>
                  </a:cubicBezTo>
                  <a:cubicBezTo>
                    <a:pt x="800" y="276"/>
                    <a:pt x="850" y="291"/>
                    <a:pt x="915" y="264"/>
                  </a:cubicBezTo>
                  <a:cubicBezTo>
                    <a:pt x="958" y="244"/>
                    <a:pt x="1013" y="209"/>
                    <a:pt x="1088" y="155"/>
                  </a:cubicBezTo>
                  <a:cubicBezTo>
                    <a:pt x="1127" y="128"/>
                    <a:pt x="1174" y="111"/>
                    <a:pt x="1226" y="111"/>
                  </a:cubicBezTo>
                  <a:cubicBezTo>
                    <a:pt x="1357" y="111"/>
                    <a:pt x="1463" y="218"/>
                    <a:pt x="1463" y="349"/>
                  </a:cubicBezTo>
                  <a:cubicBezTo>
                    <a:pt x="1463" y="480"/>
                    <a:pt x="1357" y="587"/>
                    <a:pt x="1226" y="587"/>
                  </a:cubicBezTo>
                  <a:cubicBezTo>
                    <a:pt x="1174" y="587"/>
                    <a:pt x="1127" y="570"/>
                    <a:pt x="1088" y="543"/>
                  </a:cubicBezTo>
                  <a:cubicBezTo>
                    <a:pt x="1013" y="489"/>
                    <a:pt x="958" y="454"/>
                    <a:pt x="915" y="434"/>
                  </a:cubicBezTo>
                  <a:cubicBezTo>
                    <a:pt x="850" y="407"/>
                    <a:pt x="800" y="422"/>
                    <a:pt x="758" y="450"/>
                  </a:cubicBezTo>
                  <a:cubicBezTo>
                    <a:pt x="752" y="453"/>
                    <a:pt x="747" y="458"/>
                    <a:pt x="741" y="462"/>
                  </a:cubicBezTo>
                  <a:cubicBezTo>
                    <a:pt x="700" y="499"/>
                    <a:pt x="649" y="555"/>
                    <a:pt x="567" y="621"/>
                  </a:cubicBezTo>
                  <a:cubicBezTo>
                    <a:pt x="507" y="669"/>
                    <a:pt x="431" y="698"/>
                    <a:pt x="349" y="698"/>
                  </a:cubicBezTo>
                  <a:cubicBezTo>
                    <a:pt x="253" y="698"/>
                    <a:pt x="166" y="659"/>
                    <a:pt x="103" y="595"/>
                  </a:cubicBezTo>
                  <a:cubicBezTo>
                    <a:pt x="39" y="532"/>
                    <a:pt x="0" y="445"/>
                    <a:pt x="0" y="349"/>
                  </a:cubicBezTo>
                  <a:cubicBezTo>
                    <a:pt x="0" y="253"/>
                    <a:pt x="39" y="166"/>
                    <a:pt x="103" y="102"/>
                  </a:cubicBezTo>
                  <a:cubicBezTo>
                    <a:pt x="166" y="39"/>
                    <a:pt x="253" y="0"/>
                    <a:pt x="349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Oval 6">
              <a:extLst>
                <a:ext uri="{FF2B5EF4-FFF2-40B4-BE49-F238E27FC236}">
                  <a16:creationId xmlns="" xmlns:a16="http://schemas.microsoft.com/office/drawing/2014/main" id="{1FDBD928-1169-4D9F-AC89-DF492A1C5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789" y="1833070"/>
              <a:ext cx="2234813" cy="22348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540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Oval 7">
              <a:extLst>
                <a:ext uri="{FF2B5EF4-FFF2-40B4-BE49-F238E27FC236}">
                  <a16:creationId xmlns="" xmlns:a16="http://schemas.microsoft.com/office/drawing/2014/main" id="{D890DEF2-8934-4000-BD2E-265DF867E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719" y="2032000"/>
              <a:ext cx="1831579" cy="1836956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8281C06C-6E36-4DFA-AFA3-3D1559E95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981" y="1944185"/>
              <a:ext cx="4220517" cy="2014378"/>
            </a:xfrm>
            <a:custGeom>
              <a:avLst/>
              <a:gdLst>
                <a:gd name="T0" fmla="*/ 238 w 997"/>
                <a:gd name="T1" fmla="*/ 0 h 476"/>
                <a:gd name="T2" fmla="*/ 386 w 997"/>
                <a:gd name="T3" fmla="*/ 52 h 476"/>
                <a:gd name="T4" fmla="*/ 505 w 997"/>
                <a:gd name="T5" fmla="*/ 161 h 476"/>
                <a:gd name="T6" fmla="*/ 516 w 997"/>
                <a:gd name="T7" fmla="*/ 169 h 476"/>
                <a:gd name="T8" fmla="*/ 623 w 997"/>
                <a:gd name="T9" fmla="*/ 180 h 476"/>
                <a:gd name="T10" fmla="*/ 741 w 997"/>
                <a:gd name="T11" fmla="*/ 106 h 476"/>
                <a:gd name="T12" fmla="*/ 835 w 997"/>
                <a:gd name="T13" fmla="*/ 76 h 476"/>
                <a:gd name="T14" fmla="*/ 997 w 997"/>
                <a:gd name="T15" fmla="*/ 238 h 476"/>
                <a:gd name="T16" fmla="*/ 835 w 997"/>
                <a:gd name="T17" fmla="*/ 400 h 476"/>
                <a:gd name="T18" fmla="*/ 741 w 997"/>
                <a:gd name="T19" fmla="*/ 370 h 476"/>
                <a:gd name="T20" fmla="*/ 623 w 997"/>
                <a:gd name="T21" fmla="*/ 296 h 476"/>
                <a:gd name="T22" fmla="*/ 516 w 997"/>
                <a:gd name="T23" fmla="*/ 307 h 476"/>
                <a:gd name="T24" fmla="*/ 505 w 997"/>
                <a:gd name="T25" fmla="*/ 315 h 476"/>
                <a:gd name="T26" fmla="*/ 386 w 997"/>
                <a:gd name="T27" fmla="*/ 424 h 476"/>
                <a:gd name="T28" fmla="*/ 238 w 997"/>
                <a:gd name="T29" fmla="*/ 476 h 476"/>
                <a:gd name="T30" fmla="*/ 70 w 997"/>
                <a:gd name="T31" fmla="*/ 406 h 476"/>
                <a:gd name="T32" fmla="*/ 0 w 997"/>
                <a:gd name="T33" fmla="*/ 238 h 476"/>
                <a:gd name="T34" fmla="*/ 70 w 997"/>
                <a:gd name="T35" fmla="*/ 70 h 476"/>
                <a:gd name="T36" fmla="*/ 238 w 997"/>
                <a:gd name="T37" fmla="*/ 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7" h="476">
                  <a:moveTo>
                    <a:pt x="238" y="0"/>
                  </a:moveTo>
                  <a:cubicBezTo>
                    <a:pt x="294" y="0"/>
                    <a:pt x="345" y="20"/>
                    <a:pt x="386" y="52"/>
                  </a:cubicBezTo>
                  <a:cubicBezTo>
                    <a:pt x="442" y="97"/>
                    <a:pt x="476" y="136"/>
                    <a:pt x="505" y="161"/>
                  </a:cubicBezTo>
                  <a:cubicBezTo>
                    <a:pt x="509" y="164"/>
                    <a:pt x="513" y="167"/>
                    <a:pt x="516" y="169"/>
                  </a:cubicBezTo>
                  <a:cubicBezTo>
                    <a:pt x="545" y="188"/>
                    <a:pt x="579" y="198"/>
                    <a:pt x="623" y="180"/>
                  </a:cubicBezTo>
                  <a:cubicBezTo>
                    <a:pt x="653" y="166"/>
                    <a:pt x="690" y="142"/>
                    <a:pt x="741" y="106"/>
                  </a:cubicBezTo>
                  <a:cubicBezTo>
                    <a:pt x="768" y="87"/>
                    <a:pt x="800" y="76"/>
                    <a:pt x="835" y="76"/>
                  </a:cubicBezTo>
                  <a:cubicBezTo>
                    <a:pt x="924" y="76"/>
                    <a:pt x="997" y="149"/>
                    <a:pt x="997" y="238"/>
                  </a:cubicBezTo>
                  <a:cubicBezTo>
                    <a:pt x="997" y="327"/>
                    <a:pt x="924" y="400"/>
                    <a:pt x="835" y="400"/>
                  </a:cubicBezTo>
                  <a:cubicBezTo>
                    <a:pt x="800" y="400"/>
                    <a:pt x="768" y="389"/>
                    <a:pt x="741" y="370"/>
                  </a:cubicBezTo>
                  <a:cubicBezTo>
                    <a:pt x="690" y="333"/>
                    <a:pt x="653" y="310"/>
                    <a:pt x="623" y="296"/>
                  </a:cubicBezTo>
                  <a:cubicBezTo>
                    <a:pt x="579" y="278"/>
                    <a:pt x="545" y="288"/>
                    <a:pt x="516" y="307"/>
                  </a:cubicBezTo>
                  <a:cubicBezTo>
                    <a:pt x="513" y="309"/>
                    <a:pt x="509" y="312"/>
                    <a:pt x="505" y="315"/>
                  </a:cubicBezTo>
                  <a:cubicBezTo>
                    <a:pt x="476" y="340"/>
                    <a:pt x="442" y="379"/>
                    <a:pt x="386" y="424"/>
                  </a:cubicBezTo>
                  <a:cubicBezTo>
                    <a:pt x="345" y="456"/>
                    <a:pt x="294" y="476"/>
                    <a:pt x="238" y="476"/>
                  </a:cubicBezTo>
                  <a:cubicBezTo>
                    <a:pt x="172" y="476"/>
                    <a:pt x="113" y="449"/>
                    <a:pt x="70" y="406"/>
                  </a:cubicBezTo>
                  <a:cubicBezTo>
                    <a:pt x="27" y="363"/>
                    <a:pt x="0" y="303"/>
                    <a:pt x="0" y="238"/>
                  </a:cubicBezTo>
                  <a:cubicBezTo>
                    <a:pt x="0" y="172"/>
                    <a:pt x="27" y="113"/>
                    <a:pt x="70" y="70"/>
                  </a:cubicBezTo>
                  <a:cubicBezTo>
                    <a:pt x="113" y="27"/>
                    <a:pt x="172" y="0"/>
                    <a:pt x="238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Oval 9">
              <a:extLst>
                <a:ext uri="{FF2B5EF4-FFF2-40B4-BE49-F238E27FC236}">
                  <a16:creationId xmlns="" xmlns:a16="http://schemas.microsoft.com/office/drawing/2014/main" id="{70D2F8AE-1436-4380-AC72-4A86E7F63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4013" y="2189708"/>
              <a:ext cx="1519745" cy="1523329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="" xmlns:a16="http://schemas.microsoft.com/office/drawing/2014/main" id="{B22A7E8C-C5AB-4999-81FB-2B4F3639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941" y="2388638"/>
              <a:ext cx="1121886" cy="11200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9" name="Oval 11">
              <a:extLst>
                <a:ext uri="{FF2B5EF4-FFF2-40B4-BE49-F238E27FC236}">
                  <a16:creationId xmlns="" xmlns:a16="http://schemas.microsoft.com/office/drawing/2014/main" id="{BAFAD397-C290-4573-A73F-8BFD4ED1B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2886" y="2435234"/>
              <a:ext cx="1037656" cy="103227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="" xmlns:a16="http://schemas.microsoft.com/office/drawing/2014/main" id="{6E8AD031-6C4C-43E4-BE61-14BF6BF5E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1815" y="2634163"/>
              <a:ext cx="639799" cy="634422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Freeform 20">
              <a:extLst>
                <a:ext uri="{FF2B5EF4-FFF2-40B4-BE49-F238E27FC236}">
                  <a16:creationId xmlns="" xmlns:a16="http://schemas.microsoft.com/office/drawing/2014/main" id="{703C3771-607E-4706-8D20-37526622F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942" y="2721978"/>
              <a:ext cx="381729" cy="456999"/>
            </a:xfrm>
            <a:custGeom>
              <a:avLst/>
              <a:gdLst>
                <a:gd name="T0" fmla="*/ 0 w 213"/>
                <a:gd name="T1" fmla="*/ 0 h 255"/>
                <a:gd name="T2" fmla="*/ 213 w 213"/>
                <a:gd name="T3" fmla="*/ 128 h 255"/>
                <a:gd name="T4" fmla="*/ 0 w 213"/>
                <a:gd name="T5" fmla="*/ 255 h 255"/>
                <a:gd name="T6" fmla="*/ 0 w 213"/>
                <a:gd name="T7" fmla="*/ 0 h 255"/>
                <a:gd name="T8" fmla="*/ 0 w 213"/>
                <a:gd name="T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255">
                  <a:moveTo>
                    <a:pt x="0" y="0"/>
                  </a:moveTo>
                  <a:lnTo>
                    <a:pt x="213" y="128"/>
                  </a:lnTo>
                  <a:lnTo>
                    <a:pt x="0" y="2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21">
              <a:extLst>
                <a:ext uri="{FF2B5EF4-FFF2-40B4-BE49-F238E27FC236}">
                  <a16:creationId xmlns="" xmlns:a16="http://schemas.microsoft.com/office/drawing/2014/main" id="{FBAC2436-200F-451E-9F45-7CAFCCA60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7774" y="2793664"/>
              <a:ext cx="267031" cy="313627"/>
            </a:xfrm>
            <a:custGeom>
              <a:avLst/>
              <a:gdLst>
                <a:gd name="T0" fmla="*/ 0 w 149"/>
                <a:gd name="T1" fmla="*/ 0 h 175"/>
                <a:gd name="T2" fmla="*/ 149 w 149"/>
                <a:gd name="T3" fmla="*/ 88 h 175"/>
                <a:gd name="T4" fmla="*/ 0 w 149"/>
                <a:gd name="T5" fmla="*/ 175 h 175"/>
                <a:gd name="T6" fmla="*/ 0 w 149"/>
                <a:gd name="T7" fmla="*/ 0 h 175"/>
                <a:gd name="T8" fmla="*/ 0 w 149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75">
                  <a:moveTo>
                    <a:pt x="0" y="0"/>
                  </a:moveTo>
                  <a:lnTo>
                    <a:pt x="149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22">
              <a:extLst>
                <a:ext uri="{FF2B5EF4-FFF2-40B4-BE49-F238E27FC236}">
                  <a16:creationId xmlns="" xmlns:a16="http://schemas.microsoft.com/office/drawing/2014/main" id="{88302F03-FF49-4A58-9E89-C06E2EC88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6246" y="2793664"/>
              <a:ext cx="261654" cy="313627"/>
            </a:xfrm>
            <a:custGeom>
              <a:avLst/>
              <a:gdLst>
                <a:gd name="T0" fmla="*/ 0 w 146"/>
                <a:gd name="T1" fmla="*/ 0 h 175"/>
                <a:gd name="T2" fmla="*/ 146 w 146"/>
                <a:gd name="T3" fmla="*/ 88 h 175"/>
                <a:gd name="T4" fmla="*/ 0 w 146"/>
                <a:gd name="T5" fmla="*/ 175 h 175"/>
                <a:gd name="T6" fmla="*/ 0 w 146"/>
                <a:gd name="T7" fmla="*/ 0 h 175"/>
                <a:gd name="T8" fmla="*/ 0 w 146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75">
                  <a:moveTo>
                    <a:pt x="0" y="0"/>
                  </a:moveTo>
                  <a:lnTo>
                    <a:pt x="146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Box 682">
              <a:extLst>
                <a:ext uri="{FF2B5EF4-FFF2-40B4-BE49-F238E27FC236}">
                  <a16:creationId xmlns="" xmlns:a16="http://schemas.microsoft.com/office/drawing/2014/main" id="{F3B12BDA-1818-463F-B400-E244EE779567}"/>
                </a:ext>
              </a:extLst>
            </p:cNvPr>
            <p:cNvSpPr txBox="1"/>
            <p:nvPr/>
          </p:nvSpPr>
          <p:spPr>
            <a:xfrm>
              <a:off x="2023943" y="2594743"/>
              <a:ext cx="1071127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</a:rPr>
                <a:t>96%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682">
              <a:extLst>
                <a:ext uri="{FF2B5EF4-FFF2-40B4-BE49-F238E27FC236}">
                  <a16:creationId xmlns="" xmlns:a16="http://schemas.microsoft.com/office/drawing/2014/main" id="{92A579CC-0E1C-4456-B52E-B02D25CA45AD}"/>
                </a:ext>
              </a:extLst>
            </p:cNvPr>
            <p:cNvSpPr txBox="1"/>
            <p:nvPr/>
          </p:nvSpPr>
          <p:spPr>
            <a:xfrm>
              <a:off x="5693415" y="2620644"/>
              <a:ext cx="1133204" cy="6601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/>
                <a:t>56%</a:t>
              </a:r>
              <a:endParaRPr lang="zh-CN" altLang="en-US" sz="3200" dirty="0"/>
            </a:p>
          </p:txBody>
        </p:sp>
        <p:sp>
          <p:nvSpPr>
            <p:cNvPr id="16" name="TextBox 682">
              <a:extLst>
                <a:ext uri="{FF2B5EF4-FFF2-40B4-BE49-F238E27FC236}">
                  <a16:creationId xmlns="" xmlns:a16="http://schemas.microsoft.com/office/drawing/2014/main" id="{E3C0D981-0432-46B4-92EC-E72816A4AFDE}"/>
                </a:ext>
              </a:extLst>
            </p:cNvPr>
            <p:cNvSpPr txBox="1"/>
            <p:nvPr/>
          </p:nvSpPr>
          <p:spPr>
            <a:xfrm>
              <a:off x="8445826" y="2764020"/>
              <a:ext cx="7491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26%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55">
            <a:extLst>
              <a:ext uri="{FF2B5EF4-FFF2-40B4-BE49-F238E27FC236}">
                <a16:creationId xmlns="" xmlns:a16="http://schemas.microsoft.com/office/drawing/2014/main" id="{39A3F719-979A-49D7-BE9B-6E8E27EEAE49}"/>
              </a:ext>
            </a:extLst>
          </p:cNvPr>
          <p:cNvSpPr txBox="1"/>
          <p:nvPr/>
        </p:nvSpPr>
        <p:spPr bwMode="auto">
          <a:xfrm>
            <a:off x="2400437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TextBox 56">
            <a:extLst>
              <a:ext uri="{FF2B5EF4-FFF2-40B4-BE49-F238E27FC236}">
                <a16:creationId xmlns="" xmlns:a16="http://schemas.microsoft.com/office/drawing/2014/main" id="{55357379-FF31-4FCB-814C-EC44B9F3D4E0}"/>
              </a:ext>
            </a:extLst>
          </p:cNvPr>
          <p:cNvSpPr txBox="1"/>
          <p:nvPr/>
        </p:nvSpPr>
        <p:spPr bwMode="auto">
          <a:xfrm>
            <a:off x="6104812" y="470834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TextBox 57">
            <a:extLst>
              <a:ext uri="{FF2B5EF4-FFF2-40B4-BE49-F238E27FC236}">
                <a16:creationId xmlns="" xmlns:a16="http://schemas.microsoft.com/office/drawing/2014/main" id="{13E8D02B-A766-4A1E-849C-C54A5B8063E3}"/>
              </a:ext>
            </a:extLst>
          </p:cNvPr>
          <p:cNvSpPr txBox="1"/>
          <p:nvPr/>
        </p:nvSpPr>
        <p:spPr bwMode="auto">
          <a:xfrm>
            <a:off x="8632643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B8CF02C-4728-4745-91AF-467D9C41AC23}"/>
              </a:ext>
            </a:extLst>
          </p:cNvPr>
          <p:cNvSpPr/>
          <p:nvPr/>
        </p:nvSpPr>
        <p:spPr>
          <a:xfrm>
            <a:off x="2345755" y="531701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21EEB70-F032-4EF2-AEC2-A4FDB100782A}"/>
              </a:ext>
            </a:extLst>
          </p:cNvPr>
          <p:cNvCxnSpPr/>
          <p:nvPr/>
        </p:nvCxnSpPr>
        <p:spPr>
          <a:xfrm>
            <a:off x="2479250" y="520210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DFDB1BC6-00DA-4744-92F8-511A7A93995D}"/>
              </a:ext>
            </a:extLst>
          </p:cNvPr>
          <p:cNvSpPr/>
          <p:nvPr/>
        </p:nvSpPr>
        <p:spPr>
          <a:xfrm>
            <a:off x="6096000" y="538515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122671E4-4B98-4ABA-8369-B163BA22ECE7}"/>
              </a:ext>
            </a:extLst>
          </p:cNvPr>
          <p:cNvCxnSpPr/>
          <p:nvPr/>
        </p:nvCxnSpPr>
        <p:spPr>
          <a:xfrm>
            <a:off x="6229495" y="527024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A62A508C-2BA8-490E-86FD-0CA06F348428}"/>
              </a:ext>
            </a:extLst>
          </p:cNvPr>
          <p:cNvSpPr/>
          <p:nvPr/>
        </p:nvSpPr>
        <p:spPr>
          <a:xfrm>
            <a:off x="8632643" y="539820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67921F09-EE4F-498B-B620-6865F908DD49}"/>
              </a:ext>
            </a:extLst>
          </p:cNvPr>
          <p:cNvCxnSpPr/>
          <p:nvPr/>
        </p:nvCxnSpPr>
        <p:spPr>
          <a:xfrm>
            <a:off x="8766138" y="528329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10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5">
            <a:extLst>
              <a:ext uri="{FF2B5EF4-FFF2-40B4-BE49-F238E27FC236}">
                <a16:creationId xmlns="" xmlns:a16="http://schemas.microsoft.com/office/drawing/2014/main" id="{0949A3EC-F5B1-4C8F-8FB7-597D7DD178CC}"/>
              </a:ext>
            </a:extLst>
          </p:cNvPr>
          <p:cNvSpPr>
            <a:spLocks noEditPoints="1"/>
          </p:cNvSpPr>
          <p:nvPr/>
        </p:nvSpPr>
        <p:spPr bwMode="auto">
          <a:xfrm>
            <a:off x="7531620" y="5609014"/>
            <a:ext cx="79757" cy="66465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BFBFBF"/>
            </a:solidFill>
            <a:round/>
            <a:headEnd/>
            <a:tailEnd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2BCCFC5-5108-48AA-98CF-DFF1465E2DEE}"/>
              </a:ext>
            </a:extLst>
          </p:cNvPr>
          <p:cNvGrpSpPr/>
          <p:nvPr/>
        </p:nvGrpSpPr>
        <p:grpSpPr>
          <a:xfrm>
            <a:off x="2586705" y="544468"/>
            <a:ext cx="7018589" cy="5769063"/>
            <a:chOff x="2586705" y="544468"/>
            <a:chExt cx="7018589" cy="5769063"/>
          </a:xfrm>
        </p:grpSpPr>
        <p:sp>
          <p:nvSpPr>
            <p:cNvPr id="3" name="江西">
              <a:extLst>
                <a:ext uri="{FF2B5EF4-FFF2-40B4-BE49-F238E27FC236}">
                  <a16:creationId xmlns="" xmlns:a16="http://schemas.microsoft.com/office/drawing/2014/main" id="{AA0A106B-5EC8-4F94-933A-86299C72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863" y="4386079"/>
              <a:ext cx="677932" cy="903909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" name="上海">
              <a:extLst>
                <a:ext uri="{FF2B5EF4-FFF2-40B4-BE49-F238E27FC236}">
                  <a16:creationId xmlns="" xmlns:a16="http://schemas.microsoft.com/office/drawing/2014/main" id="{950714A8-7E90-4391-B639-61779AFB9C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2237" y="4040468"/>
              <a:ext cx="132928" cy="186099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黑龙江">
              <a:extLst>
                <a:ext uri="{FF2B5EF4-FFF2-40B4-BE49-F238E27FC236}">
                  <a16:creationId xmlns="" xmlns:a16="http://schemas.microsoft.com/office/drawing/2014/main" id="{AA40727B-6668-4112-A88B-4AAE3CDEC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6623" y="544468"/>
              <a:ext cx="1528671" cy="1475498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湖北">
              <a:extLst>
                <a:ext uri="{FF2B5EF4-FFF2-40B4-BE49-F238E27FC236}">
                  <a16:creationId xmlns="" xmlns:a16="http://schemas.microsoft.com/office/drawing/2014/main" id="{5066B1DD-050B-41AD-97D0-DF4FB4B35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760" y="3907540"/>
              <a:ext cx="1063422" cy="664639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" name="山东">
              <a:extLst>
                <a:ext uri="{FF2B5EF4-FFF2-40B4-BE49-F238E27FC236}">
                  <a16:creationId xmlns="" xmlns:a16="http://schemas.microsoft.com/office/drawing/2014/main" id="{FE17C158-F05B-4F82-84FF-91B558527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1498" y="3056802"/>
              <a:ext cx="957080" cy="611468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安徽">
              <a:extLst>
                <a:ext uri="{FF2B5EF4-FFF2-40B4-BE49-F238E27FC236}">
                  <a16:creationId xmlns="" xmlns:a16="http://schemas.microsoft.com/office/drawing/2014/main" id="{3971F08A-C3D2-4A81-A7C2-8DD158B75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3641685"/>
              <a:ext cx="651347" cy="837444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山西">
              <a:extLst>
                <a:ext uri="{FF2B5EF4-FFF2-40B4-BE49-F238E27FC236}">
                  <a16:creationId xmlns="" xmlns:a16="http://schemas.microsoft.com/office/drawing/2014/main" id="{2B19EA4D-8D0E-4857-8104-1A0E09D1F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616" y="2671311"/>
              <a:ext cx="518418" cy="1010251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吉林">
              <a:extLst>
                <a:ext uri="{FF2B5EF4-FFF2-40B4-BE49-F238E27FC236}">
                  <a16:creationId xmlns="" xmlns:a16="http://schemas.microsoft.com/office/drawing/2014/main" id="{13221CAA-AE24-4CC9-9E2A-588ACAB4D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9430" y="1674353"/>
              <a:ext cx="1129887" cy="837444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湖南">
              <a:extLst>
                <a:ext uri="{FF2B5EF4-FFF2-40B4-BE49-F238E27FC236}">
                  <a16:creationId xmlns="" xmlns:a16="http://schemas.microsoft.com/office/drawing/2014/main" id="{B9173573-FB9E-462A-8DB6-D0DAC6C8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224" y="4412666"/>
              <a:ext cx="770982" cy="87732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江苏">
              <a:extLst>
                <a:ext uri="{FF2B5EF4-FFF2-40B4-BE49-F238E27FC236}">
                  <a16:creationId xmlns="" xmlns:a16="http://schemas.microsoft.com/office/drawing/2014/main" id="{3F414029-8097-41B0-B315-1DB5AB779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3548635"/>
              <a:ext cx="770982" cy="677932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福建">
              <a:extLst>
                <a:ext uri="{FF2B5EF4-FFF2-40B4-BE49-F238E27FC236}">
                  <a16:creationId xmlns="" xmlns:a16="http://schemas.microsoft.com/office/drawing/2014/main" id="{4C63F25C-2951-40C2-8FE9-CC9E39448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7476" y="4651936"/>
              <a:ext cx="624760" cy="75768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河南">
              <a:extLst>
                <a:ext uri="{FF2B5EF4-FFF2-40B4-BE49-F238E27FC236}">
                  <a16:creationId xmlns="" xmlns:a16="http://schemas.microsoft.com/office/drawing/2014/main" id="{38BB77D1-B91F-4B3E-8F2A-EE4423977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909" y="3389123"/>
              <a:ext cx="810859" cy="79756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辽宁">
              <a:extLst>
                <a:ext uri="{FF2B5EF4-FFF2-40B4-BE49-F238E27FC236}">
                  <a16:creationId xmlns="" xmlns:a16="http://schemas.microsoft.com/office/drawing/2014/main" id="{49C5ECB5-538C-4F94-8B20-1A31719185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6868" y="2126308"/>
              <a:ext cx="824154" cy="810859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浙江">
              <a:extLst>
                <a:ext uri="{FF2B5EF4-FFF2-40B4-BE49-F238E27FC236}">
                  <a16:creationId xmlns="" xmlns:a16="http://schemas.microsoft.com/office/drawing/2014/main" id="{DB795588-F530-4C01-B789-C1E87DC21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3332" y="4173396"/>
              <a:ext cx="545004" cy="638053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广东">
              <a:extLst>
                <a:ext uri="{FF2B5EF4-FFF2-40B4-BE49-F238E27FC236}">
                  <a16:creationId xmlns="" xmlns:a16="http://schemas.microsoft.com/office/drawing/2014/main" id="{FFA1BA97-7A9A-4D79-B7FE-842DBAF093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93566" y="5143768"/>
              <a:ext cx="1103301" cy="850738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天津">
              <a:extLst>
                <a:ext uri="{FF2B5EF4-FFF2-40B4-BE49-F238E27FC236}">
                  <a16:creationId xmlns="" xmlns:a16="http://schemas.microsoft.com/office/drawing/2014/main" id="{5D2E177E-D42C-4748-ABC9-EAFD506FF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2737776"/>
              <a:ext cx="159513" cy="265856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北京">
              <a:extLst>
                <a:ext uri="{FF2B5EF4-FFF2-40B4-BE49-F238E27FC236}">
                  <a16:creationId xmlns="" xmlns:a16="http://schemas.microsoft.com/office/drawing/2014/main" id="{FAD68C1A-7789-4144-B87C-2EB4B3676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2604848"/>
              <a:ext cx="239270" cy="265856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河北">
              <a:extLst>
                <a:ext uri="{FF2B5EF4-FFF2-40B4-BE49-F238E27FC236}">
                  <a16:creationId xmlns="" xmlns:a16="http://schemas.microsoft.com/office/drawing/2014/main" id="{6B5323A6-2BD2-4F19-AEBF-F63970853C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5399" y="2352286"/>
              <a:ext cx="757689" cy="1063422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内蒙古">
              <a:extLst>
                <a:ext uri="{FF2B5EF4-FFF2-40B4-BE49-F238E27FC236}">
                  <a16:creationId xmlns="" xmlns:a16="http://schemas.microsoft.com/office/drawing/2014/main" id="{D6C15544-6BCD-440F-B307-52B61AEE6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947" y="610933"/>
              <a:ext cx="3137097" cy="2592091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55600" dist="2032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陕西">
              <a:extLst>
                <a:ext uri="{FF2B5EF4-FFF2-40B4-BE49-F238E27FC236}">
                  <a16:creationId xmlns="" xmlns:a16="http://schemas.microsoft.com/office/drawing/2014/main" id="{196B854A-9B83-47CC-9DDD-937E3A856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855" y="2870704"/>
              <a:ext cx="744395" cy="1289399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重庆">
              <a:extLst>
                <a:ext uri="{FF2B5EF4-FFF2-40B4-BE49-F238E27FC236}">
                  <a16:creationId xmlns="" xmlns:a16="http://schemas.microsoft.com/office/drawing/2014/main" id="{70897FA9-5754-4B60-BB9A-881E68673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1977" y="4080347"/>
              <a:ext cx="651347" cy="638053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广西">
              <a:extLst>
                <a:ext uri="{FF2B5EF4-FFF2-40B4-BE49-F238E27FC236}">
                  <a16:creationId xmlns="" xmlns:a16="http://schemas.microsoft.com/office/drawing/2014/main" id="{13A05E97-FABA-411B-981B-338A88E25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9170" y="5010840"/>
              <a:ext cx="1103301" cy="797567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云南">
              <a:extLst>
                <a:ext uri="{FF2B5EF4-FFF2-40B4-BE49-F238E27FC236}">
                  <a16:creationId xmlns="" xmlns:a16="http://schemas.microsoft.com/office/drawing/2014/main" id="{32DFCAA7-BB3A-4D68-B7A0-C7084F4AF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26" y="4465837"/>
              <a:ext cx="1262815" cy="1329278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青海">
              <a:extLst>
                <a:ext uri="{FF2B5EF4-FFF2-40B4-BE49-F238E27FC236}">
                  <a16:creationId xmlns="" xmlns:a16="http://schemas.microsoft.com/office/drawing/2014/main" id="{65A1C8A6-872C-460A-9047-B884365D3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766" y="2764361"/>
              <a:ext cx="1754648" cy="1276107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西藏">
              <a:extLst>
                <a:ext uri="{FF2B5EF4-FFF2-40B4-BE49-F238E27FC236}">
                  <a16:creationId xmlns="" xmlns:a16="http://schemas.microsoft.com/office/drawing/2014/main" id="{58B71B19-9006-49F6-8305-7EDDE70E9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2682" y="2990339"/>
              <a:ext cx="2645263" cy="1741355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新疆">
              <a:extLst>
                <a:ext uri="{FF2B5EF4-FFF2-40B4-BE49-F238E27FC236}">
                  <a16:creationId xmlns="" xmlns:a16="http://schemas.microsoft.com/office/drawing/2014/main" id="{D0792239-E63F-44AD-A725-56A22C400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705" y="1049594"/>
              <a:ext cx="2791485" cy="2166722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宁夏">
              <a:extLst>
                <a:ext uri="{FF2B5EF4-FFF2-40B4-BE49-F238E27FC236}">
                  <a16:creationId xmlns="" xmlns:a16="http://schemas.microsoft.com/office/drawing/2014/main" id="{B23F4191-788F-474B-A5A3-BC01A19A6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8928" y="2897289"/>
              <a:ext cx="438662" cy="677932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甘肃">
              <a:extLst>
                <a:ext uri="{FF2B5EF4-FFF2-40B4-BE49-F238E27FC236}">
                  <a16:creationId xmlns="" xmlns:a16="http://schemas.microsoft.com/office/drawing/2014/main" id="{50F4E82B-0CC7-4F1B-8EF4-45BA4C300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6602" y="2245944"/>
              <a:ext cx="1980625" cy="1754647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四川">
              <a:extLst>
                <a:ext uri="{FF2B5EF4-FFF2-40B4-BE49-F238E27FC236}">
                  <a16:creationId xmlns="" xmlns:a16="http://schemas.microsoft.com/office/drawing/2014/main" id="{EC4D38A5-B10C-484F-A40A-F483F2827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5141" y="3641685"/>
              <a:ext cx="1475499" cy="1369155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贵州">
              <a:extLst>
                <a:ext uri="{FF2B5EF4-FFF2-40B4-BE49-F238E27FC236}">
                  <a16:creationId xmlns="" xmlns:a16="http://schemas.microsoft.com/office/drawing/2014/main" id="{7C5EF447-0998-4FEA-9F3E-6D6984717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830" y="4558886"/>
              <a:ext cx="837446" cy="717810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05">
              <a:extLst>
                <a:ext uri="{FF2B5EF4-FFF2-40B4-BE49-F238E27FC236}">
                  <a16:creationId xmlns="" xmlns:a16="http://schemas.microsoft.com/office/drawing/2014/main" id="{6C41468F-2856-4056-95C6-B1332D04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622" y="5635601"/>
              <a:ext cx="26585" cy="26586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台湾">
              <a:extLst>
                <a:ext uri="{FF2B5EF4-FFF2-40B4-BE49-F238E27FC236}">
                  <a16:creationId xmlns="" xmlns:a16="http://schemas.microsoft.com/office/drawing/2014/main" id="{C1E3E0A5-E1C4-4767-A400-3EEF7E4E8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31" y="5090598"/>
              <a:ext cx="239270" cy="545003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海南">
              <a:extLst>
                <a:ext uri="{FF2B5EF4-FFF2-40B4-BE49-F238E27FC236}">
                  <a16:creationId xmlns="" xmlns:a16="http://schemas.microsoft.com/office/drawing/2014/main" id="{09924F9B-AF72-4C99-AEC8-1C18AA15D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4054" y="6007798"/>
              <a:ext cx="372197" cy="305733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8">
              <a:extLst>
                <a:ext uri="{FF2B5EF4-FFF2-40B4-BE49-F238E27FC236}">
                  <a16:creationId xmlns="" xmlns:a16="http://schemas.microsoft.com/office/drawing/2014/main" id="{AE11681D-224D-4BCA-82F9-A09601D71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58" y="4040476"/>
              <a:ext cx="106342" cy="53171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09">
              <a:extLst>
                <a:ext uri="{FF2B5EF4-FFF2-40B4-BE49-F238E27FC236}">
                  <a16:creationId xmlns="" xmlns:a16="http://schemas.microsoft.com/office/drawing/2014/main" id="{0A1DA409-DEF5-4AB6-B6FD-AEC743755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113" y="4106758"/>
              <a:ext cx="26587" cy="13292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10">
              <a:extLst>
                <a:ext uri="{FF2B5EF4-FFF2-40B4-BE49-F238E27FC236}">
                  <a16:creationId xmlns="" xmlns:a16="http://schemas.microsoft.com/office/drawing/2014/main" id="{1F7D75EC-C6BE-4239-8DBA-A03E86A1D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461" y="4106600"/>
              <a:ext cx="13293" cy="13292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C47E028B-BB1F-4B69-96C0-B30703836823}"/>
              </a:ext>
            </a:extLst>
          </p:cNvPr>
          <p:cNvCxnSpPr/>
          <p:nvPr/>
        </p:nvCxnSpPr>
        <p:spPr>
          <a:xfrm>
            <a:off x="9379317" y="1484519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51BF1EC8-B1CD-4DA0-B4A8-A7ADB6F3C77C}"/>
              </a:ext>
            </a:extLst>
          </p:cNvPr>
          <p:cNvCxnSpPr/>
          <p:nvPr/>
        </p:nvCxnSpPr>
        <p:spPr>
          <a:xfrm>
            <a:off x="1504582" y="2352286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0BC6474D-2939-48E0-9B41-FBF55B8E2794}"/>
              </a:ext>
            </a:extLst>
          </p:cNvPr>
          <p:cNvGrpSpPr/>
          <p:nvPr/>
        </p:nvGrpSpPr>
        <p:grpSpPr>
          <a:xfrm>
            <a:off x="7781481" y="5409623"/>
            <a:ext cx="1160082" cy="398784"/>
            <a:chOff x="7781481" y="5409623"/>
            <a:chExt cx="1160082" cy="398784"/>
          </a:xfrm>
        </p:grpSpPr>
        <p:cxnSp>
          <p:nvCxnSpPr>
            <p:cNvPr id="46" name="直接连接符 45">
              <a:extLst>
                <a:ext uri="{FF2B5EF4-FFF2-40B4-BE49-F238E27FC236}">
                  <a16:creationId xmlns="" xmlns:a16="http://schemas.microsoft.com/office/drawing/2014/main" id="{38E7FDCB-7B15-48ED-9E33-FE15B1E8460A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09CBDDA9-D4EF-4D6F-A181-844B6562F2D8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2DBE298A-6F72-43CA-9F5E-408FABAFC1C7}"/>
              </a:ext>
            </a:extLst>
          </p:cNvPr>
          <p:cNvGrpSpPr/>
          <p:nvPr/>
        </p:nvGrpSpPr>
        <p:grpSpPr>
          <a:xfrm flipH="1">
            <a:off x="4288794" y="4306484"/>
            <a:ext cx="1510538" cy="707124"/>
            <a:chOff x="7781481" y="5409623"/>
            <a:chExt cx="1160082" cy="398784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8776F3F3-6647-4130-883F-49EFC5D37214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="" xmlns:a16="http://schemas.microsoft.com/office/drawing/2014/main" id="{89EF8281-203C-4355-AB37-362557F72313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248AC5C8-8B1A-4A45-AFC0-F89B3C05F0B7}"/>
              </a:ext>
            </a:extLst>
          </p:cNvPr>
          <p:cNvSpPr txBox="1"/>
          <p:nvPr/>
        </p:nvSpPr>
        <p:spPr>
          <a:xfrm>
            <a:off x="9599086" y="170965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88750534-DCDF-4249-92B1-2179CD63154C}"/>
              </a:ext>
            </a:extLst>
          </p:cNvPr>
          <p:cNvSpPr/>
          <p:nvPr/>
        </p:nvSpPr>
        <p:spPr>
          <a:xfrm>
            <a:off x="9599086" y="232110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="" xmlns:a16="http://schemas.microsoft.com/office/drawing/2014/main" id="{ACCEF4E6-1DA1-49F7-A330-F6D7734BE427}"/>
              </a:ext>
            </a:extLst>
          </p:cNvPr>
          <p:cNvCxnSpPr/>
          <p:nvPr/>
        </p:nvCxnSpPr>
        <p:spPr>
          <a:xfrm>
            <a:off x="9732581" y="220619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34EA88C8-DE84-41AD-9A1E-ACFB4F553BDC}"/>
              </a:ext>
            </a:extLst>
          </p:cNvPr>
          <p:cNvSpPr txBox="1"/>
          <p:nvPr/>
        </p:nvSpPr>
        <p:spPr>
          <a:xfrm>
            <a:off x="9599086" y="491929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47D13323-BC83-4AA5-9E73-DBC09CF9FD3F}"/>
              </a:ext>
            </a:extLst>
          </p:cNvPr>
          <p:cNvSpPr/>
          <p:nvPr/>
        </p:nvSpPr>
        <p:spPr>
          <a:xfrm>
            <a:off x="9599086" y="553074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4" name="直接连接符 63">
            <a:extLst>
              <a:ext uri="{FF2B5EF4-FFF2-40B4-BE49-F238E27FC236}">
                <a16:creationId xmlns="" xmlns:a16="http://schemas.microsoft.com/office/drawing/2014/main" id="{760E1A52-053C-4FAC-97B0-EF54521848A4}"/>
              </a:ext>
            </a:extLst>
          </p:cNvPr>
          <p:cNvCxnSpPr/>
          <p:nvPr/>
        </p:nvCxnSpPr>
        <p:spPr>
          <a:xfrm>
            <a:off x="9732581" y="541583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D2E08824-6ED0-45D8-8358-2BA3BB23562B}"/>
              </a:ext>
            </a:extLst>
          </p:cNvPr>
          <p:cNvSpPr txBox="1"/>
          <p:nvPr/>
        </p:nvSpPr>
        <p:spPr>
          <a:xfrm>
            <a:off x="2536855" y="486791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E13C3DF-8231-493F-8FFA-B6BC6D53F8C5}"/>
              </a:ext>
            </a:extLst>
          </p:cNvPr>
          <p:cNvSpPr/>
          <p:nvPr/>
        </p:nvSpPr>
        <p:spPr>
          <a:xfrm>
            <a:off x="1698933" y="5479367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7" name="直接连接符 66">
            <a:extLst>
              <a:ext uri="{FF2B5EF4-FFF2-40B4-BE49-F238E27FC236}">
                <a16:creationId xmlns="" xmlns:a16="http://schemas.microsoft.com/office/drawing/2014/main" id="{C4D033B0-1A23-4D23-8372-99230958EC9D}"/>
              </a:ext>
            </a:extLst>
          </p:cNvPr>
          <p:cNvCxnSpPr/>
          <p:nvPr/>
        </p:nvCxnSpPr>
        <p:spPr>
          <a:xfrm>
            <a:off x="3369128" y="538085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>
            <a:extLst>
              <a:ext uri="{FF2B5EF4-FFF2-40B4-BE49-F238E27FC236}">
                <a16:creationId xmlns="" xmlns:a16="http://schemas.microsoft.com/office/drawing/2014/main" id="{231D352E-E3D1-4A1B-99DE-CE8CF57BB2EB}"/>
              </a:ext>
            </a:extLst>
          </p:cNvPr>
          <p:cNvSpPr txBox="1"/>
          <p:nvPr/>
        </p:nvSpPr>
        <p:spPr>
          <a:xfrm>
            <a:off x="1101274" y="256975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A4499076-FC9E-49F5-B275-EDB8A7288C06}"/>
              </a:ext>
            </a:extLst>
          </p:cNvPr>
          <p:cNvSpPr/>
          <p:nvPr/>
        </p:nvSpPr>
        <p:spPr>
          <a:xfrm>
            <a:off x="263352" y="318120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0" name="直接连接符 69">
            <a:extLst>
              <a:ext uri="{FF2B5EF4-FFF2-40B4-BE49-F238E27FC236}">
                <a16:creationId xmlns="" xmlns:a16="http://schemas.microsoft.com/office/drawing/2014/main" id="{37EF4534-03B4-45A7-99A2-FBC6B53F1A2F}"/>
              </a:ext>
            </a:extLst>
          </p:cNvPr>
          <p:cNvCxnSpPr/>
          <p:nvPr/>
        </p:nvCxnSpPr>
        <p:spPr>
          <a:xfrm>
            <a:off x="1933547" y="3082697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椭圆 7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椭圆 7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87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55">
            <a:extLst>
              <a:ext uri="{FF2B5EF4-FFF2-40B4-BE49-F238E27FC236}">
                <a16:creationId xmlns="" xmlns:a16="http://schemas.microsoft.com/office/drawing/2014/main" id="{8F429171-25D6-45DA-929F-775E01C75967}"/>
              </a:ext>
            </a:extLst>
          </p:cNvPr>
          <p:cNvSpPr txBox="1"/>
          <p:nvPr/>
        </p:nvSpPr>
        <p:spPr bwMode="auto">
          <a:xfrm>
            <a:off x="6282786" y="1943928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TextBox 56">
            <a:extLst>
              <a:ext uri="{FF2B5EF4-FFF2-40B4-BE49-F238E27FC236}">
                <a16:creationId xmlns="" xmlns:a16="http://schemas.microsoft.com/office/drawing/2014/main" id="{87AF6201-7F30-42DE-9CA7-67FDE0CA654B}"/>
              </a:ext>
            </a:extLst>
          </p:cNvPr>
          <p:cNvSpPr txBox="1"/>
          <p:nvPr/>
        </p:nvSpPr>
        <p:spPr bwMode="auto">
          <a:xfrm>
            <a:off x="7229204" y="275394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TextBox 57">
            <a:extLst>
              <a:ext uri="{FF2B5EF4-FFF2-40B4-BE49-F238E27FC236}">
                <a16:creationId xmlns="" xmlns:a16="http://schemas.microsoft.com/office/drawing/2014/main" id="{5E253477-B56E-485A-8A6F-34578EB75C72}"/>
              </a:ext>
            </a:extLst>
          </p:cNvPr>
          <p:cNvSpPr txBox="1"/>
          <p:nvPr/>
        </p:nvSpPr>
        <p:spPr bwMode="auto">
          <a:xfrm>
            <a:off x="7229204" y="393216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TextBox 58">
            <a:extLst>
              <a:ext uri="{FF2B5EF4-FFF2-40B4-BE49-F238E27FC236}">
                <a16:creationId xmlns="" xmlns:a16="http://schemas.microsoft.com/office/drawing/2014/main" id="{75A081CD-C14B-4120-8241-264741B5FF2F}"/>
              </a:ext>
            </a:extLst>
          </p:cNvPr>
          <p:cNvSpPr txBox="1"/>
          <p:nvPr/>
        </p:nvSpPr>
        <p:spPr bwMode="auto">
          <a:xfrm>
            <a:off x="6282786" y="498193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64A7DE49-B27F-44DF-9D45-D6112DA30CDB}"/>
              </a:ext>
            </a:extLst>
          </p:cNvPr>
          <p:cNvGrpSpPr/>
          <p:nvPr/>
        </p:nvGrpSpPr>
        <p:grpSpPr>
          <a:xfrm>
            <a:off x="519214" y="1739666"/>
            <a:ext cx="6469024" cy="3683233"/>
            <a:chOff x="747814" y="1714266"/>
            <a:chExt cx="6469024" cy="3683233"/>
          </a:xfrm>
        </p:grpSpPr>
        <p:sp>
          <p:nvSpPr>
            <p:cNvPr id="3" name="Freeform 5">
              <a:extLst>
                <a:ext uri="{FF2B5EF4-FFF2-40B4-BE49-F238E27FC236}">
                  <a16:creationId xmlns="" xmlns:a16="http://schemas.microsoft.com/office/drawing/2014/main" id="{5C09651C-911F-4125-AE4F-67B0F3632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837282"/>
              <a:ext cx="5405623" cy="642874"/>
            </a:xfrm>
            <a:custGeom>
              <a:avLst/>
              <a:gdLst>
                <a:gd name="T0" fmla="*/ 0 w 1420"/>
                <a:gd name="T1" fmla="*/ 112 h 169"/>
                <a:gd name="T2" fmla="*/ 558 w 1420"/>
                <a:gd name="T3" fmla="*/ 112 h 169"/>
                <a:gd name="T4" fmla="*/ 802 w 1420"/>
                <a:gd name="T5" fmla="*/ 58 h 169"/>
                <a:gd name="T6" fmla="*/ 1062 w 1420"/>
                <a:gd name="T7" fmla="*/ 0 h 169"/>
                <a:gd name="T8" fmla="*/ 1420 w 1420"/>
                <a:gd name="T9" fmla="*/ 0 h 169"/>
                <a:gd name="T10" fmla="*/ 1420 w 1420"/>
                <a:gd name="T11" fmla="*/ 58 h 169"/>
                <a:gd name="T12" fmla="*/ 1062 w 1420"/>
                <a:gd name="T13" fmla="*/ 58 h 169"/>
                <a:gd name="T14" fmla="*/ 824 w 1420"/>
                <a:gd name="T15" fmla="*/ 110 h 169"/>
                <a:gd name="T16" fmla="*/ 558 w 1420"/>
                <a:gd name="T17" fmla="*/ 169 h 169"/>
                <a:gd name="T18" fmla="*/ 0 w 1420"/>
                <a:gd name="T19" fmla="*/ 169 h 169"/>
                <a:gd name="T20" fmla="*/ 0 w 1420"/>
                <a:gd name="T21" fmla="*/ 1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112"/>
                  </a:moveTo>
                  <a:cubicBezTo>
                    <a:pt x="558" y="112"/>
                    <a:pt x="558" y="112"/>
                    <a:pt x="558" y="112"/>
                  </a:cubicBezTo>
                  <a:cubicBezTo>
                    <a:pt x="676" y="112"/>
                    <a:pt x="739" y="85"/>
                    <a:pt x="802" y="58"/>
                  </a:cubicBezTo>
                  <a:cubicBezTo>
                    <a:pt x="869" y="29"/>
                    <a:pt x="936" y="0"/>
                    <a:pt x="1062" y="0"/>
                  </a:cubicBezTo>
                  <a:cubicBezTo>
                    <a:pt x="1420" y="0"/>
                    <a:pt x="1420" y="0"/>
                    <a:pt x="1420" y="0"/>
                  </a:cubicBezTo>
                  <a:cubicBezTo>
                    <a:pt x="1420" y="58"/>
                    <a:pt x="1420" y="58"/>
                    <a:pt x="1420" y="58"/>
                  </a:cubicBezTo>
                  <a:cubicBezTo>
                    <a:pt x="1062" y="58"/>
                    <a:pt x="1062" y="58"/>
                    <a:pt x="1062" y="58"/>
                  </a:cubicBezTo>
                  <a:cubicBezTo>
                    <a:pt x="947" y="58"/>
                    <a:pt x="886" y="84"/>
                    <a:pt x="824" y="110"/>
                  </a:cubicBezTo>
                  <a:cubicBezTo>
                    <a:pt x="756" y="140"/>
                    <a:pt x="688" y="169"/>
                    <a:pt x="558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12"/>
                    <a:pt x="0" y="112"/>
                    <a:pt x="0" y="112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4" name="Freeform 6">
              <a:extLst>
                <a:ext uri="{FF2B5EF4-FFF2-40B4-BE49-F238E27FC236}">
                  <a16:creationId xmlns="" xmlns:a16="http://schemas.microsoft.com/office/drawing/2014/main" id="{7E54B8FE-23C5-4EDB-8F72-CD6E507D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128348"/>
              <a:ext cx="4469508" cy="1005397"/>
            </a:xfrm>
            <a:custGeom>
              <a:avLst/>
              <a:gdLst>
                <a:gd name="T0" fmla="*/ 0 w 1174"/>
                <a:gd name="T1" fmla="*/ 207 h 264"/>
                <a:gd name="T2" fmla="*/ 427 w 1174"/>
                <a:gd name="T3" fmla="*/ 207 h 264"/>
                <a:gd name="T4" fmla="*/ 725 w 1174"/>
                <a:gd name="T5" fmla="*/ 113 h 264"/>
                <a:gd name="T6" fmla="*/ 1104 w 1174"/>
                <a:gd name="T7" fmla="*/ 0 h 264"/>
                <a:gd name="T8" fmla="*/ 1174 w 1174"/>
                <a:gd name="T9" fmla="*/ 0 h 264"/>
                <a:gd name="T10" fmla="*/ 1174 w 1174"/>
                <a:gd name="T11" fmla="*/ 58 h 264"/>
                <a:gd name="T12" fmla="*/ 1104 w 1174"/>
                <a:gd name="T13" fmla="*/ 58 h 264"/>
                <a:gd name="T14" fmla="*/ 754 w 1174"/>
                <a:gd name="T15" fmla="*/ 163 h 264"/>
                <a:gd name="T16" fmla="*/ 427 w 1174"/>
                <a:gd name="T17" fmla="*/ 264 h 264"/>
                <a:gd name="T18" fmla="*/ 0 w 1174"/>
                <a:gd name="T19" fmla="*/ 264 h 264"/>
                <a:gd name="T20" fmla="*/ 0 w 1174"/>
                <a:gd name="T21" fmla="*/ 20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207"/>
                  </a:moveTo>
                  <a:cubicBezTo>
                    <a:pt x="427" y="207"/>
                    <a:pt x="427" y="207"/>
                    <a:pt x="427" y="207"/>
                  </a:cubicBezTo>
                  <a:cubicBezTo>
                    <a:pt x="562" y="207"/>
                    <a:pt x="642" y="161"/>
                    <a:pt x="725" y="113"/>
                  </a:cubicBezTo>
                  <a:cubicBezTo>
                    <a:pt x="821" y="58"/>
                    <a:pt x="921" y="0"/>
                    <a:pt x="1104" y="0"/>
                  </a:cubicBezTo>
                  <a:cubicBezTo>
                    <a:pt x="1174" y="0"/>
                    <a:pt x="1174" y="0"/>
                    <a:pt x="1174" y="0"/>
                  </a:cubicBezTo>
                  <a:cubicBezTo>
                    <a:pt x="1174" y="58"/>
                    <a:pt x="1174" y="58"/>
                    <a:pt x="1174" y="58"/>
                  </a:cubicBezTo>
                  <a:cubicBezTo>
                    <a:pt x="1104" y="58"/>
                    <a:pt x="1104" y="58"/>
                    <a:pt x="1104" y="58"/>
                  </a:cubicBezTo>
                  <a:cubicBezTo>
                    <a:pt x="936" y="58"/>
                    <a:pt x="843" y="111"/>
                    <a:pt x="754" y="163"/>
                  </a:cubicBezTo>
                  <a:cubicBezTo>
                    <a:pt x="664" y="214"/>
                    <a:pt x="578" y="264"/>
                    <a:pt x="427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07"/>
                    <a:pt x="0" y="207"/>
                    <a:pt x="0" y="207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" name="Freeform 7">
              <a:extLst>
                <a:ext uri="{FF2B5EF4-FFF2-40B4-BE49-F238E27FC236}">
                  <a16:creationId xmlns="" xmlns:a16="http://schemas.microsoft.com/office/drawing/2014/main" id="{FA26A844-B8FF-47D7-8C32-5BE9A3288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631610"/>
              <a:ext cx="5405623" cy="644485"/>
            </a:xfrm>
            <a:custGeom>
              <a:avLst/>
              <a:gdLst>
                <a:gd name="T0" fmla="*/ 0 w 1420"/>
                <a:gd name="T1" fmla="*/ 0 h 169"/>
                <a:gd name="T2" fmla="*/ 558 w 1420"/>
                <a:gd name="T3" fmla="*/ 0 h 169"/>
                <a:gd name="T4" fmla="*/ 824 w 1420"/>
                <a:gd name="T5" fmla="*/ 59 h 169"/>
                <a:gd name="T6" fmla="*/ 1062 w 1420"/>
                <a:gd name="T7" fmla="*/ 111 h 169"/>
                <a:gd name="T8" fmla="*/ 1420 w 1420"/>
                <a:gd name="T9" fmla="*/ 111 h 169"/>
                <a:gd name="T10" fmla="*/ 1420 w 1420"/>
                <a:gd name="T11" fmla="*/ 169 h 169"/>
                <a:gd name="T12" fmla="*/ 1062 w 1420"/>
                <a:gd name="T13" fmla="*/ 169 h 169"/>
                <a:gd name="T14" fmla="*/ 802 w 1420"/>
                <a:gd name="T15" fmla="*/ 111 h 169"/>
                <a:gd name="T16" fmla="*/ 558 w 1420"/>
                <a:gd name="T17" fmla="*/ 57 h 169"/>
                <a:gd name="T18" fmla="*/ 0 w 1420"/>
                <a:gd name="T19" fmla="*/ 57 h 169"/>
                <a:gd name="T20" fmla="*/ 0 w 1420"/>
                <a:gd name="T2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688" y="0"/>
                    <a:pt x="756" y="29"/>
                    <a:pt x="824" y="59"/>
                  </a:cubicBezTo>
                  <a:cubicBezTo>
                    <a:pt x="886" y="85"/>
                    <a:pt x="947" y="111"/>
                    <a:pt x="1062" y="111"/>
                  </a:cubicBezTo>
                  <a:cubicBezTo>
                    <a:pt x="1420" y="111"/>
                    <a:pt x="1420" y="111"/>
                    <a:pt x="1420" y="111"/>
                  </a:cubicBezTo>
                  <a:cubicBezTo>
                    <a:pt x="1420" y="169"/>
                    <a:pt x="1420" y="169"/>
                    <a:pt x="1420" y="169"/>
                  </a:cubicBezTo>
                  <a:cubicBezTo>
                    <a:pt x="1062" y="169"/>
                    <a:pt x="1062" y="169"/>
                    <a:pt x="1062" y="169"/>
                  </a:cubicBezTo>
                  <a:cubicBezTo>
                    <a:pt x="936" y="169"/>
                    <a:pt x="869" y="140"/>
                    <a:pt x="802" y="111"/>
                  </a:cubicBezTo>
                  <a:cubicBezTo>
                    <a:pt x="739" y="84"/>
                    <a:pt x="676" y="57"/>
                    <a:pt x="558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8A8F46B1-A232-4CC3-B019-8C3BB29AF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978020"/>
              <a:ext cx="4469508" cy="1005397"/>
            </a:xfrm>
            <a:custGeom>
              <a:avLst/>
              <a:gdLst>
                <a:gd name="T0" fmla="*/ 0 w 1174"/>
                <a:gd name="T1" fmla="*/ 0 h 264"/>
                <a:gd name="T2" fmla="*/ 427 w 1174"/>
                <a:gd name="T3" fmla="*/ 0 h 264"/>
                <a:gd name="T4" fmla="*/ 754 w 1174"/>
                <a:gd name="T5" fmla="*/ 102 h 264"/>
                <a:gd name="T6" fmla="*/ 1104 w 1174"/>
                <a:gd name="T7" fmla="*/ 206 h 264"/>
                <a:gd name="T8" fmla="*/ 1174 w 1174"/>
                <a:gd name="T9" fmla="*/ 206 h 264"/>
                <a:gd name="T10" fmla="*/ 1174 w 1174"/>
                <a:gd name="T11" fmla="*/ 264 h 264"/>
                <a:gd name="T12" fmla="*/ 1104 w 1174"/>
                <a:gd name="T13" fmla="*/ 264 h 264"/>
                <a:gd name="T14" fmla="*/ 725 w 1174"/>
                <a:gd name="T15" fmla="*/ 151 h 264"/>
                <a:gd name="T16" fmla="*/ 427 w 1174"/>
                <a:gd name="T17" fmla="*/ 57 h 264"/>
                <a:gd name="T18" fmla="*/ 0 w 1174"/>
                <a:gd name="T19" fmla="*/ 57 h 264"/>
                <a:gd name="T20" fmla="*/ 0 w 1174"/>
                <a:gd name="T2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0"/>
                  </a:moveTo>
                  <a:cubicBezTo>
                    <a:pt x="427" y="0"/>
                    <a:pt x="427" y="0"/>
                    <a:pt x="427" y="0"/>
                  </a:cubicBezTo>
                  <a:cubicBezTo>
                    <a:pt x="578" y="0"/>
                    <a:pt x="664" y="50"/>
                    <a:pt x="754" y="102"/>
                  </a:cubicBezTo>
                  <a:cubicBezTo>
                    <a:pt x="843" y="153"/>
                    <a:pt x="936" y="206"/>
                    <a:pt x="1104" y="206"/>
                  </a:cubicBezTo>
                  <a:cubicBezTo>
                    <a:pt x="1174" y="206"/>
                    <a:pt x="1174" y="206"/>
                    <a:pt x="1174" y="206"/>
                  </a:cubicBezTo>
                  <a:cubicBezTo>
                    <a:pt x="1174" y="264"/>
                    <a:pt x="1174" y="264"/>
                    <a:pt x="1174" y="264"/>
                  </a:cubicBezTo>
                  <a:cubicBezTo>
                    <a:pt x="1104" y="264"/>
                    <a:pt x="1104" y="264"/>
                    <a:pt x="1104" y="264"/>
                  </a:cubicBezTo>
                  <a:cubicBezTo>
                    <a:pt x="921" y="264"/>
                    <a:pt x="821" y="206"/>
                    <a:pt x="725" y="151"/>
                  </a:cubicBezTo>
                  <a:cubicBezTo>
                    <a:pt x="642" y="103"/>
                    <a:pt x="562" y="57"/>
                    <a:pt x="427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7" name="Oval 9">
              <a:extLst>
                <a:ext uri="{FF2B5EF4-FFF2-40B4-BE49-F238E27FC236}">
                  <a16:creationId xmlns="" xmlns:a16="http://schemas.microsoft.com/office/drawing/2014/main" id="{B6BAB283-D3DF-455F-B3D9-4BCA599BE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814" y="2463480"/>
              <a:ext cx="2183195" cy="218480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="" xmlns:a16="http://schemas.microsoft.com/office/drawing/2014/main" id="{527D8EFC-43E4-4FFB-9C61-EDF169403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9321" y="2569820"/>
              <a:ext cx="1975348" cy="19721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Oval 11">
              <a:extLst>
                <a:ext uri="{FF2B5EF4-FFF2-40B4-BE49-F238E27FC236}">
                  <a16:creationId xmlns="" xmlns:a16="http://schemas.microsoft.com/office/drawing/2014/main" id="{454205ED-3BD3-4132-AF2D-DEF09FC8D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35" y="2782500"/>
              <a:ext cx="1541932" cy="1546765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="" xmlns:a16="http://schemas.microsoft.com/office/drawing/2014/main" id="{88EFE39B-5C90-48D5-8CAF-7A81570B9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1714266"/>
              <a:ext cx="1031177" cy="102634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Oval 13">
              <a:extLst>
                <a:ext uri="{FF2B5EF4-FFF2-40B4-BE49-F238E27FC236}">
                  <a16:creationId xmlns="" xmlns:a16="http://schemas.microsoft.com/office/drawing/2014/main" id="{B4C07470-1EA9-4D22-8FCA-0ED500BB5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1862497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Oval 14">
              <a:extLst>
                <a:ext uri="{FF2B5EF4-FFF2-40B4-BE49-F238E27FC236}">
                  <a16:creationId xmlns="" xmlns:a16="http://schemas.microsoft.com/office/drawing/2014/main" id="{33213A4F-3B90-4E3B-BDCB-BB1AEE89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4366323"/>
              <a:ext cx="1031177" cy="1031176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3" name="Oval 15">
              <a:extLst>
                <a:ext uri="{FF2B5EF4-FFF2-40B4-BE49-F238E27FC236}">
                  <a16:creationId xmlns="" xmlns:a16="http://schemas.microsoft.com/office/drawing/2014/main" id="{83D726D3-CA4B-4C7C-A808-BE23FCD09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4519388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16">
              <a:extLst>
                <a:ext uri="{FF2B5EF4-FFF2-40B4-BE49-F238E27FC236}">
                  <a16:creationId xmlns="" xmlns:a16="http://schemas.microsoft.com/office/drawing/2014/main" id="{03419307-93E3-4D4A-97F5-775C66E78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2436089"/>
              <a:ext cx="1031177" cy="102795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5" name="Oval 17">
              <a:extLst>
                <a:ext uri="{FF2B5EF4-FFF2-40B4-BE49-F238E27FC236}">
                  <a16:creationId xmlns="" xmlns:a16="http://schemas.microsoft.com/office/drawing/2014/main" id="{509EBEC7-4B79-4995-AE77-78AC5B6FF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2589155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Oval 18">
              <a:extLst>
                <a:ext uri="{FF2B5EF4-FFF2-40B4-BE49-F238E27FC236}">
                  <a16:creationId xmlns="" xmlns:a16="http://schemas.microsoft.com/office/drawing/2014/main" id="{73C0646C-EACD-4855-9B2E-9E1E13F72C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3642888"/>
              <a:ext cx="1031177" cy="102795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7" name="Oval 19">
              <a:extLst>
                <a:ext uri="{FF2B5EF4-FFF2-40B4-BE49-F238E27FC236}">
                  <a16:creationId xmlns="" xmlns:a16="http://schemas.microsoft.com/office/drawing/2014/main" id="{619B22B8-B785-4F78-A798-86A6644A83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3795954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TextBox 682">
              <a:extLst>
                <a:ext uri="{FF2B5EF4-FFF2-40B4-BE49-F238E27FC236}">
                  <a16:creationId xmlns="" xmlns:a16="http://schemas.microsoft.com/office/drawing/2014/main" id="{A5736C11-0F6C-4C25-8B09-B5842C8CC97E}"/>
                </a:ext>
              </a:extLst>
            </p:cNvPr>
            <p:cNvSpPr txBox="1"/>
            <p:nvPr/>
          </p:nvSpPr>
          <p:spPr>
            <a:xfrm>
              <a:off x="5417612" y="1897988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682">
              <a:extLst>
                <a:ext uri="{FF2B5EF4-FFF2-40B4-BE49-F238E27FC236}">
                  <a16:creationId xmlns="" xmlns:a16="http://schemas.microsoft.com/office/drawing/2014/main" id="{27AB9FAE-D648-429A-8E22-F11760DE1C77}"/>
                </a:ext>
              </a:extLst>
            </p:cNvPr>
            <p:cNvSpPr txBox="1"/>
            <p:nvPr/>
          </p:nvSpPr>
          <p:spPr>
            <a:xfrm>
              <a:off x="6426304" y="2618030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48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5" name="TextBox 682">
              <a:extLst>
                <a:ext uri="{FF2B5EF4-FFF2-40B4-BE49-F238E27FC236}">
                  <a16:creationId xmlns="" xmlns:a16="http://schemas.microsoft.com/office/drawing/2014/main" id="{03BF24DC-0FA2-49EE-B82C-103B77384304}"/>
                </a:ext>
              </a:extLst>
            </p:cNvPr>
            <p:cNvSpPr txBox="1"/>
            <p:nvPr/>
          </p:nvSpPr>
          <p:spPr>
            <a:xfrm>
              <a:off x="6415158" y="383303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TextBox 682">
              <a:extLst>
                <a:ext uri="{FF2B5EF4-FFF2-40B4-BE49-F238E27FC236}">
                  <a16:creationId xmlns="" xmlns:a16="http://schemas.microsoft.com/office/drawing/2014/main" id="{24A64BB8-DD0F-4E55-9938-D6C23E6B7EAB}"/>
                </a:ext>
              </a:extLst>
            </p:cNvPr>
            <p:cNvSpPr txBox="1"/>
            <p:nvPr/>
          </p:nvSpPr>
          <p:spPr>
            <a:xfrm>
              <a:off x="5417817" y="453725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29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7" name="TextBox 682">
              <a:extLst>
                <a:ext uri="{FF2B5EF4-FFF2-40B4-BE49-F238E27FC236}">
                  <a16:creationId xmlns="" xmlns:a16="http://schemas.microsoft.com/office/drawing/2014/main" id="{DE59647B-3E05-4314-985C-C61F52173FF2}"/>
                </a:ext>
              </a:extLst>
            </p:cNvPr>
            <p:cNvSpPr txBox="1"/>
            <p:nvPr/>
          </p:nvSpPr>
          <p:spPr>
            <a:xfrm>
              <a:off x="1317467" y="3102390"/>
              <a:ext cx="1040670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400" dirty="0">
                  <a:solidFill>
                    <a:schemeClr val="bg1"/>
                  </a:solidFill>
                </a:rPr>
                <a:t>169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CFA458CF-A2D2-4F55-AAF4-3982B495081F}"/>
              </a:ext>
            </a:extLst>
          </p:cNvPr>
          <p:cNvSpPr/>
          <p:nvPr/>
        </p:nvSpPr>
        <p:spPr>
          <a:xfrm>
            <a:off x="7666645" y="1826278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1C8D2C09-9806-4A6E-81EB-52EF781FDC32}"/>
              </a:ext>
            </a:extLst>
          </p:cNvPr>
          <p:cNvCxnSpPr>
            <a:cxnSpLocks/>
          </p:cNvCxnSpPr>
          <p:nvPr/>
        </p:nvCxnSpPr>
        <p:spPr>
          <a:xfrm flipV="1">
            <a:off x="7547945" y="1912448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BE5E9E0B-55C5-4CA0-9318-54DC79AF8393}"/>
              </a:ext>
            </a:extLst>
          </p:cNvPr>
          <p:cNvSpPr/>
          <p:nvPr/>
        </p:nvSpPr>
        <p:spPr>
          <a:xfrm>
            <a:off x="8578166" y="2656045"/>
            <a:ext cx="33344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E2634653-774C-4A35-BE4E-AAF3D58F9565}"/>
              </a:ext>
            </a:extLst>
          </p:cNvPr>
          <p:cNvCxnSpPr>
            <a:cxnSpLocks/>
          </p:cNvCxnSpPr>
          <p:nvPr/>
        </p:nvCxnSpPr>
        <p:spPr>
          <a:xfrm flipV="1">
            <a:off x="8459466" y="2742215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1E312F23-B4AA-4759-9198-1FA19D847AAA}"/>
              </a:ext>
            </a:extLst>
          </p:cNvPr>
          <p:cNvSpPr/>
          <p:nvPr/>
        </p:nvSpPr>
        <p:spPr>
          <a:xfrm>
            <a:off x="8578166" y="3868503"/>
            <a:ext cx="33344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3BB7CE66-7EEB-483D-BD8B-EE2154CABD47}"/>
              </a:ext>
            </a:extLst>
          </p:cNvPr>
          <p:cNvCxnSpPr>
            <a:cxnSpLocks/>
          </p:cNvCxnSpPr>
          <p:nvPr/>
        </p:nvCxnSpPr>
        <p:spPr>
          <a:xfrm flipV="1">
            <a:off x="8459466" y="3954673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7162EF99-F26F-482C-9852-1DE194A883CC}"/>
              </a:ext>
            </a:extLst>
          </p:cNvPr>
          <p:cNvSpPr/>
          <p:nvPr/>
        </p:nvSpPr>
        <p:spPr>
          <a:xfrm>
            <a:off x="7625724" y="4889584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570818B9-8905-4F04-BDE7-2410705A10FF}"/>
              </a:ext>
            </a:extLst>
          </p:cNvPr>
          <p:cNvCxnSpPr>
            <a:cxnSpLocks/>
          </p:cNvCxnSpPr>
          <p:nvPr/>
        </p:nvCxnSpPr>
        <p:spPr>
          <a:xfrm flipV="1">
            <a:off x="7507024" y="4975754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5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281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91187AE-0A47-489B-80C4-1FC6F931B5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38300"/>
            <a:ext cx="12192000" cy="2667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7A4DF0C-06CC-4681-94BF-C562D0889A06}"/>
              </a:ext>
            </a:extLst>
          </p:cNvPr>
          <p:cNvSpPr/>
          <p:nvPr/>
        </p:nvSpPr>
        <p:spPr>
          <a:xfrm>
            <a:off x="952500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3C3D4F5-1B2E-428B-8BE5-F8FB9F20C9DB}"/>
              </a:ext>
            </a:extLst>
          </p:cNvPr>
          <p:cNvSpPr/>
          <p:nvPr/>
        </p:nvSpPr>
        <p:spPr>
          <a:xfrm>
            <a:off x="3867151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7CF2CF5-64BE-415E-B7A2-4BF95E7C08B7}"/>
              </a:ext>
            </a:extLst>
          </p:cNvPr>
          <p:cNvSpPr/>
          <p:nvPr/>
        </p:nvSpPr>
        <p:spPr>
          <a:xfrm>
            <a:off x="6781802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00F91133-EE36-4245-882C-16E0756186AA}"/>
              </a:ext>
            </a:extLst>
          </p:cNvPr>
          <p:cNvSpPr/>
          <p:nvPr/>
        </p:nvSpPr>
        <p:spPr>
          <a:xfrm>
            <a:off x="9696453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47">
            <a:extLst>
              <a:ext uri="{FF2B5EF4-FFF2-40B4-BE49-F238E27FC236}">
                <a16:creationId xmlns="" xmlns:a16="http://schemas.microsoft.com/office/drawing/2014/main" id="{2FCDE3A6-2812-472A-8D9F-9C6B328525B1}"/>
              </a:ext>
            </a:extLst>
          </p:cNvPr>
          <p:cNvSpPr>
            <a:spLocks noEditPoints="1"/>
          </p:cNvSpPr>
          <p:nvPr/>
        </p:nvSpPr>
        <p:spPr bwMode="auto">
          <a:xfrm>
            <a:off x="10238443" y="3480167"/>
            <a:ext cx="503520" cy="265962"/>
          </a:xfrm>
          <a:custGeom>
            <a:avLst/>
            <a:gdLst>
              <a:gd name="T0" fmla="*/ 115 w 148"/>
              <a:gd name="T1" fmla="*/ 70 h 78"/>
              <a:gd name="T2" fmla="*/ 123 w 148"/>
              <a:gd name="T3" fmla="*/ 78 h 78"/>
              <a:gd name="T4" fmla="*/ 131 w 148"/>
              <a:gd name="T5" fmla="*/ 70 h 78"/>
              <a:gd name="T6" fmla="*/ 131 w 148"/>
              <a:gd name="T7" fmla="*/ 66 h 78"/>
              <a:gd name="T8" fmla="*/ 115 w 148"/>
              <a:gd name="T9" fmla="*/ 66 h 78"/>
              <a:gd name="T10" fmla="*/ 115 w 148"/>
              <a:gd name="T11" fmla="*/ 70 h 78"/>
              <a:gd name="T12" fmla="*/ 16 w 148"/>
              <a:gd name="T13" fmla="*/ 70 h 78"/>
              <a:gd name="T14" fmla="*/ 24 w 148"/>
              <a:gd name="T15" fmla="*/ 78 h 78"/>
              <a:gd name="T16" fmla="*/ 33 w 148"/>
              <a:gd name="T17" fmla="*/ 70 h 78"/>
              <a:gd name="T18" fmla="*/ 33 w 148"/>
              <a:gd name="T19" fmla="*/ 66 h 78"/>
              <a:gd name="T20" fmla="*/ 16 w 148"/>
              <a:gd name="T21" fmla="*/ 66 h 78"/>
              <a:gd name="T22" fmla="*/ 16 w 148"/>
              <a:gd name="T23" fmla="*/ 70 h 78"/>
              <a:gd name="T24" fmla="*/ 115 w 148"/>
              <a:gd name="T25" fmla="*/ 16 h 78"/>
              <a:gd name="T26" fmla="*/ 103 w 148"/>
              <a:gd name="T27" fmla="*/ 29 h 78"/>
              <a:gd name="T28" fmla="*/ 115 w 148"/>
              <a:gd name="T29" fmla="*/ 41 h 78"/>
              <a:gd name="T30" fmla="*/ 127 w 148"/>
              <a:gd name="T31" fmla="*/ 29 h 78"/>
              <a:gd name="T32" fmla="*/ 115 w 148"/>
              <a:gd name="T33" fmla="*/ 16 h 78"/>
              <a:gd name="T34" fmla="*/ 136 w 148"/>
              <a:gd name="T35" fmla="*/ 0 h 78"/>
              <a:gd name="T36" fmla="*/ 12 w 148"/>
              <a:gd name="T37" fmla="*/ 0 h 78"/>
              <a:gd name="T38" fmla="*/ 0 w 148"/>
              <a:gd name="T39" fmla="*/ 12 h 78"/>
              <a:gd name="T40" fmla="*/ 0 w 148"/>
              <a:gd name="T41" fmla="*/ 45 h 78"/>
              <a:gd name="T42" fmla="*/ 12 w 148"/>
              <a:gd name="T43" fmla="*/ 57 h 78"/>
              <a:gd name="T44" fmla="*/ 136 w 148"/>
              <a:gd name="T45" fmla="*/ 57 h 78"/>
              <a:gd name="T46" fmla="*/ 148 w 148"/>
              <a:gd name="T47" fmla="*/ 45 h 78"/>
              <a:gd name="T48" fmla="*/ 148 w 148"/>
              <a:gd name="T49" fmla="*/ 12 h 78"/>
              <a:gd name="T50" fmla="*/ 136 w 148"/>
              <a:gd name="T51" fmla="*/ 0 h 78"/>
              <a:gd name="T52" fmla="*/ 57 w 148"/>
              <a:gd name="T53" fmla="*/ 49 h 78"/>
              <a:gd name="T54" fmla="*/ 16 w 148"/>
              <a:gd name="T55" fmla="*/ 49 h 78"/>
              <a:gd name="T56" fmla="*/ 12 w 148"/>
              <a:gd name="T57" fmla="*/ 45 h 78"/>
              <a:gd name="T58" fmla="*/ 16 w 148"/>
              <a:gd name="T59" fmla="*/ 41 h 78"/>
              <a:gd name="T60" fmla="*/ 57 w 148"/>
              <a:gd name="T61" fmla="*/ 41 h 78"/>
              <a:gd name="T62" fmla="*/ 61 w 148"/>
              <a:gd name="T63" fmla="*/ 45 h 78"/>
              <a:gd name="T64" fmla="*/ 57 w 148"/>
              <a:gd name="T65" fmla="*/ 49 h 78"/>
              <a:gd name="T66" fmla="*/ 57 w 148"/>
              <a:gd name="T67" fmla="*/ 33 h 78"/>
              <a:gd name="T68" fmla="*/ 16 w 148"/>
              <a:gd name="T69" fmla="*/ 33 h 78"/>
              <a:gd name="T70" fmla="*/ 12 w 148"/>
              <a:gd name="T71" fmla="*/ 29 h 78"/>
              <a:gd name="T72" fmla="*/ 16 w 148"/>
              <a:gd name="T73" fmla="*/ 24 h 78"/>
              <a:gd name="T74" fmla="*/ 57 w 148"/>
              <a:gd name="T75" fmla="*/ 24 h 78"/>
              <a:gd name="T76" fmla="*/ 61 w 148"/>
              <a:gd name="T77" fmla="*/ 29 h 78"/>
              <a:gd name="T78" fmla="*/ 57 w 148"/>
              <a:gd name="T79" fmla="*/ 33 h 78"/>
              <a:gd name="T80" fmla="*/ 57 w 148"/>
              <a:gd name="T81" fmla="*/ 16 h 78"/>
              <a:gd name="T82" fmla="*/ 16 w 148"/>
              <a:gd name="T83" fmla="*/ 16 h 78"/>
              <a:gd name="T84" fmla="*/ 12 w 148"/>
              <a:gd name="T85" fmla="*/ 12 h 78"/>
              <a:gd name="T86" fmla="*/ 16 w 148"/>
              <a:gd name="T87" fmla="*/ 8 h 78"/>
              <a:gd name="T88" fmla="*/ 57 w 148"/>
              <a:gd name="T89" fmla="*/ 8 h 78"/>
              <a:gd name="T90" fmla="*/ 61 w 148"/>
              <a:gd name="T91" fmla="*/ 12 h 78"/>
              <a:gd name="T92" fmla="*/ 57 w 148"/>
              <a:gd name="T93" fmla="*/ 16 h 78"/>
              <a:gd name="T94" fmla="*/ 115 w 148"/>
              <a:gd name="T95" fmla="*/ 49 h 78"/>
              <a:gd name="T96" fmla="*/ 94 w 148"/>
              <a:gd name="T97" fmla="*/ 29 h 78"/>
              <a:gd name="T98" fmla="*/ 115 w 148"/>
              <a:gd name="T99" fmla="*/ 8 h 78"/>
              <a:gd name="T100" fmla="*/ 136 w 148"/>
              <a:gd name="T101" fmla="*/ 29 h 78"/>
              <a:gd name="T102" fmla="*/ 115 w 148"/>
              <a:gd name="T103" fmla="*/ 4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8" h="78">
                <a:moveTo>
                  <a:pt x="115" y="70"/>
                </a:moveTo>
                <a:cubicBezTo>
                  <a:pt x="115" y="74"/>
                  <a:pt x="119" y="78"/>
                  <a:pt x="123" y="78"/>
                </a:cubicBezTo>
                <a:cubicBezTo>
                  <a:pt x="128" y="78"/>
                  <a:pt x="131" y="74"/>
                  <a:pt x="131" y="70"/>
                </a:cubicBezTo>
                <a:cubicBezTo>
                  <a:pt x="131" y="66"/>
                  <a:pt x="131" y="66"/>
                  <a:pt x="131" y="66"/>
                </a:cubicBezTo>
                <a:cubicBezTo>
                  <a:pt x="115" y="66"/>
                  <a:pt x="115" y="66"/>
                  <a:pt x="115" y="66"/>
                </a:cubicBezTo>
                <a:lnTo>
                  <a:pt x="115" y="70"/>
                </a:lnTo>
                <a:close/>
                <a:moveTo>
                  <a:pt x="16" y="70"/>
                </a:moveTo>
                <a:cubicBezTo>
                  <a:pt x="16" y="74"/>
                  <a:pt x="20" y="78"/>
                  <a:pt x="24" y="78"/>
                </a:cubicBezTo>
                <a:cubicBezTo>
                  <a:pt x="29" y="78"/>
                  <a:pt x="33" y="74"/>
                  <a:pt x="33" y="70"/>
                </a:cubicBezTo>
                <a:cubicBezTo>
                  <a:pt x="33" y="66"/>
                  <a:pt x="33" y="66"/>
                  <a:pt x="33" y="66"/>
                </a:cubicBezTo>
                <a:cubicBezTo>
                  <a:pt x="16" y="66"/>
                  <a:pt x="16" y="66"/>
                  <a:pt x="16" y="66"/>
                </a:cubicBezTo>
                <a:lnTo>
                  <a:pt x="16" y="70"/>
                </a:lnTo>
                <a:close/>
                <a:moveTo>
                  <a:pt x="115" y="16"/>
                </a:moveTo>
                <a:cubicBezTo>
                  <a:pt x="108" y="16"/>
                  <a:pt x="103" y="22"/>
                  <a:pt x="103" y="29"/>
                </a:cubicBezTo>
                <a:cubicBezTo>
                  <a:pt x="103" y="35"/>
                  <a:pt x="108" y="41"/>
                  <a:pt x="115" y="41"/>
                </a:cubicBezTo>
                <a:cubicBezTo>
                  <a:pt x="122" y="41"/>
                  <a:pt x="127" y="35"/>
                  <a:pt x="127" y="29"/>
                </a:cubicBezTo>
                <a:cubicBezTo>
                  <a:pt x="127" y="22"/>
                  <a:pt x="122" y="16"/>
                  <a:pt x="115" y="16"/>
                </a:cubicBezTo>
                <a:close/>
                <a:moveTo>
                  <a:pt x="13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52"/>
                  <a:pt x="5" y="57"/>
                  <a:pt x="12" y="57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42" y="57"/>
                  <a:pt x="148" y="52"/>
                  <a:pt x="148" y="45"/>
                </a:cubicBezTo>
                <a:cubicBezTo>
                  <a:pt x="148" y="12"/>
                  <a:pt x="148" y="12"/>
                  <a:pt x="148" y="12"/>
                </a:cubicBezTo>
                <a:cubicBezTo>
                  <a:pt x="148" y="5"/>
                  <a:pt x="142" y="0"/>
                  <a:pt x="136" y="0"/>
                </a:cubicBezTo>
                <a:close/>
                <a:moveTo>
                  <a:pt x="57" y="49"/>
                </a:moveTo>
                <a:cubicBezTo>
                  <a:pt x="16" y="49"/>
                  <a:pt x="16" y="49"/>
                  <a:pt x="16" y="49"/>
                </a:cubicBezTo>
                <a:cubicBezTo>
                  <a:pt x="14" y="49"/>
                  <a:pt x="12" y="47"/>
                  <a:pt x="12" y="45"/>
                </a:cubicBezTo>
                <a:cubicBezTo>
                  <a:pt x="12" y="43"/>
                  <a:pt x="14" y="41"/>
                  <a:pt x="16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60" y="41"/>
                  <a:pt x="61" y="43"/>
                  <a:pt x="61" y="45"/>
                </a:cubicBezTo>
                <a:cubicBezTo>
                  <a:pt x="61" y="47"/>
                  <a:pt x="60" y="49"/>
                  <a:pt x="57" y="49"/>
                </a:cubicBezTo>
                <a:close/>
                <a:moveTo>
                  <a:pt x="57" y="33"/>
                </a:moveTo>
                <a:cubicBezTo>
                  <a:pt x="16" y="33"/>
                  <a:pt x="16" y="33"/>
                  <a:pt x="16" y="33"/>
                </a:cubicBezTo>
                <a:cubicBezTo>
                  <a:pt x="14" y="33"/>
                  <a:pt x="12" y="31"/>
                  <a:pt x="12" y="29"/>
                </a:cubicBezTo>
                <a:cubicBezTo>
                  <a:pt x="12" y="26"/>
                  <a:pt x="14" y="24"/>
                  <a:pt x="16" y="24"/>
                </a:cubicBezTo>
                <a:cubicBezTo>
                  <a:pt x="57" y="24"/>
                  <a:pt x="57" y="24"/>
                  <a:pt x="57" y="24"/>
                </a:cubicBezTo>
                <a:cubicBezTo>
                  <a:pt x="60" y="24"/>
                  <a:pt x="61" y="26"/>
                  <a:pt x="61" y="29"/>
                </a:cubicBezTo>
                <a:cubicBezTo>
                  <a:pt x="61" y="31"/>
                  <a:pt x="60" y="33"/>
                  <a:pt x="57" y="33"/>
                </a:cubicBezTo>
                <a:close/>
                <a:moveTo>
                  <a:pt x="57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4" y="16"/>
                  <a:pt x="12" y="14"/>
                  <a:pt x="12" y="12"/>
                </a:cubicBezTo>
                <a:cubicBezTo>
                  <a:pt x="12" y="10"/>
                  <a:pt x="14" y="8"/>
                  <a:pt x="16" y="8"/>
                </a:cubicBezTo>
                <a:cubicBezTo>
                  <a:pt x="57" y="8"/>
                  <a:pt x="57" y="8"/>
                  <a:pt x="57" y="8"/>
                </a:cubicBezTo>
                <a:cubicBezTo>
                  <a:pt x="60" y="8"/>
                  <a:pt x="61" y="10"/>
                  <a:pt x="61" y="12"/>
                </a:cubicBezTo>
                <a:cubicBezTo>
                  <a:pt x="61" y="14"/>
                  <a:pt x="60" y="16"/>
                  <a:pt x="57" y="16"/>
                </a:cubicBezTo>
                <a:close/>
                <a:moveTo>
                  <a:pt x="115" y="49"/>
                </a:moveTo>
                <a:cubicBezTo>
                  <a:pt x="104" y="49"/>
                  <a:pt x="94" y="40"/>
                  <a:pt x="94" y="29"/>
                </a:cubicBezTo>
                <a:cubicBezTo>
                  <a:pt x="94" y="17"/>
                  <a:pt x="104" y="8"/>
                  <a:pt x="115" y="8"/>
                </a:cubicBezTo>
                <a:cubicBezTo>
                  <a:pt x="126" y="8"/>
                  <a:pt x="136" y="17"/>
                  <a:pt x="136" y="29"/>
                </a:cubicBezTo>
                <a:cubicBezTo>
                  <a:pt x="136" y="40"/>
                  <a:pt x="126" y="49"/>
                  <a:pt x="115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="" xmlns:a16="http://schemas.microsoft.com/office/drawing/2014/main" id="{B8963A6F-3B37-4103-85B8-47B864E15055}"/>
              </a:ext>
            </a:extLst>
          </p:cNvPr>
          <p:cNvSpPr>
            <a:spLocks noEditPoints="1"/>
          </p:cNvSpPr>
          <p:nvPr/>
        </p:nvSpPr>
        <p:spPr bwMode="auto">
          <a:xfrm>
            <a:off x="7310881" y="3365262"/>
            <a:ext cx="529342" cy="449294"/>
          </a:xfrm>
          <a:custGeom>
            <a:avLst/>
            <a:gdLst>
              <a:gd name="T0" fmla="*/ 116 w 155"/>
              <a:gd name="T1" fmla="*/ 12 h 131"/>
              <a:gd name="T2" fmla="*/ 116 w 155"/>
              <a:gd name="T3" fmla="*/ 101 h 131"/>
              <a:gd name="T4" fmla="*/ 155 w 155"/>
              <a:gd name="T5" fmla="*/ 34 h 131"/>
              <a:gd name="T6" fmla="*/ 116 w 155"/>
              <a:gd name="T7" fmla="*/ 12 h 131"/>
              <a:gd name="T8" fmla="*/ 9 w 155"/>
              <a:gd name="T9" fmla="*/ 8 h 131"/>
              <a:gd name="T10" fmla="*/ 0 w 155"/>
              <a:gd name="T11" fmla="*/ 8 h 131"/>
              <a:gd name="T12" fmla="*/ 0 w 155"/>
              <a:gd name="T13" fmla="*/ 16 h 131"/>
              <a:gd name="T14" fmla="*/ 17 w 155"/>
              <a:gd name="T15" fmla="*/ 16 h 131"/>
              <a:gd name="T16" fmla="*/ 17 w 155"/>
              <a:gd name="T17" fmla="*/ 8 h 131"/>
              <a:gd name="T18" fmla="*/ 23 w 155"/>
              <a:gd name="T19" fmla="*/ 14 h 131"/>
              <a:gd name="T20" fmla="*/ 17 w 155"/>
              <a:gd name="T21" fmla="*/ 20 h 131"/>
              <a:gd name="T22" fmla="*/ 9 w 155"/>
              <a:gd name="T23" fmla="*/ 20 h 131"/>
              <a:gd name="T24" fmla="*/ 9 w 155"/>
              <a:gd name="T25" fmla="*/ 28 h 131"/>
              <a:gd name="T26" fmla="*/ 0 w 155"/>
              <a:gd name="T27" fmla="*/ 28 h 131"/>
              <a:gd name="T28" fmla="*/ 0 w 155"/>
              <a:gd name="T29" fmla="*/ 37 h 131"/>
              <a:gd name="T30" fmla="*/ 17 w 155"/>
              <a:gd name="T31" fmla="*/ 37 h 131"/>
              <a:gd name="T32" fmla="*/ 17 w 155"/>
              <a:gd name="T33" fmla="*/ 28 h 131"/>
              <a:gd name="T34" fmla="*/ 23 w 155"/>
              <a:gd name="T35" fmla="*/ 35 h 131"/>
              <a:gd name="T36" fmla="*/ 17 w 155"/>
              <a:gd name="T37" fmla="*/ 41 h 131"/>
              <a:gd name="T38" fmla="*/ 9 w 155"/>
              <a:gd name="T39" fmla="*/ 41 h 131"/>
              <a:gd name="T40" fmla="*/ 9 w 155"/>
              <a:gd name="T41" fmla="*/ 49 h 131"/>
              <a:gd name="T42" fmla="*/ 0 w 155"/>
              <a:gd name="T43" fmla="*/ 49 h 131"/>
              <a:gd name="T44" fmla="*/ 0 w 155"/>
              <a:gd name="T45" fmla="*/ 57 h 131"/>
              <a:gd name="T46" fmla="*/ 17 w 155"/>
              <a:gd name="T47" fmla="*/ 57 h 131"/>
              <a:gd name="T48" fmla="*/ 17 w 155"/>
              <a:gd name="T49" fmla="*/ 49 h 131"/>
              <a:gd name="T50" fmla="*/ 23 w 155"/>
              <a:gd name="T51" fmla="*/ 55 h 131"/>
              <a:gd name="T52" fmla="*/ 17 w 155"/>
              <a:gd name="T53" fmla="*/ 61 h 131"/>
              <a:gd name="T54" fmla="*/ 9 w 155"/>
              <a:gd name="T55" fmla="*/ 61 h 131"/>
              <a:gd name="T56" fmla="*/ 9 w 155"/>
              <a:gd name="T57" fmla="*/ 70 h 131"/>
              <a:gd name="T58" fmla="*/ 0 w 155"/>
              <a:gd name="T59" fmla="*/ 70 h 131"/>
              <a:gd name="T60" fmla="*/ 0 w 155"/>
              <a:gd name="T61" fmla="*/ 78 h 131"/>
              <a:gd name="T62" fmla="*/ 17 w 155"/>
              <a:gd name="T63" fmla="*/ 78 h 131"/>
              <a:gd name="T64" fmla="*/ 17 w 155"/>
              <a:gd name="T65" fmla="*/ 70 h 131"/>
              <a:gd name="T66" fmla="*/ 23 w 155"/>
              <a:gd name="T67" fmla="*/ 76 h 131"/>
              <a:gd name="T68" fmla="*/ 17 w 155"/>
              <a:gd name="T69" fmla="*/ 82 h 131"/>
              <a:gd name="T70" fmla="*/ 9 w 155"/>
              <a:gd name="T71" fmla="*/ 82 h 131"/>
              <a:gd name="T72" fmla="*/ 9 w 155"/>
              <a:gd name="T73" fmla="*/ 90 h 131"/>
              <a:gd name="T74" fmla="*/ 0 w 155"/>
              <a:gd name="T75" fmla="*/ 90 h 131"/>
              <a:gd name="T76" fmla="*/ 0 w 155"/>
              <a:gd name="T77" fmla="*/ 98 h 131"/>
              <a:gd name="T78" fmla="*/ 17 w 155"/>
              <a:gd name="T79" fmla="*/ 98 h 131"/>
              <a:gd name="T80" fmla="*/ 17 w 155"/>
              <a:gd name="T81" fmla="*/ 90 h 131"/>
              <a:gd name="T82" fmla="*/ 23 w 155"/>
              <a:gd name="T83" fmla="*/ 96 h 131"/>
              <a:gd name="T84" fmla="*/ 17 w 155"/>
              <a:gd name="T85" fmla="*/ 102 h 131"/>
              <a:gd name="T86" fmla="*/ 9 w 155"/>
              <a:gd name="T87" fmla="*/ 102 h 131"/>
              <a:gd name="T88" fmla="*/ 9 w 155"/>
              <a:gd name="T89" fmla="*/ 111 h 131"/>
              <a:gd name="T90" fmla="*/ 0 w 155"/>
              <a:gd name="T91" fmla="*/ 111 h 131"/>
              <a:gd name="T92" fmla="*/ 0 w 155"/>
              <a:gd name="T93" fmla="*/ 119 h 131"/>
              <a:gd name="T94" fmla="*/ 17 w 155"/>
              <a:gd name="T95" fmla="*/ 119 h 131"/>
              <a:gd name="T96" fmla="*/ 17 w 155"/>
              <a:gd name="T97" fmla="*/ 111 h 131"/>
              <a:gd name="T98" fmla="*/ 23 w 155"/>
              <a:gd name="T99" fmla="*/ 117 h 131"/>
              <a:gd name="T100" fmla="*/ 17 w 155"/>
              <a:gd name="T101" fmla="*/ 123 h 131"/>
              <a:gd name="T102" fmla="*/ 9 w 155"/>
              <a:gd name="T103" fmla="*/ 123 h 131"/>
              <a:gd name="T104" fmla="*/ 9 w 155"/>
              <a:gd name="T105" fmla="*/ 131 h 131"/>
              <a:gd name="T106" fmla="*/ 107 w 155"/>
              <a:gd name="T107" fmla="*/ 131 h 131"/>
              <a:gd name="T108" fmla="*/ 107 w 155"/>
              <a:gd name="T109" fmla="*/ 0 h 131"/>
              <a:gd name="T110" fmla="*/ 9 w 155"/>
              <a:gd name="T111" fmla="*/ 0 h 131"/>
              <a:gd name="T112" fmla="*/ 9 w 155"/>
              <a:gd name="T113" fmla="*/ 8 h 131"/>
              <a:gd name="T114" fmla="*/ 33 w 155"/>
              <a:gd name="T115" fmla="*/ 20 h 131"/>
              <a:gd name="T116" fmla="*/ 83 w 155"/>
              <a:gd name="T117" fmla="*/ 20 h 131"/>
              <a:gd name="T118" fmla="*/ 83 w 155"/>
              <a:gd name="T119" fmla="*/ 45 h 131"/>
              <a:gd name="T120" fmla="*/ 33 w 155"/>
              <a:gd name="T121" fmla="*/ 45 h 131"/>
              <a:gd name="T122" fmla="*/ 33 w 155"/>
              <a:gd name="T123" fmla="*/ 2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5" h="131">
                <a:moveTo>
                  <a:pt x="116" y="12"/>
                </a:moveTo>
                <a:cubicBezTo>
                  <a:pt x="116" y="101"/>
                  <a:pt x="116" y="101"/>
                  <a:pt x="116" y="101"/>
                </a:cubicBezTo>
                <a:cubicBezTo>
                  <a:pt x="155" y="34"/>
                  <a:pt x="155" y="34"/>
                  <a:pt x="155" y="34"/>
                </a:cubicBezTo>
                <a:lnTo>
                  <a:pt x="116" y="12"/>
                </a:lnTo>
                <a:close/>
                <a:moveTo>
                  <a:pt x="9" y="8"/>
                </a:move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8"/>
                  <a:pt x="17" y="8"/>
                  <a:pt x="17" y="8"/>
                </a:cubicBezTo>
                <a:cubicBezTo>
                  <a:pt x="20" y="8"/>
                  <a:pt x="23" y="11"/>
                  <a:pt x="23" y="14"/>
                </a:cubicBezTo>
                <a:cubicBezTo>
                  <a:pt x="23" y="17"/>
                  <a:pt x="20" y="20"/>
                  <a:pt x="17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7"/>
                  <a:pt x="0" y="37"/>
                  <a:pt x="0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28"/>
                  <a:pt x="17" y="28"/>
                  <a:pt x="17" y="28"/>
                </a:cubicBezTo>
                <a:cubicBezTo>
                  <a:pt x="20" y="28"/>
                  <a:pt x="23" y="31"/>
                  <a:pt x="23" y="35"/>
                </a:cubicBezTo>
                <a:cubicBezTo>
                  <a:pt x="23" y="38"/>
                  <a:pt x="20" y="41"/>
                  <a:pt x="17" y="41"/>
                </a:cubicBezTo>
                <a:cubicBezTo>
                  <a:pt x="9" y="41"/>
                  <a:pt x="9" y="41"/>
                  <a:pt x="9" y="41"/>
                </a:cubicBezTo>
                <a:cubicBezTo>
                  <a:pt x="9" y="49"/>
                  <a:pt x="9" y="49"/>
                  <a:pt x="9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7"/>
                  <a:pt x="0" y="57"/>
                  <a:pt x="0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49"/>
                  <a:pt x="17" y="49"/>
                  <a:pt x="17" y="49"/>
                </a:cubicBezTo>
                <a:cubicBezTo>
                  <a:pt x="20" y="49"/>
                  <a:pt x="23" y="52"/>
                  <a:pt x="23" y="55"/>
                </a:cubicBezTo>
                <a:cubicBezTo>
                  <a:pt x="23" y="59"/>
                  <a:pt x="20" y="61"/>
                  <a:pt x="17" y="61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70"/>
                  <a:pt x="9" y="70"/>
                  <a:pt x="9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8"/>
                  <a:pt x="0" y="78"/>
                  <a:pt x="0" y="78"/>
                </a:cubicBezTo>
                <a:cubicBezTo>
                  <a:pt x="17" y="78"/>
                  <a:pt x="17" y="78"/>
                  <a:pt x="17" y="78"/>
                </a:cubicBezTo>
                <a:cubicBezTo>
                  <a:pt x="17" y="70"/>
                  <a:pt x="17" y="70"/>
                  <a:pt x="17" y="70"/>
                </a:cubicBezTo>
                <a:cubicBezTo>
                  <a:pt x="20" y="70"/>
                  <a:pt x="23" y="72"/>
                  <a:pt x="23" y="76"/>
                </a:cubicBezTo>
                <a:cubicBezTo>
                  <a:pt x="23" y="79"/>
                  <a:pt x="20" y="82"/>
                  <a:pt x="17" y="82"/>
                </a:cubicBezTo>
                <a:cubicBezTo>
                  <a:pt x="9" y="82"/>
                  <a:pt x="9" y="82"/>
                  <a:pt x="9" y="82"/>
                </a:cubicBezTo>
                <a:cubicBezTo>
                  <a:pt x="9" y="90"/>
                  <a:pt x="9" y="90"/>
                  <a:pt x="9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90"/>
                  <a:pt x="17" y="90"/>
                  <a:pt x="17" y="90"/>
                </a:cubicBezTo>
                <a:cubicBezTo>
                  <a:pt x="20" y="90"/>
                  <a:pt x="23" y="93"/>
                  <a:pt x="23" y="96"/>
                </a:cubicBezTo>
                <a:cubicBezTo>
                  <a:pt x="23" y="100"/>
                  <a:pt x="20" y="102"/>
                  <a:pt x="17" y="102"/>
                </a:cubicBezTo>
                <a:cubicBezTo>
                  <a:pt x="9" y="102"/>
                  <a:pt x="9" y="102"/>
                  <a:pt x="9" y="102"/>
                </a:cubicBezTo>
                <a:cubicBezTo>
                  <a:pt x="9" y="111"/>
                  <a:pt x="9" y="111"/>
                  <a:pt x="9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9"/>
                  <a:pt x="0" y="119"/>
                  <a:pt x="0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20" y="111"/>
                  <a:pt x="23" y="113"/>
                  <a:pt x="23" y="117"/>
                </a:cubicBezTo>
                <a:cubicBezTo>
                  <a:pt x="23" y="120"/>
                  <a:pt x="20" y="123"/>
                  <a:pt x="17" y="123"/>
                </a:cubicBezTo>
                <a:cubicBezTo>
                  <a:pt x="9" y="123"/>
                  <a:pt x="9" y="123"/>
                  <a:pt x="9" y="123"/>
                </a:cubicBezTo>
                <a:cubicBezTo>
                  <a:pt x="9" y="131"/>
                  <a:pt x="9" y="131"/>
                  <a:pt x="9" y="131"/>
                </a:cubicBezTo>
                <a:cubicBezTo>
                  <a:pt x="107" y="131"/>
                  <a:pt x="107" y="131"/>
                  <a:pt x="107" y="131"/>
                </a:cubicBezTo>
                <a:cubicBezTo>
                  <a:pt x="107" y="0"/>
                  <a:pt x="107" y="0"/>
                  <a:pt x="107" y="0"/>
                </a:cubicBezTo>
                <a:cubicBezTo>
                  <a:pt x="9" y="0"/>
                  <a:pt x="9" y="0"/>
                  <a:pt x="9" y="0"/>
                </a:cubicBezTo>
                <a:lnTo>
                  <a:pt x="9" y="8"/>
                </a:lnTo>
                <a:close/>
                <a:moveTo>
                  <a:pt x="33" y="20"/>
                </a:moveTo>
                <a:cubicBezTo>
                  <a:pt x="83" y="20"/>
                  <a:pt x="83" y="20"/>
                  <a:pt x="83" y="20"/>
                </a:cubicBezTo>
                <a:cubicBezTo>
                  <a:pt x="83" y="45"/>
                  <a:pt x="83" y="45"/>
                  <a:pt x="83" y="45"/>
                </a:cubicBezTo>
                <a:cubicBezTo>
                  <a:pt x="33" y="45"/>
                  <a:pt x="33" y="45"/>
                  <a:pt x="33" y="45"/>
                </a:cubicBezTo>
                <a:lnTo>
                  <a:pt x="33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21">
            <a:extLst>
              <a:ext uri="{FF2B5EF4-FFF2-40B4-BE49-F238E27FC236}">
                <a16:creationId xmlns="" xmlns:a16="http://schemas.microsoft.com/office/drawing/2014/main" id="{4CF7181C-0DEA-4BC7-9647-11E2CA90488A}"/>
              </a:ext>
            </a:extLst>
          </p:cNvPr>
          <p:cNvSpPr>
            <a:spLocks noEditPoints="1"/>
          </p:cNvSpPr>
          <p:nvPr/>
        </p:nvSpPr>
        <p:spPr bwMode="auto">
          <a:xfrm>
            <a:off x="4437544" y="3365262"/>
            <a:ext cx="446713" cy="495773"/>
          </a:xfrm>
          <a:custGeom>
            <a:avLst/>
            <a:gdLst>
              <a:gd name="T0" fmla="*/ 107 w 131"/>
              <a:gd name="T1" fmla="*/ 106 h 145"/>
              <a:gd name="T2" fmla="*/ 107 w 131"/>
              <a:gd name="T3" fmla="*/ 116 h 145"/>
              <a:gd name="T4" fmla="*/ 98 w 131"/>
              <a:gd name="T5" fmla="*/ 124 h 145"/>
              <a:gd name="T6" fmla="*/ 94 w 131"/>
              <a:gd name="T7" fmla="*/ 124 h 145"/>
              <a:gd name="T8" fmla="*/ 86 w 131"/>
              <a:gd name="T9" fmla="*/ 116 h 145"/>
              <a:gd name="T10" fmla="*/ 86 w 131"/>
              <a:gd name="T11" fmla="*/ 114 h 145"/>
              <a:gd name="T12" fmla="*/ 45 w 131"/>
              <a:gd name="T13" fmla="*/ 113 h 145"/>
              <a:gd name="T14" fmla="*/ 45 w 131"/>
              <a:gd name="T15" fmla="*/ 116 h 145"/>
              <a:gd name="T16" fmla="*/ 37 w 131"/>
              <a:gd name="T17" fmla="*/ 124 h 145"/>
              <a:gd name="T18" fmla="*/ 33 w 131"/>
              <a:gd name="T19" fmla="*/ 124 h 145"/>
              <a:gd name="T20" fmla="*/ 24 w 131"/>
              <a:gd name="T21" fmla="*/ 116 h 145"/>
              <a:gd name="T22" fmla="*/ 24 w 131"/>
              <a:gd name="T23" fmla="*/ 106 h 145"/>
              <a:gd name="T24" fmla="*/ 10 w 131"/>
              <a:gd name="T25" fmla="*/ 98 h 145"/>
              <a:gd name="T26" fmla="*/ 4 w 131"/>
              <a:gd name="T27" fmla="*/ 90 h 145"/>
              <a:gd name="T28" fmla="*/ 4 w 131"/>
              <a:gd name="T29" fmla="*/ 132 h 145"/>
              <a:gd name="T30" fmla="*/ 16 w 131"/>
              <a:gd name="T31" fmla="*/ 145 h 145"/>
              <a:gd name="T32" fmla="*/ 115 w 131"/>
              <a:gd name="T33" fmla="*/ 145 h 145"/>
              <a:gd name="T34" fmla="*/ 127 w 131"/>
              <a:gd name="T35" fmla="*/ 132 h 145"/>
              <a:gd name="T36" fmla="*/ 127 w 131"/>
              <a:gd name="T37" fmla="*/ 90 h 145"/>
              <a:gd name="T38" fmla="*/ 120 w 131"/>
              <a:gd name="T39" fmla="*/ 98 h 145"/>
              <a:gd name="T40" fmla="*/ 107 w 131"/>
              <a:gd name="T41" fmla="*/ 106 h 145"/>
              <a:gd name="T42" fmla="*/ 37 w 131"/>
              <a:gd name="T43" fmla="*/ 116 h 145"/>
              <a:gd name="T44" fmla="*/ 41 w 131"/>
              <a:gd name="T45" fmla="*/ 112 h 145"/>
              <a:gd name="T46" fmla="*/ 41 w 131"/>
              <a:gd name="T47" fmla="*/ 104 h 145"/>
              <a:gd name="T48" fmla="*/ 37 w 131"/>
              <a:gd name="T49" fmla="*/ 99 h 145"/>
              <a:gd name="T50" fmla="*/ 33 w 131"/>
              <a:gd name="T51" fmla="*/ 99 h 145"/>
              <a:gd name="T52" fmla="*/ 28 w 131"/>
              <a:gd name="T53" fmla="*/ 104 h 145"/>
              <a:gd name="T54" fmla="*/ 28 w 131"/>
              <a:gd name="T55" fmla="*/ 112 h 145"/>
              <a:gd name="T56" fmla="*/ 33 w 131"/>
              <a:gd name="T57" fmla="*/ 116 h 145"/>
              <a:gd name="T58" fmla="*/ 37 w 131"/>
              <a:gd name="T59" fmla="*/ 116 h 145"/>
              <a:gd name="T60" fmla="*/ 98 w 131"/>
              <a:gd name="T61" fmla="*/ 116 h 145"/>
              <a:gd name="T62" fmla="*/ 102 w 131"/>
              <a:gd name="T63" fmla="*/ 112 h 145"/>
              <a:gd name="T64" fmla="*/ 102 w 131"/>
              <a:gd name="T65" fmla="*/ 104 h 145"/>
              <a:gd name="T66" fmla="*/ 98 w 131"/>
              <a:gd name="T67" fmla="*/ 99 h 145"/>
              <a:gd name="T68" fmla="*/ 94 w 131"/>
              <a:gd name="T69" fmla="*/ 99 h 145"/>
              <a:gd name="T70" fmla="*/ 90 w 131"/>
              <a:gd name="T71" fmla="*/ 104 h 145"/>
              <a:gd name="T72" fmla="*/ 90 w 131"/>
              <a:gd name="T73" fmla="*/ 112 h 145"/>
              <a:gd name="T74" fmla="*/ 94 w 131"/>
              <a:gd name="T75" fmla="*/ 116 h 145"/>
              <a:gd name="T76" fmla="*/ 98 w 131"/>
              <a:gd name="T77" fmla="*/ 116 h 145"/>
              <a:gd name="T78" fmla="*/ 119 w 131"/>
              <a:gd name="T79" fmla="*/ 38 h 145"/>
              <a:gd name="T80" fmla="*/ 98 w 131"/>
              <a:gd name="T81" fmla="*/ 38 h 145"/>
              <a:gd name="T82" fmla="*/ 33 w 131"/>
              <a:gd name="T83" fmla="*/ 38 h 145"/>
              <a:gd name="T84" fmla="*/ 12 w 131"/>
              <a:gd name="T85" fmla="*/ 38 h 145"/>
              <a:gd name="T86" fmla="*/ 0 w 131"/>
              <a:gd name="T87" fmla="*/ 50 h 145"/>
              <a:gd name="T88" fmla="*/ 0 w 131"/>
              <a:gd name="T89" fmla="*/ 69 h 145"/>
              <a:gd name="T90" fmla="*/ 10 w 131"/>
              <a:gd name="T91" fmla="*/ 90 h 145"/>
              <a:gd name="T92" fmla="*/ 26 w 131"/>
              <a:gd name="T93" fmla="*/ 99 h 145"/>
              <a:gd name="T94" fmla="*/ 33 w 131"/>
              <a:gd name="T95" fmla="*/ 95 h 145"/>
              <a:gd name="T96" fmla="*/ 37 w 131"/>
              <a:gd name="T97" fmla="*/ 95 h 145"/>
              <a:gd name="T98" fmla="*/ 45 w 131"/>
              <a:gd name="T99" fmla="*/ 104 h 145"/>
              <a:gd name="T100" fmla="*/ 45 w 131"/>
              <a:gd name="T101" fmla="*/ 106 h 145"/>
              <a:gd name="T102" fmla="*/ 86 w 131"/>
              <a:gd name="T103" fmla="*/ 106 h 145"/>
              <a:gd name="T104" fmla="*/ 86 w 131"/>
              <a:gd name="T105" fmla="*/ 104 h 145"/>
              <a:gd name="T106" fmla="*/ 94 w 131"/>
              <a:gd name="T107" fmla="*/ 95 h 145"/>
              <a:gd name="T108" fmla="*/ 98 w 131"/>
              <a:gd name="T109" fmla="*/ 95 h 145"/>
              <a:gd name="T110" fmla="*/ 105 w 131"/>
              <a:gd name="T111" fmla="*/ 99 h 145"/>
              <a:gd name="T112" fmla="*/ 120 w 131"/>
              <a:gd name="T113" fmla="*/ 90 h 145"/>
              <a:gd name="T114" fmla="*/ 131 w 131"/>
              <a:gd name="T115" fmla="*/ 69 h 145"/>
              <a:gd name="T116" fmla="*/ 131 w 131"/>
              <a:gd name="T117" fmla="*/ 50 h 145"/>
              <a:gd name="T118" fmla="*/ 119 w 131"/>
              <a:gd name="T119" fmla="*/ 38 h 145"/>
              <a:gd name="T120" fmla="*/ 46 w 131"/>
              <a:gd name="T121" fmla="*/ 38 h 145"/>
              <a:gd name="T122" fmla="*/ 85 w 131"/>
              <a:gd name="T123" fmla="*/ 38 h 145"/>
              <a:gd name="T124" fmla="*/ 46 w 131"/>
              <a:gd name="T125" fmla="*/ 38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1" h="145">
                <a:moveTo>
                  <a:pt x="107" y="106"/>
                </a:moveTo>
                <a:cubicBezTo>
                  <a:pt x="107" y="116"/>
                  <a:pt x="107" y="116"/>
                  <a:pt x="107" y="116"/>
                </a:cubicBezTo>
                <a:cubicBezTo>
                  <a:pt x="107" y="120"/>
                  <a:pt x="103" y="124"/>
                  <a:pt x="98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0" y="124"/>
                  <a:pt x="86" y="120"/>
                  <a:pt x="86" y="116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72" y="117"/>
                  <a:pt x="58" y="116"/>
                  <a:pt x="45" y="113"/>
                </a:cubicBezTo>
                <a:cubicBezTo>
                  <a:pt x="45" y="116"/>
                  <a:pt x="45" y="116"/>
                  <a:pt x="45" y="116"/>
                </a:cubicBezTo>
                <a:cubicBezTo>
                  <a:pt x="45" y="120"/>
                  <a:pt x="41" y="124"/>
                  <a:pt x="37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28" y="124"/>
                  <a:pt x="24" y="120"/>
                  <a:pt x="24" y="11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20" y="104"/>
                  <a:pt x="15" y="101"/>
                  <a:pt x="10" y="98"/>
                </a:cubicBezTo>
                <a:cubicBezTo>
                  <a:pt x="8" y="96"/>
                  <a:pt x="6" y="93"/>
                  <a:pt x="4" y="90"/>
                </a:cubicBezTo>
                <a:cubicBezTo>
                  <a:pt x="4" y="132"/>
                  <a:pt x="4" y="132"/>
                  <a:pt x="4" y="132"/>
                </a:cubicBezTo>
                <a:cubicBezTo>
                  <a:pt x="4" y="139"/>
                  <a:pt x="9" y="145"/>
                  <a:pt x="16" y="145"/>
                </a:cubicBezTo>
                <a:cubicBezTo>
                  <a:pt x="115" y="145"/>
                  <a:pt x="115" y="145"/>
                  <a:pt x="115" y="145"/>
                </a:cubicBezTo>
                <a:cubicBezTo>
                  <a:pt x="122" y="145"/>
                  <a:pt x="127" y="139"/>
                  <a:pt x="127" y="132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25" y="93"/>
                  <a:pt x="123" y="96"/>
                  <a:pt x="120" y="98"/>
                </a:cubicBezTo>
                <a:cubicBezTo>
                  <a:pt x="116" y="101"/>
                  <a:pt x="111" y="104"/>
                  <a:pt x="107" y="106"/>
                </a:cubicBezTo>
                <a:close/>
                <a:moveTo>
                  <a:pt x="37" y="116"/>
                </a:moveTo>
                <a:cubicBezTo>
                  <a:pt x="39" y="116"/>
                  <a:pt x="41" y="114"/>
                  <a:pt x="41" y="112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1"/>
                  <a:pt x="39" y="99"/>
                  <a:pt x="37" y="99"/>
                </a:cubicBezTo>
                <a:cubicBezTo>
                  <a:pt x="33" y="99"/>
                  <a:pt x="33" y="99"/>
                  <a:pt x="33" y="99"/>
                </a:cubicBezTo>
                <a:cubicBezTo>
                  <a:pt x="30" y="99"/>
                  <a:pt x="28" y="101"/>
                  <a:pt x="28" y="104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4"/>
                  <a:pt x="30" y="116"/>
                  <a:pt x="33" y="116"/>
                </a:cubicBezTo>
                <a:lnTo>
                  <a:pt x="37" y="116"/>
                </a:lnTo>
                <a:close/>
                <a:moveTo>
                  <a:pt x="98" y="116"/>
                </a:moveTo>
                <a:cubicBezTo>
                  <a:pt x="101" y="116"/>
                  <a:pt x="102" y="114"/>
                  <a:pt x="102" y="112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1"/>
                  <a:pt x="101" y="99"/>
                  <a:pt x="98" y="99"/>
                </a:cubicBezTo>
                <a:cubicBezTo>
                  <a:pt x="94" y="99"/>
                  <a:pt x="94" y="99"/>
                  <a:pt x="94" y="99"/>
                </a:cubicBezTo>
                <a:cubicBezTo>
                  <a:pt x="92" y="99"/>
                  <a:pt x="90" y="101"/>
                  <a:pt x="90" y="104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14"/>
                  <a:pt x="92" y="116"/>
                  <a:pt x="94" y="116"/>
                </a:cubicBezTo>
                <a:lnTo>
                  <a:pt x="98" y="116"/>
                </a:lnTo>
                <a:close/>
                <a:moveTo>
                  <a:pt x="119" y="38"/>
                </a:moveTo>
                <a:cubicBezTo>
                  <a:pt x="98" y="38"/>
                  <a:pt x="98" y="38"/>
                  <a:pt x="98" y="38"/>
                </a:cubicBezTo>
                <a:cubicBezTo>
                  <a:pt x="94" y="0"/>
                  <a:pt x="37" y="0"/>
                  <a:pt x="33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5" y="38"/>
                  <a:pt x="0" y="43"/>
                  <a:pt x="0" y="50"/>
                </a:cubicBezTo>
                <a:cubicBezTo>
                  <a:pt x="0" y="62"/>
                  <a:pt x="0" y="56"/>
                  <a:pt x="0" y="69"/>
                </a:cubicBezTo>
                <a:cubicBezTo>
                  <a:pt x="0" y="75"/>
                  <a:pt x="4" y="85"/>
                  <a:pt x="10" y="90"/>
                </a:cubicBezTo>
                <a:cubicBezTo>
                  <a:pt x="15" y="94"/>
                  <a:pt x="20" y="97"/>
                  <a:pt x="26" y="99"/>
                </a:cubicBezTo>
                <a:cubicBezTo>
                  <a:pt x="27" y="97"/>
                  <a:pt x="30" y="95"/>
                  <a:pt x="33" y="95"/>
                </a:cubicBezTo>
                <a:cubicBezTo>
                  <a:pt x="37" y="95"/>
                  <a:pt x="37" y="95"/>
                  <a:pt x="37" y="95"/>
                </a:cubicBezTo>
                <a:cubicBezTo>
                  <a:pt x="41" y="95"/>
                  <a:pt x="45" y="99"/>
                  <a:pt x="45" y="104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58" y="109"/>
                  <a:pt x="72" y="109"/>
                  <a:pt x="86" y="106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99"/>
                  <a:pt x="90" y="95"/>
                  <a:pt x="94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101" y="95"/>
                  <a:pt x="104" y="97"/>
                  <a:pt x="105" y="99"/>
                </a:cubicBezTo>
                <a:cubicBezTo>
                  <a:pt x="110" y="97"/>
                  <a:pt x="116" y="94"/>
                  <a:pt x="120" y="90"/>
                </a:cubicBezTo>
                <a:cubicBezTo>
                  <a:pt x="127" y="85"/>
                  <a:pt x="131" y="75"/>
                  <a:pt x="131" y="69"/>
                </a:cubicBezTo>
                <a:cubicBezTo>
                  <a:pt x="131" y="56"/>
                  <a:pt x="131" y="62"/>
                  <a:pt x="131" y="50"/>
                </a:cubicBezTo>
                <a:cubicBezTo>
                  <a:pt x="131" y="43"/>
                  <a:pt x="126" y="38"/>
                  <a:pt x="119" y="38"/>
                </a:cubicBezTo>
                <a:close/>
                <a:moveTo>
                  <a:pt x="46" y="38"/>
                </a:moveTo>
                <a:cubicBezTo>
                  <a:pt x="50" y="16"/>
                  <a:pt x="81" y="16"/>
                  <a:pt x="85" y="38"/>
                </a:cubicBezTo>
                <a:lnTo>
                  <a:pt x="46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="" xmlns:a16="http://schemas.microsoft.com/office/drawing/2014/main" id="{ADEBB203-4FE5-485C-80EC-613E77F0847B}"/>
              </a:ext>
            </a:extLst>
          </p:cNvPr>
          <p:cNvSpPr>
            <a:spLocks/>
          </p:cNvSpPr>
          <p:nvPr/>
        </p:nvSpPr>
        <p:spPr bwMode="auto">
          <a:xfrm>
            <a:off x="1494490" y="3393667"/>
            <a:ext cx="503520" cy="438965"/>
          </a:xfrm>
          <a:custGeom>
            <a:avLst/>
            <a:gdLst>
              <a:gd name="T0" fmla="*/ 64 w 148"/>
              <a:gd name="T1" fmla="*/ 121 h 128"/>
              <a:gd name="T2" fmla="*/ 64 w 148"/>
              <a:gd name="T3" fmla="*/ 123 h 128"/>
              <a:gd name="T4" fmla="*/ 74 w 148"/>
              <a:gd name="T5" fmla="*/ 128 h 128"/>
              <a:gd name="T6" fmla="*/ 83 w 148"/>
              <a:gd name="T7" fmla="*/ 123 h 128"/>
              <a:gd name="T8" fmla="*/ 83 w 148"/>
              <a:gd name="T9" fmla="*/ 121 h 128"/>
              <a:gd name="T10" fmla="*/ 93 w 148"/>
              <a:gd name="T11" fmla="*/ 118 h 128"/>
              <a:gd name="T12" fmla="*/ 148 w 148"/>
              <a:gd name="T13" fmla="*/ 123 h 128"/>
              <a:gd name="T14" fmla="*/ 148 w 148"/>
              <a:gd name="T15" fmla="*/ 24 h 128"/>
              <a:gd name="T16" fmla="*/ 139 w 148"/>
              <a:gd name="T17" fmla="*/ 23 h 128"/>
              <a:gd name="T18" fmla="*/ 139 w 148"/>
              <a:gd name="T19" fmla="*/ 109 h 128"/>
              <a:gd name="T20" fmla="*/ 94 w 148"/>
              <a:gd name="T21" fmla="*/ 104 h 128"/>
              <a:gd name="T22" fmla="*/ 77 w 148"/>
              <a:gd name="T23" fmla="*/ 119 h 128"/>
              <a:gd name="T24" fmla="*/ 75 w 148"/>
              <a:gd name="T25" fmla="*/ 118 h 128"/>
              <a:gd name="T26" fmla="*/ 89 w 148"/>
              <a:gd name="T27" fmla="*/ 99 h 128"/>
              <a:gd name="T28" fmla="*/ 131 w 148"/>
              <a:gd name="T29" fmla="*/ 96 h 128"/>
              <a:gd name="T30" fmla="*/ 131 w 148"/>
              <a:gd name="T31" fmla="*/ 0 h 128"/>
              <a:gd name="T32" fmla="*/ 111 w 148"/>
              <a:gd name="T33" fmla="*/ 5 h 128"/>
              <a:gd name="T34" fmla="*/ 111 w 148"/>
              <a:gd name="T35" fmla="*/ 76 h 128"/>
              <a:gd name="T36" fmla="*/ 100 w 148"/>
              <a:gd name="T37" fmla="*/ 70 h 128"/>
              <a:gd name="T38" fmla="*/ 90 w 148"/>
              <a:gd name="T39" fmla="*/ 83 h 128"/>
              <a:gd name="T40" fmla="*/ 90 w 148"/>
              <a:gd name="T41" fmla="*/ 11 h 128"/>
              <a:gd name="T42" fmla="*/ 90 w 148"/>
              <a:gd name="T43" fmla="*/ 12 h 128"/>
              <a:gd name="T44" fmla="*/ 74 w 148"/>
              <a:gd name="T45" fmla="*/ 26 h 128"/>
              <a:gd name="T46" fmla="*/ 57 w 148"/>
              <a:gd name="T47" fmla="*/ 12 h 128"/>
              <a:gd name="T48" fmla="*/ 16 w 148"/>
              <a:gd name="T49" fmla="*/ 0 h 128"/>
              <a:gd name="T50" fmla="*/ 16 w 148"/>
              <a:gd name="T51" fmla="*/ 96 h 128"/>
              <a:gd name="T52" fmla="*/ 57 w 148"/>
              <a:gd name="T53" fmla="*/ 99 h 128"/>
              <a:gd name="T54" fmla="*/ 72 w 148"/>
              <a:gd name="T55" fmla="*/ 118 h 128"/>
              <a:gd name="T56" fmla="*/ 70 w 148"/>
              <a:gd name="T57" fmla="*/ 119 h 128"/>
              <a:gd name="T58" fmla="*/ 53 w 148"/>
              <a:gd name="T59" fmla="*/ 104 h 128"/>
              <a:gd name="T60" fmla="*/ 8 w 148"/>
              <a:gd name="T61" fmla="*/ 109 h 128"/>
              <a:gd name="T62" fmla="*/ 8 w 148"/>
              <a:gd name="T63" fmla="*/ 23 h 128"/>
              <a:gd name="T64" fmla="*/ 0 w 148"/>
              <a:gd name="T65" fmla="*/ 24 h 128"/>
              <a:gd name="T66" fmla="*/ 0 w 148"/>
              <a:gd name="T67" fmla="*/ 123 h 128"/>
              <a:gd name="T68" fmla="*/ 54 w 148"/>
              <a:gd name="T69" fmla="*/ 118 h 128"/>
              <a:gd name="T70" fmla="*/ 64 w 148"/>
              <a:gd name="T71" fmla="*/ 12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8" h="128">
                <a:moveTo>
                  <a:pt x="64" y="121"/>
                </a:moveTo>
                <a:cubicBezTo>
                  <a:pt x="64" y="122"/>
                  <a:pt x="64" y="122"/>
                  <a:pt x="64" y="123"/>
                </a:cubicBezTo>
                <a:cubicBezTo>
                  <a:pt x="64" y="126"/>
                  <a:pt x="68" y="128"/>
                  <a:pt x="74" y="128"/>
                </a:cubicBezTo>
                <a:cubicBezTo>
                  <a:pt x="79" y="128"/>
                  <a:pt x="83" y="126"/>
                  <a:pt x="83" y="123"/>
                </a:cubicBezTo>
                <a:cubicBezTo>
                  <a:pt x="83" y="122"/>
                  <a:pt x="83" y="122"/>
                  <a:pt x="83" y="121"/>
                </a:cubicBezTo>
                <a:cubicBezTo>
                  <a:pt x="86" y="120"/>
                  <a:pt x="89" y="118"/>
                  <a:pt x="93" y="118"/>
                </a:cubicBezTo>
                <a:cubicBezTo>
                  <a:pt x="115" y="118"/>
                  <a:pt x="148" y="123"/>
                  <a:pt x="148" y="123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24"/>
                  <a:pt x="144" y="23"/>
                  <a:pt x="139" y="23"/>
                </a:cubicBezTo>
                <a:cubicBezTo>
                  <a:pt x="139" y="109"/>
                  <a:pt x="139" y="109"/>
                  <a:pt x="139" y="109"/>
                </a:cubicBezTo>
                <a:cubicBezTo>
                  <a:pt x="139" y="109"/>
                  <a:pt x="113" y="98"/>
                  <a:pt x="94" y="104"/>
                </a:cubicBezTo>
                <a:cubicBezTo>
                  <a:pt x="87" y="106"/>
                  <a:pt x="81" y="114"/>
                  <a:pt x="77" y="119"/>
                </a:cubicBezTo>
                <a:cubicBezTo>
                  <a:pt x="76" y="118"/>
                  <a:pt x="76" y="118"/>
                  <a:pt x="75" y="118"/>
                </a:cubicBezTo>
                <a:cubicBezTo>
                  <a:pt x="78" y="113"/>
                  <a:pt x="83" y="103"/>
                  <a:pt x="89" y="99"/>
                </a:cubicBezTo>
                <a:cubicBezTo>
                  <a:pt x="107" y="91"/>
                  <a:pt x="131" y="96"/>
                  <a:pt x="131" y="96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0"/>
                  <a:pt x="122" y="2"/>
                  <a:pt x="111" y="5"/>
                </a:cubicBezTo>
                <a:cubicBezTo>
                  <a:pt x="111" y="76"/>
                  <a:pt x="111" y="76"/>
                  <a:pt x="111" y="76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11"/>
                  <a:pt x="90" y="11"/>
                  <a:pt x="90" y="11"/>
                </a:cubicBezTo>
                <a:cubicBezTo>
                  <a:pt x="90" y="11"/>
                  <a:pt x="90" y="11"/>
                  <a:pt x="90" y="12"/>
                </a:cubicBezTo>
                <a:cubicBezTo>
                  <a:pt x="81" y="15"/>
                  <a:pt x="74" y="26"/>
                  <a:pt x="74" y="26"/>
                </a:cubicBezTo>
                <a:cubicBezTo>
                  <a:pt x="74" y="26"/>
                  <a:pt x="66" y="15"/>
                  <a:pt x="57" y="12"/>
                </a:cubicBezTo>
                <a:cubicBezTo>
                  <a:pt x="40" y="5"/>
                  <a:pt x="16" y="0"/>
                  <a:pt x="16" y="0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96"/>
                  <a:pt x="40" y="91"/>
                  <a:pt x="57" y="99"/>
                </a:cubicBezTo>
                <a:cubicBezTo>
                  <a:pt x="64" y="103"/>
                  <a:pt x="69" y="113"/>
                  <a:pt x="72" y="118"/>
                </a:cubicBezTo>
                <a:cubicBezTo>
                  <a:pt x="71" y="118"/>
                  <a:pt x="71" y="118"/>
                  <a:pt x="70" y="119"/>
                </a:cubicBezTo>
                <a:cubicBezTo>
                  <a:pt x="67" y="114"/>
                  <a:pt x="60" y="106"/>
                  <a:pt x="53" y="104"/>
                </a:cubicBezTo>
                <a:cubicBezTo>
                  <a:pt x="34" y="98"/>
                  <a:pt x="8" y="109"/>
                  <a:pt x="8" y="109"/>
                </a:cubicBezTo>
                <a:cubicBezTo>
                  <a:pt x="8" y="23"/>
                  <a:pt x="8" y="23"/>
                  <a:pt x="8" y="23"/>
                </a:cubicBezTo>
                <a:cubicBezTo>
                  <a:pt x="3" y="23"/>
                  <a:pt x="0" y="24"/>
                  <a:pt x="0" y="24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23"/>
                  <a:pt x="32" y="118"/>
                  <a:pt x="54" y="118"/>
                </a:cubicBezTo>
                <a:cubicBezTo>
                  <a:pt x="58" y="118"/>
                  <a:pt x="61" y="120"/>
                  <a:pt x="64" y="1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3FBEA36D-BB70-4242-9DBF-040A0C97CD51}"/>
              </a:ext>
            </a:extLst>
          </p:cNvPr>
          <p:cNvSpPr txBox="1"/>
          <p:nvPr/>
        </p:nvSpPr>
        <p:spPr>
          <a:xfrm>
            <a:off x="1494490" y="378460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FC52C5DC-6619-4704-80F8-42EB65371ED3}"/>
              </a:ext>
            </a:extLst>
          </p:cNvPr>
          <p:cNvSpPr txBox="1"/>
          <p:nvPr/>
        </p:nvSpPr>
        <p:spPr>
          <a:xfrm>
            <a:off x="4409140" y="379830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9887E8C-A803-4E0E-9062-A0F0A6E1E15C}"/>
              </a:ext>
            </a:extLst>
          </p:cNvPr>
          <p:cNvSpPr txBox="1"/>
          <p:nvPr/>
        </p:nvSpPr>
        <p:spPr>
          <a:xfrm>
            <a:off x="7310881" y="379777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0E34215F-1CD4-451C-A290-442EEF3F9FB6}"/>
              </a:ext>
            </a:extLst>
          </p:cNvPr>
          <p:cNvSpPr txBox="1"/>
          <p:nvPr/>
        </p:nvSpPr>
        <p:spPr>
          <a:xfrm>
            <a:off x="10238443" y="375561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2797E4-48E6-4F32-8241-91F9E844F3FE}"/>
              </a:ext>
            </a:extLst>
          </p:cNvPr>
          <p:cNvSpPr txBox="1"/>
          <p:nvPr/>
        </p:nvSpPr>
        <p:spPr>
          <a:xfrm>
            <a:off x="11148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D5D88087-8395-4A4A-9C9C-F5469AC5A7DD}"/>
              </a:ext>
            </a:extLst>
          </p:cNvPr>
          <p:cNvSpPr/>
          <p:nvPr/>
        </p:nvSpPr>
        <p:spPr>
          <a:xfrm>
            <a:off x="6213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192590F1-0F4A-4025-9D26-A682E57B87A3}"/>
              </a:ext>
            </a:extLst>
          </p:cNvPr>
          <p:cNvCxnSpPr/>
          <p:nvPr/>
        </p:nvCxnSpPr>
        <p:spPr>
          <a:xfrm>
            <a:off x="15490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B85EA44E-310A-41EE-AF70-04C37A1ED12B}"/>
              </a:ext>
            </a:extLst>
          </p:cNvPr>
          <p:cNvSpPr txBox="1"/>
          <p:nvPr/>
        </p:nvSpPr>
        <p:spPr>
          <a:xfrm>
            <a:off x="40612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E2AFD16-2E83-41B8-A937-62C7185F1055}"/>
              </a:ext>
            </a:extLst>
          </p:cNvPr>
          <p:cNvSpPr/>
          <p:nvPr/>
        </p:nvSpPr>
        <p:spPr>
          <a:xfrm>
            <a:off x="35677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2D28BB01-6EFB-4851-BEF7-FF6C9DAC620A}"/>
              </a:ext>
            </a:extLst>
          </p:cNvPr>
          <p:cNvCxnSpPr/>
          <p:nvPr/>
        </p:nvCxnSpPr>
        <p:spPr>
          <a:xfrm>
            <a:off x="44954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46958A8-DDC1-4E36-B16D-42014CACAFAE}"/>
              </a:ext>
            </a:extLst>
          </p:cNvPr>
          <p:cNvSpPr txBox="1"/>
          <p:nvPr/>
        </p:nvSpPr>
        <p:spPr>
          <a:xfrm>
            <a:off x="70076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2F98B18-A64E-46C3-9E6E-1DFDADCC2C94}"/>
              </a:ext>
            </a:extLst>
          </p:cNvPr>
          <p:cNvSpPr/>
          <p:nvPr/>
        </p:nvSpPr>
        <p:spPr>
          <a:xfrm>
            <a:off x="65141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66DCB65B-9B41-4CA1-ABBE-6842477BD127}"/>
              </a:ext>
            </a:extLst>
          </p:cNvPr>
          <p:cNvCxnSpPr/>
          <p:nvPr/>
        </p:nvCxnSpPr>
        <p:spPr>
          <a:xfrm>
            <a:off x="74418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0DE7175-D480-4366-A010-1573C892296B}"/>
              </a:ext>
            </a:extLst>
          </p:cNvPr>
          <p:cNvSpPr txBox="1"/>
          <p:nvPr/>
        </p:nvSpPr>
        <p:spPr>
          <a:xfrm>
            <a:off x="9954093" y="48975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31AA4ADA-A874-4CDA-93D6-DF68975B3DB9}"/>
              </a:ext>
            </a:extLst>
          </p:cNvPr>
          <p:cNvSpPr/>
          <p:nvPr/>
        </p:nvSpPr>
        <p:spPr>
          <a:xfrm>
            <a:off x="9460598" y="55101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6DB3D8E-B3EB-444A-A5CC-12991BB37BF4}"/>
              </a:ext>
            </a:extLst>
          </p:cNvPr>
          <p:cNvCxnSpPr/>
          <p:nvPr/>
        </p:nvCxnSpPr>
        <p:spPr>
          <a:xfrm>
            <a:off x="10388214" y="53299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4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7">
            <a:extLst>
              <a:ext uri="{FF2B5EF4-FFF2-40B4-BE49-F238E27FC236}">
                <a16:creationId xmlns="" xmlns:a16="http://schemas.microsoft.com/office/drawing/2014/main" id="{012CD4C5-1E94-46CD-9C93-8C24F2B821DD}"/>
              </a:ext>
            </a:extLst>
          </p:cNvPr>
          <p:cNvSpPr/>
          <p:nvPr/>
        </p:nvSpPr>
        <p:spPr>
          <a:xfrm>
            <a:off x="6983886" y="3142927"/>
            <a:ext cx="1338773" cy="1338773"/>
          </a:xfrm>
          <a:prstGeom prst="ellipse">
            <a:avLst/>
          </a:prstGeom>
          <a:solidFill>
            <a:srgbClr val="A9A9A9"/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20">
            <a:extLst>
              <a:ext uri="{FF2B5EF4-FFF2-40B4-BE49-F238E27FC236}">
                <a16:creationId xmlns="" xmlns:a16="http://schemas.microsoft.com/office/drawing/2014/main" id="{EF165DC5-8DFB-43E5-B3BF-9137067ACB71}"/>
              </a:ext>
            </a:extLst>
          </p:cNvPr>
          <p:cNvGrpSpPr/>
          <p:nvPr/>
        </p:nvGrpSpPr>
        <p:grpSpPr>
          <a:xfrm>
            <a:off x="7421100" y="3576091"/>
            <a:ext cx="464344" cy="465138"/>
            <a:chOff x="7287419" y="3505994"/>
            <a:chExt cx="464344" cy="465138"/>
          </a:xfrm>
          <a:solidFill>
            <a:schemeClr val="bg2"/>
          </a:solidFill>
        </p:grpSpPr>
        <p:sp>
          <p:nvSpPr>
            <p:cNvPr id="54" name="AutoShape 37">
              <a:extLst>
                <a:ext uri="{FF2B5EF4-FFF2-40B4-BE49-F238E27FC236}">
                  <a16:creationId xmlns="" xmlns:a16="http://schemas.microsoft.com/office/drawing/2014/main" id="{8CACF716-72C0-4BB7-BCA7-6FBC2AD5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5" name="AutoShape 38">
              <a:extLst>
                <a:ext uri="{FF2B5EF4-FFF2-40B4-BE49-F238E27FC236}">
                  <a16:creationId xmlns="" xmlns:a16="http://schemas.microsoft.com/office/drawing/2014/main" id="{5F44ED23-3DED-436E-B50B-BDDDF9E16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6" name="AutoShape 39">
              <a:extLst>
                <a:ext uri="{FF2B5EF4-FFF2-40B4-BE49-F238E27FC236}">
                  <a16:creationId xmlns="" xmlns:a16="http://schemas.microsoft.com/office/drawing/2014/main" id="{DB8D810B-5C80-4884-9032-84D7061A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7" name="AutoShape 40">
              <a:extLst>
                <a:ext uri="{FF2B5EF4-FFF2-40B4-BE49-F238E27FC236}">
                  <a16:creationId xmlns="" xmlns:a16="http://schemas.microsoft.com/office/drawing/2014/main" id="{D594AACB-889B-4A96-9347-B1D688289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8" name="AutoShape 41">
              <a:extLst>
                <a:ext uri="{FF2B5EF4-FFF2-40B4-BE49-F238E27FC236}">
                  <a16:creationId xmlns="" xmlns:a16="http://schemas.microsoft.com/office/drawing/2014/main" id="{8E835403-6BF7-4FB8-9D04-FB1F5FB8C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9" name="AutoShape 42">
              <a:extLst>
                <a:ext uri="{FF2B5EF4-FFF2-40B4-BE49-F238E27FC236}">
                  <a16:creationId xmlns="" xmlns:a16="http://schemas.microsoft.com/office/drawing/2014/main" id="{131A837B-8BB6-4B94-ACDB-5CC4A502D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7" name="Oval 6">
            <a:extLst>
              <a:ext uri="{FF2B5EF4-FFF2-40B4-BE49-F238E27FC236}">
                <a16:creationId xmlns="" xmlns:a16="http://schemas.microsoft.com/office/drawing/2014/main" id="{AEDC8ABF-2AA3-4CA2-A51D-E39F0DB2EE4F}"/>
              </a:ext>
            </a:extLst>
          </p:cNvPr>
          <p:cNvSpPr/>
          <p:nvPr/>
        </p:nvSpPr>
        <p:spPr>
          <a:xfrm>
            <a:off x="6159855" y="2346652"/>
            <a:ext cx="1338773" cy="1338773"/>
          </a:xfrm>
          <a:prstGeom prst="ellipse">
            <a:avLst/>
          </a:prstGeom>
          <a:solidFill>
            <a:schemeClr val="bg1">
              <a:alpha val="80000"/>
            </a:schemeClr>
          </a:solidFill>
          <a:ln w="25400">
            <a:solidFill>
              <a:schemeClr val="bg1">
                <a:lumMod val="85000"/>
              </a:schemeClr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Group 27">
            <a:extLst>
              <a:ext uri="{FF2B5EF4-FFF2-40B4-BE49-F238E27FC236}">
                <a16:creationId xmlns="" xmlns:a16="http://schemas.microsoft.com/office/drawing/2014/main" id="{7D4E92B0-59B1-43FC-9BB9-F63F26D3DA60}"/>
              </a:ext>
            </a:extLst>
          </p:cNvPr>
          <p:cNvGrpSpPr/>
          <p:nvPr/>
        </p:nvGrpSpPr>
        <p:grpSpPr>
          <a:xfrm>
            <a:off x="6615833" y="2783866"/>
            <a:ext cx="434975" cy="464344"/>
            <a:chOff x="9159875" y="1647825"/>
            <a:chExt cx="434975" cy="464344"/>
          </a:xfrm>
          <a:solidFill>
            <a:srgbClr val="1F5786"/>
          </a:solidFill>
        </p:grpSpPr>
        <p:sp>
          <p:nvSpPr>
            <p:cNvPr id="49" name="AutoShape 78">
              <a:extLst>
                <a:ext uri="{FF2B5EF4-FFF2-40B4-BE49-F238E27FC236}">
                  <a16:creationId xmlns="" xmlns:a16="http://schemas.microsoft.com/office/drawing/2014/main" id="{A362FAD7-5EC8-497C-84E2-522129F6E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0" name="AutoShape 79">
              <a:extLst>
                <a:ext uri="{FF2B5EF4-FFF2-40B4-BE49-F238E27FC236}">
                  <a16:creationId xmlns="" xmlns:a16="http://schemas.microsoft.com/office/drawing/2014/main" id="{D532F494-C68D-4EFB-856A-1F5F51D35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1" name="AutoShape 80">
              <a:extLst>
                <a:ext uri="{FF2B5EF4-FFF2-40B4-BE49-F238E27FC236}">
                  <a16:creationId xmlns="" xmlns:a16="http://schemas.microsoft.com/office/drawing/2014/main" id="{6E4D5068-33DB-475E-B34F-5B86CB26C4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5" name="Oval 5">
            <a:extLst>
              <a:ext uri="{FF2B5EF4-FFF2-40B4-BE49-F238E27FC236}">
                <a16:creationId xmlns="" xmlns:a16="http://schemas.microsoft.com/office/drawing/2014/main" id="{9A510040-66D8-4A10-A047-905CB9C953D4}"/>
              </a:ext>
            </a:extLst>
          </p:cNvPr>
          <p:cNvSpPr/>
          <p:nvPr/>
        </p:nvSpPr>
        <p:spPr>
          <a:xfrm>
            <a:off x="4426009" y="1556352"/>
            <a:ext cx="1960098" cy="1960098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Freeform 43">
            <a:extLst>
              <a:ext uri="{FF2B5EF4-FFF2-40B4-BE49-F238E27FC236}">
                <a16:creationId xmlns="" xmlns:a16="http://schemas.microsoft.com/office/drawing/2014/main" id="{49859462-ED6A-4653-BECC-90E1925E6695}"/>
              </a:ext>
            </a:extLst>
          </p:cNvPr>
          <p:cNvSpPr>
            <a:spLocks noEditPoints="1"/>
          </p:cNvSpPr>
          <p:nvPr/>
        </p:nvSpPr>
        <p:spPr bwMode="auto">
          <a:xfrm>
            <a:off x="4963476" y="2267994"/>
            <a:ext cx="904951" cy="52899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="" xmlns:a16="http://schemas.microsoft.com/office/drawing/2014/main" id="{2A9884A2-3B64-4EBA-9A1D-D89FD8D7F6B6}"/>
              </a:ext>
            </a:extLst>
          </p:cNvPr>
          <p:cNvSpPr/>
          <p:nvPr/>
        </p:nvSpPr>
        <p:spPr>
          <a:xfrm>
            <a:off x="6159855" y="4180141"/>
            <a:ext cx="1781907" cy="1781907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2" name="Group 44">
            <a:extLst>
              <a:ext uri="{FF2B5EF4-FFF2-40B4-BE49-F238E27FC236}">
                <a16:creationId xmlns="" xmlns:a16="http://schemas.microsoft.com/office/drawing/2014/main" id="{D0E01812-8490-452C-9BBE-A85F10294012}"/>
              </a:ext>
            </a:extLst>
          </p:cNvPr>
          <p:cNvGrpSpPr/>
          <p:nvPr/>
        </p:nvGrpSpPr>
        <p:grpSpPr>
          <a:xfrm>
            <a:off x="6676677" y="4697421"/>
            <a:ext cx="632375" cy="747345"/>
            <a:chOff x="1325323" y="3586519"/>
            <a:chExt cx="632375" cy="747345"/>
          </a:xfrm>
          <a:solidFill>
            <a:schemeClr val="bg2"/>
          </a:solidFill>
        </p:grpSpPr>
        <p:sp>
          <p:nvSpPr>
            <p:cNvPr id="43" name="Freeform 45">
              <a:extLst>
                <a:ext uri="{FF2B5EF4-FFF2-40B4-BE49-F238E27FC236}">
                  <a16:creationId xmlns="" xmlns:a16="http://schemas.microsoft.com/office/drawing/2014/main" id="{833D8CC6-DC31-4C7B-838A-7F115FD393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25323" y="3586519"/>
              <a:ext cx="632375" cy="747345"/>
            </a:xfrm>
            <a:custGeom>
              <a:avLst/>
              <a:gdLst>
                <a:gd name="T0" fmla="*/ 215 w 221"/>
                <a:gd name="T1" fmla="*/ 212 h 243"/>
                <a:gd name="T2" fmla="*/ 174 w 221"/>
                <a:gd name="T3" fmla="*/ 157 h 243"/>
                <a:gd name="T4" fmla="*/ 179 w 221"/>
                <a:gd name="T5" fmla="*/ 37 h 243"/>
                <a:gd name="T6" fmla="*/ 105 w 221"/>
                <a:gd name="T7" fmla="*/ 0 h 243"/>
                <a:gd name="T8" fmla="*/ 49 w 221"/>
                <a:gd name="T9" fmla="*/ 19 h 243"/>
                <a:gd name="T10" fmla="*/ 31 w 221"/>
                <a:gd name="T11" fmla="*/ 151 h 243"/>
                <a:gd name="T12" fmla="*/ 105 w 221"/>
                <a:gd name="T13" fmla="*/ 188 h 243"/>
                <a:gd name="T14" fmla="*/ 143 w 221"/>
                <a:gd name="T15" fmla="*/ 180 h 243"/>
                <a:gd name="T16" fmla="*/ 185 w 221"/>
                <a:gd name="T17" fmla="*/ 235 h 243"/>
                <a:gd name="T18" fmla="*/ 200 w 221"/>
                <a:gd name="T19" fmla="*/ 243 h 243"/>
                <a:gd name="T20" fmla="*/ 200 w 221"/>
                <a:gd name="T21" fmla="*/ 243 h 243"/>
                <a:gd name="T22" fmla="*/ 211 w 221"/>
                <a:gd name="T23" fmla="*/ 239 h 243"/>
                <a:gd name="T24" fmla="*/ 215 w 221"/>
                <a:gd name="T25" fmla="*/ 212 h 243"/>
                <a:gd name="T26" fmla="*/ 144 w 221"/>
                <a:gd name="T27" fmla="*/ 146 h 243"/>
                <a:gd name="T28" fmla="*/ 105 w 221"/>
                <a:gd name="T29" fmla="*/ 159 h 243"/>
                <a:gd name="T30" fmla="*/ 54 w 221"/>
                <a:gd name="T31" fmla="*/ 133 h 243"/>
                <a:gd name="T32" fmla="*/ 66 w 221"/>
                <a:gd name="T33" fmla="*/ 42 h 243"/>
                <a:gd name="T34" fmla="*/ 105 w 221"/>
                <a:gd name="T35" fmla="*/ 29 h 243"/>
                <a:gd name="T36" fmla="*/ 156 w 221"/>
                <a:gd name="T37" fmla="*/ 54 h 243"/>
                <a:gd name="T38" fmla="*/ 144 w 221"/>
                <a:gd name="T39" fmla="*/ 146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1" h="243">
                  <a:moveTo>
                    <a:pt x="215" y="212"/>
                  </a:moveTo>
                  <a:cubicBezTo>
                    <a:pt x="174" y="157"/>
                    <a:pt x="174" y="157"/>
                    <a:pt x="174" y="157"/>
                  </a:cubicBezTo>
                  <a:cubicBezTo>
                    <a:pt x="204" y="124"/>
                    <a:pt x="206" y="73"/>
                    <a:pt x="179" y="37"/>
                  </a:cubicBezTo>
                  <a:cubicBezTo>
                    <a:pt x="161" y="13"/>
                    <a:pt x="134" y="0"/>
                    <a:pt x="105" y="0"/>
                  </a:cubicBezTo>
                  <a:cubicBezTo>
                    <a:pt x="85" y="0"/>
                    <a:pt x="65" y="7"/>
                    <a:pt x="49" y="19"/>
                  </a:cubicBezTo>
                  <a:cubicBezTo>
                    <a:pt x="8" y="51"/>
                    <a:pt x="0" y="110"/>
                    <a:pt x="31" y="151"/>
                  </a:cubicBezTo>
                  <a:cubicBezTo>
                    <a:pt x="49" y="174"/>
                    <a:pt x="76" y="188"/>
                    <a:pt x="105" y="188"/>
                  </a:cubicBezTo>
                  <a:cubicBezTo>
                    <a:pt x="118" y="188"/>
                    <a:pt x="131" y="185"/>
                    <a:pt x="143" y="180"/>
                  </a:cubicBezTo>
                  <a:cubicBezTo>
                    <a:pt x="185" y="235"/>
                    <a:pt x="185" y="235"/>
                    <a:pt x="185" y="235"/>
                  </a:cubicBezTo>
                  <a:cubicBezTo>
                    <a:pt x="189" y="240"/>
                    <a:pt x="194" y="243"/>
                    <a:pt x="200" y="243"/>
                  </a:cubicBezTo>
                  <a:cubicBezTo>
                    <a:pt x="200" y="243"/>
                    <a:pt x="200" y="243"/>
                    <a:pt x="200" y="243"/>
                  </a:cubicBezTo>
                  <a:cubicBezTo>
                    <a:pt x="204" y="243"/>
                    <a:pt x="208" y="241"/>
                    <a:pt x="211" y="239"/>
                  </a:cubicBezTo>
                  <a:cubicBezTo>
                    <a:pt x="220" y="232"/>
                    <a:pt x="221" y="220"/>
                    <a:pt x="215" y="212"/>
                  </a:cubicBezTo>
                  <a:close/>
                  <a:moveTo>
                    <a:pt x="144" y="146"/>
                  </a:moveTo>
                  <a:cubicBezTo>
                    <a:pt x="133" y="154"/>
                    <a:pt x="119" y="159"/>
                    <a:pt x="105" y="159"/>
                  </a:cubicBezTo>
                  <a:cubicBezTo>
                    <a:pt x="85" y="159"/>
                    <a:pt x="66" y="150"/>
                    <a:pt x="54" y="133"/>
                  </a:cubicBezTo>
                  <a:cubicBezTo>
                    <a:pt x="33" y="105"/>
                    <a:pt x="38" y="64"/>
                    <a:pt x="66" y="42"/>
                  </a:cubicBezTo>
                  <a:cubicBezTo>
                    <a:pt x="78" y="33"/>
                    <a:pt x="91" y="29"/>
                    <a:pt x="105" y="29"/>
                  </a:cubicBezTo>
                  <a:cubicBezTo>
                    <a:pt x="125" y="29"/>
                    <a:pt x="144" y="38"/>
                    <a:pt x="156" y="54"/>
                  </a:cubicBezTo>
                  <a:cubicBezTo>
                    <a:pt x="178" y="83"/>
                    <a:pt x="172" y="124"/>
                    <a:pt x="144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6">
              <a:extLst>
                <a:ext uri="{FF2B5EF4-FFF2-40B4-BE49-F238E27FC236}">
                  <a16:creationId xmlns="" xmlns:a16="http://schemas.microsoft.com/office/drawing/2014/main" id="{6D82CB79-C0D9-4A51-8B0D-7C53C2DE9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405" y="3752885"/>
              <a:ext cx="248347" cy="223554"/>
            </a:xfrm>
            <a:custGeom>
              <a:avLst/>
              <a:gdLst>
                <a:gd name="T0" fmla="*/ 86 w 87"/>
                <a:gd name="T1" fmla="*/ 33 h 73"/>
                <a:gd name="T2" fmla="*/ 45 w 87"/>
                <a:gd name="T3" fmla="*/ 1 h 73"/>
                <a:gd name="T4" fmla="*/ 40 w 87"/>
                <a:gd name="T5" fmla="*/ 1 h 73"/>
                <a:gd name="T6" fmla="*/ 24 w 87"/>
                <a:gd name="T7" fmla="*/ 14 h 73"/>
                <a:gd name="T8" fmla="*/ 24 w 87"/>
                <a:gd name="T9" fmla="*/ 1 h 73"/>
                <a:gd name="T10" fmla="*/ 15 w 87"/>
                <a:gd name="T11" fmla="*/ 1 h 73"/>
                <a:gd name="T12" fmla="*/ 15 w 87"/>
                <a:gd name="T13" fmla="*/ 22 h 73"/>
                <a:gd name="T14" fmla="*/ 8 w 87"/>
                <a:gd name="T15" fmla="*/ 27 h 73"/>
                <a:gd name="T16" fmla="*/ 1 w 87"/>
                <a:gd name="T17" fmla="*/ 33 h 73"/>
                <a:gd name="T18" fmla="*/ 1 w 87"/>
                <a:gd name="T19" fmla="*/ 35 h 73"/>
                <a:gd name="T20" fmla="*/ 8 w 87"/>
                <a:gd name="T21" fmla="*/ 35 h 73"/>
                <a:gd name="T22" fmla="*/ 8 w 87"/>
                <a:gd name="T23" fmla="*/ 73 h 73"/>
                <a:gd name="T24" fmla="*/ 32 w 87"/>
                <a:gd name="T25" fmla="*/ 73 h 73"/>
                <a:gd name="T26" fmla="*/ 32 w 87"/>
                <a:gd name="T27" fmla="*/ 72 h 73"/>
                <a:gd name="T28" fmla="*/ 32 w 87"/>
                <a:gd name="T29" fmla="*/ 55 h 73"/>
                <a:gd name="T30" fmla="*/ 41 w 87"/>
                <a:gd name="T31" fmla="*/ 42 h 73"/>
                <a:gd name="T32" fmla="*/ 52 w 87"/>
                <a:gd name="T33" fmla="*/ 54 h 73"/>
                <a:gd name="T34" fmla="*/ 52 w 87"/>
                <a:gd name="T35" fmla="*/ 73 h 73"/>
                <a:gd name="T36" fmla="*/ 77 w 87"/>
                <a:gd name="T37" fmla="*/ 73 h 73"/>
                <a:gd name="T38" fmla="*/ 77 w 87"/>
                <a:gd name="T39" fmla="*/ 35 h 73"/>
                <a:gd name="T40" fmla="*/ 85 w 87"/>
                <a:gd name="T41" fmla="*/ 35 h 73"/>
                <a:gd name="T42" fmla="*/ 86 w 87"/>
                <a:gd name="T43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3">
                  <a:moveTo>
                    <a:pt x="86" y="33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4" y="0"/>
                    <a:pt x="41" y="0"/>
                    <a:pt x="40" y="1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55"/>
                    <a:pt x="32" y="42"/>
                    <a:pt x="41" y="42"/>
                  </a:cubicBezTo>
                  <a:cubicBezTo>
                    <a:pt x="51" y="42"/>
                    <a:pt x="52" y="54"/>
                    <a:pt x="52" y="54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7" y="35"/>
                    <a:pt x="87" y="34"/>
                    <a:pt x="8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9" name="TextBox 48">
            <a:extLst>
              <a:ext uri="{FF2B5EF4-FFF2-40B4-BE49-F238E27FC236}">
                <a16:creationId xmlns="" xmlns:a16="http://schemas.microsoft.com/office/drawing/2014/main" id="{9B2234B4-0E3B-469D-A138-6BBBAA221B77}"/>
              </a:ext>
            </a:extLst>
          </p:cNvPr>
          <p:cNvSpPr txBox="1"/>
          <p:nvPr/>
        </p:nvSpPr>
        <p:spPr>
          <a:xfrm>
            <a:off x="7498628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9">
            <a:extLst>
              <a:ext uri="{FF2B5EF4-FFF2-40B4-BE49-F238E27FC236}">
                <a16:creationId xmlns="" xmlns:a16="http://schemas.microsoft.com/office/drawing/2014/main" id="{12F550C5-BDBA-4533-A4B3-0FA312121A14}"/>
              </a:ext>
            </a:extLst>
          </p:cNvPr>
          <p:cNvSpPr/>
          <p:nvPr/>
        </p:nvSpPr>
        <p:spPr>
          <a:xfrm>
            <a:off x="7498628" y="1991353"/>
            <a:ext cx="392727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7" name="TextBox 52">
            <a:extLst>
              <a:ext uri="{FF2B5EF4-FFF2-40B4-BE49-F238E27FC236}">
                <a16:creationId xmlns="" xmlns:a16="http://schemas.microsoft.com/office/drawing/2014/main" id="{A59925F9-F644-418B-BCB0-C76DEF802AFE}"/>
              </a:ext>
            </a:extLst>
          </p:cNvPr>
          <p:cNvSpPr txBox="1"/>
          <p:nvPr/>
        </p:nvSpPr>
        <p:spPr>
          <a:xfrm>
            <a:off x="8378976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Rectangle 53">
            <a:extLst>
              <a:ext uri="{FF2B5EF4-FFF2-40B4-BE49-F238E27FC236}">
                <a16:creationId xmlns="" xmlns:a16="http://schemas.microsoft.com/office/drawing/2014/main" id="{61335424-9701-441C-804B-32EC0562DBD7}"/>
              </a:ext>
            </a:extLst>
          </p:cNvPr>
          <p:cNvSpPr/>
          <p:nvPr/>
        </p:nvSpPr>
        <p:spPr>
          <a:xfrm>
            <a:off x="8378977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5" name="TextBox 55">
            <a:extLst>
              <a:ext uri="{FF2B5EF4-FFF2-40B4-BE49-F238E27FC236}">
                <a16:creationId xmlns="" xmlns:a16="http://schemas.microsoft.com/office/drawing/2014/main" id="{1F902BB8-9FB7-4BDE-99BA-5E61CCBBC7A1}"/>
              </a:ext>
            </a:extLst>
          </p:cNvPr>
          <p:cNvSpPr txBox="1"/>
          <p:nvPr/>
        </p:nvSpPr>
        <p:spPr>
          <a:xfrm>
            <a:off x="8119844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Rectangle 56">
            <a:extLst>
              <a:ext uri="{FF2B5EF4-FFF2-40B4-BE49-F238E27FC236}">
                <a16:creationId xmlns="" xmlns:a16="http://schemas.microsoft.com/office/drawing/2014/main" id="{B76FE330-F27A-45DC-A770-9384DBBC7535}"/>
              </a:ext>
            </a:extLst>
          </p:cNvPr>
          <p:cNvSpPr/>
          <p:nvPr/>
        </p:nvSpPr>
        <p:spPr>
          <a:xfrm>
            <a:off x="8119845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3" name="TextBox 58">
            <a:extLst>
              <a:ext uri="{FF2B5EF4-FFF2-40B4-BE49-F238E27FC236}">
                <a16:creationId xmlns="" xmlns:a16="http://schemas.microsoft.com/office/drawing/2014/main" id="{A62360BF-FD20-4DA4-AA5B-15DA624C9727}"/>
              </a:ext>
            </a:extLst>
          </p:cNvPr>
          <p:cNvSpPr txBox="1"/>
          <p:nvPr/>
        </p:nvSpPr>
        <p:spPr>
          <a:xfrm flipH="1">
            <a:off x="1569296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59">
            <a:extLst>
              <a:ext uri="{FF2B5EF4-FFF2-40B4-BE49-F238E27FC236}">
                <a16:creationId xmlns="" xmlns:a16="http://schemas.microsoft.com/office/drawing/2014/main" id="{C3C8C02D-7C2A-4A97-97B9-A304EB0F5810}"/>
              </a:ext>
            </a:extLst>
          </p:cNvPr>
          <p:cNvSpPr/>
          <p:nvPr/>
        </p:nvSpPr>
        <p:spPr>
          <a:xfrm flipH="1">
            <a:off x="929724" y="1991353"/>
            <a:ext cx="335057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1" name="TextBox 61">
            <a:extLst>
              <a:ext uri="{FF2B5EF4-FFF2-40B4-BE49-F238E27FC236}">
                <a16:creationId xmlns="" xmlns:a16="http://schemas.microsoft.com/office/drawing/2014/main" id="{E0027937-D564-4FCA-A388-71B6339449E7}"/>
              </a:ext>
            </a:extLst>
          </p:cNvPr>
          <p:cNvSpPr txBox="1"/>
          <p:nvPr/>
        </p:nvSpPr>
        <p:spPr>
          <a:xfrm flipH="1">
            <a:off x="1102025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62">
            <a:extLst>
              <a:ext uri="{FF2B5EF4-FFF2-40B4-BE49-F238E27FC236}">
                <a16:creationId xmlns="" xmlns:a16="http://schemas.microsoft.com/office/drawing/2014/main" id="{0CF8C3A4-A324-44A4-9B70-582A4F2873DB}"/>
              </a:ext>
            </a:extLst>
          </p:cNvPr>
          <p:cNvSpPr/>
          <p:nvPr/>
        </p:nvSpPr>
        <p:spPr>
          <a:xfrm flipH="1">
            <a:off x="550433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9" name="TextBox 64">
            <a:extLst>
              <a:ext uri="{FF2B5EF4-FFF2-40B4-BE49-F238E27FC236}">
                <a16:creationId xmlns="" xmlns:a16="http://schemas.microsoft.com/office/drawing/2014/main" id="{60DC8272-B2A5-4108-A23B-D33A28959519}"/>
              </a:ext>
            </a:extLst>
          </p:cNvPr>
          <p:cNvSpPr txBox="1"/>
          <p:nvPr/>
        </p:nvSpPr>
        <p:spPr>
          <a:xfrm flipH="1">
            <a:off x="1516156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="" xmlns:a16="http://schemas.microsoft.com/office/drawing/2014/main" id="{F3681D27-E9AD-4DCE-B37D-768E21C7B47B}"/>
              </a:ext>
            </a:extLst>
          </p:cNvPr>
          <p:cNvSpPr/>
          <p:nvPr/>
        </p:nvSpPr>
        <p:spPr>
          <a:xfrm flipH="1">
            <a:off x="964564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4" name="Oval 4">
            <a:extLst>
              <a:ext uri="{FF2B5EF4-FFF2-40B4-BE49-F238E27FC236}">
                <a16:creationId xmlns="" xmlns:a16="http://schemas.microsoft.com/office/drawing/2014/main" id="{B1F102AD-3495-48BE-AFD9-A47B40FADCB2}"/>
              </a:ext>
            </a:extLst>
          </p:cNvPr>
          <p:cNvSpPr/>
          <p:nvPr/>
        </p:nvSpPr>
        <p:spPr>
          <a:xfrm>
            <a:off x="3997051" y="3117447"/>
            <a:ext cx="1338773" cy="1338773"/>
          </a:xfrm>
          <a:prstGeom prst="ellipse">
            <a:avLst/>
          </a:prstGeom>
          <a:solidFill>
            <a:srgbClr val="A9A9A9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Group 31">
            <a:extLst>
              <a:ext uri="{FF2B5EF4-FFF2-40B4-BE49-F238E27FC236}">
                <a16:creationId xmlns="" xmlns:a16="http://schemas.microsoft.com/office/drawing/2014/main" id="{A4FEA1A7-8BD3-4F4D-9F5D-5E4F8B91F312}"/>
              </a:ext>
            </a:extLst>
          </p:cNvPr>
          <p:cNvGrpSpPr/>
          <p:nvPr/>
        </p:nvGrpSpPr>
        <p:grpSpPr>
          <a:xfrm>
            <a:off x="4433868" y="3591173"/>
            <a:ext cx="465138" cy="391319"/>
            <a:chOff x="5368132" y="2625725"/>
            <a:chExt cx="465138" cy="391319"/>
          </a:xfrm>
          <a:solidFill>
            <a:schemeClr val="bg2"/>
          </a:solidFill>
        </p:grpSpPr>
        <p:sp>
          <p:nvSpPr>
            <p:cNvPr id="26" name="AutoShape 120">
              <a:extLst>
                <a:ext uri="{FF2B5EF4-FFF2-40B4-BE49-F238E27FC236}">
                  <a16:creationId xmlns="" xmlns:a16="http://schemas.microsoft.com/office/drawing/2014/main" id="{9DD72A39-03A0-4CE8-A9FE-9B66CAA76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7" name="AutoShape 121">
              <a:extLst>
                <a:ext uri="{FF2B5EF4-FFF2-40B4-BE49-F238E27FC236}">
                  <a16:creationId xmlns="" xmlns:a16="http://schemas.microsoft.com/office/drawing/2014/main" id="{A7AF41CA-FD15-4CBF-8C0A-96B28EB052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8" name="AutoShape 122">
              <a:extLst>
                <a:ext uri="{FF2B5EF4-FFF2-40B4-BE49-F238E27FC236}">
                  <a16:creationId xmlns="" xmlns:a16="http://schemas.microsoft.com/office/drawing/2014/main" id="{5BE9D7E8-DA96-4946-9B2B-DD7B6C7AB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15" name="Oval 3">
            <a:extLst>
              <a:ext uri="{FF2B5EF4-FFF2-40B4-BE49-F238E27FC236}">
                <a16:creationId xmlns="" xmlns:a16="http://schemas.microsoft.com/office/drawing/2014/main" id="{CCC32A9E-0FA6-4202-AA12-04375D1ABC91}"/>
              </a:ext>
            </a:extLst>
          </p:cNvPr>
          <p:cNvSpPr/>
          <p:nvPr/>
        </p:nvSpPr>
        <p:spPr>
          <a:xfrm>
            <a:off x="4329984" y="4342089"/>
            <a:ext cx="1005840" cy="1005840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6" name="Group 35">
            <a:extLst>
              <a:ext uri="{FF2B5EF4-FFF2-40B4-BE49-F238E27FC236}">
                <a16:creationId xmlns="" xmlns:a16="http://schemas.microsoft.com/office/drawing/2014/main" id="{19DEDBF7-6101-476D-9380-C107C93E41F2}"/>
              </a:ext>
            </a:extLst>
          </p:cNvPr>
          <p:cNvGrpSpPr/>
          <p:nvPr/>
        </p:nvGrpSpPr>
        <p:grpSpPr>
          <a:xfrm>
            <a:off x="4600732" y="4662282"/>
            <a:ext cx="464344" cy="362744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17" name="AutoShape 140">
              <a:extLst>
                <a:ext uri="{FF2B5EF4-FFF2-40B4-BE49-F238E27FC236}">
                  <a16:creationId xmlns="" xmlns:a16="http://schemas.microsoft.com/office/drawing/2014/main" id="{AA3D7EEE-E379-403B-9F99-A76C4877BF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8" name="AutoShape 141">
              <a:extLst>
                <a:ext uri="{FF2B5EF4-FFF2-40B4-BE49-F238E27FC236}">
                  <a16:creationId xmlns="" xmlns:a16="http://schemas.microsoft.com/office/drawing/2014/main" id="{B941BE3D-71BF-4001-B243-ED99CE477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9" name="AutoShape 142">
              <a:extLst>
                <a:ext uri="{FF2B5EF4-FFF2-40B4-BE49-F238E27FC236}">
                  <a16:creationId xmlns="" xmlns:a16="http://schemas.microsoft.com/office/drawing/2014/main" id="{5B892FF4-DA6B-4A87-A41F-F59F76193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0" name="AutoShape 143">
              <a:extLst>
                <a:ext uri="{FF2B5EF4-FFF2-40B4-BE49-F238E27FC236}">
                  <a16:creationId xmlns="" xmlns:a16="http://schemas.microsoft.com/office/drawing/2014/main" id="{1366B947-F25B-4194-8860-A4688DDA4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1" name="AutoShape 144">
              <a:extLst>
                <a:ext uri="{FF2B5EF4-FFF2-40B4-BE49-F238E27FC236}">
                  <a16:creationId xmlns="" xmlns:a16="http://schemas.microsoft.com/office/drawing/2014/main" id="{9E4D1AE5-5B57-4245-A391-105D79EE3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2" name="AutoShape 145">
              <a:extLst>
                <a:ext uri="{FF2B5EF4-FFF2-40B4-BE49-F238E27FC236}">
                  <a16:creationId xmlns="" xmlns:a16="http://schemas.microsoft.com/office/drawing/2014/main" id="{F620CF9D-4A01-43FB-8516-3BDBCCDC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3" name="AutoShape 146">
              <a:extLst>
                <a:ext uri="{FF2B5EF4-FFF2-40B4-BE49-F238E27FC236}">
                  <a16:creationId xmlns="" xmlns:a16="http://schemas.microsoft.com/office/drawing/2014/main" id="{96E6F553-86B3-4F0A-929E-A546371FD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矩形 70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984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D27619DF-4CB5-4661-AF8E-C8E93D3209F9}"/>
              </a:ext>
            </a:extLst>
          </p:cNvPr>
          <p:cNvSpPr/>
          <p:nvPr/>
        </p:nvSpPr>
        <p:spPr>
          <a:xfrm>
            <a:off x="787400" y="1206500"/>
            <a:ext cx="3124200" cy="24638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40D79A5-300E-42EF-B35E-A888C714105C}"/>
              </a:ext>
            </a:extLst>
          </p:cNvPr>
          <p:cNvSpPr/>
          <p:nvPr/>
        </p:nvSpPr>
        <p:spPr>
          <a:xfrm>
            <a:off x="787400" y="3835400"/>
            <a:ext cx="3124200" cy="26289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2B58FF6-1027-4458-806A-381E52ED1E37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475D1B9D-AB35-4632-A742-96B1744A8E4A}"/>
              </a:ext>
            </a:extLst>
          </p:cNvPr>
          <p:cNvSpPr/>
          <p:nvPr/>
        </p:nvSpPr>
        <p:spPr>
          <a:xfrm>
            <a:off x="4375150" y="3835400"/>
            <a:ext cx="3124800" cy="26289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D62213C7-8D28-4E22-BA08-8D57D64501DC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546100" dir="18900000" algn="bl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E63B0B3-8B44-4635-9B2E-594C193CED6D}"/>
              </a:ext>
            </a:extLst>
          </p:cNvPr>
          <p:cNvSpPr txBox="1"/>
          <p:nvPr/>
        </p:nvSpPr>
        <p:spPr>
          <a:xfrm>
            <a:off x="1673693" y="44911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8F55C724-0D59-4308-BF92-E7EDAC865110}"/>
              </a:ext>
            </a:extLst>
          </p:cNvPr>
          <p:cNvSpPr/>
          <p:nvPr/>
        </p:nvSpPr>
        <p:spPr>
          <a:xfrm>
            <a:off x="1180198" y="51037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97A657DC-7911-4C50-A82B-47B6E87D6071}"/>
              </a:ext>
            </a:extLst>
          </p:cNvPr>
          <p:cNvCxnSpPr/>
          <p:nvPr/>
        </p:nvCxnSpPr>
        <p:spPr>
          <a:xfrm>
            <a:off x="2107814" y="49235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68233BD-9F87-4AFE-8780-821FE38759F0}"/>
              </a:ext>
            </a:extLst>
          </p:cNvPr>
          <p:cNvSpPr txBox="1"/>
          <p:nvPr/>
        </p:nvSpPr>
        <p:spPr>
          <a:xfrm>
            <a:off x="5216993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A7B1B8B-1C8C-40D4-8A5D-B54F7C1A5C57}"/>
              </a:ext>
            </a:extLst>
          </p:cNvPr>
          <p:cNvSpPr/>
          <p:nvPr/>
        </p:nvSpPr>
        <p:spPr>
          <a:xfrm>
            <a:off x="4723498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C66DFA13-D971-4BB1-B95B-14C735E4F6C8}"/>
              </a:ext>
            </a:extLst>
          </p:cNvPr>
          <p:cNvCxnSpPr/>
          <p:nvPr/>
        </p:nvCxnSpPr>
        <p:spPr>
          <a:xfrm>
            <a:off x="5651114" y="21168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7F19EEBF-E424-4971-B376-E8C500FA44B8}"/>
              </a:ext>
            </a:extLst>
          </p:cNvPr>
          <p:cNvSpPr txBox="1"/>
          <p:nvPr/>
        </p:nvSpPr>
        <p:spPr>
          <a:xfrm>
            <a:off x="1584472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4C35A06-1F87-456C-ADED-C833D26E1F68}"/>
              </a:ext>
            </a:extLst>
          </p:cNvPr>
          <p:cNvSpPr/>
          <p:nvPr/>
        </p:nvSpPr>
        <p:spPr>
          <a:xfrm>
            <a:off x="1090977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0798ABAD-7A13-484D-B38F-B2BA94B44723}"/>
              </a:ext>
            </a:extLst>
          </p:cNvPr>
          <p:cNvCxnSpPr/>
          <p:nvPr/>
        </p:nvCxnSpPr>
        <p:spPr>
          <a:xfrm>
            <a:off x="2018593" y="2116871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03F8F05-4E11-4D72-A980-8DFB55CF3B2F}"/>
              </a:ext>
            </a:extLst>
          </p:cNvPr>
          <p:cNvSpPr txBox="1"/>
          <p:nvPr/>
        </p:nvSpPr>
        <p:spPr>
          <a:xfrm>
            <a:off x="5216993" y="436558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B3B291C2-5FD2-4A25-BA03-0E21B20A14FB}"/>
              </a:ext>
            </a:extLst>
          </p:cNvPr>
          <p:cNvSpPr/>
          <p:nvPr/>
        </p:nvSpPr>
        <p:spPr>
          <a:xfrm>
            <a:off x="4723498" y="497818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410A667E-2016-4EAE-83BD-E2305F27A2DF}"/>
              </a:ext>
            </a:extLst>
          </p:cNvPr>
          <p:cNvCxnSpPr/>
          <p:nvPr/>
        </p:nvCxnSpPr>
        <p:spPr>
          <a:xfrm>
            <a:off x="5651114" y="479796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2CB6C51-734A-4590-9BED-F6FB04B93152}"/>
              </a:ext>
            </a:extLst>
          </p:cNvPr>
          <p:cNvSpPr>
            <a:spLocks noChangeAspect="1"/>
          </p:cNvSpPr>
          <p:nvPr/>
        </p:nvSpPr>
        <p:spPr>
          <a:xfrm>
            <a:off x="7943066" y="1206500"/>
            <a:ext cx="3512334" cy="52578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>
            <a:outerShdw blurRad="381000" dist="2413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99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1BB4F3E-D097-4CF5-9EAB-EBF86A3833AD}"/>
              </a:ext>
            </a:extLst>
          </p:cNvPr>
          <p:cNvGrpSpPr/>
          <p:nvPr/>
        </p:nvGrpSpPr>
        <p:grpSpPr>
          <a:xfrm>
            <a:off x="638966" y="1379857"/>
            <a:ext cx="10914067" cy="4428487"/>
            <a:chOff x="646901" y="1732823"/>
            <a:chExt cx="10914067" cy="4428487"/>
          </a:xfrm>
        </p:grpSpPr>
        <p:grpSp>
          <p:nvGrpSpPr>
            <p:cNvPr id="3" name="Group 12">
              <a:extLst>
                <a:ext uri="{FF2B5EF4-FFF2-40B4-BE49-F238E27FC236}">
                  <a16:creationId xmlns="" xmlns:a16="http://schemas.microsoft.com/office/drawing/2014/main" id="{A1D611C6-8126-40E4-A5A5-0DA39509C4AC}"/>
                </a:ext>
              </a:extLst>
            </p:cNvPr>
            <p:cNvGrpSpPr/>
            <p:nvPr/>
          </p:nvGrpSpPr>
          <p:grpSpPr>
            <a:xfrm>
              <a:off x="646901" y="4167553"/>
              <a:ext cx="2747107" cy="650630"/>
              <a:chOff x="646901" y="4167553"/>
              <a:chExt cx="2747107" cy="650630"/>
            </a:xfrm>
          </p:grpSpPr>
          <p:sp>
            <p:nvSpPr>
              <p:cNvPr id="28" name="Rectangle 3">
                <a:extLst>
                  <a:ext uri="{FF2B5EF4-FFF2-40B4-BE49-F238E27FC236}">
                    <a16:creationId xmlns="" xmlns:a16="http://schemas.microsoft.com/office/drawing/2014/main" id="{0C5FA99B-7C37-49AD-B3A4-15A03B9826D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Rectangle 4">
                <a:extLst>
                  <a:ext uri="{FF2B5EF4-FFF2-40B4-BE49-F238E27FC236}">
                    <a16:creationId xmlns="" xmlns:a16="http://schemas.microsoft.com/office/drawing/2014/main" id="{1A1ABAAD-B405-4669-8BFD-1FA0A42B03E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">
                <a:extLst>
                  <a:ext uri="{FF2B5EF4-FFF2-40B4-BE49-F238E27FC236}">
                    <a16:creationId xmlns="" xmlns:a16="http://schemas.microsoft.com/office/drawing/2014/main" id="{A2E63D85-2A86-4AEC-A65A-8EDA09C738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30" y="4257249"/>
                <a:ext cx="380526" cy="443102"/>
              </a:xfrm>
              <a:custGeom>
                <a:avLst/>
                <a:gdLst>
                  <a:gd name="T0" fmla="*/ 233 w 233"/>
                  <a:gd name="T1" fmla="*/ 118 h 271"/>
                  <a:gd name="T2" fmla="*/ 205 w 233"/>
                  <a:gd name="T3" fmla="*/ 262 h 271"/>
                  <a:gd name="T4" fmla="*/ 200 w 233"/>
                  <a:gd name="T5" fmla="*/ 271 h 271"/>
                  <a:gd name="T6" fmla="*/ 175 w 233"/>
                  <a:gd name="T7" fmla="*/ 262 h 271"/>
                  <a:gd name="T8" fmla="*/ 57 w 233"/>
                  <a:gd name="T9" fmla="*/ 271 h 271"/>
                  <a:gd name="T10" fmla="*/ 32 w 233"/>
                  <a:gd name="T11" fmla="*/ 262 h 271"/>
                  <a:gd name="T12" fmla="*/ 0 w 233"/>
                  <a:gd name="T13" fmla="*/ 234 h 271"/>
                  <a:gd name="T14" fmla="*/ 28 w 233"/>
                  <a:gd name="T15" fmla="*/ 90 h 271"/>
                  <a:gd name="T16" fmla="*/ 56 w 233"/>
                  <a:gd name="T17" fmla="*/ 20 h 271"/>
                  <a:gd name="T18" fmla="*/ 122 w 233"/>
                  <a:gd name="T19" fmla="*/ 0 h 271"/>
                  <a:gd name="T20" fmla="*/ 103 w 233"/>
                  <a:gd name="T21" fmla="*/ 65 h 271"/>
                  <a:gd name="T22" fmla="*/ 61 w 233"/>
                  <a:gd name="T23" fmla="*/ 84 h 271"/>
                  <a:gd name="T24" fmla="*/ 43 w 233"/>
                  <a:gd name="T25" fmla="*/ 31 h 271"/>
                  <a:gd name="T26" fmla="*/ 80 w 233"/>
                  <a:gd name="T27" fmla="*/ 137 h 271"/>
                  <a:gd name="T28" fmla="*/ 55 w 233"/>
                  <a:gd name="T29" fmla="*/ 181 h 271"/>
                  <a:gd name="T30" fmla="*/ 80 w 233"/>
                  <a:gd name="T31" fmla="*/ 137 h 271"/>
                  <a:gd name="T32" fmla="*/ 180 w 233"/>
                  <a:gd name="T33" fmla="*/ 126 h 271"/>
                  <a:gd name="T34" fmla="*/ 214 w 233"/>
                  <a:gd name="T35" fmla="*/ 119 h 271"/>
                  <a:gd name="T36" fmla="*/ 196 w 233"/>
                  <a:gd name="T37" fmla="*/ 205 h 271"/>
                  <a:gd name="T38" fmla="*/ 196 w 233"/>
                  <a:gd name="T39" fmla="*/ 225 h 271"/>
                  <a:gd name="T40" fmla="*/ 196 w 233"/>
                  <a:gd name="T41" fmla="*/ 205 h 271"/>
                  <a:gd name="T42" fmla="*/ 187 w 233"/>
                  <a:gd name="T43" fmla="*/ 185 h 271"/>
                  <a:gd name="T44" fmla="*/ 206 w 233"/>
                  <a:gd name="T45" fmla="*/ 185 h 271"/>
                  <a:gd name="T46" fmla="*/ 180 w 233"/>
                  <a:gd name="T47" fmla="*/ 151 h 271"/>
                  <a:gd name="T48" fmla="*/ 214 w 233"/>
                  <a:gd name="T49" fmla="*/ 158 h 271"/>
                  <a:gd name="T50" fmla="*/ 180 w 233"/>
                  <a:gd name="T51" fmla="*/ 151 h 271"/>
                  <a:gd name="T52" fmla="*/ 180 w 233"/>
                  <a:gd name="T53" fmla="*/ 147 h 271"/>
                  <a:gd name="T54" fmla="*/ 214 w 233"/>
                  <a:gd name="T55" fmla="*/ 141 h 271"/>
                  <a:gd name="T56" fmla="*/ 180 w 233"/>
                  <a:gd name="T57" fmla="*/ 130 h 271"/>
                  <a:gd name="T58" fmla="*/ 214 w 233"/>
                  <a:gd name="T59" fmla="*/ 136 h 271"/>
                  <a:gd name="T60" fmla="*/ 180 w 233"/>
                  <a:gd name="T61" fmla="*/ 130 h 271"/>
                  <a:gd name="T62" fmla="*/ 34 w 233"/>
                  <a:gd name="T63" fmla="*/ 159 h 271"/>
                  <a:gd name="T64" fmla="*/ 71 w 233"/>
                  <a:gd name="T65" fmla="*/ 226 h 271"/>
                  <a:gd name="T66" fmla="*/ 170 w 233"/>
                  <a:gd name="T67" fmla="*/ 189 h 271"/>
                  <a:gd name="T68" fmla="*/ 133 w 233"/>
                  <a:gd name="T69" fmla="*/ 12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3" h="271">
                    <a:moveTo>
                      <a:pt x="205" y="90"/>
                    </a:moveTo>
                    <a:cubicBezTo>
                      <a:pt x="221" y="90"/>
                      <a:pt x="233" y="103"/>
                      <a:pt x="233" y="118"/>
                    </a:cubicBezTo>
                    <a:cubicBezTo>
                      <a:pt x="233" y="234"/>
                      <a:pt x="233" y="234"/>
                      <a:pt x="233" y="234"/>
                    </a:cubicBezTo>
                    <a:cubicBezTo>
                      <a:pt x="233" y="250"/>
                      <a:pt x="221" y="262"/>
                      <a:pt x="205" y="262"/>
                    </a:cubicBezTo>
                    <a:cubicBezTo>
                      <a:pt x="200" y="262"/>
                      <a:pt x="200" y="262"/>
                      <a:pt x="200" y="262"/>
                    </a:cubicBezTo>
                    <a:cubicBezTo>
                      <a:pt x="200" y="271"/>
                      <a:pt x="200" y="271"/>
                      <a:pt x="200" y="271"/>
                    </a:cubicBezTo>
                    <a:cubicBezTo>
                      <a:pt x="175" y="271"/>
                      <a:pt x="175" y="271"/>
                      <a:pt x="175" y="271"/>
                    </a:cubicBezTo>
                    <a:cubicBezTo>
                      <a:pt x="175" y="262"/>
                      <a:pt x="175" y="262"/>
                      <a:pt x="175" y="262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32" y="271"/>
                      <a:pt x="32" y="271"/>
                      <a:pt x="32" y="271"/>
                    </a:cubicBezTo>
                    <a:cubicBezTo>
                      <a:pt x="32" y="262"/>
                      <a:pt x="32" y="262"/>
                      <a:pt x="32" y="262"/>
                    </a:cubicBezTo>
                    <a:cubicBezTo>
                      <a:pt x="28" y="262"/>
                      <a:pt x="28" y="262"/>
                      <a:pt x="28" y="262"/>
                    </a:cubicBezTo>
                    <a:cubicBezTo>
                      <a:pt x="13" y="262"/>
                      <a:pt x="0" y="250"/>
                      <a:pt x="0" y="234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03"/>
                      <a:pt x="13" y="90"/>
                      <a:pt x="28" y="90"/>
                    </a:cubicBezTo>
                    <a:cubicBezTo>
                      <a:pt x="91" y="90"/>
                      <a:pt x="155" y="90"/>
                      <a:pt x="205" y="90"/>
                    </a:cubicBezTo>
                    <a:close/>
                    <a:moveTo>
                      <a:pt x="56" y="20"/>
                    </a:moveTo>
                    <a:cubicBezTo>
                      <a:pt x="87" y="57"/>
                      <a:pt x="87" y="57"/>
                      <a:pt x="87" y="57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37" y="9"/>
                      <a:pt x="137" y="9"/>
                      <a:pt x="137" y="9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10" y="69"/>
                      <a:pt x="114" y="76"/>
                      <a:pt x="116" y="84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2" y="77"/>
                      <a:pt x="66" y="70"/>
                      <a:pt x="72" y="66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56" y="20"/>
                      <a:pt x="56" y="20"/>
                      <a:pt x="56" y="20"/>
                    </a:cubicBezTo>
                    <a:close/>
                    <a:moveTo>
                      <a:pt x="80" y="137"/>
                    </a:moveTo>
                    <a:cubicBezTo>
                      <a:pt x="71" y="132"/>
                      <a:pt x="58" y="137"/>
                      <a:pt x="51" y="149"/>
                    </a:cubicBezTo>
                    <a:cubicBezTo>
                      <a:pt x="44" y="161"/>
                      <a:pt x="46" y="175"/>
                      <a:pt x="55" y="181"/>
                    </a:cubicBezTo>
                    <a:cubicBezTo>
                      <a:pt x="64" y="186"/>
                      <a:pt x="69" y="175"/>
                      <a:pt x="76" y="163"/>
                    </a:cubicBezTo>
                    <a:cubicBezTo>
                      <a:pt x="83" y="151"/>
                      <a:pt x="89" y="142"/>
                      <a:pt x="80" y="137"/>
                    </a:cubicBezTo>
                    <a:close/>
                    <a:moveTo>
                      <a:pt x="180" y="119"/>
                    </a:moveTo>
                    <a:cubicBezTo>
                      <a:pt x="180" y="126"/>
                      <a:pt x="180" y="126"/>
                      <a:pt x="180" y="126"/>
                    </a:cubicBez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14" y="119"/>
                      <a:pt x="214" y="119"/>
                      <a:pt x="214" y="119"/>
                    </a:cubicBezTo>
                    <a:cubicBezTo>
                      <a:pt x="180" y="119"/>
                      <a:pt x="180" y="119"/>
                      <a:pt x="180" y="119"/>
                    </a:cubicBezTo>
                    <a:close/>
                    <a:moveTo>
                      <a:pt x="196" y="205"/>
                    </a:moveTo>
                    <a:cubicBezTo>
                      <a:pt x="191" y="205"/>
                      <a:pt x="187" y="210"/>
                      <a:pt x="187" y="215"/>
                    </a:cubicBezTo>
                    <a:cubicBezTo>
                      <a:pt x="187" y="220"/>
                      <a:pt x="191" y="225"/>
                      <a:pt x="196" y="225"/>
                    </a:cubicBezTo>
                    <a:cubicBezTo>
                      <a:pt x="202" y="225"/>
                      <a:pt x="206" y="220"/>
                      <a:pt x="206" y="215"/>
                    </a:cubicBezTo>
                    <a:cubicBezTo>
                      <a:pt x="206" y="210"/>
                      <a:pt x="202" y="205"/>
                      <a:pt x="196" y="205"/>
                    </a:cubicBezTo>
                    <a:close/>
                    <a:moveTo>
                      <a:pt x="196" y="176"/>
                    </a:moveTo>
                    <a:cubicBezTo>
                      <a:pt x="191" y="176"/>
                      <a:pt x="187" y="180"/>
                      <a:pt x="187" y="185"/>
                    </a:cubicBezTo>
                    <a:cubicBezTo>
                      <a:pt x="187" y="191"/>
                      <a:pt x="191" y="195"/>
                      <a:pt x="196" y="195"/>
                    </a:cubicBezTo>
                    <a:cubicBezTo>
                      <a:pt x="202" y="195"/>
                      <a:pt x="206" y="191"/>
                      <a:pt x="206" y="185"/>
                    </a:cubicBezTo>
                    <a:cubicBezTo>
                      <a:pt x="206" y="180"/>
                      <a:pt x="202" y="176"/>
                      <a:pt x="196" y="176"/>
                    </a:cubicBezTo>
                    <a:close/>
                    <a:moveTo>
                      <a:pt x="180" y="151"/>
                    </a:moveTo>
                    <a:cubicBezTo>
                      <a:pt x="180" y="158"/>
                      <a:pt x="180" y="158"/>
                      <a:pt x="180" y="158"/>
                    </a:cubicBezTo>
                    <a:cubicBezTo>
                      <a:pt x="214" y="158"/>
                      <a:pt x="214" y="158"/>
                      <a:pt x="214" y="158"/>
                    </a:cubicBezTo>
                    <a:cubicBezTo>
                      <a:pt x="214" y="151"/>
                      <a:pt x="214" y="151"/>
                      <a:pt x="214" y="151"/>
                    </a:cubicBezTo>
                    <a:cubicBezTo>
                      <a:pt x="180" y="151"/>
                      <a:pt x="180" y="151"/>
                      <a:pt x="180" y="151"/>
                    </a:cubicBezTo>
                    <a:close/>
                    <a:moveTo>
                      <a:pt x="180" y="141"/>
                    </a:moveTo>
                    <a:cubicBezTo>
                      <a:pt x="180" y="147"/>
                      <a:pt x="180" y="147"/>
                      <a:pt x="180" y="147"/>
                    </a:cubicBezTo>
                    <a:cubicBezTo>
                      <a:pt x="214" y="147"/>
                      <a:pt x="214" y="147"/>
                      <a:pt x="214" y="147"/>
                    </a:cubicBezTo>
                    <a:cubicBezTo>
                      <a:pt x="214" y="141"/>
                      <a:pt x="214" y="141"/>
                      <a:pt x="214" y="141"/>
                    </a:cubicBezTo>
                    <a:cubicBezTo>
                      <a:pt x="180" y="141"/>
                      <a:pt x="180" y="141"/>
                      <a:pt x="180" y="141"/>
                    </a:cubicBezTo>
                    <a:close/>
                    <a:moveTo>
                      <a:pt x="180" y="130"/>
                    </a:moveTo>
                    <a:cubicBezTo>
                      <a:pt x="180" y="136"/>
                      <a:pt x="180" y="136"/>
                      <a:pt x="180" y="136"/>
                    </a:cubicBezTo>
                    <a:cubicBezTo>
                      <a:pt x="214" y="136"/>
                      <a:pt x="214" y="136"/>
                      <a:pt x="214" y="136"/>
                    </a:cubicBezTo>
                    <a:cubicBezTo>
                      <a:pt x="214" y="130"/>
                      <a:pt x="214" y="130"/>
                      <a:pt x="214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lose/>
                    <a:moveTo>
                      <a:pt x="71" y="122"/>
                    </a:moveTo>
                    <a:cubicBezTo>
                      <a:pt x="51" y="122"/>
                      <a:pt x="34" y="139"/>
                      <a:pt x="34" y="159"/>
                    </a:cubicBezTo>
                    <a:cubicBezTo>
                      <a:pt x="34" y="189"/>
                      <a:pt x="34" y="189"/>
                      <a:pt x="34" y="189"/>
                    </a:cubicBezTo>
                    <a:cubicBezTo>
                      <a:pt x="34" y="210"/>
                      <a:pt x="51" y="226"/>
                      <a:pt x="71" y="226"/>
                    </a:cubicBezTo>
                    <a:cubicBezTo>
                      <a:pt x="133" y="226"/>
                      <a:pt x="133" y="226"/>
                      <a:pt x="133" y="226"/>
                    </a:cubicBezTo>
                    <a:cubicBezTo>
                      <a:pt x="153" y="226"/>
                      <a:pt x="170" y="210"/>
                      <a:pt x="170" y="189"/>
                    </a:cubicBezTo>
                    <a:cubicBezTo>
                      <a:pt x="170" y="159"/>
                      <a:pt x="170" y="159"/>
                      <a:pt x="170" y="159"/>
                    </a:cubicBezTo>
                    <a:cubicBezTo>
                      <a:pt x="170" y="139"/>
                      <a:pt x="153" y="122"/>
                      <a:pt x="133" y="122"/>
                    </a:cubicBezTo>
                    <a:lnTo>
                      <a:pt x="71" y="122"/>
                    </a:ln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6018626E-4A7C-4E6A-A7D7-7428473CBD3B}"/>
                  </a:ext>
                </a:extLst>
              </p:cNvPr>
              <p:cNvSpPr txBox="1"/>
              <p:nvPr/>
            </p:nvSpPr>
            <p:spPr>
              <a:xfrm>
                <a:off x="1328378" y="430820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E97AFEE6-8A26-4E52-8CBF-8F8FFE8F6CC0}"/>
                </a:ext>
              </a:extLst>
            </p:cNvPr>
            <p:cNvGrpSpPr/>
            <p:nvPr/>
          </p:nvGrpSpPr>
          <p:grpSpPr>
            <a:xfrm>
              <a:off x="1540437" y="2977919"/>
              <a:ext cx="937470" cy="1131884"/>
              <a:chOff x="1751482" y="2957524"/>
              <a:chExt cx="1247775" cy="1506538"/>
            </a:xfrm>
          </p:grpSpPr>
          <p:sp>
            <p:nvSpPr>
              <p:cNvPr id="26" name="Freeform 5">
                <a:extLst>
                  <a:ext uri="{FF2B5EF4-FFF2-40B4-BE49-F238E27FC236}">
                    <a16:creationId xmlns="" xmlns:a16="http://schemas.microsoft.com/office/drawing/2014/main" id="{3C0938F5-C20A-43C2-A829-FE20B1562C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59507" y="2957524"/>
                <a:ext cx="339725" cy="336550"/>
              </a:xfrm>
              <a:custGeom>
                <a:avLst/>
                <a:gdLst>
                  <a:gd name="T0" fmla="*/ 90 w 90"/>
                  <a:gd name="T1" fmla="*/ 45 h 89"/>
                  <a:gd name="T2" fmla="*/ 45 w 90"/>
                  <a:gd name="T3" fmla="*/ 89 h 89"/>
                  <a:gd name="T4" fmla="*/ 0 w 90"/>
                  <a:gd name="T5" fmla="*/ 45 h 89"/>
                  <a:gd name="T6" fmla="*/ 45 w 90"/>
                  <a:gd name="T7" fmla="*/ 0 h 89"/>
                  <a:gd name="T8" fmla="*/ 90 w 90"/>
                  <a:gd name="T9" fmla="*/ 45 h 89"/>
                  <a:gd name="T10" fmla="*/ 90 w 90"/>
                  <a:gd name="T11" fmla="*/ 45 h 89"/>
                  <a:gd name="T12" fmla="*/ 90 w 90"/>
                  <a:gd name="T13" fmla="*/ 4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9">
                    <a:moveTo>
                      <a:pt x="90" y="45"/>
                    </a:moveTo>
                    <a:cubicBezTo>
                      <a:pt x="90" y="69"/>
                      <a:pt x="70" y="89"/>
                      <a:pt x="45" y="89"/>
                    </a:cubicBezTo>
                    <a:cubicBezTo>
                      <a:pt x="20" y="89"/>
                      <a:pt x="0" y="69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70" y="0"/>
                      <a:pt x="90" y="20"/>
                      <a:pt x="90" y="45"/>
                    </a:cubicBezTo>
                    <a:close/>
                    <a:moveTo>
                      <a:pt x="90" y="45"/>
                    </a:moveTo>
                    <a:cubicBezTo>
                      <a:pt x="90" y="45"/>
                      <a:pt x="90" y="45"/>
                      <a:pt x="90" y="4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="" xmlns:a16="http://schemas.microsoft.com/office/drawing/2014/main" id="{C7BB0079-AE4C-4A83-9430-D61B80654E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51482" y="3271849"/>
                <a:ext cx="1247775" cy="1192213"/>
              </a:xfrm>
              <a:custGeom>
                <a:avLst/>
                <a:gdLst>
                  <a:gd name="T0" fmla="*/ 299 w 330"/>
                  <a:gd name="T1" fmla="*/ 45 h 316"/>
                  <a:gd name="T2" fmla="*/ 237 w 330"/>
                  <a:gd name="T3" fmla="*/ 32 h 316"/>
                  <a:gd name="T4" fmla="*/ 218 w 330"/>
                  <a:gd name="T5" fmla="*/ 8 h 316"/>
                  <a:gd name="T6" fmla="*/ 209 w 330"/>
                  <a:gd name="T7" fmla="*/ 3 h 316"/>
                  <a:gd name="T8" fmla="*/ 198 w 330"/>
                  <a:gd name="T9" fmla="*/ 1 h 316"/>
                  <a:gd name="T10" fmla="*/ 124 w 330"/>
                  <a:gd name="T11" fmla="*/ 18 h 316"/>
                  <a:gd name="T12" fmla="*/ 76 w 330"/>
                  <a:gd name="T13" fmla="*/ 75 h 316"/>
                  <a:gd name="T14" fmla="*/ 67 w 330"/>
                  <a:gd name="T15" fmla="*/ 81 h 316"/>
                  <a:gd name="T16" fmla="*/ 0 w 330"/>
                  <a:gd name="T17" fmla="*/ 107 h 316"/>
                  <a:gd name="T18" fmla="*/ 110 w 330"/>
                  <a:gd name="T19" fmla="*/ 127 h 316"/>
                  <a:gd name="T20" fmla="*/ 96 w 330"/>
                  <a:gd name="T21" fmla="*/ 103 h 316"/>
                  <a:gd name="T22" fmla="*/ 110 w 330"/>
                  <a:gd name="T23" fmla="*/ 83 h 316"/>
                  <a:gd name="T24" fmla="*/ 152 w 330"/>
                  <a:gd name="T25" fmla="*/ 43 h 316"/>
                  <a:gd name="T26" fmla="*/ 127 w 330"/>
                  <a:gd name="T27" fmla="*/ 132 h 316"/>
                  <a:gd name="T28" fmla="*/ 57 w 330"/>
                  <a:gd name="T29" fmla="*/ 180 h 316"/>
                  <a:gd name="T30" fmla="*/ 58 w 330"/>
                  <a:gd name="T31" fmla="*/ 221 h 316"/>
                  <a:gd name="T32" fmla="*/ 126 w 330"/>
                  <a:gd name="T33" fmla="*/ 217 h 316"/>
                  <a:gd name="T34" fmla="*/ 159 w 330"/>
                  <a:gd name="T35" fmla="*/ 165 h 316"/>
                  <a:gd name="T36" fmla="*/ 191 w 330"/>
                  <a:gd name="T37" fmla="*/ 205 h 316"/>
                  <a:gd name="T38" fmla="*/ 182 w 330"/>
                  <a:gd name="T39" fmla="*/ 316 h 316"/>
                  <a:gd name="T40" fmla="*/ 208 w 330"/>
                  <a:gd name="T41" fmla="*/ 301 h 316"/>
                  <a:gd name="T42" fmla="*/ 230 w 330"/>
                  <a:gd name="T43" fmla="*/ 189 h 316"/>
                  <a:gd name="T44" fmla="*/ 206 w 330"/>
                  <a:gd name="T45" fmla="*/ 144 h 316"/>
                  <a:gd name="T46" fmla="*/ 251 w 330"/>
                  <a:gd name="T47" fmla="*/ 84 h 316"/>
                  <a:gd name="T48" fmla="*/ 322 w 330"/>
                  <a:gd name="T49" fmla="*/ 72 h 316"/>
                  <a:gd name="T50" fmla="*/ 93 w 330"/>
                  <a:gd name="T51" fmla="*/ 100 h 316"/>
                  <a:gd name="T52" fmla="*/ 70 w 330"/>
                  <a:gd name="T53" fmla="*/ 84 h 316"/>
                  <a:gd name="T54" fmla="*/ 76 w 330"/>
                  <a:gd name="T55" fmla="*/ 80 h 316"/>
                  <a:gd name="T56" fmla="*/ 89 w 330"/>
                  <a:gd name="T57" fmla="*/ 96 h 316"/>
                  <a:gd name="T58" fmla="*/ 91 w 330"/>
                  <a:gd name="T59" fmla="*/ 96 h 316"/>
                  <a:gd name="T60" fmla="*/ 93 w 330"/>
                  <a:gd name="T61" fmla="*/ 100 h 316"/>
                  <a:gd name="T62" fmla="*/ 93 w 330"/>
                  <a:gd name="T63" fmla="*/ 10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30" h="316">
                    <a:moveTo>
                      <a:pt x="324" y="47"/>
                    </a:moveTo>
                    <a:cubicBezTo>
                      <a:pt x="317" y="40"/>
                      <a:pt x="306" y="39"/>
                      <a:pt x="299" y="45"/>
                    </a:cubicBezTo>
                    <a:cubicBezTo>
                      <a:pt x="291" y="52"/>
                      <a:pt x="275" y="54"/>
                      <a:pt x="261" y="50"/>
                    </a:cubicBezTo>
                    <a:cubicBezTo>
                      <a:pt x="249" y="47"/>
                      <a:pt x="240" y="40"/>
                      <a:pt x="237" y="32"/>
                    </a:cubicBezTo>
                    <a:cubicBezTo>
                      <a:pt x="237" y="32"/>
                      <a:pt x="237" y="31"/>
                      <a:pt x="237" y="30"/>
                    </a:cubicBezTo>
                    <a:cubicBezTo>
                      <a:pt x="234" y="21"/>
                      <a:pt x="226" y="13"/>
                      <a:pt x="218" y="8"/>
                    </a:cubicBezTo>
                    <a:cubicBezTo>
                      <a:pt x="217" y="6"/>
                      <a:pt x="214" y="5"/>
                      <a:pt x="212" y="4"/>
                    </a:cubicBezTo>
                    <a:cubicBezTo>
                      <a:pt x="211" y="4"/>
                      <a:pt x="210" y="3"/>
                      <a:pt x="209" y="3"/>
                    </a:cubicBezTo>
                    <a:cubicBezTo>
                      <a:pt x="204" y="1"/>
                      <a:pt x="199" y="1"/>
                      <a:pt x="199" y="1"/>
                    </a:cubicBezTo>
                    <a:cubicBezTo>
                      <a:pt x="198" y="1"/>
                      <a:pt x="198" y="1"/>
                      <a:pt x="198" y="1"/>
                    </a:cubicBezTo>
                    <a:cubicBezTo>
                      <a:pt x="196" y="1"/>
                      <a:pt x="194" y="1"/>
                      <a:pt x="191" y="1"/>
                    </a:cubicBezTo>
                    <a:cubicBezTo>
                      <a:pt x="170" y="0"/>
                      <a:pt x="145" y="6"/>
                      <a:pt x="124" y="18"/>
                    </a:cubicBezTo>
                    <a:cubicBezTo>
                      <a:pt x="100" y="32"/>
                      <a:pt x="83" y="52"/>
                      <a:pt x="77" y="74"/>
                    </a:cubicBezTo>
                    <a:cubicBezTo>
                      <a:pt x="77" y="75"/>
                      <a:pt x="77" y="75"/>
                      <a:pt x="76" y="75"/>
                    </a:cubicBezTo>
                    <a:cubicBezTo>
                      <a:pt x="75" y="75"/>
                      <a:pt x="73" y="75"/>
                      <a:pt x="71" y="77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61" y="172"/>
                      <a:pt x="61" y="172"/>
                      <a:pt x="61" y="172"/>
                    </a:cubicBezTo>
                    <a:cubicBezTo>
                      <a:pt x="110" y="127"/>
                      <a:pt x="110" y="127"/>
                      <a:pt x="110" y="127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6" y="103"/>
                      <a:pt x="96" y="103"/>
                      <a:pt x="96" y="103"/>
                    </a:cubicBezTo>
                    <a:cubicBezTo>
                      <a:pt x="98" y="101"/>
                      <a:pt x="98" y="98"/>
                      <a:pt x="97" y="96"/>
                    </a:cubicBezTo>
                    <a:cubicBezTo>
                      <a:pt x="103" y="95"/>
                      <a:pt x="109" y="90"/>
                      <a:pt x="110" y="83"/>
                    </a:cubicBezTo>
                    <a:cubicBezTo>
                      <a:pt x="114" y="70"/>
                      <a:pt x="125" y="58"/>
                      <a:pt x="141" y="48"/>
                    </a:cubicBezTo>
                    <a:cubicBezTo>
                      <a:pt x="145" y="46"/>
                      <a:pt x="148" y="45"/>
                      <a:pt x="152" y="43"/>
                    </a:cubicBezTo>
                    <a:cubicBezTo>
                      <a:pt x="128" y="118"/>
                      <a:pt x="128" y="118"/>
                      <a:pt x="128" y="118"/>
                    </a:cubicBezTo>
                    <a:cubicBezTo>
                      <a:pt x="127" y="123"/>
                      <a:pt x="126" y="128"/>
                      <a:pt x="127" y="132"/>
                    </a:cubicBezTo>
                    <a:cubicBezTo>
                      <a:pt x="110" y="177"/>
                      <a:pt x="110" y="177"/>
                      <a:pt x="110" y="177"/>
                    </a:cubicBezTo>
                    <a:cubicBezTo>
                      <a:pt x="57" y="180"/>
                      <a:pt x="57" y="180"/>
                      <a:pt x="57" y="180"/>
                    </a:cubicBezTo>
                    <a:cubicBezTo>
                      <a:pt x="46" y="180"/>
                      <a:pt x="37" y="190"/>
                      <a:pt x="38" y="201"/>
                    </a:cubicBezTo>
                    <a:cubicBezTo>
                      <a:pt x="38" y="212"/>
                      <a:pt x="47" y="221"/>
                      <a:pt x="58" y="221"/>
                    </a:cubicBezTo>
                    <a:cubicBezTo>
                      <a:pt x="59" y="221"/>
                      <a:pt x="59" y="221"/>
                      <a:pt x="59" y="221"/>
                    </a:cubicBezTo>
                    <a:cubicBezTo>
                      <a:pt x="126" y="217"/>
                      <a:pt x="126" y="217"/>
                      <a:pt x="126" y="217"/>
                    </a:cubicBezTo>
                    <a:cubicBezTo>
                      <a:pt x="134" y="217"/>
                      <a:pt x="141" y="212"/>
                      <a:pt x="144" y="204"/>
                    </a:cubicBezTo>
                    <a:cubicBezTo>
                      <a:pt x="159" y="165"/>
                      <a:pt x="159" y="165"/>
                      <a:pt x="159" y="165"/>
                    </a:cubicBezTo>
                    <a:cubicBezTo>
                      <a:pt x="160" y="165"/>
                      <a:pt x="162" y="166"/>
                      <a:pt x="164" y="166"/>
                    </a:cubicBezTo>
                    <a:cubicBezTo>
                      <a:pt x="191" y="205"/>
                      <a:pt x="191" y="205"/>
                      <a:pt x="191" y="205"/>
                    </a:cubicBezTo>
                    <a:cubicBezTo>
                      <a:pt x="168" y="290"/>
                      <a:pt x="168" y="290"/>
                      <a:pt x="168" y="290"/>
                    </a:cubicBezTo>
                    <a:cubicBezTo>
                      <a:pt x="165" y="301"/>
                      <a:pt x="171" y="313"/>
                      <a:pt x="182" y="316"/>
                    </a:cubicBezTo>
                    <a:cubicBezTo>
                      <a:pt x="184" y="316"/>
                      <a:pt x="186" y="316"/>
                      <a:pt x="188" y="316"/>
                    </a:cubicBezTo>
                    <a:cubicBezTo>
                      <a:pt x="197" y="316"/>
                      <a:pt x="205" y="310"/>
                      <a:pt x="208" y="301"/>
                    </a:cubicBezTo>
                    <a:cubicBezTo>
                      <a:pt x="233" y="206"/>
                      <a:pt x="233" y="206"/>
                      <a:pt x="233" y="206"/>
                    </a:cubicBezTo>
                    <a:cubicBezTo>
                      <a:pt x="235" y="200"/>
                      <a:pt x="234" y="194"/>
                      <a:pt x="230" y="189"/>
                    </a:cubicBezTo>
                    <a:cubicBezTo>
                      <a:pt x="203" y="150"/>
                      <a:pt x="203" y="150"/>
                      <a:pt x="203" y="150"/>
                    </a:cubicBezTo>
                    <a:cubicBezTo>
                      <a:pt x="205" y="148"/>
                      <a:pt x="206" y="146"/>
                      <a:pt x="206" y="144"/>
                    </a:cubicBezTo>
                    <a:cubicBezTo>
                      <a:pt x="229" y="74"/>
                      <a:pt x="229" y="74"/>
                      <a:pt x="229" y="74"/>
                    </a:cubicBezTo>
                    <a:cubicBezTo>
                      <a:pt x="235" y="78"/>
                      <a:pt x="243" y="81"/>
                      <a:pt x="251" y="84"/>
                    </a:cubicBezTo>
                    <a:cubicBezTo>
                      <a:pt x="259" y="86"/>
                      <a:pt x="267" y="87"/>
                      <a:pt x="275" y="87"/>
                    </a:cubicBezTo>
                    <a:cubicBezTo>
                      <a:pt x="293" y="87"/>
                      <a:pt x="310" y="82"/>
                      <a:pt x="322" y="72"/>
                    </a:cubicBezTo>
                    <a:cubicBezTo>
                      <a:pt x="329" y="65"/>
                      <a:pt x="330" y="54"/>
                      <a:pt x="324" y="47"/>
                    </a:cubicBezTo>
                    <a:close/>
                    <a:moveTo>
                      <a:pt x="93" y="100"/>
                    </a:moveTo>
                    <a:cubicBezTo>
                      <a:pt x="88" y="104"/>
                      <a:pt x="88" y="104"/>
                      <a:pt x="88" y="104"/>
                    </a:cubicBezTo>
                    <a:cubicBezTo>
                      <a:pt x="70" y="84"/>
                      <a:pt x="70" y="84"/>
                      <a:pt x="70" y="84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5" y="80"/>
                      <a:pt x="75" y="80"/>
                      <a:pt x="76" y="80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77" y="88"/>
                      <a:pt x="82" y="94"/>
                      <a:pt x="89" y="96"/>
                    </a:cubicBezTo>
                    <a:cubicBezTo>
                      <a:pt x="89" y="96"/>
                      <a:pt x="90" y="96"/>
                      <a:pt x="91" y="96"/>
                    </a:cubicBezTo>
                    <a:cubicBezTo>
                      <a:pt x="91" y="96"/>
                      <a:pt x="91" y="96"/>
                      <a:pt x="91" y="96"/>
                    </a:cubicBezTo>
                    <a:cubicBezTo>
                      <a:pt x="93" y="98"/>
                      <a:pt x="93" y="98"/>
                      <a:pt x="93" y="98"/>
                    </a:cubicBezTo>
                    <a:cubicBezTo>
                      <a:pt x="93" y="99"/>
                      <a:pt x="93" y="99"/>
                      <a:pt x="93" y="100"/>
                    </a:cubicBezTo>
                    <a:close/>
                    <a:moveTo>
                      <a:pt x="93" y="100"/>
                    </a:moveTo>
                    <a:cubicBezTo>
                      <a:pt x="93" y="100"/>
                      <a:pt x="93" y="100"/>
                      <a:pt x="93" y="10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Arc 37">
              <a:extLst>
                <a:ext uri="{FF2B5EF4-FFF2-40B4-BE49-F238E27FC236}">
                  <a16:creationId xmlns="" xmlns:a16="http://schemas.microsoft.com/office/drawing/2014/main" id="{EA6F837B-F626-4FB3-845E-C9F3318C0606}"/>
                </a:ext>
              </a:extLst>
            </p:cNvPr>
            <p:cNvSpPr/>
            <p:nvPr/>
          </p:nvSpPr>
          <p:spPr>
            <a:xfrm rot="13265014">
              <a:off x="7897599" y="1732823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Arc 38">
              <a:extLst>
                <a:ext uri="{FF2B5EF4-FFF2-40B4-BE49-F238E27FC236}">
                  <a16:creationId xmlns="" xmlns:a16="http://schemas.microsoft.com/office/drawing/2014/main" id="{AF869279-317B-47EE-9082-0132CAD20B26}"/>
                </a:ext>
              </a:extLst>
            </p:cNvPr>
            <p:cNvSpPr/>
            <p:nvPr/>
          </p:nvSpPr>
          <p:spPr>
            <a:xfrm rot="13265014">
              <a:off x="5173050" y="2377795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7" name="Group 9">
              <a:extLst>
                <a:ext uri="{FF2B5EF4-FFF2-40B4-BE49-F238E27FC236}">
                  <a16:creationId xmlns="" xmlns:a16="http://schemas.microsoft.com/office/drawing/2014/main" id="{CF938A06-E743-4254-A857-A07A76EFF55B}"/>
                </a:ext>
              </a:extLst>
            </p:cNvPr>
            <p:cNvGrpSpPr/>
            <p:nvPr/>
          </p:nvGrpSpPr>
          <p:grpSpPr>
            <a:xfrm>
              <a:off x="3371451" y="3516923"/>
              <a:ext cx="2724550" cy="650630"/>
              <a:chOff x="3371451" y="3516923"/>
              <a:chExt cx="2724550" cy="650630"/>
            </a:xfrm>
          </p:grpSpPr>
          <p:sp>
            <p:nvSpPr>
              <p:cNvPr id="22" name="Rectangle 7">
                <a:extLst>
                  <a:ext uri="{FF2B5EF4-FFF2-40B4-BE49-F238E27FC236}">
                    <a16:creationId xmlns="" xmlns:a16="http://schemas.microsoft.com/office/drawing/2014/main" id="{E005144F-9D43-46B1-B3A9-D845349BB84E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="" xmlns:a16="http://schemas.microsoft.com/office/drawing/2014/main" id="{558A80A7-ED0F-446E-A1C7-23D0C8273878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34">
                <a:extLst>
                  <a:ext uri="{FF2B5EF4-FFF2-40B4-BE49-F238E27FC236}">
                    <a16:creationId xmlns="" xmlns:a16="http://schemas.microsoft.com/office/drawing/2014/main" id="{7D7777A8-3386-4467-81B7-D8DD89F45968}"/>
                  </a:ext>
                </a:extLst>
              </p:cNvPr>
              <p:cNvSpPr txBox="1"/>
              <p:nvPr/>
            </p:nvSpPr>
            <p:spPr>
              <a:xfrm>
                <a:off x="4029458" y="365757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="" xmlns:a16="http://schemas.microsoft.com/office/drawing/2014/main" id="{A2B12308-9DE0-477F-BDF2-3819A58336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98042" y="3644729"/>
                <a:ext cx="345401" cy="395018"/>
              </a:xfrm>
              <a:custGeom>
                <a:avLst/>
                <a:gdLst>
                  <a:gd name="T0" fmla="*/ 50 w 84"/>
                  <a:gd name="T1" fmla="*/ 92 h 96"/>
                  <a:gd name="T2" fmla="*/ 57 w 84"/>
                  <a:gd name="T3" fmla="*/ 81 h 96"/>
                  <a:gd name="T4" fmla="*/ 56 w 84"/>
                  <a:gd name="T5" fmla="*/ 75 h 96"/>
                  <a:gd name="T6" fmla="*/ 43 w 84"/>
                  <a:gd name="T7" fmla="*/ 63 h 96"/>
                  <a:gd name="T8" fmla="*/ 38 w 84"/>
                  <a:gd name="T9" fmla="*/ 62 h 96"/>
                  <a:gd name="T10" fmla="*/ 30 w 84"/>
                  <a:gd name="T11" fmla="*/ 67 h 96"/>
                  <a:gd name="T12" fmla="*/ 17 w 84"/>
                  <a:gd name="T13" fmla="*/ 35 h 96"/>
                  <a:gd name="T14" fmla="*/ 26 w 84"/>
                  <a:gd name="T15" fmla="*/ 31 h 96"/>
                  <a:gd name="T16" fmla="*/ 27 w 84"/>
                  <a:gd name="T17" fmla="*/ 25 h 96"/>
                  <a:gd name="T18" fmla="*/ 22 w 84"/>
                  <a:gd name="T19" fmla="*/ 8 h 96"/>
                  <a:gd name="T20" fmla="*/ 18 w 84"/>
                  <a:gd name="T21" fmla="*/ 4 h 96"/>
                  <a:gd name="T22" fmla="*/ 4 w 84"/>
                  <a:gd name="T23" fmla="*/ 6 h 96"/>
                  <a:gd name="T24" fmla="*/ 0 w 84"/>
                  <a:gd name="T25" fmla="*/ 10 h 96"/>
                  <a:gd name="T26" fmla="*/ 43 w 84"/>
                  <a:gd name="T27" fmla="*/ 94 h 96"/>
                  <a:gd name="T28" fmla="*/ 50 w 84"/>
                  <a:gd name="T29" fmla="*/ 92 h 96"/>
                  <a:gd name="T30" fmla="*/ 45 w 84"/>
                  <a:gd name="T31" fmla="*/ 53 h 96"/>
                  <a:gd name="T32" fmla="*/ 32 w 84"/>
                  <a:gd name="T33" fmla="*/ 53 h 96"/>
                  <a:gd name="T34" fmla="*/ 32 w 84"/>
                  <a:gd name="T35" fmla="*/ 50 h 96"/>
                  <a:gd name="T36" fmla="*/ 40 w 84"/>
                  <a:gd name="T37" fmla="*/ 38 h 96"/>
                  <a:gd name="T38" fmla="*/ 42 w 84"/>
                  <a:gd name="T39" fmla="*/ 32 h 96"/>
                  <a:gd name="T40" fmla="*/ 41 w 84"/>
                  <a:gd name="T41" fmla="*/ 30 h 96"/>
                  <a:gd name="T42" fmla="*/ 40 w 84"/>
                  <a:gd name="T43" fmla="*/ 31 h 96"/>
                  <a:gd name="T44" fmla="*/ 39 w 84"/>
                  <a:gd name="T45" fmla="*/ 36 h 96"/>
                  <a:gd name="T46" fmla="*/ 34 w 84"/>
                  <a:gd name="T47" fmla="*/ 36 h 96"/>
                  <a:gd name="T48" fmla="*/ 34 w 84"/>
                  <a:gd name="T49" fmla="*/ 31 h 96"/>
                  <a:gd name="T50" fmla="*/ 42 w 84"/>
                  <a:gd name="T51" fmla="*/ 26 h 96"/>
                  <a:gd name="T52" fmla="*/ 47 w 84"/>
                  <a:gd name="T53" fmla="*/ 28 h 96"/>
                  <a:gd name="T54" fmla="*/ 47 w 84"/>
                  <a:gd name="T55" fmla="*/ 34 h 96"/>
                  <a:gd name="T56" fmla="*/ 47 w 84"/>
                  <a:gd name="T57" fmla="*/ 37 h 96"/>
                  <a:gd name="T58" fmla="*/ 38 w 84"/>
                  <a:gd name="T59" fmla="*/ 50 h 96"/>
                  <a:gd name="T60" fmla="*/ 46 w 84"/>
                  <a:gd name="T61" fmla="*/ 50 h 96"/>
                  <a:gd name="T62" fmla="*/ 45 w 84"/>
                  <a:gd name="T63" fmla="*/ 53 h 96"/>
                  <a:gd name="T64" fmla="*/ 63 w 84"/>
                  <a:gd name="T65" fmla="*/ 50 h 96"/>
                  <a:gd name="T66" fmla="*/ 60 w 84"/>
                  <a:gd name="T67" fmla="*/ 50 h 96"/>
                  <a:gd name="T68" fmla="*/ 60 w 84"/>
                  <a:gd name="T69" fmla="*/ 53 h 96"/>
                  <a:gd name="T70" fmla="*/ 54 w 84"/>
                  <a:gd name="T71" fmla="*/ 53 h 96"/>
                  <a:gd name="T72" fmla="*/ 54 w 84"/>
                  <a:gd name="T73" fmla="*/ 50 h 96"/>
                  <a:gd name="T74" fmla="*/ 46 w 84"/>
                  <a:gd name="T75" fmla="*/ 50 h 96"/>
                  <a:gd name="T76" fmla="*/ 47 w 84"/>
                  <a:gd name="T77" fmla="*/ 46 h 96"/>
                  <a:gd name="T78" fmla="*/ 55 w 84"/>
                  <a:gd name="T79" fmla="*/ 26 h 96"/>
                  <a:gd name="T80" fmla="*/ 63 w 84"/>
                  <a:gd name="T81" fmla="*/ 26 h 96"/>
                  <a:gd name="T82" fmla="*/ 61 w 84"/>
                  <a:gd name="T83" fmla="*/ 46 h 96"/>
                  <a:gd name="T84" fmla="*/ 63 w 84"/>
                  <a:gd name="T85" fmla="*/ 46 h 96"/>
                  <a:gd name="T86" fmla="*/ 63 w 84"/>
                  <a:gd name="T87" fmla="*/ 50 h 96"/>
                  <a:gd name="T88" fmla="*/ 55 w 84"/>
                  <a:gd name="T89" fmla="*/ 46 h 96"/>
                  <a:gd name="T90" fmla="*/ 52 w 84"/>
                  <a:gd name="T91" fmla="*/ 46 h 96"/>
                  <a:gd name="T92" fmla="*/ 56 w 84"/>
                  <a:gd name="T93" fmla="*/ 35 h 96"/>
                  <a:gd name="T94" fmla="*/ 55 w 84"/>
                  <a:gd name="T95" fmla="*/ 46 h 96"/>
                  <a:gd name="T96" fmla="*/ 43 w 84"/>
                  <a:gd name="T97" fmla="*/ 0 h 96"/>
                  <a:gd name="T98" fmla="*/ 72 w 84"/>
                  <a:gd name="T99" fmla="*/ 12 h 96"/>
                  <a:gd name="T100" fmla="*/ 84 w 84"/>
                  <a:gd name="T101" fmla="*/ 41 h 96"/>
                  <a:gd name="T102" fmla="*/ 72 w 84"/>
                  <a:gd name="T103" fmla="*/ 71 h 96"/>
                  <a:gd name="T104" fmla="*/ 65 w 84"/>
                  <a:gd name="T105" fmla="*/ 76 h 96"/>
                  <a:gd name="T106" fmla="*/ 63 w 84"/>
                  <a:gd name="T107" fmla="*/ 73 h 96"/>
                  <a:gd name="T108" fmla="*/ 59 w 84"/>
                  <a:gd name="T109" fmla="*/ 69 h 96"/>
                  <a:gd name="T110" fmla="*/ 66 w 84"/>
                  <a:gd name="T111" fmla="*/ 64 h 96"/>
                  <a:gd name="T112" fmla="*/ 75 w 84"/>
                  <a:gd name="T113" fmla="*/ 41 h 96"/>
                  <a:gd name="T114" fmla="*/ 66 w 84"/>
                  <a:gd name="T115" fmla="*/ 19 h 96"/>
                  <a:gd name="T116" fmla="*/ 43 w 84"/>
                  <a:gd name="T117" fmla="*/ 10 h 96"/>
                  <a:gd name="T118" fmla="*/ 31 w 84"/>
                  <a:gd name="T119" fmla="*/ 12 h 96"/>
                  <a:gd name="T120" fmla="*/ 29 w 84"/>
                  <a:gd name="T121" fmla="*/ 6 h 96"/>
                  <a:gd name="T122" fmla="*/ 28 w 84"/>
                  <a:gd name="T123" fmla="*/ 3 h 96"/>
                  <a:gd name="T124" fmla="*/ 43 w 84"/>
                  <a:gd name="T12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4" h="96">
                    <a:moveTo>
                      <a:pt x="50" y="92"/>
                    </a:moveTo>
                    <a:cubicBezTo>
                      <a:pt x="52" y="88"/>
                      <a:pt x="55" y="84"/>
                      <a:pt x="57" y="81"/>
                    </a:cubicBezTo>
                    <a:cubicBezTo>
                      <a:pt x="58" y="79"/>
                      <a:pt x="58" y="77"/>
                      <a:pt x="56" y="75"/>
                    </a:cubicBezTo>
                    <a:cubicBezTo>
                      <a:pt x="52" y="71"/>
                      <a:pt x="48" y="67"/>
                      <a:pt x="43" y="63"/>
                    </a:cubicBezTo>
                    <a:cubicBezTo>
                      <a:pt x="41" y="61"/>
                      <a:pt x="40" y="61"/>
                      <a:pt x="38" y="62"/>
                    </a:cubicBezTo>
                    <a:cubicBezTo>
                      <a:pt x="35" y="63"/>
                      <a:pt x="33" y="65"/>
                      <a:pt x="30" y="67"/>
                    </a:cubicBezTo>
                    <a:cubicBezTo>
                      <a:pt x="21" y="53"/>
                      <a:pt x="19" y="45"/>
                      <a:pt x="17" y="35"/>
                    </a:cubicBezTo>
                    <a:cubicBezTo>
                      <a:pt x="20" y="34"/>
                      <a:pt x="23" y="32"/>
                      <a:pt x="26" y="31"/>
                    </a:cubicBezTo>
                    <a:cubicBezTo>
                      <a:pt x="27" y="30"/>
                      <a:pt x="28" y="28"/>
                      <a:pt x="27" y="25"/>
                    </a:cubicBezTo>
                    <a:cubicBezTo>
                      <a:pt x="26" y="20"/>
                      <a:pt x="24" y="14"/>
                      <a:pt x="22" y="8"/>
                    </a:cubicBezTo>
                    <a:cubicBezTo>
                      <a:pt x="22" y="6"/>
                      <a:pt x="20" y="4"/>
                      <a:pt x="18" y="4"/>
                    </a:cubicBezTo>
                    <a:cubicBezTo>
                      <a:pt x="14" y="5"/>
                      <a:pt x="9" y="5"/>
                      <a:pt x="4" y="6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1" y="46"/>
                      <a:pt x="15" y="78"/>
                      <a:pt x="43" y="94"/>
                    </a:cubicBezTo>
                    <a:cubicBezTo>
                      <a:pt x="46" y="96"/>
                      <a:pt x="47" y="96"/>
                      <a:pt x="50" y="92"/>
                    </a:cubicBezTo>
                    <a:close/>
                    <a:moveTo>
                      <a:pt x="45" y="53"/>
                    </a:move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41" y="36"/>
                      <a:pt x="42" y="34"/>
                      <a:pt x="42" y="32"/>
                    </a:cubicBezTo>
                    <a:cubicBezTo>
                      <a:pt x="42" y="31"/>
                      <a:pt x="42" y="30"/>
                      <a:pt x="41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5" y="28"/>
                      <a:pt x="37" y="26"/>
                      <a:pt x="42" y="26"/>
                    </a:cubicBezTo>
                    <a:cubicBezTo>
                      <a:pt x="44" y="26"/>
                      <a:pt x="46" y="27"/>
                      <a:pt x="47" y="28"/>
                    </a:cubicBezTo>
                    <a:cubicBezTo>
                      <a:pt x="48" y="29"/>
                      <a:pt x="48" y="31"/>
                      <a:pt x="47" y="34"/>
                    </a:cubicBezTo>
                    <a:cubicBezTo>
                      <a:pt x="47" y="35"/>
                      <a:pt x="47" y="36"/>
                      <a:pt x="47" y="37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5" y="53"/>
                      <a:pt x="45" y="53"/>
                      <a:pt x="45" y="53"/>
                    </a:cubicBezTo>
                    <a:close/>
                    <a:moveTo>
                      <a:pt x="63" y="50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50"/>
                      <a:pt x="63" y="50"/>
                      <a:pt x="63" y="50"/>
                    </a:cubicBezTo>
                    <a:close/>
                    <a:moveTo>
                      <a:pt x="55" y="46"/>
                    </a:moveTo>
                    <a:cubicBezTo>
                      <a:pt x="52" y="46"/>
                      <a:pt x="52" y="46"/>
                      <a:pt x="52" y="46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5" y="46"/>
                      <a:pt x="55" y="46"/>
                      <a:pt x="55" y="46"/>
                    </a:cubicBezTo>
                    <a:close/>
                    <a:moveTo>
                      <a:pt x="43" y="0"/>
                    </a:moveTo>
                    <a:cubicBezTo>
                      <a:pt x="54" y="0"/>
                      <a:pt x="65" y="5"/>
                      <a:pt x="72" y="12"/>
                    </a:cubicBezTo>
                    <a:cubicBezTo>
                      <a:pt x="80" y="20"/>
                      <a:pt x="84" y="30"/>
                      <a:pt x="84" y="41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70" y="73"/>
                      <a:pt x="68" y="75"/>
                      <a:pt x="65" y="76"/>
                    </a:cubicBezTo>
                    <a:cubicBezTo>
                      <a:pt x="65" y="75"/>
                      <a:pt x="64" y="74"/>
                      <a:pt x="63" y="73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1" y="68"/>
                      <a:pt x="64" y="66"/>
                      <a:pt x="66" y="64"/>
                    </a:cubicBezTo>
                    <a:cubicBezTo>
                      <a:pt x="71" y="58"/>
                      <a:pt x="75" y="50"/>
                      <a:pt x="75" y="41"/>
                    </a:cubicBezTo>
                    <a:cubicBezTo>
                      <a:pt x="75" y="33"/>
                      <a:pt x="71" y="25"/>
                      <a:pt x="66" y="19"/>
                    </a:cubicBezTo>
                    <a:cubicBezTo>
                      <a:pt x="60" y="13"/>
                      <a:pt x="52" y="10"/>
                      <a:pt x="43" y="10"/>
                    </a:cubicBezTo>
                    <a:cubicBezTo>
                      <a:pt x="39" y="10"/>
                      <a:pt x="35" y="11"/>
                      <a:pt x="31" y="12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4"/>
                      <a:pt x="28" y="3"/>
                    </a:cubicBezTo>
                    <a:cubicBezTo>
                      <a:pt x="33" y="1"/>
                      <a:pt x="38" y="0"/>
                      <a:pt x="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90C4E32B-9551-4B71-A644-F92A86B0A778}"/>
                </a:ext>
              </a:extLst>
            </p:cNvPr>
            <p:cNvGrpSpPr/>
            <p:nvPr/>
          </p:nvGrpSpPr>
          <p:grpSpPr>
            <a:xfrm>
              <a:off x="6096000" y="2866293"/>
              <a:ext cx="2766123" cy="650630"/>
              <a:chOff x="6096000" y="2866293"/>
              <a:chExt cx="2766123" cy="650630"/>
            </a:xfrm>
          </p:grpSpPr>
          <p:sp>
            <p:nvSpPr>
              <p:cNvPr id="18" name="Rectangle 10">
                <a:extLst>
                  <a:ext uri="{FF2B5EF4-FFF2-40B4-BE49-F238E27FC236}">
                    <a16:creationId xmlns="" xmlns:a16="http://schemas.microsoft.com/office/drawing/2014/main" id="{D021664A-DC78-4EE3-8255-B204B2524E8A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9" name="Rectangle 11">
                <a:extLst>
                  <a:ext uri="{FF2B5EF4-FFF2-40B4-BE49-F238E27FC236}">
                    <a16:creationId xmlns="" xmlns:a16="http://schemas.microsoft.com/office/drawing/2014/main" id="{8B1E75D3-2268-44EB-8060-F76C31AAE287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36">
                <a:extLst>
                  <a:ext uri="{FF2B5EF4-FFF2-40B4-BE49-F238E27FC236}">
                    <a16:creationId xmlns="" xmlns:a16="http://schemas.microsoft.com/office/drawing/2014/main" id="{DD4483C5-4E1A-4954-B81A-9D54B0C1EDB7}"/>
                  </a:ext>
                </a:extLst>
              </p:cNvPr>
              <p:cNvSpPr txBox="1"/>
              <p:nvPr/>
            </p:nvSpPr>
            <p:spPr>
              <a:xfrm>
                <a:off x="6796493" y="300694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40">
                <a:extLst>
                  <a:ext uri="{FF2B5EF4-FFF2-40B4-BE49-F238E27FC236}">
                    <a16:creationId xmlns="" xmlns:a16="http://schemas.microsoft.com/office/drawing/2014/main" id="{A2EC52A1-7679-4B2A-90F9-9DE758B83D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52324" y="2995578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5">
              <a:extLst>
                <a:ext uri="{FF2B5EF4-FFF2-40B4-BE49-F238E27FC236}">
                  <a16:creationId xmlns="" xmlns:a16="http://schemas.microsoft.com/office/drawing/2014/main" id="{6B182D62-C02F-4F03-B6AB-518A140DC8E0}"/>
                </a:ext>
              </a:extLst>
            </p:cNvPr>
            <p:cNvGrpSpPr/>
            <p:nvPr/>
          </p:nvGrpSpPr>
          <p:grpSpPr>
            <a:xfrm>
              <a:off x="8820550" y="2215663"/>
              <a:ext cx="2740418" cy="650630"/>
              <a:chOff x="8820550" y="2215663"/>
              <a:chExt cx="2740418" cy="6506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="" xmlns:a16="http://schemas.microsoft.com/office/drawing/2014/main" id="{783AAB79-ACCD-4729-9ABA-385725EC6E1E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="" xmlns:a16="http://schemas.microsoft.com/office/drawing/2014/main" id="{04EF0B44-0813-4B69-A5A1-EDFC4C84E96F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35">
                <a:extLst>
                  <a:ext uri="{FF2B5EF4-FFF2-40B4-BE49-F238E27FC236}">
                    <a16:creationId xmlns="" xmlns:a16="http://schemas.microsoft.com/office/drawing/2014/main" id="{F13A4CB4-67C4-489B-87CB-763FE9553543}"/>
                  </a:ext>
                </a:extLst>
              </p:cNvPr>
              <p:cNvSpPr txBox="1"/>
              <p:nvPr/>
            </p:nvSpPr>
            <p:spPr>
              <a:xfrm>
                <a:off x="9495338" y="235631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41">
                <a:extLst>
                  <a:ext uri="{FF2B5EF4-FFF2-40B4-BE49-F238E27FC236}">
                    <a16:creationId xmlns="" xmlns:a16="http://schemas.microsoft.com/office/drawing/2014/main" id="{51DEC990-71E8-4E44-8E2B-E457405E93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987680" y="2349194"/>
                <a:ext cx="316777" cy="383568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Rectangle 42">
              <a:extLst>
                <a:ext uri="{FF2B5EF4-FFF2-40B4-BE49-F238E27FC236}">
                  <a16:creationId xmlns="" xmlns:a16="http://schemas.microsoft.com/office/drawing/2014/main" id="{3DB893B9-F5BE-4673-A5B8-523F854C5C4E}"/>
                </a:ext>
              </a:extLst>
            </p:cNvPr>
            <p:cNvSpPr/>
            <p:nvPr/>
          </p:nvSpPr>
          <p:spPr>
            <a:xfrm>
              <a:off x="646901" y="4960981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1" name="Rectangle 43">
              <a:extLst>
                <a:ext uri="{FF2B5EF4-FFF2-40B4-BE49-F238E27FC236}">
                  <a16:creationId xmlns="" xmlns:a16="http://schemas.microsoft.com/office/drawing/2014/main" id="{88ADD9CE-758A-49DA-B735-3D081C4379D9}"/>
                </a:ext>
              </a:extLst>
            </p:cNvPr>
            <p:cNvSpPr/>
            <p:nvPr/>
          </p:nvSpPr>
          <p:spPr>
            <a:xfrm>
              <a:off x="3642216" y="4317800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2" name="Rectangle 44">
              <a:extLst>
                <a:ext uri="{FF2B5EF4-FFF2-40B4-BE49-F238E27FC236}">
                  <a16:creationId xmlns="" xmlns:a16="http://schemas.microsoft.com/office/drawing/2014/main" id="{93522110-CE12-48B3-9DCE-2FBCC04D517A}"/>
                </a:ext>
              </a:extLst>
            </p:cNvPr>
            <p:cNvSpPr/>
            <p:nvPr/>
          </p:nvSpPr>
          <p:spPr>
            <a:xfrm>
              <a:off x="6326855" y="3704015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3" name="Rectangle 45">
              <a:extLst>
                <a:ext uri="{FF2B5EF4-FFF2-40B4-BE49-F238E27FC236}">
                  <a16:creationId xmlns="" xmlns:a16="http://schemas.microsoft.com/office/drawing/2014/main" id="{D39CEB6D-4593-4595-8CA6-54F24060AD24}"/>
                </a:ext>
              </a:extLst>
            </p:cNvPr>
            <p:cNvSpPr/>
            <p:nvPr/>
          </p:nvSpPr>
          <p:spPr>
            <a:xfrm>
              <a:off x="8976874" y="2984073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dolor sit amet, consectetur adipiscing elit. Integer dolor quam, pretium eu placerat eu, semper et nunc. Nullam ut turpis dictum, luctus mi quis, luctus lorem.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14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01590" y="2149434"/>
            <a:ext cx="2588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Rounded MT Bold" panose="020F0704030504030204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201X</a:t>
            </a:r>
            <a:endParaRPr lang="zh-CN" altLang="en-US" sz="7200" b="1" spc="200" dirty="0">
              <a:solidFill>
                <a:schemeClr val="tx1">
                  <a:lumMod val="85000"/>
                  <a:lumOff val="15000"/>
                </a:schemeClr>
              </a:solidFill>
              <a:latin typeface="Arial Rounded MT Bold" panose="020F0704030504030204" pitchFamily="34" charset="0"/>
              <a:ea typeface="Microsoft YaHei U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2800" y="3534901"/>
            <a:ext cx="5486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體 Bold" panose="020B0800000000000000" pitchFamily="34" charset="-128"/>
                <a:ea typeface="思源黑體 Bold" panose="020B0800000000000000" pitchFamily="34" charset="-128"/>
              </a:rPr>
              <a:t>谢 谢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31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微立体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1623</Words>
  <Application>Microsoft Office PowerPoint</Application>
  <PresentationFormat>宽屏</PresentationFormat>
  <Paragraphs>232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Aharoni</vt:lpstr>
      <vt:lpstr>Arial Unicode MS</vt:lpstr>
      <vt:lpstr>FontAwesome</vt:lpstr>
      <vt:lpstr>Gill Sans</vt:lpstr>
      <vt:lpstr>Lato Regular</vt:lpstr>
      <vt:lpstr>League Gothic Regular</vt:lpstr>
      <vt:lpstr>Microsoft YaHei UI</vt:lpstr>
      <vt:lpstr>华文细黑</vt:lpstr>
      <vt:lpstr>思源黑体 Bold</vt:lpstr>
      <vt:lpstr>思源黑體 Bold</vt:lpstr>
      <vt:lpstr>宋体</vt:lpstr>
      <vt:lpstr>微软雅黑</vt:lpstr>
      <vt:lpstr>Arial</vt:lpstr>
      <vt:lpstr>Arial Rounded MT Bold</vt:lpstr>
      <vt:lpstr>Calibri</vt:lpstr>
      <vt:lpstr>Calibri Light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蓝色微立体</dc:title>
  <dc:creator>第一PPT</dc:creator>
  <cp:keywords>www.1ppt.com</cp:keywords>
  <cp:lastModifiedBy>faith123</cp:lastModifiedBy>
  <cp:revision>61</cp:revision>
  <dcterms:created xsi:type="dcterms:W3CDTF">2018-01-10T05:14:14Z</dcterms:created>
  <dcterms:modified xsi:type="dcterms:W3CDTF">2019-07-03T05:39:47Z</dcterms:modified>
</cp:coreProperties>
</file>