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2019/7/2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516216" y="458797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服装活动策划方案</a:t>
            </a:r>
            <a:r>
              <a:rPr lang="en-US" altLang="zh-CN" sz="24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ppt</a:t>
            </a:r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模板</a:t>
            </a:r>
            <a:endParaRPr lang="zh-CN" altLang="en-US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412667" y="1074860"/>
            <a:ext cx="23751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000" dirty="0" smtClean="0">
                <a:solidFill>
                  <a:srgbClr val="F2F2F2">
                    <a:alpha val="9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201X </a:t>
            </a:r>
            <a:endParaRPr lang="en-US" altLang="zh-CN" sz="6000" dirty="0">
              <a:solidFill>
                <a:srgbClr val="F2F2F2">
                  <a:alpha val="95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412667" y="1074860"/>
            <a:ext cx="23751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000" dirty="0" smtClean="0">
                <a:solidFill>
                  <a:srgbClr val="F2F2F2">
                    <a:alpha val="9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201X </a:t>
            </a:r>
            <a:endParaRPr lang="en-US" altLang="zh-CN" sz="6000" dirty="0">
              <a:solidFill>
                <a:srgbClr val="F2F2F2">
                  <a:alpha val="95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iOS风格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3012</Words>
  <Application>Microsoft Office PowerPoint</Application>
  <PresentationFormat>全屏显示(16:9)</PresentationFormat>
  <Paragraphs>236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绿色iOS风格</dc:title>
  <dc:creator>第一PPT</dc:creator>
  <cp:keywords>www.1ppt.com</cp:keywords>
  <dc:description>www.1ppt.com</dc:description>
  <cp:lastModifiedBy>faith123</cp:lastModifiedBy>
  <cp:revision>159</cp:revision>
  <dcterms:created xsi:type="dcterms:W3CDTF">2014-09-01T14:19:00Z</dcterms:created>
  <dcterms:modified xsi:type="dcterms:W3CDTF">2019-07-02T06:00:48Z</dcterms:modified>
  <cp:category>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