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0" r:id="rId1"/>
    <p:sldMasterId id="2147483681" r:id="rId2"/>
  </p:sldMasterIdLst>
  <p:notesMasterIdLst>
    <p:notesMasterId r:id="rId27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custDataLst>
    <p:tags r:id="rId28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CC6C0EF-07B1-464E-ADFD-978171A059CE}">
  <a:tblStyle styleId="{DCC6C0EF-07B1-464E-ADFD-978171A059CE}" styleName="Table_0">
    <a:wholeTbl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1519448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0847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7838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Shape 1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97271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36099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8690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25444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Shape 15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26463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Shape 16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47590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Shape 1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421600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Shape 17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63327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Shape 18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728617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Shape 1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355760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Shape 2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86930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Shape 22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12149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Shape 23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894347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Shape 24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1221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Shape 2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Shape 2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057531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Shape 2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068095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Shape 2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17616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Shape 28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0" name="Shape 29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415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Shape 29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" name="Shape 29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749075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Shape 30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Shape 3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575366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Shape 31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1" name="Shape 3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99651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Shape 3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" name="Shape 3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0567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ctrTitle"/>
          </p:nvPr>
        </p:nvSpPr>
        <p:spPr>
          <a:xfrm>
            <a:off x="2200600" y="1830109"/>
            <a:ext cx="7790800" cy="1546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4800"/>
            </a:lvl1pPr>
            <a:lvl2pPr lvl="1" algn="ctr" rtl="0">
              <a:spcBef>
                <a:spcPts val="0"/>
              </a:spcBef>
              <a:buSzPct val="100000"/>
              <a:defRPr sz="4800"/>
            </a:lvl2pPr>
            <a:lvl3pPr lvl="2" algn="ctr" rtl="0">
              <a:spcBef>
                <a:spcPts val="0"/>
              </a:spcBef>
              <a:buSzPct val="100000"/>
              <a:defRPr sz="4800"/>
            </a:lvl3pPr>
            <a:lvl4pPr lvl="3" algn="ctr" rtl="0">
              <a:spcBef>
                <a:spcPts val="0"/>
              </a:spcBef>
              <a:buSzPct val="100000"/>
              <a:defRPr sz="4800"/>
            </a:lvl4pPr>
            <a:lvl5pPr lvl="4" algn="ctr" rtl="0">
              <a:spcBef>
                <a:spcPts val="0"/>
              </a:spcBef>
              <a:buSzPct val="100000"/>
              <a:defRPr sz="4800"/>
            </a:lvl5pPr>
            <a:lvl6pPr lvl="5" algn="ctr" rtl="0">
              <a:spcBef>
                <a:spcPts val="0"/>
              </a:spcBef>
              <a:buSzPct val="100000"/>
              <a:defRPr sz="4800"/>
            </a:lvl6pPr>
            <a:lvl7pPr lvl="6" algn="ctr" rtl="0">
              <a:spcBef>
                <a:spcPts val="0"/>
              </a:spcBef>
              <a:buSzPct val="100000"/>
              <a:defRPr sz="4800"/>
            </a:lvl7pPr>
            <a:lvl8pPr lvl="7" algn="ctr" rtl="0">
              <a:spcBef>
                <a:spcPts val="0"/>
              </a:spcBef>
              <a:buSzPct val="100000"/>
              <a:defRPr sz="4800"/>
            </a:lvl8pPr>
            <a:lvl9pPr lvl="8" algn="ctr" rtl="0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ubTitle" idx="1"/>
          </p:nvPr>
        </p:nvSpPr>
        <p:spPr>
          <a:xfrm>
            <a:off x="2200600" y="3505725"/>
            <a:ext cx="7790800" cy="104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979CB8"/>
              </a:buClr>
              <a:buNone/>
              <a:defRPr>
                <a:solidFill>
                  <a:srgbClr val="979CB8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body" idx="1"/>
          </p:nvPr>
        </p:nvSpPr>
        <p:spPr>
          <a:xfrm>
            <a:off x="1872801" y="2882401"/>
            <a:ext cx="8446399" cy="10931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/>
          <p:nvPr/>
        </p:nvSpPr>
        <p:spPr>
          <a:xfrm>
            <a:off x="4791200" y="1651425"/>
            <a:ext cx="2609600" cy="871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9600">
                <a:solidFill>
                  <a:srgbClr val="979CB8"/>
                </a:solidFill>
                <a:latin typeface="Varela Round"/>
                <a:ea typeface="Varela Round"/>
                <a:cs typeface="Varela Round"/>
                <a:sym typeface="Varela Round"/>
              </a:rPr>
              <a:t>“</a:t>
            </a:r>
          </a:p>
        </p:txBody>
      </p:sp>
      <p:sp>
        <p:nvSpPr>
          <p:cNvPr id="22" name="Shape 22"/>
          <p:cNvSpPr/>
          <p:nvPr/>
        </p:nvSpPr>
        <p:spPr>
          <a:xfrm>
            <a:off x="5267476" y="1571221"/>
            <a:ext cx="1744547" cy="1159078"/>
          </a:xfrm>
          <a:custGeom>
            <a:avLst/>
            <a:gdLst/>
            <a:ahLst/>
            <a:cxnLst/>
            <a:rect l="0" t="0" r="0" b="0"/>
            <a:pathLst>
              <a:path w="59251" h="52447" extrusionOk="0">
                <a:moveTo>
                  <a:pt x="31417" y="954"/>
                </a:moveTo>
                <a:cubicBezTo>
                  <a:pt x="25372" y="536"/>
                  <a:pt x="17283" y="-1744"/>
                  <a:pt x="13340" y="2856"/>
                </a:cubicBezTo>
                <a:cubicBezTo>
                  <a:pt x="3770" y="14019"/>
                  <a:pt x="374" y="37628"/>
                  <a:pt x="11755" y="46938"/>
                </a:cubicBezTo>
                <a:cubicBezTo>
                  <a:pt x="19207" y="53034"/>
                  <a:pt x="30838" y="53180"/>
                  <a:pt x="40297" y="51378"/>
                </a:cubicBezTo>
                <a:cubicBezTo>
                  <a:pt x="46480" y="50199"/>
                  <a:pt x="49933" y="42778"/>
                  <a:pt x="52665" y="37107"/>
                </a:cubicBezTo>
                <a:cubicBezTo>
                  <a:pt x="55247" y="31744"/>
                  <a:pt x="60978" y="25793"/>
                  <a:pt x="58690" y="20299"/>
                </a:cubicBezTo>
                <a:cubicBezTo>
                  <a:pt x="57278" y="16911"/>
                  <a:pt x="53473" y="15077"/>
                  <a:pt x="50445" y="13005"/>
                </a:cubicBezTo>
                <a:cubicBezTo>
                  <a:pt x="41917" y="7170"/>
                  <a:pt x="31006" y="-916"/>
                  <a:pt x="21269" y="2539"/>
                </a:cubicBezTo>
                <a:cubicBezTo>
                  <a:pt x="13737" y="5211"/>
                  <a:pt x="5208" y="9706"/>
                  <a:pt x="2241" y="17127"/>
                </a:cubicBezTo>
                <a:cubicBezTo>
                  <a:pt x="-1024" y="25295"/>
                  <a:pt x="-738" y="36131"/>
                  <a:pt x="4144" y="43449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3" name="Shape 23"/>
          <p:cNvSpPr/>
          <p:nvPr/>
        </p:nvSpPr>
        <p:spPr>
          <a:xfrm>
            <a:off x="5166223" y="1485126"/>
            <a:ext cx="1859552" cy="1302551"/>
          </a:xfrm>
          <a:custGeom>
            <a:avLst/>
            <a:gdLst/>
            <a:ahLst/>
            <a:cxnLst/>
            <a:rect l="0" t="0" r="0" b="0"/>
            <a:pathLst>
              <a:path w="63157" h="58939" extrusionOk="0">
                <a:moveTo>
                  <a:pt x="20826" y="0"/>
                </a:moveTo>
                <a:cubicBezTo>
                  <a:pt x="13565" y="0"/>
                  <a:pt x="6296" y="7516"/>
                  <a:pt x="4652" y="14588"/>
                </a:cubicBezTo>
                <a:cubicBezTo>
                  <a:pt x="2363" y="24428"/>
                  <a:pt x="5707" y="35896"/>
                  <a:pt x="11629" y="44082"/>
                </a:cubicBezTo>
                <a:cubicBezTo>
                  <a:pt x="17781" y="52586"/>
                  <a:pt x="29172" y="60332"/>
                  <a:pt x="39537" y="58670"/>
                </a:cubicBezTo>
                <a:cubicBezTo>
                  <a:pt x="49203" y="57119"/>
                  <a:pt x="49748" y="56659"/>
                  <a:pt x="57296" y="50424"/>
                </a:cubicBezTo>
                <a:cubicBezTo>
                  <a:pt x="62555" y="46079"/>
                  <a:pt x="64679" y="36599"/>
                  <a:pt x="61736" y="30445"/>
                </a:cubicBezTo>
                <a:cubicBezTo>
                  <a:pt x="58298" y="23257"/>
                  <a:pt x="56272" y="24643"/>
                  <a:pt x="50954" y="18711"/>
                </a:cubicBezTo>
                <a:cubicBezTo>
                  <a:pt x="47260" y="14590"/>
                  <a:pt x="44103" y="9184"/>
                  <a:pt x="38903" y="7294"/>
                </a:cubicBezTo>
                <a:cubicBezTo>
                  <a:pt x="33438" y="5307"/>
                  <a:pt x="26890" y="5217"/>
                  <a:pt x="21460" y="7294"/>
                </a:cubicBezTo>
                <a:cubicBezTo>
                  <a:pt x="9148" y="12000"/>
                  <a:pt x="-3826" y="29029"/>
                  <a:pt x="1164" y="41228"/>
                </a:cubicBezTo>
                <a:cubicBezTo>
                  <a:pt x="8128" y="58253"/>
                  <a:pt x="49341" y="57602"/>
                  <a:pt x="56345" y="40593"/>
                </a:cubicBezTo>
                <a:cubicBezTo>
                  <a:pt x="58881" y="34431"/>
                  <a:pt x="60566" y="26228"/>
                  <a:pt x="56979" y="20614"/>
                </a:cubicBezTo>
                <a:cubicBezTo>
                  <a:pt x="53070" y="14496"/>
                  <a:pt x="47109" y="9628"/>
                  <a:pt x="40806" y="6026"/>
                </a:cubicBezTo>
                <a:cubicBezTo>
                  <a:pt x="32309" y="1169"/>
                  <a:pt x="17818" y="3588"/>
                  <a:pt x="11946" y="11417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1479967" y="1831450"/>
            <a:ext cx="43551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2"/>
          </p:nvPr>
        </p:nvSpPr>
        <p:spPr>
          <a:xfrm>
            <a:off x="6554067" y="1831450"/>
            <a:ext cx="4207200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33" name="Shape 33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34" name="Shape 34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body" idx="1"/>
          </p:nvPr>
        </p:nvSpPr>
        <p:spPr>
          <a:xfrm>
            <a:off x="1353101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2"/>
          </p:nvPr>
        </p:nvSpPr>
        <p:spPr>
          <a:xfrm>
            <a:off x="4573234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3"/>
          </p:nvPr>
        </p:nvSpPr>
        <p:spPr>
          <a:xfrm>
            <a:off x="7793367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40" name="Shape 40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41" name="Shape 41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45" name="Shape 45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>
            <a:off x="1307201" y="5494075"/>
            <a:ext cx="9577599" cy="692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360"/>
              </a:spcBef>
              <a:buClr>
                <a:srgbClr val="979CB8"/>
              </a:buClr>
              <a:buSzPct val="100000"/>
              <a:buNone/>
              <a:defRPr sz="1600">
                <a:solidFill>
                  <a:srgbClr val="979CB8"/>
                </a:solidFill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>
            <a:spLocks noGrp="1"/>
          </p:cNvSpPr>
          <p:nvPr>
            <p:ph type="ctrTitle"/>
          </p:nvPr>
        </p:nvSpPr>
        <p:spPr>
          <a:xfrm>
            <a:off x="2200600" y="1830109"/>
            <a:ext cx="7790800" cy="1546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4800"/>
            </a:lvl1pPr>
            <a:lvl2pPr lvl="1" algn="ctr" rtl="0">
              <a:spcBef>
                <a:spcPts val="0"/>
              </a:spcBef>
              <a:buSzPct val="100000"/>
              <a:defRPr sz="4800"/>
            </a:lvl2pPr>
            <a:lvl3pPr lvl="2" algn="ctr" rtl="0">
              <a:spcBef>
                <a:spcPts val="0"/>
              </a:spcBef>
              <a:buSzPct val="100000"/>
              <a:defRPr sz="4800"/>
            </a:lvl3pPr>
            <a:lvl4pPr lvl="3" algn="ctr" rtl="0">
              <a:spcBef>
                <a:spcPts val="0"/>
              </a:spcBef>
              <a:buSzPct val="100000"/>
              <a:defRPr sz="4800"/>
            </a:lvl4pPr>
            <a:lvl5pPr lvl="4" algn="ctr" rtl="0">
              <a:spcBef>
                <a:spcPts val="0"/>
              </a:spcBef>
              <a:buSzPct val="100000"/>
              <a:defRPr sz="4800"/>
            </a:lvl5pPr>
            <a:lvl6pPr lvl="5" algn="ctr" rtl="0">
              <a:spcBef>
                <a:spcPts val="0"/>
              </a:spcBef>
              <a:buSzPct val="100000"/>
              <a:defRPr sz="4800"/>
            </a:lvl6pPr>
            <a:lvl7pPr lvl="6" algn="ctr" rtl="0">
              <a:spcBef>
                <a:spcPts val="0"/>
              </a:spcBef>
              <a:buSzPct val="100000"/>
              <a:defRPr sz="4800"/>
            </a:lvl7pPr>
            <a:lvl8pPr lvl="7" algn="ctr" rtl="0">
              <a:spcBef>
                <a:spcPts val="0"/>
              </a:spcBef>
              <a:buSzPct val="100000"/>
              <a:defRPr sz="4800"/>
            </a:lvl8pPr>
            <a:lvl9pPr lvl="8" algn="ctr" rtl="0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subTitle" idx="1"/>
          </p:nvPr>
        </p:nvSpPr>
        <p:spPr>
          <a:xfrm>
            <a:off x="2200600" y="3505725"/>
            <a:ext cx="7790800" cy="104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979CB8"/>
              </a:buClr>
              <a:buNone/>
              <a:defRPr>
                <a:solidFill>
                  <a:srgbClr val="979CB8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1872801" y="2882401"/>
            <a:ext cx="8446399" cy="10931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/>
          <p:nvPr/>
        </p:nvSpPr>
        <p:spPr>
          <a:xfrm>
            <a:off x="4791200" y="1651425"/>
            <a:ext cx="2609600" cy="871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9600">
                <a:solidFill>
                  <a:srgbClr val="979CB8"/>
                </a:solidFill>
                <a:latin typeface="Varela Round"/>
                <a:ea typeface="Varela Round"/>
                <a:cs typeface="Varela Round"/>
                <a:sym typeface="Varela Round"/>
              </a:rPr>
              <a:t>“</a:t>
            </a:r>
          </a:p>
        </p:txBody>
      </p:sp>
      <p:sp>
        <p:nvSpPr>
          <p:cNvPr id="70" name="Shape 70"/>
          <p:cNvSpPr/>
          <p:nvPr/>
        </p:nvSpPr>
        <p:spPr>
          <a:xfrm>
            <a:off x="5267476" y="1571221"/>
            <a:ext cx="1744547" cy="1159078"/>
          </a:xfrm>
          <a:custGeom>
            <a:avLst/>
            <a:gdLst/>
            <a:ahLst/>
            <a:cxnLst/>
            <a:rect l="0" t="0" r="0" b="0"/>
            <a:pathLst>
              <a:path w="59251" h="52447" extrusionOk="0">
                <a:moveTo>
                  <a:pt x="31417" y="954"/>
                </a:moveTo>
                <a:cubicBezTo>
                  <a:pt x="25372" y="536"/>
                  <a:pt x="17283" y="-1744"/>
                  <a:pt x="13340" y="2856"/>
                </a:cubicBezTo>
                <a:cubicBezTo>
                  <a:pt x="3770" y="14019"/>
                  <a:pt x="374" y="37628"/>
                  <a:pt x="11755" y="46938"/>
                </a:cubicBezTo>
                <a:cubicBezTo>
                  <a:pt x="19207" y="53034"/>
                  <a:pt x="30838" y="53180"/>
                  <a:pt x="40297" y="51378"/>
                </a:cubicBezTo>
                <a:cubicBezTo>
                  <a:pt x="46480" y="50199"/>
                  <a:pt x="49933" y="42778"/>
                  <a:pt x="52665" y="37107"/>
                </a:cubicBezTo>
                <a:cubicBezTo>
                  <a:pt x="55247" y="31744"/>
                  <a:pt x="60978" y="25793"/>
                  <a:pt x="58690" y="20299"/>
                </a:cubicBezTo>
                <a:cubicBezTo>
                  <a:pt x="57278" y="16911"/>
                  <a:pt x="53473" y="15077"/>
                  <a:pt x="50445" y="13005"/>
                </a:cubicBezTo>
                <a:cubicBezTo>
                  <a:pt x="41917" y="7170"/>
                  <a:pt x="31006" y="-916"/>
                  <a:pt x="21269" y="2539"/>
                </a:cubicBezTo>
                <a:cubicBezTo>
                  <a:pt x="13737" y="5211"/>
                  <a:pt x="5208" y="9706"/>
                  <a:pt x="2241" y="17127"/>
                </a:cubicBezTo>
                <a:cubicBezTo>
                  <a:pt x="-1024" y="25295"/>
                  <a:pt x="-738" y="36131"/>
                  <a:pt x="4144" y="43449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71" name="Shape 71"/>
          <p:cNvSpPr/>
          <p:nvPr/>
        </p:nvSpPr>
        <p:spPr>
          <a:xfrm>
            <a:off x="5166223" y="1485126"/>
            <a:ext cx="1859552" cy="1302551"/>
          </a:xfrm>
          <a:custGeom>
            <a:avLst/>
            <a:gdLst/>
            <a:ahLst/>
            <a:cxnLst/>
            <a:rect l="0" t="0" r="0" b="0"/>
            <a:pathLst>
              <a:path w="63157" h="58939" extrusionOk="0">
                <a:moveTo>
                  <a:pt x="20826" y="0"/>
                </a:moveTo>
                <a:cubicBezTo>
                  <a:pt x="13565" y="0"/>
                  <a:pt x="6296" y="7516"/>
                  <a:pt x="4652" y="14588"/>
                </a:cubicBezTo>
                <a:cubicBezTo>
                  <a:pt x="2363" y="24428"/>
                  <a:pt x="5707" y="35896"/>
                  <a:pt x="11629" y="44082"/>
                </a:cubicBezTo>
                <a:cubicBezTo>
                  <a:pt x="17781" y="52586"/>
                  <a:pt x="29172" y="60332"/>
                  <a:pt x="39537" y="58670"/>
                </a:cubicBezTo>
                <a:cubicBezTo>
                  <a:pt x="49203" y="57119"/>
                  <a:pt x="49748" y="56659"/>
                  <a:pt x="57296" y="50424"/>
                </a:cubicBezTo>
                <a:cubicBezTo>
                  <a:pt x="62555" y="46079"/>
                  <a:pt x="64679" y="36599"/>
                  <a:pt x="61736" y="30445"/>
                </a:cubicBezTo>
                <a:cubicBezTo>
                  <a:pt x="58298" y="23257"/>
                  <a:pt x="56272" y="24643"/>
                  <a:pt x="50954" y="18711"/>
                </a:cubicBezTo>
                <a:cubicBezTo>
                  <a:pt x="47260" y="14590"/>
                  <a:pt x="44103" y="9184"/>
                  <a:pt x="38903" y="7294"/>
                </a:cubicBezTo>
                <a:cubicBezTo>
                  <a:pt x="33438" y="5307"/>
                  <a:pt x="26890" y="5217"/>
                  <a:pt x="21460" y="7294"/>
                </a:cubicBezTo>
                <a:cubicBezTo>
                  <a:pt x="9148" y="12000"/>
                  <a:pt x="-3826" y="29029"/>
                  <a:pt x="1164" y="41228"/>
                </a:cubicBezTo>
                <a:cubicBezTo>
                  <a:pt x="8128" y="58253"/>
                  <a:pt x="49341" y="57602"/>
                  <a:pt x="56345" y="40593"/>
                </a:cubicBezTo>
                <a:cubicBezTo>
                  <a:pt x="58881" y="34431"/>
                  <a:pt x="60566" y="26228"/>
                  <a:pt x="56979" y="20614"/>
                </a:cubicBezTo>
                <a:cubicBezTo>
                  <a:pt x="53070" y="14496"/>
                  <a:pt x="47109" y="9628"/>
                  <a:pt x="40806" y="6026"/>
                </a:cubicBezTo>
                <a:cubicBezTo>
                  <a:pt x="32309" y="1169"/>
                  <a:pt x="17818" y="3588"/>
                  <a:pt x="11946" y="11417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5" name="Shape 75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76" name="Shape 76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>
            <a:off x="1479967" y="1831450"/>
            <a:ext cx="43551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800"/>
            </a:lvl1pPr>
            <a:lvl2pPr lvl="1" rtl="0">
              <a:spcBef>
                <a:spcPts val="0"/>
              </a:spcBef>
              <a:buSzPct val="100000"/>
              <a:defRPr sz="1800"/>
            </a:lvl2pPr>
            <a:lvl3pPr lvl="2" rtl="0">
              <a:spcBef>
                <a:spcPts val="0"/>
              </a:spcBef>
              <a:buSzPct val="100000"/>
              <a:defRPr sz="1800"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body" idx="2"/>
          </p:nvPr>
        </p:nvSpPr>
        <p:spPr>
          <a:xfrm>
            <a:off x="6554067" y="1831450"/>
            <a:ext cx="4207200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800"/>
            </a:lvl1pPr>
            <a:lvl2pPr lvl="1" rtl="0">
              <a:spcBef>
                <a:spcPts val="0"/>
              </a:spcBef>
              <a:buSzPct val="100000"/>
              <a:defRPr sz="1800"/>
            </a:lvl2pPr>
            <a:lvl3pPr lvl="2" rtl="0">
              <a:spcBef>
                <a:spcPts val="0"/>
              </a:spcBef>
              <a:buSzPct val="100000"/>
              <a:defRPr sz="1800"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81" name="Shape 81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82" name="Shape 82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1353101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body" idx="2"/>
          </p:nvPr>
        </p:nvSpPr>
        <p:spPr>
          <a:xfrm>
            <a:off x="4573234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body" idx="3"/>
          </p:nvPr>
        </p:nvSpPr>
        <p:spPr>
          <a:xfrm>
            <a:off x="7793367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88" name="Shape 88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89" name="Shape 89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92" name="Shape 92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93" name="Shape 93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1307201" y="5494075"/>
            <a:ext cx="9577599" cy="692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360"/>
              </a:spcBef>
              <a:buClr>
                <a:srgbClr val="979CB8"/>
              </a:buClr>
              <a:buSzPct val="100000"/>
              <a:buNone/>
              <a:defRPr sz="1600">
                <a:solidFill>
                  <a:srgbClr val="979CB8"/>
                </a:solidFill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853999" y="66117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模板下载：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www.1ppt.com/moban/     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行业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模板：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www.1ppt.com/hangye/ </a:t>
            </a:r>
          </a:p>
          <a:p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节日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模板：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www.1ppt.com/jieri/           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素材下载：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www.1ppt.com/sucai/</a:t>
            </a:r>
          </a:p>
          <a:p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背景图片：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www.1ppt.com/beijing/      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图表下载：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www.1ppt.com/tubiao/      </a:t>
            </a:r>
          </a:p>
          <a:p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优秀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www.1ppt.com/xiazai/        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教程： 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www.1ppt.com/powerpoint/      </a:t>
            </a:r>
          </a:p>
          <a:p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Word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教程： 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www.1ppt.com/word/              Excel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教程：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www.1ppt.com/excel/  </a:t>
            </a:r>
          </a:p>
          <a:p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资料下载：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www.1ppt.com/ziliao/                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课件下载：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www.1ppt.com/kejian/ </a:t>
            </a:r>
          </a:p>
          <a:p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范文下载：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www.1ppt.com/fanwen/             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试卷下载：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www.1ppt.com/shiti/  </a:t>
            </a:r>
          </a:p>
          <a:p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教案下载：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www.1ppt.com/jiaoan/  </a:t>
            </a:r>
            <a:r>
              <a:rPr lang="en-US" altLang="zh-CN" sz="100" kern="12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      </a:t>
            </a:r>
            <a:endParaRPr lang="en-US" altLang="zh-CN" sz="100" kern="12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  <a:cs typeface="+mn-cs"/>
            </a:endParaRPr>
          </a:p>
          <a:p>
            <a:r>
              <a:rPr lang="zh-CN" altLang="en-US" sz="100" kern="12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字体下载：</a:t>
            </a:r>
            <a:r>
              <a:rPr lang="en-US" altLang="zh-CN" sz="100" kern="12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www.1ppt.com/ziti/</a:t>
            </a:r>
            <a:endParaRPr lang="en-US" altLang="zh-CN" sz="100" kern="12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  <a:cs typeface="+mn-cs"/>
            </a:endParaRPr>
          </a:p>
          <a:p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 </a:t>
            </a:r>
            <a:endParaRPr lang="zh-CN" altLang="en-US" sz="100" kern="12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1099401" y="689776"/>
            <a:ext cx="10063599" cy="910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 dirty="0"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600"/>
              </a:spcBef>
              <a:buClr>
                <a:srgbClr val="505670"/>
              </a:buClr>
              <a:buSzPct val="1000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lvl="2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lvl="3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lvl="4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lvl="5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lvl="6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lvl="7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lvl="8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1099401" y="689776"/>
            <a:ext cx="10063599" cy="910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 dirty="0"/>
          </a:p>
        </p:txBody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 rtl="0">
              <a:spcBef>
                <a:spcPts val="600"/>
              </a:spcBef>
              <a:buClr>
                <a:srgbClr val="505670"/>
              </a:buClr>
              <a:buSzPct val="1000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 rtl="0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lvl="2" rtl="0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lvl="3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lvl="4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lvl="5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lvl="6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lvl="7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lvl="8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Relationship Id="rId4" Type="http://schemas.openxmlformats.org/officeDocument/2006/relationships/hyperlink" Target="http://slidemodel.com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://www.google.com/sheets/about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3154651" y="2655750"/>
            <a:ext cx="5882699" cy="15465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r>
              <a:rPr lang="zh-CN" altLang="en-US" dirty="0"/>
              <a:t>品牌校园活动策划方案</a:t>
            </a:r>
            <a:r>
              <a:rPr lang="en-US" altLang="zh-CN" dirty="0" err="1"/>
              <a:t>ppt</a:t>
            </a:r>
            <a:r>
              <a:rPr lang="zh-CN" altLang="en-US" dirty="0"/>
              <a:t>模板</a:t>
            </a:r>
            <a:endParaRPr lang="en" dirty="0"/>
          </a:p>
        </p:txBody>
      </p:sp>
      <p:sp>
        <p:nvSpPr>
          <p:cNvPr id="106" name="Shape 106"/>
          <p:cNvSpPr/>
          <p:nvPr/>
        </p:nvSpPr>
        <p:spPr>
          <a:xfrm rot="-4140551">
            <a:off x="4069344" y="1556492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4020776" y="4255850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947800" y="4303604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5451512" y="2011401"/>
            <a:ext cx="291900" cy="542999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  <p:sp>
        <p:nvSpPr>
          <p:cNvPr id="110" name="Shape 110"/>
          <p:cNvSpPr/>
          <p:nvPr/>
        </p:nvSpPr>
        <p:spPr>
          <a:xfrm>
            <a:off x="6588442" y="2448191"/>
            <a:ext cx="1345200" cy="1025100"/>
          </a:xfrm>
          <a:custGeom>
            <a:avLst/>
            <a:gdLst/>
            <a:ahLst/>
            <a:cxnLst/>
            <a:rect l="0" t="0" r="0" b="0"/>
            <a:pathLst>
              <a:path w="53808" h="41004" extrusionOk="0">
                <a:moveTo>
                  <a:pt x="33350" y="2267"/>
                </a:moveTo>
                <a:cubicBezTo>
                  <a:pt x="29864" y="1270"/>
                  <a:pt x="26130" y="-694"/>
                  <a:pt x="22650" y="321"/>
                </a:cubicBezTo>
                <a:cubicBezTo>
                  <a:pt x="10876" y="3755"/>
                  <a:pt x="-4822" y="20012"/>
                  <a:pt x="1573" y="30477"/>
                </a:cubicBezTo>
                <a:cubicBezTo>
                  <a:pt x="7821" y="40700"/>
                  <a:pt x="25332" y="42677"/>
                  <a:pt x="36593" y="38583"/>
                </a:cubicBezTo>
                <a:cubicBezTo>
                  <a:pt x="46488" y="34984"/>
                  <a:pt x="56459" y="21658"/>
                  <a:pt x="53130" y="11670"/>
                </a:cubicBezTo>
                <a:cubicBezTo>
                  <a:pt x="49951" y="2136"/>
                  <a:pt x="34186" y="-1055"/>
                  <a:pt x="24595" y="1943"/>
                </a:cubicBezTo>
                <a:cubicBezTo>
                  <a:pt x="14086" y="5228"/>
                  <a:pt x="2158" y="13741"/>
                  <a:pt x="600" y="24641"/>
                </a:cubicBezTo>
                <a:cubicBezTo>
                  <a:pt x="-77" y="29379"/>
                  <a:pt x="2605" y="35236"/>
                  <a:pt x="6761" y="37611"/>
                </a:cubicBezTo>
                <a:cubicBezTo>
                  <a:pt x="15326" y="42504"/>
                  <a:pt x="29292" y="42316"/>
                  <a:pt x="36268" y="35341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>
            <a:spLocks noGrp="1"/>
          </p:cNvSpPr>
          <p:nvPr>
            <p:ph type="ctrTitle" idx="4294967295"/>
          </p:nvPr>
        </p:nvSpPr>
        <p:spPr>
          <a:xfrm>
            <a:off x="4555775" y="1007025"/>
            <a:ext cx="4961099" cy="15465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l"/>
            <a:r>
              <a:rPr lang="en" sz="9600">
                <a:solidFill>
                  <a:srgbClr val="01ABCF"/>
                </a:solidFill>
              </a:rPr>
              <a:t>Hello!</a:t>
            </a:r>
          </a:p>
        </p:txBody>
      </p:sp>
      <p:sp>
        <p:nvSpPr>
          <p:cNvPr id="125" name="Shape 125"/>
          <p:cNvSpPr txBox="1">
            <a:spLocks noGrp="1"/>
          </p:cNvSpPr>
          <p:nvPr>
            <p:ph type="subTitle" idx="4294967295"/>
          </p:nvPr>
        </p:nvSpPr>
        <p:spPr>
          <a:xfrm>
            <a:off x="4555774" y="2215750"/>
            <a:ext cx="4871100" cy="1046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4800">
                <a:latin typeface="Shadows Into Light"/>
                <a:ea typeface="Shadows Into Light"/>
                <a:cs typeface="Shadows Into Light"/>
                <a:sym typeface="Shadows Into Light"/>
              </a:rPr>
              <a:t>I am Jayden Smith </a:t>
            </a:r>
          </a:p>
        </p:txBody>
      </p:sp>
      <p:sp>
        <p:nvSpPr>
          <p:cNvPr id="126" name="Shape 126"/>
          <p:cNvSpPr txBox="1">
            <a:spLocks noGrp="1"/>
          </p:cNvSpPr>
          <p:nvPr>
            <p:ph type="body" idx="4294967295"/>
          </p:nvPr>
        </p:nvSpPr>
        <p:spPr>
          <a:xfrm>
            <a:off x="4555839" y="3753250"/>
            <a:ext cx="4961099" cy="2091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/>
              <a:t>I am here because I love to give presentations. </a:t>
            </a:r>
          </a:p>
          <a:p>
            <a:pPr>
              <a:spcBef>
                <a:spcPts val="0"/>
              </a:spcBef>
              <a:buNone/>
            </a:pPr>
            <a:r>
              <a:rPr lang="en"/>
              <a:t>You can find me at:</a:t>
            </a:r>
          </a:p>
          <a:p>
            <a:pPr>
              <a:spcBef>
                <a:spcPts val="0"/>
              </a:spcBef>
              <a:buNone/>
            </a:pPr>
            <a:r>
              <a:rPr lang="en">
                <a:solidFill>
                  <a:srgbClr val="01ABCF"/>
                </a:solidFill>
              </a:rPr>
              <a:t>@username</a:t>
            </a:r>
          </a:p>
        </p:txBody>
      </p:sp>
      <p:pic>
        <p:nvPicPr>
          <p:cNvPr id="127" name="Shape 127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9251" y="1314851"/>
            <a:ext cx="1407299" cy="1407299"/>
          </a:xfrm>
          <a:prstGeom prst="wedgeEllipseCallout">
            <a:avLst>
              <a:gd name="adj1" fmla="val 47110"/>
              <a:gd name="adj2" fmla="val 46541"/>
            </a:avLst>
          </a:prstGeom>
          <a:noFill/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ctrTitle"/>
          </p:nvPr>
        </p:nvSpPr>
        <p:spPr>
          <a:xfrm>
            <a:off x="3174450" y="1830109"/>
            <a:ext cx="5843100" cy="15465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6000">
                <a:solidFill>
                  <a:srgbClr val="AACF20"/>
                </a:solidFill>
              </a:rPr>
              <a:t>1.</a:t>
            </a:r>
          </a:p>
          <a:p>
            <a:r>
              <a:rPr lang="en"/>
              <a:t>Transition headline</a:t>
            </a:r>
          </a:p>
        </p:txBody>
      </p:sp>
      <p:sp>
        <p:nvSpPr>
          <p:cNvPr id="133" name="Shape 133"/>
          <p:cNvSpPr txBox="1">
            <a:spLocks noGrp="1"/>
          </p:cNvSpPr>
          <p:nvPr>
            <p:ph type="subTitle" idx="1"/>
          </p:nvPr>
        </p:nvSpPr>
        <p:spPr>
          <a:xfrm>
            <a:off x="3174450" y="3505725"/>
            <a:ext cx="5843100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"/>
              <a:t>Let’s start with the first set of slides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type="body" idx="1"/>
          </p:nvPr>
        </p:nvSpPr>
        <p:spPr>
          <a:xfrm>
            <a:off x="2928601" y="2882401"/>
            <a:ext cx="6334799" cy="1093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/>
              <a:t>Quotations are commonly printed as a means of inspiration and to invoke philosophical thoughts from the reader.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This is a slide title</a:t>
            </a:r>
          </a:p>
        </p:txBody>
      </p:sp>
      <p:sp>
        <p:nvSpPr>
          <p:cNvPr id="144" name="Shape 144"/>
          <p:cNvSpPr txBox="1">
            <a:spLocks noGrp="1"/>
          </p:cNvSpPr>
          <p:nvPr>
            <p:ph type="body" idx="1"/>
          </p:nvPr>
        </p:nvSpPr>
        <p:spPr>
          <a:xfrm>
            <a:off x="2594326" y="1918651"/>
            <a:ext cx="7056299" cy="40829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indent="-228600"/>
            <a:r>
              <a:rPr lang="en"/>
              <a:t>Here you have a list of items</a:t>
            </a:r>
          </a:p>
          <a:p>
            <a:pPr marL="457200" indent="-228600"/>
            <a:r>
              <a:rPr lang="en"/>
              <a:t>And some text</a:t>
            </a:r>
          </a:p>
          <a:p>
            <a:pPr marL="457200" indent="-228600"/>
            <a:r>
              <a:rPr lang="en"/>
              <a:t>But remember not to overload your slides with content</a:t>
            </a:r>
          </a:p>
          <a:p>
            <a:pPr>
              <a:buNone/>
            </a:pPr>
            <a:endParaRPr/>
          </a:p>
          <a:p>
            <a:pPr>
              <a:buNone/>
            </a:pPr>
            <a:r>
              <a:rPr lang="en"/>
              <a:t>You audience will listen to you or read the content, but won’t do both.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>
            <a:spLocks noGrp="1"/>
          </p:cNvSpPr>
          <p:nvPr>
            <p:ph type="ctrTitle" idx="4294967295"/>
          </p:nvPr>
        </p:nvSpPr>
        <p:spPr>
          <a:xfrm>
            <a:off x="2209800" y="3025523"/>
            <a:ext cx="7772400" cy="15465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6000" b="1">
                <a:solidFill>
                  <a:srgbClr val="EA3A68"/>
                </a:solidFill>
              </a:rPr>
              <a:t>BIG CONCEPT</a:t>
            </a:r>
          </a:p>
        </p:txBody>
      </p:sp>
      <p:sp>
        <p:nvSpPr>
          <p:cNvPr id="150" name="Shape 150"/>
          <p:cNvSpPr txBox="1">
            <a:spLocks noGrp="1"/>
          </p:cNvSpPr>
          <p:nvPr>
            <p:ph type="subTitle" idx="4294967295"/>
          </p:nvPr>
        </p:nvSpPr>
        <p:spPr>
          <a:xfrm>
            <a:off x="2938500" y="4548750"/>
            <a:ext cx="6315000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/>
              <a:t>Bring the attention of your audience over a key concept using icons or illustrations</a:t>
            </a:r>
          </a:p>
        </p:txBody>
      </p:sp>
      <p:sp>
        <p:nvSpPr>
          <p:cNvPr id="151" name="Shape 151"/>
          <p:cNvSpPr/>
          <p:nvPr/>
        </p:nvSpPr>
        <p:spPr>
          <a:xfrm>
            <a:off x="5301526" y="1491576"/>
            <a:ext cx="1734899" cy="1702499"/>
          </a:xfrm>
          <a:prstGeom prst="wedgeEllipseCallout">
            <a:avLst>
              <a:gd name="adj1" fmla="val 463"/>
              <a:gd name="adj2" fmla="val 63799"/>
            </a:avLst>
          </a:prstGeom>
          <a:solidFill>
            <a:srgbClr val="EA3A68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52" name="Shape 152"/>
          <p:cNvSpPr/>
          <p:nvPr/>
        </p:nvSpPr>
        <p:spPr>
          <a:xfrm>
            <a:off x="5723340" y="1891272"/>
            <a:ext cx="891247" cy="903113"/>
          </a:xfrm>
          <a:custGeom>
            <a:avLst/>
            <a:gdLst/>
            <a:ahLst/>
            <a:cxnLst/>
            <a:rect l="0" t="0" r="0" b="0"/>
            <a:pathLst>
              <a:path w="16449" h="16668" extrusionOk="0">
                <a:moveTo>
                  <a:pt x="12288" y="1995"/>
                </a:moveTo>
                <a:lnTo>
                  <a:pt x="12093" y="2117"/>
                </a:lnTo>
                <a:lnTo>
                  <a:pt x="11923" y="2239"/>
                </a:lnTo>
                <a:lnTo>
                  <a:pt x="11655" y="2531"/>
                </a:lnTo>
                <a:lnTo>
                  <a:pt x="11461" y="2433"/>
                </a:lnTo>
                <a:lnTo>
                  <a:pt x="11874" y="2214"/>
                </a:lnTo>
                <a:lnTo>
                  <a:pt x="12288" y="1995"/>
                </a:lnTo>
                <a:close/>
                <a:moveTo>
                  <a:pt x="13261" y="2239"/>
                </a:moveTo>
                <a:lnTo>
                  <a:pt x="13359" y="2263"/>
                </a:lnTo>
                <a:lnTo>
                  <a:pt x="13456" y="2287"/>
                </a:lnTo>
                <a:lnTo>
                  <a:pt x="13529" y="2336"/>
                </a:lnTo>
                <a:lnTo>
                  <a:pt x="13578" y="2433"/>
                </a:lnTo>
                <a:lnTo>
                  <a:pt x="13626" y="2531"/>
                </a:lnTo>
                <a:lnTo>
                  <a:pt x="13675" y="2725"/>
                </a:lnTo>
                <a:lnTo>
                  <a:pt x="13651" y="2896"/>
                </a:lnTo>
                <a:lnTo>
                  <a:pt x="13626" y="3090"/>
                </a:lnTo>
                <a:lnTo>
                  <a:pt x="13578" y="3285"/>
                </a:lnTo>
                <a:lnTo>
                  <a:pt x="13480" y="3480"/>
                </a:lnTo>
                <a:lnTo>
                  <a:pt x="13383" y="3650"/>
                </a:lnTo>
                <a:lnTo>
                  <a:pt x="13188" y="4015"/>
                </a:lnTo>
                <a:lnTo>
                  <a:pt x="12969" y="3674"/>
                </a:lnTo>
                <a:lnTo>
                  <a:pt x="12702" y="3358"/>
                </a:lnTo>
                <a:lnTo>
                  <a:pt x="12410" y="3066"/>
                </a:lnTo>
                <a:lnTo>
                  <a:pt x="12093" y="2823"/>
                </a:lnTo>
                <a:lnTo>
                  <a:pt x="12288" y="2677"/>
                </a:lnTo>
                <a:lnTo>
                  <a:pt x="12483" y="2531"/>
                </a:lnTo>
                <a:lnTo>
                  <a:pt x="12726" y="2385"/>
                </a:lnTo>
                <a:lnTo>
                  <a:pt x="12945" y="2287"/>
                </a:lnTo>
                <a:lnTo>
                  <a:pt x="13164" y="2239"/>
                </a:lnTo>
                <a:close/>
                <a:moveTo>
                  <a:pt x="7981" y="3699"/>
                </a:moveTo>
                <a:lnTo>
                  <a:pt x="7981" y="3723"/>
                </a:lnTo>
                <a:lnTo>
                  <a:pt x="7932" y="3723"/>
                </a:lnTo>
                <a:lnTo>
                  <a:pt x="7908" y="3747"/>
                </a:lnTo>
                <a:lnTo>
                  <a:pt x="7835" y="3796"/>
                </a:lnTo>
                <a:lnTo>
                  <a:pt x="7786" y="3845"/>
                </a:lnTo>
                <a:lnTo>
                  <a:pt x="7738" y="3918"/>
                </a:lnTo>
                <a:lnTo>
                  <a:pt x="7689" y="3991"/>
                </a:lnTo>
                <a:lnTo>
                  <a:pt x="7689" y="4064"/>
                </a:lnTo>
                <a:lnTo>
                  <a:pt x="7689" y="4088"/>
                </a:lnTo>
                <a:lnTo>
                  <a:pt x="7689" y="4112"/>
                </a:lnTo>
                <a:lnTo>
                  <a:pt x="7689" y="4137"/>
                </a:lnTo>
                <a:lnTo>
                  <a:pt x="7689" y="4161"/>
                </a:lnTo>
                <a:lnTo>
                  <a:pt x="7689" y="4307"/>
                </a:lnTo>
                <a:lnTo>
                  <a:pt x="7738" y="4453"/>
                </a:lnTo>
                <a:lnTo>
                  <a:pt x="7786" y="4526"/>
                </a:lnTo>
                <a:lnTo>
                  <a:pt x="7859" y="4574"/>
                </a:lnTo>
                <a:lnTo>
                  <a:pt x="8030" y="4672"/>
                </a:lnTo>
                <a:lnTo>
                  <a:pt x="8176" y="4720"/>
                </a:lnTo>
                <a:lnTo>
                  <a:pt x="8297" y="4720"/>
                </a:lnTo>
                <a:lnTo>
                  <a:pt x="8395" y="4696"/>
                </a:lnTo>
                <a:lnTo>
                  <a:pt x="8492" y="4672"/>
                </a:lnTo>
                <a:lnTo>
                  <a:pt x="8589" y="4599"/>
                </a:lnTo>
                <a:lnTo>
                  <a:pt x="8662" y="4526"/>
                </a:lnTo>
                <a:lnTo>
                  <a:pt x="8711" y="4429"/>
                </a:lnTo>
                <a:lnTo>
                  <a:pt x="8711" y="4307"/>
                </a:lnTo>
                <a:lnTo>
                  <a:pt x="8711" y="4185"/>
                </a:lnTo>
                <a:lnTo>
                  <a:pt x="8662" y="4064"/>
                </a:lnTo>
                <a:lnTo>
                  <a:pt x="8614" y="3942"/>
                </a:lnTo>
                <a:lnTo>
                  <a:pt x="8541" y="3845"/>
                </a:lnTo>
                <a:lnTo>
                  <a:pt x="8468" y="3772"/>
                </a:lnTo>
                <a:lnTo>
                  <a:pt x="8370" y="3723"/>
                </a:lnTo>
                <a:lnTo>
                  <a:pt x="8273" y="3699"/>
                </a:lnTo>
                <a:close/>
                <a:moveTo>
                  <a:pt x="9830" y="3966"/>
                </a:moveTo>
                <a:lnTo>
                  <a:pt x="9709" y="3991"/>
                </a:lnTo>
                <a:lnTo>
                  <a:pt x="9611" y="4064"/>
                </a:lnTo>
                <a:lnTo>
                  <a:pt x="9538" y="4161"/>
                </a:lnTo>
                <a:lnTo>
                  <a:pt x="9514" y="4258"/>
                </a:lnTo>
                <a:lnTo>
                  <a:pt x="9490" y="4356"/>
                </a:lnTo>
                <a:lnTo>
                  <a:pt x="9514" y="4453"/>
                </a:lnTo>
                <a:lnTo>
                  <a:pt x="9563" y="4574"/>
                </a:lnTo>
                <a:lnTo>
                  <a:pt x="9636" y="4647"/>
                </a:lnTo>
                <a:lnTo>
                  <a:pt x="9757" y="4720"/>
                </a:lnTo>
                <a:lnTo>
                  <a:pt x="9879" y="4745"/>
                </a:lnTo>
                <a:lnTo>
                  <a:pt x="10025" y="4696"/>
                </a:lnTo>
                <a:lnTo>
                  <a:pt x="10098" y="4672"/>
                </a:lnTo>
                <a:lnTo>
                  <a:pt x="10147" y="4623"/>
                </a:lnTo>
                <a:lnTo>
                  <a:pt x="10244" y="4502"/>
                </a:lnTo>
                <a:lnTo>
                  <a:pt x="10268" y="4429"/>
                </a:lnTo>
                <a:lnTo>
                  <a:pt x="10268" y="4356"/>
                </a:lnTo>
                <a:lnTo>
                  <a:pt x="10244" y="4234"/>
                </a:lnTo>
                <a:lnTo>
                  <a:pt x="10220" y="4161"/>
                </a:lnTo>
                <a:lnTo>
                  <a:pt x="10147" y="4064"/>
                </a:lnTo>
                <a:lnTo>
                  <a:pt x="10074" y="4015"/>
                </a:lnTo>
                <a:lnTo>
                  <a:pt x="9952" y="3966"/>
                </a:lnTo>
                <a:close/>
                <a:moveTo>
                  <a:pt x="9125" y="5572"/>
                </a:moveTo>
                <a:lnTo>
                  <a:pt x="9003" y="5596"/>
                </a:lnTo>
                <a:lnTo>
                  <a:pt x="8881" y="5669"/>
                </a:lnTo>
                <a:lnTo>
                  <a:pt x="8808" y="5791"/>
                </a:lnTo>
                <a:lnTo>
                  <a:pt x="8784" y="5913"/>
                </a:lnTo>
                <a:lnTo>
                  <a:pt x="8808" y="6034"/>
                </a:lnTo>
                <a:lnTo>
                  <a:pt x="8881" y="6156"/>
                </a:lnTo>
                <a:lnTo>
                  <a:pt x="9003" y="6229"/>
                </a:lnTo>
                <a:lnTo>
                  <a:pt x="9125" y="6253"/>
                </a:lnTo>
                <a:lnTo>
                  <a:pt x="9246" y="6229"/>
                </a:lnTo>
                <a:lnTo>
                  <a:pt x="9368" y="6156"/>
                </a:lnTo>
                <a:lnTo>
                  <a:pt x="9441" y="6034"/>
                </a:lnTo>
                <a:lnTo>
                  <a:pt x="9465" y="5913"/>
                </a:lnTo>
                <a:lnTo>
                  <a:pt x="9441" y="5791"/>
                </a:lnTo>
                <a:lnTo>
                  <a:pt x="9368" y="5669"/>
                </a:lnTo>
                <a:lnTo>
                  <a:pt x="9246" y="5596"/>
                </a:lnTo>
                <a:lnTo>
                  <a:pt x="9125" y="5572"/>
                </a:lnTo>
                <a:close/>
                <a:moveTo>
                  <a:pt x="5013" y="9441"/>
                </a:moveTo>
                <a:lnTo>
                  <a:pt x="4842" y="9538"/>
                </a:lnTo>
                <a:lnTo>
                  <a:pt x="4672" y="9684"/>
                </a:lnTo>
                <a:lnTo>
                  <a:pt x="4502" y="9855"/>
                </a:lnTo>
                <a:lnTo>
                  <a:pt x="4356" y="10025"/>
                </a:lnTo>
                <a:lnTo>
                  <a:pt x="4112" y="10414"/>
                </a:lnTo>
                <a:lnTo>
                  <a:pt x="3918" y="10779"/>
                </a:lnTo>
                <a:lnTo>
                  <a:pt x="3723" y="11144"/>
                </a:lnTo>
                <a:lnTo>
                  <a:pt x="3650" y="11363"/>
                </a:lnTo>
                <a:lnTo>
                  <a:pt x="3553" y="11582"/>
                </a:lnTo>
                <a:lnTo>
                  <a:pt x="3504" y="11826"/>
                </a:lnTo>
                <a:lnTo>
                  <a:pt x="3480" y="12045"/>
                </a:lnTo>
                <a:lnTo>
                  <a:pt x="3480" y="12239"/>
                </a:lnTo>
                <a:lnTo>
                  <a:pt x="3528" y="12337"/>
                </a:lnTo>
                <a:lnTo>
                  <a:pt x="3577" y="12410"/>
                </a:lnTo>
                <a:lnTo>
                  <a:pt x="3601" y="12434"/>
                </a:lnTo>
                <a:lnTo>
                  <a:pt x="3626" y="12458"/>
                </a:lnTo>
                <a:lnTo>
                  <a:pt x="3650" y="12434"/>
                </a:lnTo>
                <a:lnTo>
                  <a:pt x="3674" y="12410"/>
                </a:lnTo>
                <a:lnTo>
                  <a:pt x="3747" y="12288"/>
                </a:lnTo>
                <a:lnTo>
                  <a:pt x="3772" y="12166"/>
                </a:lnTo>
                <a:lnTo>
                  <a:pt x="3820" y="11874"/>
                </a:lnTo>
                <a:lnTo>
                  <a:pt x="3869" y="11631"/>
                </a:lnTo>
                <a:lnTo>
                  <a:pt x="3966" y="11388"/>
                </a:lnTo>
                <a:lnTo>
                  <a:pt x="4137" y="10925"/>
                </a:lnTo>
                <a:lnTo>
                  <a:pt x="4331" y="10536"/>
                </a:lnTo>
                <a:lnTo>
                  <a:pt x="4575" y="10171"/>
                </a:lnTo>
                <a:lnTo>
                  <a:pt x="4818" y="9830"/>
                </a:lnTo>
                <a:lnTo>
                  <a:pt x="5061" y="9490"/>
                </a:lnTo>
                <a:lnTo>
                  <a:pt x="5061" y="9465"/>
                </a:lnTo>
                <a:lnTo>
                  <a:pt x="5061" y="9441"/>
                </a:lnTo>
                <a:close/>
                <a:moveTo>
                  <a:pt x="9003" y="2287"/>
                </a:moveTo>
                <a:lnTo>
                  <a:pt x="9319" y="2312"/>
                </a:lnTo>
                <a:lnTo>
                  <a:pt x="9611" y="2360"/>
                </a:lnTo>
                <a:lnTo>
                  <a:pt x="9928" y="2409"/>
                </a:lnTo>
                <a:lnTo>
                  <a:pt x="10220" y="2482"/>
                </a:lnTo>
                <a:lnTo>
                  <a:pt x="10512" y="2579"/>
                </a:lnTo>
                <a:lnTo>
                  <a:pt x="10804" y="2677"/>
                </a:lnTo>
                <a:lnTo>
                  <a:pt x="11071" y="2798"/>
                </a:lnTo>
                <a:lnTo>
                  <a:pt x="11339" y="2944"/>
                </a:lnTo>
                <a:lnTo>
                  <a:pt x="11582" y="3066"/>
                </a:lnTo>
                <a:lnTo>
                  <a:pt x="11826" y="3236"/>
                </a:lnTo>
                <a:lnTo>
                  <a:pt x="12020" y="3382"/>
                </a:lnTo>
                <a:lnTo>
                  <a:pt x="12215" y="3577"/>
                </a:lnTo>
                <a:lnTo>
                  <a:pt x="12580" y="3966"/>
                </a:lnTo>
                <a:lnTo>
                  <a:pt x="12921" y="4380"/>
                </a:lnTo>
                <a:lnTo>
                  <a:pt x="12410" y="5012"/>
                </a:lnTo>
                <a:lnTo>
                  <a:pt x="11874" y="5596"/>
                </a:lnTo>
                <a:lnTo>
                  <a:pt x="11339" y="6180"/>
                </a:lnTo>
                <a:lnTo>
                  <a:pt x="10804" y="6764"/>
                </a:lnTo>
                <a:lnTo>
                  <a:pt x="9684" y="7908"/>
                </a:lnTo>
                <a:lnTo>
                  <a:pt x="9149" y="8492"/>
                </a:lnTo>
                <a:lnTo>
                  <a:pt x="8614" y="9076"/>
                </a:lnTo>
                <a:lnTo>
                  <a:pt x="6667" y="11217"/>
                </a:lnTo>
                <a:lnTo>
                  <a:pt x="6302" y="11631"/>
                </a:lnTo>
                <a:lnTo>
                  <a:pt x="5889" y="12045"/>
                </a:lnTo>
                <a:lnTo>
                  <a:pt x="5499" y="12410"/>
                </a:lnTo>
                <a:lnTo>
                  <a:pt x="5061" y="12774"/>
                </a:lnTo>
                <a:lnTo>
                  <a:pt x="5061" y="12774"/>
                </a:lnTo>
                <a:lnTo>
                  <a:pt x="5110" y="12677"/>
                </a:lnTo>
                <a:lnTo>
                  <a:pt x="5329" y="12166"/>
                </a:lnTo>
                <a:lnTo>
                  <a:pt x="5572" y="11631"/>
                </a:lnTo>
                <a:lnTo>
                  <a:pt x="5597" y="11582"/>
                </a:lnTo>
                <a:lnTo>
                  <a:pt x="5548" y="11558"/>
                </a:lnTo>
                <a:lnTo>
                  <a:pt x="5499" y="11534"/>
                </a:lnTo>
                <a:lnTo>
                  <a:pt x="5475" y="11582"/>
                </a:lnTo>
                <a:lnTo>
                  <a:pt x="5183" y="11996"/>
                </a:lnTo>
                <a:lnTo>
                  <a:pt x="4915" y="12434"/>
                </a:lnTo>
                <a:lnTo>
                  <a:pt x="4745" y="12750"/>
                </a:lnTo>
                <a:lnTo>
                  <a:pt x="4648" y="12920"/>
                </a:lnTo>
                <a:lnTo>
                  <a:pt x="4599" y="13091"/>
                </a:lnTo>
                <a:lnTo>
                  <a:pt x="4477" y="13188"/>
                </a:lnTo>
                <a:lnTo>
                  <a:pt x="4404" y="13115"/>
                </a:lnTo>
                <a:lnTo>
                  <a:pt x="4258" y="13042"/>
                </a:lnTo>
                <a:lnTo>
                  <a:pt x="4331" y="12750"/>
                </a:lnTo>
                <a:lnTo>
                  <a:pt x="4404" y="12507"/>
                </a:lnTo>
                <a:lnTo>
                  <a:pt x="4526" y="12264"/>
                </a:lnTo>
                <a:lnTo>
                  <a:pt x="4769" y="11801"/>
                </a:lnTo>
                <a:lnTo>
                  <a:pt x="5232" y="11071"/>
                </a:lnTo>
                <a:lnTo>
                  <a:pt x="5694" y="10366"/>
                </a:lnTo>
                <a:lnTo>
                  <a:pt x="5718" y="10341"/>
                </a:lnTo>
                <a:lnTo>
                  <a:pt x="5694" y="10317"/>
                </a:lnTo>
                <a:lnTo>
                  <a:pt x="5670" y="10293"/>
                </a:lnTo>
                <a:lnTo>
                  <a:pt x="5645" y="10317"/>
                </a:lnTo>
                <a:lnTo>
                  <a:pt x="5037" y="11047"/>
                </a:lnTo>
                <a:lnTo>
                  <a:pt x="4745" y="11412"/>
                </a:lnTo>
                <a:lnTo>
                  <a:pt x="4477" y="11801"/>
                </a:lnTo>
                <a:lnTo>
                  <a:pt x="4331" y="12020"/>
                </a:lnTo>
                <a:lnTo>
                  <a:pt x="4185" y="12288"/>
                </a:lnTo>
                <a:lnTo>
                  <a:pt x="4064" y="12556"/>
                </a:lnTo>
                <a:lnTo>
                  <a:pt x="3966" y="12847"/>
                </a:lnTo>
                <a:lnTo>
                  <a:pt x="3674" y="12604"/>
                </a:lnTo>
                <a:lnTo>
                  <a:pt x="3407" y="12312"/>
                </a:lnTo>
                <a:lnTo>
                  <a:pt x="3188" y="11996"/>
                </a:lnTo>
                <a:lnTo>
                  <a:pt x="2969" y="11655"/>
                </a:lnTo>
                <a:lnTo>
                  <a:pt x="3066" y="11436"/>
                </a:lnTo>
                <a:lnTo>
                  <a:pt x="3139" y="11193"/>
                </a:lnTo>
                <a:lnTo>
                  <a:pt x="3236" y="10950"/>
                </a:lnTo>
                <a:lnTo>
                  <a:pt x="3358" y="10706"/>
                </a:lnTo>
                <a:lnTo>
                  <a:pt x="3626" y="10220"/>
                </a:lnTo>
                <a:lnTo>
                  <a:pt x="3869" y="9782"/>
                </a:lnTo>
                <a:lnTo>
                  <a:pt x="4161" y="9368"/>
                </a:lnTo>
                <a:lnTo>
                  <a:pt x="4453" y="8954"/>
                </a:lnTo>
                <a:lnTo>
                  <a:pt x="4769" y="8565"/>
                </a:lnTo>
                <a:lnTo>
                  <a:pt x="4794" y="8541"/>
                </a:lnTo>
                <a:lnTo>
                  <a:pt x="4769" y="8516"/>
                </a:lnTo>
                <a:lnTo>
                  <a:pt x="4745" y="8492"/>
                </a:lnTo>
                <a:lnTo>
                  <a:pt x="4721" y="8492"/>
                </a:lnTo>
                <a:lnTo>
                  <a:pt x="4331" y="8808"/>
                </a:lnTo>
                <a:lnTo>
                  <a:pt x="3991" y="9149"/>
                </a:lnTo>
                <a:lnTo>
                  <a:pt x="3699" y="9514"/>
                </a:lnTo>
                <a:lnTo>
                  <a:pt x="3407" y="9928"/>
                </a:lnTo>
                <a:lnTo>
                  <a:pt x="3236" y="10195"/>
                </a:lnTo>
                <a:lnTo>
                  <a:pt x="3042" y="10512"/>
                </a:lnTo>
                <a:lnTo>
                  <a:pt x="2871" y="10852"/>
                </a:lnTo>
                <a:lnTo>
                  <a:pt x="2798" y="11047"/>
                </a:lnTo>
                <a:lnTo>
                  <a:pt x="2750" y="11217"/>
                </a:lnTo>
                <a:lnTo>
                  <a:pt x="2579" y="10852"/>
                </a:lnTo>
                <a:lnTo>
                  <a:pt x="2458" y="10487"/>
                </a:lnTo>
                <a:lnTo>
                  <a:pt x="2579" y="10341"/>
                </a:lnTo>
                <a:lnTo>
                  <a:pt x="2652" y="10195"/>
                </a:lnTo>
                <a:lnTo>
                  <a:pt x="2798" y="9830"/>
                </a:lnTo>
                <a:lnTo>
                  <a:pt x="3236" y="8954"/>
                </a:lnTo>
                <a:lnTo>
                  <a:pt x="3455" y="8565"/>
                </a:lnTo>
                <a:lnTo>
                  <a:pt x="3699" y="8200"/>
                </a:lnTo>
                <a:lnTo>
                  <a:pt x="3966" y="7835"/>
                </a:lnTo>
                <a:lnTo>
                  <a:pt x="4185" y="7446"/>
                </a:lnTo>
                <a:lnTo>
                  <a:pt x="4210" y="7421"/>
                </a:lnTo>
                <a:lnTo>
                  <a:pt x="4185" y="7397"/>
                </a:lnTo>
                <a:lnTo>
                  <a:pt x="4161" y="7373"/>
                </a:lnTo>
                <a:lnTo>
                  <a:pt x="4137" y="7397"/>
                </a:lnTo>
                <a:lnTo>
                  <a:pt x="3966" y="7494"/>
                </a:lnTo>
                <a:lnTo>
                  <a:pt x="3820" y="7640"/>
                </a:lnTo>
                <a:lnTo>
                  <a:pt x="3674" y="7786"/>
                </a:lnTo>
                <a:lnTo>
                  <a:pt x="3528" y="7957"/>
                </a:lnTo>
                <a:lnTo>
                  <a:pt x="3285" y="8346"/>
                </a:lnTo>
                <a:lnTo>
                  <a:pt x="3066" y="8687"/>
                </a:lnTo>
                <a:lnTo>
                  <a:pt x="2798" y="9198"/>
                </a:lnTo>
                <a:lnTo>
                  <a:pt x="2555" y="9709"/>
                </a:lnTo>
                <a:lnTo>
                  <a:pt x="2458" y="9928"/>
                </a:lnTo>
                <a:lnTo>
                  <a:pt x="2360" y="10171"/>
                </a:lnTo>
                <a:lnTo>
                  <a:pt x="2239" y="9757"/>
                </a:lnTo>
                <a:lnTo>
                  <a:pt x="2166" y="9368"/>
                </a:lnTo>
                <a:lnTo>
                  <a:pt x="2239" y="9173"/>
                </a:lnTo>
                <a:lnTo>
                  <a:pt x="2385" y="8833"/>
                </a:lnTo>
                <a:lnTo>
                  <a:pt x="2555" y="8492"/>
                </a:lnTo>
                <a:lnTo>
                  <a:pt x="2725" y="8176"/>
                </a:lnTo>
                <a:lnTo>
                  <a:pt x="2920" y="7859"/>
                </a:lnTo>
                <a:lnTo>
                  <a:pt x="3309" y="7300"/>
                </a:lnTo>
                <a:lnTo>
                  <a:pt x="3528" y="7056"/>
                </a:lnTo>
                <a:lnTo>
                  <a:pt x="3747" y="6789"/>
                </a:lnTo>
                <a:lnTo>
                  <a:pt x="3893" y="6667"/>
                </a:lnTo>
                <a:lnTo>
                  <a:pt x="4088" y="6545"/>
                </a:lnTo>
                <a:lnTo>
                  <a:pt x="4234" y="6399"/>
                </a:lnTo>
                <a:lnTo>
                  <a:pt x="4380" y="6253"/>
                </a:lnTo>
                <a:lnTo>
                  <a:pt x="4356" y="6229"/>
                </a:lnTo>
                <a:lnTo>
                  <a:pt x="4283" y="6205"/>
                </a:lnTo>
                <a:lnTo>
                  <a:pt x="4185" y="6180"/>
                </a:lnTo>
                <a:lnTo>
                  <a:pt x="4064" y="6229"/>
                </a:lnTo>
                <a:lnTo>
                  <a:pt x="3942" y="6278"/>
                </a:lnTo>
                <a:lnTo>
                  <a:pt x="3820" y="6375"/>
                </a:lnTo>
                <a:lnTo>
                  <a:pt x="3699" y="6472"/>
                </a:lnTo>
                <a:lnTo>
                  <a:pt x="3455" y="6716"/>
                </a:lnTo>
                <a:lnTo>
                  <a:pt x="3236" y="6983"/>
                </a:lnTo>
                <a:lnTo>
                  <a:pt x="3017" y="7251"/>
                </a:lnTo>
                <a:lnTo>
                  <a:pt x="2750" y="7640"/>
                </a:lnTo>
                <a:lnTo>
                  <a:pt x="2579" y="7908"/>
                </a:lnTo>
                <a:lnTo>
                  <a:pt x="2409" y="8176"/>
                </a:lnTo>
                <a:lnTo>
                  <a:pt x="2239" y="8468"/>
                </a:lnTo>
                <a:lnTo>
                  <a:pt x="2093" y="8784"/>
                </a:lnTo>
                <a:lnTo>
                  <a:pt x="2093" y="8565"/>
                </a:lnTo>
                <a:lnTo>
                  <a:pt x="2093" y="8224"/>
                </a:lnTo>
                <a:lnTo>
                  <a:pt x="2239" y="7835"/>
                </a:lnTo>
                <a:lnTo>
                  <a:pt x="2385" y="7567"/>
                </a:lnTo>
                <a:lnTo>
                  <a:pt x="2506" y="7324"/>
                </a:lnTo>
                <a:lnTo>
                  <a:pt x="2823" y="6837"/>
                </a:lnTo>
                <a:lnTo>
                  <a:pt x="3139" y="6375"/>
                </a:lnTo>
                <a:lnTo>
                  <a:pt x="3309" y="6156"/>
                </a:lnTo>
                <a:lnTo>
                  <a:pt x="3504" y="5961"/>
                </a:lnTo>
                <a:lnTo>
                  <a:pt x="3723" y="5742"/>
                </a:lnTo>
                <a:lnTo>
                  <a:pt x="3942" y="5572"/>
                </a:lnTo>
                <a:lnTo>
                  <a:pt x="4161" y="5402"/>
                </a:lnTo>
                <a:lnTo>
                  <a:pt x="4404" y="5256"/>
                </a:lnTo>
                <a:lnTo>
                  <a:pt x="4429" y="5207"/>
                </a:lnTo>
                <a:lnTo>
                  <a:pt x="4429" y="5158"/>
                </a:lnTo>
                <a:lnTo>
                  <a:pt x="4380" y="5110"/>
                </a:lnTo>
                <a:lnTo>
                  <a:pt x="4331" y="5110"/>
                </a:lnTo>
                <a:lnTo>
                  <a:pt x="4088" y="5207"/>
                </a:lnTo>
                <a:lnTo>
                  <a:pt x="3845" y="5353"/>
                </a:lnTo>
                <a:lnTo>
                  <a:pt x="3626" y="5499"/>
                </a:lnTo>
                <a:lnTo>
                  <a:pt x="3431" y="5645"/>
                </a:lnTo>
                <a:lnTo>
                  <a:pt x="3236" y="5840"/>
                </a:lnTo>
                <a:lnTo>
                  <a:pt x="3042" y="6034"/>
                </a:lnTo>
                <a:lnTo>
                  <a:pt x="2701" y="6424"/>
                </a:lnTo>
                <a:lnTo>
                  <a:pt x="2409" y="6837"/>
                </a:lnTo>
                <a:lnTo>
                  <a:pt x="2166" y="7251"/>
                </a:lnTo>
                <a:lnTo>
                  <a:pt x="2239" y="6910"/>
                </a:lnTo>
                <a:lnTo>
                  <a:pt x="2312" y="6570"/>
                </a:lnTo>
                <a:lnTo>
                  <a:pt x="2409" y="6229"/>
                </a:lnTo>
                <a:lnTo>
                  <a:pt x="2531" y="5888"/>
                </a:lnTo>
                <a:lnTo>
                  <a:pt x="2774" y="5621"/>
                </a:lnTo>
                <a:lnTo>
                  <a:pt x="3042" y="5402"/>
                </a:lnTo>
                <a:lnTo>
                  <a:pt x="3626" y="4964"/>
                </a:lnTo>
                <a:lnTo>
                  <a:pt x="3650" y="4915"/>
                </a:lnTo>
                <a:lnTo>
                  <a:pt x="3650" y="4866"/>
                </a:lnTo>
                <a:lnTo>
                  <a:pt x="3626" y="4818"/>
                </a:lnTo>
                <a:lnTo>
                  <a:pt x="3407" y="4818"/>
                </a:lnTo>
                <a:lnTo>
                  <a:pt x="3261" y="4866"/>
                </a:lnTo>
                <a:lnTo>
                  <a:pt x="3090" y="4939"/>
                </a:lnTo>
                <a:lnTo>
                  <a:pt x="2944" y="5012"/>
                </a:lnTo>
                <a:lnTo>
                  <a:pt x="3236" y="4574"/>
                </a:lnTo>
                <a:lnTo>
                  <a:pt x="3577" y="4161"/>
                </a:lnTo>
                <a:lnTo>
                  <a:pt x="3747" y="3966"/>
                </a:lnTo>
                <a:lnTo>
                  <a:pt x="3942" y="3796"/>
                </a:lnTo>
                <a:lnTo>
                  <a:pt x="4137" y="3626"/>
                </a:lnTo>
                <a:lnTo>
                  <a:pt x="4356" y="3480"/>
                </a:lnTo>
                <a:lnTo>
                  <a:pt x="4623" y="3309"/>
                </a:lnTo>
                <a:lnTo>
                  <a:pt x="4867" y="3163"/>
                </a:lnTo>
                <a:lnTo>
                  <a:pt x="5426" y="2896"/>
                </a:lnTo>
                <a:lnTo>
                  <a:pt x="5986" y="2677"/>
                </a:lnTo>
                <a:lnTo>
                  <a:pt x="6594" y="2506"/>
                </a:lnTo>
                <a:lnTo>
                  <a:pt x="7178" y="2385"/>
                </a:lnTo>
                <a:lnTo>
                  <a:pt x="7786" y="2312"/>
                </a:lnTo>
                <a:lnTo>
                  <a:pt x="8419" y="2287"/>
                </a:lnTo>
                <a:close/>
                <a:moveTo>
                  <a:pt x="2506" y="11947"/>
                </a:moveTo>
                <a:lnTo>
                  <a:pt x="2798" y="12410"/>
                </a:lnTo>
                <a:lnTo>
                  <a:pt x="2969" y="12628"/>
                </a:lnTo>
                <a:lnTo>
                  <a:pt x="3139" y="12823"/>
                </a:lnTo>
                <a:lnTo>
                  <a:pt x="3334" y="12993"/>
                </a:lnTo>
                <a:lnTo>
                  <a:pt x="3528" y="13188"/>
                </a:lnTo>
                <a:lnTo>
                  <a:pt x="3723" y="13334"/>
                </a:lnTo>
                <a:lnTo>
                  <a:pt x="3918" y="13480"/>
                </a:lnTo>
                <a:lnTo>
                  <a:pt x="3528" y="13675"/>
                </a:lnTo>
                <a:lnTo>
                  <a:pt x="3309" y="13748"/>
                </a:lnTo>
                <a:lnTo>
                  <a:pt x="3090" y="13821"/>
                </a:lnTo>
                <a:lnTo>
                  <a:pt x="2871" y="13845"/>
                </a:lnTo>
                <a:lnTo>
                  <a:pt x="2677" y="13845"/>
                </a:lnTo>
                <a:lnTo>
                  <a:pt x="2506" y="13796"/>
                </a:lnTo>
                <a:lnTo>
                  <a:pt x="2409" y="13772"/>
                </a:lnTo>
                <a:lnTo>
                  <a:pt x="2336" y="13723"/>
                </a:lnTo>
                <a:lnTo>
                  <a:pt x="2239" y="13626"/>
                </a:lnTo>
                <a:lnTo>
                  <a:pt x="2190" y="13553"/>
                </a:lnTo>
                <a:lnTo>
                  <a:pt x="2141" y="13456"/>
                </a:lnTo>
                <a:lnTo>
                  <a:pt x="2117" y="13358"/>
                </a:lnTo>
                <a:lnTo>
                  <a:pt x="2117" y="13139"/>
                </a:lnTo>
                <a:lnTo>
                  <a:pt x="2166" y="12896"/>
                </a:lnTo>
                <a:lnTo>
                  <a:pt x="2239" y="12653"/>
                </a:lnTo>
                <a:lnTo>
                  <a:pt x="2336" y="12410"/>
                </a:lnTo>
                <a:lnTo>
                  <a:pt x="2506" y="11947"/>
                </a:lnTo>
                <a:close/>
                <a:moveTo>
                  <a:pt x="14064" y="6570"/>
                </a:moveTo>
                <a:lnTo>
                  <a:pt x="14113" y="6740"/>
                </a:lnTo>
                <a:lnTo>
                  <a:pt x="14162" y="6910"/>
                </a:lnTo>
                <a:lnTo>
                  <a:pt x="14210" y="7105"/>
                </a:lnTo>
                <a:lnTo>
                  <a:pt x="14235" y="7324"/>
                </a:lnTo>
                <a:lnTo>
                  <a:pt x="14235" y="7713"/>
                </a:lnTo>
                <a:lnTo>
                  <a:pt x="14235" y="8078"/>
                </a:lnTo>
                <a:lnTo>
                  <a:pt x="14235" y="8541"/>
                </a:lnTo>
                <a:lnTo>
                  <a:pt x="14210" y="9003"/>
                </a:lnTo>
                <a:lnTo>
                  <a:pt x="14162" y="9465"/>
                </a:lnTo>
                <a:lnTo>
                  <a:pt x="14064" y="9928"/>
                </a:lnTo>
                <a:lnTo>
                  <a:pt x="13943" y="10341"/>
                </a:lnTo>
                <a:lnTo>
                  <a:pt x="13797" y="10731"/>
                </a:lnTo>
                <a:lnTo>
                  <a:pt x="13602" y="11120"/>
                </a:lnTo>
                <a:lnTo>
                  <a:pt x="13383" y="11485"/>
                </a:lnTo>
                <a:lnTo>
                  <a:pt x="13140" y="11850"/>
                </a:lnTo>
                <a:lnTo>
                  <a:pt x="12848" y="12166"/>
                </a:lnTo>
                <a:lnTo>
                  <a:pt x="12556" y="12483"/>
                </a:lnTo>
                <a:lnTo>
                  <a:pt x="12239" y="12799"/>
                </a:lnTo>
                <a:lnTo>
                  <a:pt x="12191" y="12726"/>
                </a:lnTo>
                <a:lnTo>
                  <a:pt x="12142" y="12701"/>
                </a:lnTo>
                <a:lnTo>
                  <a:pt x="12020" y="12628"/>
                </a:lnTo>
                <a:lnTo>
                  <a:pt x="11972" y="12628"/>
                </a:lnTo>
                <a:lnTo>
                  <a:pt x="11947" y="12653"/>
                </a:lnTo>
                <a:lnTo>
                  <a:pt x="11947" y="12677"/>
                </a:lnTo>
                <a:lnTo>
                  <a:pt x="11947" y="12726"/>
                </a:lnTo>
                <a:lnTo>
                  <a:pt x="11996" y="12774"/>
                </a:lnTo>
                <a:lnTo>
                  <a:pt x="12020" y="12823"/>
                </a:lnTo>
                <a:lnTo>
                  <a:pt x="12045" y="12969"/>
                </a:lnTo>
                <a:lnTo>
                  <a:pt x="11680" y="13237"/>
                </a:lnTo>
                <a:lnTo>
                  <a:pt x="11582" y="13018"/>
                </a:lnTo>
                <a:lnTo>
                  <a:pt x="11558" y="12896"/>
                </a:lnTo>
                <a:lnTo>
                  <a:pt x="11534" y="12774"/>
                </a:lnTo>
                <a:lnTo>
                  <a:pt x="11509" y="12726"/>
                </a:lnTo>
                <a:lnTo>
                  <a:pt x="11461" y="12701"/>
                </a:lnTo>
                <a:lnTo>
                  <a:pt x="11412" y="12726"/>
                </a:lnTo>
                <a:lnTo>
                  <a:pt x="11388" y="12774"/>
                </a:lnTo>
                <a:lnTo>
                  <a:pt x="11363" y="13115"/>
                </a:lnTo>
                <a:lnTo>
                  <a:pt x="11363" y="13285"/>
                </a:lnTo>
                <a:lnTo>
                  <a:pt x="11388" y="13431"/>
                </a:lnTo>
                <a:lnTo>
                  <a:pt x="11266" y="13529"/>
                </a:lnTo>
                <a:lnTo>
                  <a:pt x="11096" y="13626"/>
                </a:lnTo>
                <a:lnTo>
                  <a:pt x="11023" y="13310"/>
                </a:lnTo>
                <a:lnTo>
                  <a:pt x="10925" y="12993"/>
                </a:lnTo>
                <a:lnTo>
                  <a:pt x="10877" y="12969"/>
                </a:lnTo>
                <a:lnTo>
                  <a:pt x="10828" y="12993"/>
                </a:lnTo>
                <a:lnTo>
                  <a:pt x="10779" y="13188"/>
                </a:lnTo>
                <a:lnTo>
                  <a:pt x="10779" y="13383"/>
                </a:lnTo>
                <a:lnTo>
                  <a:pt x="10804" y="13577"/>
                </a:lnTo>
                <a:lnTo>
                  <a:pt x="10852" y="13772"/>
                </a:lnTo>
                <a:lnTo>
                  <a:pt x="10487" y="13918"/>
                </a:lnTo>
                <a:lnTo>
                  <a:pt x="10487" y="13821"/>
                </a:lnTo>
                <a:lnTo>
                  <a:pt x="10463" y="13480"/>
                </a:lnTo>
                <a:lnTo>
                  <a:pt x="10439" y="13310"/>
                </a:lnTo>
                <a:lnTo>
                  <a:pt x="10414" y="13139"/>
                </a:lnTo>
                <a:lnTo>
                  <a:pt x="10390" y="13091"/>
                </a:lnTo>
                <a:lnTo>
                  <a:pt x="10293" y="13091"/>
                </a:lnTo>
                <a:lnTo>
                  <a:pt x="10268" y="13139"/>
                </a:lnTo>
                <a:lnTo>
                  <a:pt x="10195" y="13480"/>
                </a:lnTo>
                <a:lnTo>
                  <a:pt x="10195" y="13821"/>
                </a:lnTo>
                <a:lnTo>
                  <a:pt x="10171" y="14040"/>
                </a:lnTo>
                <a:lnTo>
                  <a:pt x="9782" y="14186"/>
                </a:lnTo>
                <a:lnTo>
                  <a:pt x="9806" y="13845"/>
                </a:lnTo>
                <a:lnTo>
                  <a:pt x="9879" y="13504"/>
                </a:lnTo>
                <a:lnTo>
                  <a:pt x="9928" y="13164"/>
                </a:lnTo>
                <a:lnTo>
                  <a:pt x="9952" y="12823"/>
                </a:lnTo>
                <a:lnTo>
                  <a:pt x="9952" y="12774"/>
                </a:lnTo>
                <a:lnTo>
                  <a:pt x="9928" y="12750"/>
                </a:lnTo>
                <a:lnTo>
                  <a:pt x="9879" y="12726"/>
                </a:lnTo>
                <a:lnTo>
                  <a:pt x="9806" y="12750"/>
                </a:lnTo>
                <a:lnTo>
                  <a:pt x="9757" y="12799"/>
                </a:lnTo>
                <a:lnTo>
                  <a:pt x="9636" y="13139"/>
                </a:lnTo>
                <a:lnTo>
                  <a:pt x="9490" y="13504"/>
                </a:lnTo>
                <a:lnTo>
                  <a:pt x="9417" y="13894"/>
                </a:lnTo>
                <a:lnTo>
                  <a:pt x="9392" y="14088"/>
                </a:lnTo>
                <a:lnTo>
                  <a:pt x="9368" y="14283"/>
                </a:lnTo>
                <a:lnTo>
                  <a:pt x="9125" y="14332"/>
                </a:lnTo>
                <a:lnTo>
                  <a:pt x="9125" y="14064"/>
                </a:lnTo>
                <a:lnTo>
                  <a:pt x="9149" y="13821"/>
                </a:lnTo>
                <a:lnTo>
                  <a:pt x="9173" y="13431"/>
                </a:lnTo>
                <a:lnTo>
                  <a:pt x="9222" y="13237"/>
                </a:lnTo>
                <a:lnTo>
                  <a:pt x="9246" y="13139"/>
                </a:lnTo>
                <a:lnTo>
                  <a:pt x="9295" y="13091"/>
                </a:lnTo>
                <a:lnTo>
                  <a:pt x="9295" y="13066"/>
                </a:lnTo>
                <a:lnTo>
                  <a:pt x="9295" y="13042"/>
                </a:lnTo>
                <a:lnTo>
                  <a:pt x="9246" y="13042"/>
                </a:lnTo>
                <a:lnTo>
                  <a:pt x="9173" y="13091"/>
                </a:lnTo>
                <a:lnTo>
                  <a:pt x="9125" y="13139"/>
                </a:lnTo>
                <a:lnTo>
                  <a:pt x="9027" y="13310"/>
                </a:lnTo>
                <a:lnTo>
                  <a:pt x="8954" y="13480"/>
                </a:lnTo>
                <a:lnTo>
                  <a:pt x="8906" y="13650"/>
                </a:lnTo>
                <a:lnTo>
                  <a:pt x="8808" y="13991"/>
                </a:lnTo>
                <a:lnTo>
                  <a:pt x="8784" y="14210"/>
                </a:lnTo>
                <a:lnTo>
                  <a:pt x="8784" y="14405"/>
                </a:lnTo>
                <a:lnTo>
                  <a:pt x="8443" y="14453"/>
                </a:lnTo>
                <a:lnTo>
                  <a:pt x="8443" y="14332"/>
                </a:lnTo>
                <a:lnTo>
                  <a:pt x="8492" y="13894"/>
                </a:lnTo>
                <a:lnTo>
                  <a:pt x="8589" y="13456"/>
                </a:lnTo>
                <a:lnTo>
                  <a:pt x="8735" y="13042"/>
                </a:lnTo>
                <a:lnTo>
                  <a:pt x="8833" y="12847"/>
                </a:lnTo>
                <a:lnTo>
                  <a:pt x="8930" y="12653"/>
                </a:lnTo>
                <a:lnTo>
                  <a:pt x="8930" y="12628"/>
                </a:lnTo>
                <a:lnTo>
                  <a:pt x="8906" y="12580"/>
                </a:lnTo>
                <a:lnTo>
                  <a:pt x="8881" y="12580"/>
                </a:lnTo>
                <a:lnTo>
                  <a:pt x="8857" y="12604"/>
                </a:lnTo>
                <a:lnTo>
                  <a:pt x="8687" y="12799"/>
                </a:lnTo>
                <a:lnTo>
                  <a:pt x="8516" y="12993"/>
                </a:lnTo>
                <a:lnTo>
                  <a:pt x="8395" y="13237"/>
                </a:lnTo>
                <a:lnTo>
                  <a:pt x="8297" y="13456"/>
                </a:lnTo>
                <a:lnTo>
                  <a:pt x="8200" y="13723"/>
                </a:lnTo>
                <a:lnTo>
                  <a:pt x="8127" y="13967"/>
                </a:lnTo>
                <a:lnTo>
                  <a:pt x="8103" y="14234"/>
                </a:lnTo>
                <a:lnTo>
                  <a:pt x="8078" y="14478"/>
                </a:lnTo>
                <a:lnTo>
                  <a:pt x="7762" y="14502"/>
                </a:lnTo>
                <a:lnTo>
                  <a:pt x="7811" y="14259"/>
                </a:lnTo>
                <a:lnTo>
                  <a:pt x="7859" y="14113"/>
                </a:lnTo>
                <a:lnTo>
                  <a:pt x="7908" y="13967"/>
                </a:lnTo>
                <a:lnTo>
                  <a:pt x="7957" y="13796"/>
                </a:lnTo>
                <a:lnTo>
                  <a:pt x="7981" y="13650"/>
                </a:lnTo>
                <a:lnTo>
                  <a:pt x="7957" y="13602"/>
                </a:lnTo>
                <a:lnTo>
                  <a:pt x="7932" y="13577"/>
                </a:lnTo>
                <a:lnTo>
                  <a:pt x="7884" y="13577"/>
                </a:lnTo>
                <a:lnTo>
                  <a:pt x="7811" y="13626"/>
                </a:lnTo>
                <a:lnTo>
                  <a:pt x="7738" y="13699"/>
                </a:lnTo>
                <a:lnTo>
                  <a:pt x="7689" y="13772"/>
                </a:lnTo>
                <a:lnTo>
                  <a:pt x="7640" y="13869"/>
                </a:lnTo>
                <a:lnTo>
                  <a:pt x="7567" y="14064"/>
                </a:lnTo>
                <a:lnTo>
                  <a:pt x="7519" y="14259"/>
                </a:lnTo>
                <a:lnTo>
                  <a:pt x="7446" y="14526"/>
                </a:lnTo>
                <a:lnTo>
                  <a:pt x="7105" y="14526"/>
                </a:lnTo>
                <a:lnTo>
                  <a:pt x="7129" y="14380"/>
                </a:lnTo>
                <a:lnTo>
                  <a:pt x="7178" y="14210"/>
                </a:lnTo>
                <a:lnTo>
                  <a:pt x="7300" y="13894"/>
                </a:lnTo>
                <a:lnTo>
                  <a:pt x="7421" y="13577"/>
                </a:lnTo>
                <a:lnTo>
                  <a:pt x="7421" y="13529"/>
                </a:lnTo>
                <a:lnTo>
                  <a:pt x="7397" y="13504"/>
                </a:lnTo>
                <a:lnTo>
                  <a:pt x="7324" y="13504"/>
                </a:lnTo>
                <a:lnTo>
                  <a:pt x="7154" y="13650"/>
                </a:lnTo>
                <a:lnTo>
                  <a:pt x="7008" y="13821"/>
                </a:lnTo>
                <a:lnTo>
                  <a:pt x="6886" y="13991"/>
                </a:lnTo>
                <a:lnTo>
                  <a:pt x="6789" y="14210"/>
                </a:lnTo>
                <a:lnTo>
                  <a:pt x="6740" y="14332"/>
                </a:lnTo>
                <a:lnTo>
                  <a:pt x="6716" y="14502"/>
                </a:lnTo>
                <a:lnTo>
                  <a:pt x="6497" y="14453"/>
                </a:lnTo>
                <a:lnTo>
                  <a:pt x="6302" y="14380"/>
                </a:lnTo>
                <a:lnTo>
                  <a:pt x="5889" y="14210"/>
                </a:lnTo>
                <a:lnTo>
                  <a:pt x="7008" y="13358"/>
                </a:lnTo>
                <a:lnTo>
                  <a:pt x="8078" y="12458"/>
                </a:lnTo>
                <a:lnTo>
                  <a:pt x="8881" y="11777"/>
                </a:lnTo>
                <a:lnTo>
                  <a:pt x="9271" y="11436"/>
                </a:lnTo>
                <a:lnTo>
                  <a:pt x="9684" y="11120"/>
                </a:lnTo>
                <a:lnTo>
                  <a:pt x="10463" y="10512"/>
                </a:lnTo>
                <a:lnTo>
                  <a:pt x="10828" y="10195"/>
                </a:lnTo>
                <a:lnTo>
                  <a:pt x="11193" y="9855"/>
                </a:lnTo>
                <a:lnTo>
                  <a:pt x="11388" y="9636"/>
                </a:lnTo>
                <a:lnTo>
                  <a:pt x="11582" y="9417"/>
                </a:lnTo>
                <a:lnTo>
                  <a:pt x="11923" y="8930"/>
                </a:lnTo>
                <a:lnTo>
                  <a:pt x="12264" y="8443"/>
                </a:lnTo>
                <a:lnTo>
                  <a:pt x="12434" y="8200"/>
                </a:lnTo>
                <a:lnTo>
                  <a:pt x="12629" y="7981"/>
                </a:lnTo>
                <a:lnTo>
                  <a:pt x="12969" y="7616"/>
                </a:lnTo>
                <a:lnTo>
                  <a:pt x="13334" y="7251"/>
                </a:lnTo>
                <a:lnTo>
                  <a:pt x="13699" y="6910"/>
                </a:lnTo>
                <a:lnTo>
                  <a:pt x="14064" y="6570"/>
                </a:lnTo>
                <a:close/>
                <a:moveTo>
                  <a:pt x="14356" y="1460"/>
                </a:moveTo>
                <a:lnTo>
                  <a:pt x="14575" y="1509"/>
                </a:lnTo>
                <a:lnTo>
                  <a:pt x="14721" y="1582"/>
                </a:lnTo>
                <a:lnTo>
                  <a:pt x="14843" y="1679"/>
                </a:lnTo>
                <a:lnTo>
                  <a:pt x="14916" y="1825"/>
                </a:lnTo>
                <a:lnTo>
                  <a:pt x="14964" y="1971"/>
                </a:lnTo>
                <a:lnTo>
                  <a:pt x="14989" y="2141"/>
                </a:lnTo>
                <a:lnTo>
                  <a:pt x="14964" y="2312"/>
                </a:lnTo>
                <a:lnTo>
                  <a:pt x="14940" y="2506"/>
                </a:lnTo>
                <a:lnTo>
                  <a:pt x="14867" y="2701"/>
                </a:lnTo>
                <a:lnTo>
                  <a:pt x="14721" y="3090"/>
                </a:lnTo>
                <a:lnTo>
                  <a:pt x="14551" y="3455"/>
                </a:lnTo>
                <a:lnTo>
                  <a:pt x="14381" y="3747"/>
                </a:lnTo>
                <a:lnTo>
                  <a:pt x="14162" y="4112"/>
                </a:lnTo>
                <a:lnTo>
                  <a:pt x="13918" y="4477"/>
                </a:lnTo>
                <a:lnTo>
                  <a:pt x="13432" y="5183"/>
                </a:lnTo>
                <a:lnTo>
                  <a:pt x="12385" y="6545"/>
                </a:lnTo>
                <a:lnTo>
                  <a:pt x="12045" y="7008"/>
                </a:lnTo>
                <a:lnTo>
                  <a:pt x="11704" y="7421"/>
                </a:lnTo>
                <a:lnTo>
                  <a:pt x="11339" y="7835"/>
                </a:lnTo>
                <a:lnTo>
                  <a:pt x="10950" y="8224"/>
                </a:lnTo>
                <a:lnTo>
                  <a:pt x="10560" y="8614"/>
                </a:lnTo>
                <a:lnTo>
                  <a:pt x="10171" y="9003"/>
                </a:lnTo>
                <a:lnTo>
                  <a:pt x="9319" y="9733"/>
                </a:lnTo>
                <a:lnTo>
                  <a:pt x="8565" y="10341"/>
                </a:lnTo>
                <a:lnTo>
                  <a:pt x="7835" y="10974"/>
                </a:lnTo>
                <a:lnTo>
                  <a:pt x="7129" y="11607"/>
                </a:lnTo>
                <a:lnTo>
                  <a:pt x="6789" y="11947"/>
                </a:lnTo>
                <a:lnTo>
                  <a:pt x="6448" y="12288"/>
                </a:lnTo>
                <a:lnTo>
                  <a:pt x="5791" y="12945"/>
                </a:lnTo>
                <a:lnTo>
                  <a:pt x="5134" y="13602"/>
                </a:lnTo>
                <a:lnTo>
                  <a:pt x="4794" y="13918"/>
                </a:lnTo>
                <a:lnTo>
                  <a:pt x="4429" y="14210"/>
                </a:lnTo>
                <a:lnTo>
                  <a:pt x="4064" y="14478"/>
                </a:lnTo>
                <a:lnTo>
                  <a:pt x="3674" y="14745"/>
                </a:lnTo>
                <a:lnTo>
                  <a:pt x="3431" y="14891"/>
                </a:lnTo>
                <a:lnTo>
                  <a:pt x="3115" y="15037"/>
                </a:lnTo>
                <a:lnTo>
                  <a:pt x="2750" y="15208"/>
                </a:lnTo>
                <a:lnTo>
                  <a:pt x="2360" y="15305"/>
                </a:lnTo>
                <a:lnTo>
                  <a:pt x="2166" y="15354"/>
                </a:lnTo>
                <a:lnTo>
                  <a:pt x="1971" y="15378"/>
                </a:lnTo>
                <a:lnTo>
                  <a:pt x="1776" y="15402"/>
                </a:lnTo>
                <a:lnTo>
                  <a:pt x="1606" y="15378"/>
                </a:lnTo>
                <a:lnTo>
                  <a:pt x="1460" y="15329"/>
                </a:lnTo>
                <a:lnTo>
                  <a:pt x="1314" y="15256"/>
                </a:lnTo>
                <a:lnTo>
                  <a:pt x="1192" y="15159"/>
                </a:lnTo>
                <a:lnTo>
                  <a:pt x="1095" y="15037"/>
                </a:lnTo>
                <a:lnTo>
                  <a:pt x="1022" y="14867"/>
                </a:lnTo>
                <a:lnTo>
                  <a:pt x="973" y="14672"/>
                </a:lnTo>
                <a:lnTo>
                  <a:pt x="973" y="14478"/>
                </a:lnTo>
                <a:lnTo>
                  <a:pt x="973" y="14283"/>
                </a:lnTo>
                <a:lnTo>
                  <a:pt x="998" y="14064"/>
                </a:lnTo>
                <a:lnTo>
                  <a:pt x="1046" y="13869"/>
                </a:lnTo>
                <a:lnTo>
                  <a:pt x="1168" y="13456"/>
                </a:lnTo>
                <a:lnTo>
                  <a:pt x="1752" y="12288"/>
                </a:lnTo>
                <a:lnTo>
                  <a:pt x="2020" y="11753"/>
                </a:lnTo>
                <a:lnTo>
                  <a:pt x="2141" y="11558"/>
                </a:lnTo>
                <a:lnTo>
                  <a:pt x="2190" y="11485"/>
                </a:lnTo>
                <a:lnTo>
                  <a:pt x="2239" y="11436"/>
                </a:lnTo>
                <a:lnTo>
                  <a:pt x="2287" y="11534"/>
                </a:lnTo>
                <a:lnTo>
                  <a:pt x="2263" y="11558"/>
                </a:lnTo>
                <a:lnTo>
                  <a:pt x="1995" y="12118"/>
                </a:lnTo>
                <a:lnTo>
                  <a:pt x="1874" y="12410"/>
                </a:lnTo>
                <a:lnTo>
                  <a:pt x="1776" y="12701"/>
                </a:lnTo>
                <a:lnTo>
                  <a:pt x="1703" y="12993"/>
                </a:lnTo>
                <a:lnTo>
                  <a:pt x="1703" y="13139"/>
                </a:lnTo>
                <a:lnTo>
                  <a:pt x="1703" y="13285"/>
                </a:lnTo>
                <a:lnTo>
                  <a:pt x="1703" y="13431"/>
                </a:lnTo>
                <a:lnTo>
                  <a:pt x="1728" y="13577"/>
                </a:lnTo>
                <a:lnTo>
                  <a:pt x="1776" y="13723"/>
                </a:lnTo>
                <a:lnTo>
                  <a:pt x="1849" y="13869"/>
                </a:lnTo>
                <a:lnTo>
                  <a:pt x="1922" y="13967"/>
                </a:lnTo>
                <a:lnTo>
                  <a:pt x="2020" y="14064"/>
                </a:lnTo>
                <a:lnTo>
                  <a:pt x="2117" y="14137"/>
                </a:lnTo>
                <a:lnTo>
                  <a:pt x="2214" y="14210"/>
                </a:lnTo>
                <a:lnTo>
                  <a:pt x="2336" y="14234"/>
                </a:lnTo>
                <a:lnTo>
                  <a:pt x="2458" y="14283"/>
                </a:lnTo>
                <a:lnTo>
                  <a:pt x="2701" y="14283"/>
                </a:lnTo>
                <a:lnTo>
                  <a:pt x="2969" y="14259"/>
                </a:lnTo>
                <a:lnTo>
                  <a:pt x="3236" y="14210"/>
                </a:lnTo>
                <a:lnTo>
                  <a:pt x="3480" y="14137"/>
                </a:lnTo>
                <a:lnTo>
                  <a:pt x="3674" y="14040"/>
                </a:lnTo>
                <a:lnTo>
                  <a:pt x="4064" y="13869"/>
                </a:lnTo>
                <a:lnTo>
                  <a:pt x="4404" y="13650"/>
                </a:lnTo>
                <a:lnTo>
                  <a:pt x="4745" y="13407"/>
                </a:lnTo>
                <a:lnTo>
                  <a:pt x="5086" y="13139"/>
                </a:lnTo>
                <a:lnTo>
                  <a:pt x="5718" y="12580"/>
                </a:lnTo>
                <a:lnTo>
                  <a:pt x="6351" y="12020"/>
                </a:lnTo>
                <a:lnTo>
                  <a:pt x="7056" y="11315"/>
                </a:lnTo>
                <a:lnTo>
                  <a:pt x="7762" y="10585"/>
                </a:lnTo>
                <a:lnTo>
                  <a:pt x="8443" y="9855"/>
                </a:lnTo>
                <a:lnTo>
                  <a:pt x="9149" y="9125"/>
                </a:lnTo>
                <a:lnTo>
                  <a:pt x="10585" y="7665"/>
                </a:lnTo>
                <a:lnTo>
                  <a:pt x="11315" y="6910"/>
                </a:lnTo>
                <a:lnTo>
                  <a:pt x="12045" y="6180"/>
                </a:lnTo>
                <a:lnTo>
                  <a:pt x="12580" y="5596"/>
                </a:lnTo>
                <a:lnTo>
                  <a:pt x="13091" y="4988"/>
                </a:lnTo>
                <a:lnTo>
                  <a:pt x="13334" y="4672"/>
                </a:lnTo>
                <a:lnTo>
                  <a:pt x="13553" y="4356"/>
                </a:lnTo>
                <a:lnTo>
                  <a:pt x="13772" y="4015"/>
                </a:lnTo>
                <a:lnTo>
                  <a:pt x="13943" y="3674"/>
                </a:lnTo>
                <a:lnTo>
                  <a:pt x="14040" y="3407"/>
                </a:lnTo>
                <a:lnTo>
                  <a:pt x="14113" y="3163"/>
                </a:lnTo>
                <a:lnTo>
                  <a:pt x="14162" y="2896"/>
                </a:lnTo>
                <a:lnTo>
                  <a:pt x="14186" y="2628"/>
                </a:lnTo>
                <a:lnTo>
                  <a:pt x="14137" y="2385"/>
                </a:lnTo>
                <a:lnTo>
                  <a:pt x="14089" y="2263"/>
                </a:lnTo>
                <a:lnTo>
                  <a:pt x="14040" y="2141"/>
                </a:lnTo>
                <a:lnTo>
                  <a:pt x="13967" y="2044"/>
                </a:lnTo>
                <a:lnTo>
                  <a:pt x="13894" y="1947"/>
                </a:lnTo>
                <a:lnTo>
                  <a:pt x="13772" y="1849"/>
                </a:lnTo>
                <a:lnTo>
                  <a:pt x="13651" y="1776"/>
                </a:lnTo>
                <a:lnTo>
                  <a:pt x="13480" y="1703"/>
                </a:lnTo>
                <a:lnTo>
                  <a:pt x="13334" y="1679"/>
                </a:lnTo>
                <a:lnTo>
                  <a:pt x="12994" y="1679"/>
                </a:lnTo>
                <a:lnTo>
                  <a:pt x="13261" y="1606"/>
                </a:lnTo>
                <a:lnTo>
                  <a:pt x="13529" y="1533"/>
                </a:lnTo>
                <a:lnTo>
                  <a:pt x="13821" y="1484"/>
                </a:lnTo>
                <a:lnTo>
                  <a:pt x="14113" y="1460"/>
                </a:lnTo>
                <a:close/>
                <a:moveTo>
                  <a:pt x="15573" y="535"/>
                </a:moveTo>
                <a:lnTo>
                  <a:pt x="15694" y="584"/>
                </a:lnTo>
                <a:lnTo>
                  <a:pt x="15767" y="633"/>
                </a:lnTo>
                <a:lnTo>
                  <a:pt x="15816" y="681"/>
                </a:lnTo>
                <a:lnTo>
                  <a:pt x="15840" y="754"/>
                </a:lnTo>
                <a:lnTo>
                  <a:pt x="15889" y="852"/>
                </a:lnTo>
                <a:lnTo>
                  <a:pt x="15938" y="1119"/>
                </a:lnTo>
                <a:lnTo>
                  <a:pt x="15938" y="1387"/>
                </a:lnTo>
                <a:lnTo>
                  <a:pt x="15913" y="1679"/>
                </a:lnTo>
                <a:lnTo>
                  <a:pt x="15865" y="1971"/>
                </a:lnTo>
                <a:lnTo>
                  <a:pt x="15719" y="2531"/>
                </a:lnTo>
                <a:lnTo>
                  <a:pt x="15548" y="3066"/>
                </a:lnTo>
                <a:lnTo>
                  <a:pt x="15378" y="3577"/>
                </a:lnTo>
                <a:lnTo>
                  <a:pt x="15159" y="4088"/>
                </a:lnTo>
                <a:lnTo>
                  <a:pt x="14916" y="4574"/>
                </a:lnTo>
                <a:lnTo>
                  <a:pt x="14624" y="5061"/>
                </a:lnTo>
                <a:lnTo>
                  <a:pt x="14332" y="5499"/>
                </a:lnTo>
                <a:lnTo>
                  <a:pt x="13991" y="5937"/>
                </a:lnTo>
                <a:lnTo>
                  <a:pt x="13626" y="6351"/>
                </a:lnTo>
                <a:lnTo>
                  <a:pt x="13261" y="6740"/>
                </a:lnTo>
                <a:lnTo>
                  <a:pt x="12604" y="7397"/>
                </a:lnTo>
                <a:lnTo>
                  <a:pt x="12288" y="7738"/>
                </a:lnTo>
                <a:lnTo>
                  <a:pt x="11996" y="8103"/>
                </a:lnTo>
                <a:lnTo>
                  <a:pt x="11363" y="8979"/>
                </a:lnTo>
                <a:lnTo>
                  <a:pt x="11047" y="9392"/>
                </a:lnTo>
                <a:lnTo>
                  <a:pt x="10877" y="9611"/>
                </a:lnTo>
                <a:lnTo>
                  <a:pt x="10682" y="9806"/>
                </a:lnTo>
                <a:lnTo>
                  <a:pt x="10293" y="10122"/>
                </a:lnTo>
                <a:lnTo>
                  <a:pt x="9903" y="10439"/>
                </a:lnTo>
                <a:lnTo>
                  <a:pt x="9100" y="11047"/>
                </a:lnTo>
                <a:lnTo>
                  <a:pt x="8687" y="11388"/>
                </a:lnTo>
                <a:lnTo>
                  <a:pt x="8297" y="11728"/>
                </a:lnTo>
                <a:lnTo>
                  <a:pt x="7519" y="12410"/>
                </a:lnTo>
                <a:lnTo>
                  <a:pt x="6837" y="12969"/>
                </a:lnTo>
                <a:lnTo>
                  <a:pt x="6156" y="13529"/>
                </a:lnTo>
                <a:lnTo>
                  <a:pt x="5475" y="14064"/>
                </a:lnTo>
                <a:lnTo>
                  <a:pt x="4769" y="14575"/>
                </a:lnTo>
                <a:lnTo>
                  <a:pt x="4283" y="14916"/>
                </a:lnTo>
                <a:lnTo>
                  <a:pt x="3796" y="15208"/>
                </a:lnTo>
                <a:lnTo>
                  <a:pt x="3285" y="15500"/>
                </a:lnTo>
                <a:lnTo>
                  <a:pt x="2750" y="15767"/>
                </a:lnTo>
                <a:lnTo>
                  <a:pt x="2287" y="15962"/>
                </a:lnTo>
                <a:lnTo>
                  <a:pt x="2020" y="16059"/>
                </a:lnTo>
                <a:lnTo>
                  <a:pt x="1752" y="16132"/>
                </a:lnTo>
                <a:lnTo>
                  <a:pt x="1484" y="16205"/>
                </a:lnTo>
                <a:lnTo>
                  <a:pt x="1217" y="16230"/>
                </a:lnTo>
                <a:lnTo>
                  <a:pt x="949" y="16205"/>
                </a:lnTo>
                <a:lnTo>
                  <a:pt x="827" y="16181"/>
                </a:lnTo>
                <a:lnTo>
                  <a:pt x="730" y="16132"/>
                </a:lnTo>
                <a:lnTo>
                  <a:pt x="633" y="16084"/>
                </a:lnTo>
                <a:lnTo>
                  <a:pt x="560" y="16011"/>
                </a:lnTo>
                <a:lnTo>
                  <a:pt x="511" y="15938"/>
                </a:lnTo>
                <a:lnTo>
                  <a:pt x="462" y="15840"/>
                </a:lnTo>
                <a:lnTo>
                  <a:pt x="438" y="15646"/>
                </a:lnTo>
                <a:lnTo>
                  <a:pt x="438" y="15402"/>
                </a:lnTo>
                <a:lnTo>
                  <a:pt x="487" y="15159"/>
                </a:lnTo>
                <a:lnTo>
                  <a:pt x="560" y="14891"/>
                </a:lnTo>
                <a:lnTo>
                  <a:pt x="754" y="14405"/>
                </a:lnTo>
                <a:lnTo>
                  <a:pt x="754" y="14599"/>
                </a:lnTo>
                <a:lnTo>
                  <a:pt x="754" y="14794"/>
                </a:lnTo>
                <a:lnTo>
                  <a:pt x="803" y="14964"/>
                </a:lnTo>
                <a:lnTo>
                  <a:pt x="827" y="15110"/>
                </a:lnTo>
                <a:lnTo>
                  <a:pt x="900" y="15232"/>
                </a:lnTo>
                <a:lnTo>
                  <a:pt x="973" y="15354"/>
                </a:lnTo>
                <a:lnTo>
                  <a:pt x="1046" y="15427"/>
                </a:lnTo>
                <a:lnTo>
                  <a:pt x="1144" y="15500"/>
                </a:lnTo>
                <a:lnTo>
                  <a:pt x="1241" y="15573"/>
                </a:lnTo>
                <a:lnTo>
                  <a:pt x="1338" y="15597"/>
                </a:lnTo>
                <a:lnTo>
                  <a:pt x="1460" y="15646"/>
                </a:lnTo>
                <a:lnTo>
                  <a:pt x="1849" y="15646"/>
                </a:lnTo>
                <a:lnTo>
                  <a:pt x="2141" y="15597"/>
                </a:lnTo>
                <a:lnTo>
                  <a:pt x="2433" y="15500"/>
                </a:lnTo>
                <a:lnTo>
                  <a:pt x="2750" y="15402"/>
                </a:lnTo>
                <a:lnTo>
                  <a:pt x="3042" y="15256"/>
                </a:lnTo>
                <a:lnTo>
                  <a:pt x="3626" y="14964"/>
                </a:lnTo>
                <a:lnTo>
                  <a:pt x="4112" y="14648"/>
                </a:lnTo>
                <a:lnTo>
                  <a:pt x="4453" y="14405"/>
                </a:lnTo>
                <a:lnTo>
                  <a:pt x="4794" y="14137"/>
                </a:lnTo>
                <a:lnTo>
                  <a:pt x="5134" y="13845"/>
                </a:lnTo>
                <a:lnTo>
                  <a:pt x="5767" y="13261"/>
                </a:lnTo>
                <a:lnTo>
                  <a:pt x="6375" y="12653"/>
                </a:lnTo>
                <a:lnTo>
                  <a:pt x="6983" y="12045"/>
                </a:lnTo>
                <a:lnTo>
                  <a:pt x="7738" y="11363"/>
                </a:lnTo>
                <a:lnTo>
                  <a:pt x="8492" y="10731"/>
                </a:lnTo>
                <a:lnTo>
                  <a:pt x="9271" y="10098"/>
                </a:lnTo>
                <a:lnTo>
                  <a:pt x="10049" y="9465"/>
                </a:lnTo>
                <a:lnTo>
                  <a:pt x="10439" y="9125"/>
                </a:lnTo>
                <a:lnTo>
                  <a:pt x="10828" y="8760"/>
                </a:lnTo>
                <a:lnTo>
                  <a:pt x="11193" y="8395"/>
                </a:lnTo>
                <a:lnTo>
                  <a:pt x="11558" y="8030"/>
                </a:lnTo>
                <a:lnTo>
                  <a:pt x="11899" y="7665"/>
                </a:lnTo>
                <a:lnTo>
                  <a:pt x="12239" y="7275"/>
                </a:lnTo>
                <a:lnTo>
                  <a:pt x="12896" y="6448"/>
                </a:lnTo>
                <a:lnTo>
                  <a:pt x="13894" y="5110"/>
                </a:lnTo>
                <a:lnTo>
                  <a:pt x="14381" y="4429"/>
                </a:lnTo>
                <a:lnTo>
                  <a:pt x="14599" y="4064"/>
                </a:lnTo>
                <a:lnTo>
                  <a:pt x="14818" y="3723"/>
                </a:lnTo>
                <a:lnTo>
                  <a:pt x="14989" y="3382"/>
                </a:lnTo>
                <a:lnTo>
                  <a:pt x="15159" y="2993"/>
                </a:lnTo>
                <a:lnTo>
                  <a:pt x="15281" y="2604"/>
                </a:lnTo>
                <a:lnTo>
                  <a:pt x="15329" y="2409"/>
                </a:lnTo>
                <a:lnTo>
                  <a:pt x="15378" y="2214"/>
                </a:lnTo>
                <a:lnTo>
                  <a:pt x="15378" y="2020"/>
                </a:lnTo>
                <a:lnTo>
                  <a:pt x="15354" y="1849"/>
                </a:lnTo>
                <a:lnTo>
                  <a:pt x="15305" y="1655"/>
                </a:lnTo>
                <a:lnTo>
                  <a:pt x="15232" y="1509"/>
                </a:lnTo>
                <a:lnTo>
                  <a:pt x="15135" y="1363"/>
                </a:lnTo>
                <a:lnTo>
                  <a:pt x="14989" y="1241"/>
                </a:lnTo>
                <a:lnTo>
                  <a:pt x="14794" y="1144"/>
                </a:lnTo>
                <a:lnTo>
                  <a:pt x="14575" y="1046"/>
                </a:lnTo>
                <a:lnTo>
                  <a:pt x="14332" y="998"/>
                </a:lnTo>
                <a:lnTo>
                  <a:pt x="14089" y="973"/>
                </a:lnTo>
                <a:lnTo>
                  <a:pt x="14818" y="730"/>
                </a:lnTo>
                <a:lnTo>
                  <a:pt x="15110" y="608"/>
                </a:lnTo>
                <a:lnTo>
                  <a:pt x="15281" y="560"/>
                </a:lnTo>
                <a:lnTo>
                  <a:pt x="15427" y="535"/>
                </a:lnTo>
                <a:close/>
                <a:moveTo>
                  <a:pt x="15451" y="0"/>
                </a:moveTo>
                <a:lnTo>
                  <a:pt x="15305" y="24"/>
                </a:lnTo>
                <a:lnTo>
                  <a:pt x="15013" y="97"/>
                </a:lnTo>
                <a:lnTo>
                  <a:pt x="13845" y="462"/>
                </a:lnTo>
                <a:lnTo>
                  <a:pt x="13261" y="657"/>
                </a:lnTo>
                <a:lnTo>
                  <a:pt x="12702" y="876"/>
                </a:lnTo>
                <a:lnTo>
                  <a:pt x="12118" y="1119"/>
                </a:lnTo>
                <a:lnTo>
                  <a:pt x="11582" y="1411"/>
                </a:lnTo>
                <a:lnTo>
                  <a:pt x="11047" y="1703"/>
                </a:lnTo>
                <a:lnTo>
                  <a:pt x="10536" y="2020"/>
                </a:lnTo>
                <a:lnTo>
                  <a:pt x="10512" y="2068"/>
                </a:lnTo>
                <a:lnTo>
                  <a:pt x="10195" y="1971"/>
                </a:lnTo>
                <a:lnTo>
                  <a:pt x="9879" y="1898"/>
                </a:lnTo>
                <a:lnTo>
                  <a:pt x="9246" y="1801"/>
                </a:lnTo>
                <a:lnTo>
                  <a:pt x="8906" y="1776"/>
                </a:lnTo>
                <a:lnTo>
                  <a:pt x="8565" y="1752"/>
                </a:lnTo>
                <a:lnTo>
                  <a:pt x="8224" y="1752"/>
                </a:lnTo>
                <a:lnTo>
                  <a:pt x="7884" y="1776"/>
                </a:lnTo>
                <a:lnTo>
                  <a:pt x="7543" y="1801"/>
                </a:lnTo>
                <a:lnTo>
                  <a:pt x="7178" y="1849"/>
                </a:lnTo>
                <a:lnTo>
                  <a:pt x="6837" y="1898"/>
                </a:lnTo>
                <a:lnTo>
                  <a:pt x="6497" y="1971"/>
                </a:lnTo>
                <a:lnTo>
                  <a:pt x="6181" y="2068"/>
                </a:lnTo>
                <a:lnTo>
                  <a:pt x="5840" y="2166"/>
                </a:lnTo>
                <a:lnTo>
                  <a:pt x="5524" y="2287"/>
                </a:lnTo>
                <a:lnTo>
                  <a:pt x="5207" y="2409"/>
                </a:lnTo>
                <a:lnTo>
                  <a:pt x="4891" y="2555"/>
                </a:lnTo>
                <a:lnTo>
                  <a:pt x="4575" y="2725"/>
                </a:lnTo>
                <a:lnTo>
                  <a:pt x="4283" y="2896"/>
                </a:lnTo>
                <a:lnTo>
                  <a:pt x="3991" y="3090"/>
                </a:lnTo>
                <a:lnTo>
                  <a:pt x="3626" y="3358"/>
                </a:lnTo>
                <a:lnTo>
                  <a:pt x="3285" y="3699"/>
                </a:lnTo>
                <a:lnTo>
                  <a:pt x="2969" y="4039"/>
                </a:lnTo>
                <a:lnTo>
                  <a:pt x="2677" y="4429"/>
                </a:lnTo>
                <a:lnTo>
                  <a:pt x="2433" y="4842"/>
                </a:lnTo>
                <a:lnTo>
                  <a:pt x="2214" y="5256"/>
                </a:lnTo>
                <a:lnTo>
                  <a:pt x="2044" y="5718"/>
                </a:lnTo>
                <a:lnTo>
                  <a:pt x="1874" y="6156"/>
                </a:lnTo>
                <a:lnTo>
                  <a:pt x="1776" y="6351"/>
                </a:lnTo>
                <a:lnTo>
                  <a:pt x="1679" y="6521"/>
                </a:lnTo>
                <a:lnTo>
                  <a:pt x="1630" y="6691"/>
                </a:lnTo>
                <a:lnTo>
                  <a:pt x="1630" y="6862"/>
                </a:lnTo>
                <a:lnTo>
                  <a:pt x="1655" y="6910"/>
                </a:lnTo>
                <a:lnTo>
                  <a:pt x="1703" y="6935"/>
                </a:lnTo>
                <a:lnTo>
                  <a:pt x="1630" y="7348"/>
                </a:lnTo>
                <a:lnTo>
                  <a:pt x="1582" y="7762"/>
                </a:lnTo>
                <a:lnTo>
                  <a:pt x="1557" y="8151"/>
                </a:lnTo>
                <a:lnTo>
                  <a:pt x="1557" y="8565"/>
                </a:lnTo>
                <a:lnTo>
                  <a:pt x="1557" y="8881"/>
                </a:lnTo>
                <a:lnTo>
                  <a:pt x="1606" y="9198"/>
                </a:lnTo>
                <a:lnTo>
                  <a:pt x="1655" y="9514"/>
                </a:lnTo>
                <a:lnTo>
                  <a:pt x="1703" y="9830"/>
                </a:lnTo>
                <a:lnTo>
                  <a:pt x="1776" y="10171"/>
                </a:lnTo>
                <a:lnTo>
                  <a:pt x="1874" y="10487"/>
                </a:lnTo>
                <a:lnTo>
                  <a:pt x="1995" y="10828"/>
                </a:lnTo>
                <a:lnTo>
                  <a:pt x="2117" y="11144"/>
                </a:lnTo>
                <a:lnTo>
                  <a:pt x="2020" y="11193"/>
                </a:lnTo>
                <a:lnTo>
                  <a:pt x="1898" y="11290"/>
                </a:lnTo>
                <a:lnTo>
                  <a:pt x="1776" y="11412"/>
                </a:lnTo>
                <a:lnTo>
                  <a:pt x="1655" y="11607"/>
                </a:lnTo>
                <a:lnTo>
                  <a:pt x="1387" y="12045"/>
                </a:lnTo>
                <a:lnTo>
                  <a:pt x="1119" y="12556"/>
                </a:lnTo>
                <a:lnTo>
                  <a:pt x="876" y="13091"/>
                </a:lnTo>
                <a:lnTo>
                  <a:pt x="657" y="13553"/>
                </a:lnTo>
                <a:lnTo>
                  <a:pt x="414" y="14113"/>
                </a:lnTo>
                <a:lnTo>
                  <a:pt x="243" y="14551"/>
                </a:lnTo>
                <a:lnTo>
                  <a:pt x="97" y="14989"/>
                </a:lnTo>
                <a:lnTo>
                  <a:pt x="49" y="15208"/>
                </a:lnTo>
                <a:lnTo>
                  <a:pt x="0" y="15427"/>
                </a:lnTo>
                <a:lnTo>
                  <a:pt x="0" y="15670"/>
                </a:lnTo>
                <a:lnTo>
                  <a:pt x="49" y="15889"/>
                </a:lnTo>
                <a:lnTo>
                  <a:pt x="97" y="16084"/>
                </a:lnTo>
                <a:lnTo>
                  <a:pt x="195" y="16254"/>
                </a:lnTo>
                <a:lnTo>
                  <a:pt x="316" y="16400"/>
                </a:lnTo>
                <a:lnTo>
                  <a:pt x="487" y="16497"/>
                </a:lnTo>
                <a:lnTo>
                  <a:pt x="657" y="16595"/>
                </a:lnTo>
                <a:lnTo>
                  <a:pt x="827" y="16643"/>
                </a:lnTo>
                <a:lnTo>
                  <a:pt x="1046" y="16668"/>
                </a:lnTo>
                <a:lnTo>
                  <a:pt x="1241" y="16668"/>
                </a:lnTo>
                <a:lnTo>
                  <a:pt x="1509" y="16643"/>
                </a:lnTo>
                <a:lnTo>
                  <a:pt x="1776" y="16570"/>
                </a:lnTo>
                <a:lnTo>
                  <a:pt x="2044" y="16497"/>
                </a:lnTo>
                <a:lnTo>
                  <a:pt x="2312" y="16400"/>
                </a:lnTo>
                <a:lnTo>
                  <a:pt x="2823" y="16157"/>
                </a:lnTo>
                <a:lnTo>
                  <a:pt x="3309" y="15913"/>
                </a:lnTo>
                <a:lnTo>
                  <a:pt x="3796" y="15646"/>
                </a:lnTo>
                <a:lnTo>
                  <a:pt x="4258" y="15378"/>
                </a:lnTo>
                <a:lnTo>
                  <a:pt x="4721" y="15062"/>
                </a:lnTo>
                <a:lnTo>
                  <a:pt x="5183" y="14745"/>
                </a:lnTo>
                <a:lnTo>
                  <a:pt x="5791" y="14307"/>
                </a:lnTo>
                <a:lnTo>
                  <a:pt x="5767" y="14405"/>
                </a:lnTo>
                <a:lnTo>
                  <a:pt x="5767" y="14502"/>
                </a:lnTo>
                <a:lnTo>
                  <a:pt x="5791" y="14599"/>
                </a:lnTo>
                <a:lnTo>
                  <a:pt x="5864" y="14672"/>
                </a:lnTo>
                <a:lnTo>
                  <a:pt x="5937" y="14745"/>
                </a:lnTo>
                <a:lnTo>
                  <a:pt x="6035" y="14794"/>
                </a:lnTo>
                <a:lnTo>
                  <a:pt x="6302" y="14867"/>
                </a:lnTo>
                <a:lnTo>
                  <a:pt x="6594" y="14940"/>
                </a:lnTo>
                <a:lnTo>
                  <a:pt x="6910" y="14964"/>
                </a:lnTo>
                <a:lnTo>
                  <a:pt x="7227" y="14989"/>
                </a:lnTo>
                <a:lnTo>
                  <a:pt x="7543" y="14989"/>
                </a:lnTo>
                <a:lnTo>
                  <a:pt x="7567" y="15037"/>
                </a:lnTo>
                <a:lnTo>
                  <a:pt x="7640" y="15062"/>
                </a:lnTo>
                <a:lnTo>
                  <a:pt x="7689" y="15062"/>
                </a:lnTo>
                <a:lnTo>
                  <a:pt x="7713" y="15037"/>
                </a:lnTo>
                <a:lnTo>
                  <a:pt x="7738" y="14964"/>
                </a:lnTo>
                <a:lnTo>
                  <a:pt x="8127" y="14940"/>
                </a:lnTo>
                <a:lnTo>
                  <a:pt x="8224" y="14940"/>
                </a:lnTo>
                <a:lnTo>
                  <a:pt x="8322" y="14964"/>
                </a:lnTo>
                <a:lnTo>
                  <a:pt x="8395" y="14916"/>
                </a:lnTo>
                <a:lnTo>
                  <a:pt x="8808" y="14867"/>
                </a:lnTo>
                <a:lnTo>
                  <a:pt x="9198" y="14794"/>
                </a:lnTo>
                <a:lnTo>
                  <a:pt x="9611" y="14697"/>
                </a:lnTo>
                <a:lnTo>
                  <a:pt x="10001" y="14599"/>
                </a:lnTo>
                <a:lnTo>
                  <a:pt x="10390" y="14453"/>
                </a:lnTo>
                <a:lnTo>
                  <a:pt x="10779" y="14307"/>
                </a:lnTo>
                <a:lnTo>
                  <a:pt x="11144" y="14137"/>
                </a:lnTo>
                <a:lnTo>
                  <a:pt x="11509" y="13918"/>
                </a:lnTo>
                <a:lnTo>
                  <a:pt x="12020" y="13577"/>
                </a:lnTo>
                <a:lnTo>
                  <a:pt x="12507" y="13164"/>
                </a:lnTo>
                <a:lnTo>
                  <a:pt x="12969" y="12726"/>
                </a:lnTo>
                <a:lnTo>
                  <a:pt x="13359" y="12264"/>
                </a:lnTo>
                <a:lnTo>
                  <a:pt x="13553" y="11996"/>
                </a:lnTo>
                <a:lnTo>
                  <a:pt x="13724" y="11753"/>
                </a:lnTo>
                <a:lnTo>
                  <a:pt x="13894" y="11485"/>
                </a:lnTo>
                <a:lnTo>
                  <a:pt x="14040" y="11193"/>
                </a:lnTo>
                <a:lnTo>
                  <a:pt x="14186" y="10925"/>
                </a:lnTo>
                <a:lnTo>
                  <a:pt x="14308" y="10633"/>
                </a:lnTo>
                <a:lnTo>
                  <a:pt x="14405" y="10341"/>
                </a:lnTo>
                <a:lnTo>
                  <a:pt x="14478" y="10049"/>
                </a:lnTo>
                <a:lnTo>
                  <a:pt x="14599" y="9538"/>
                </a:lnTo>
                <a:lnTo>
                  <a:pt x="14648" y="9003"/>
                </a:lnTo>
                <a:lnTo>
                  <a:pt x="14672" y="8468"/>
                </a:lnTo>
                <a:lnTo>
                  <a:pt x="14697" y="7957"/>
                </a:lnTo>
                <a:lnTo>
                  <a:pt x="14697" y="7519"/>
                </a:lnTo>
                <a:lnTo>
                  <a:pt x="14672" y="7032"/>
                </a:lnTo>
                <a:lnTo>
                  <a:pt x="14624" y="6813"/>
                </a:lnTo>
                <a:lnTo>
                  <a:pt x="14575" y="6594"/>
                </a:lnTo>
                <a:lnTo>
                  <a:pt x="14502" y="6375"/>
                </a:lnTo>
                <a:lnTo>
                  <a:pt x="14381" y="6180"/>
                </a:lnTo>
                <a:lnTo>
                  <a:pt x="14745" y="5718"/>
                </a:lnTo>
                <a:lnTo>
                  <a:pt x="15086" y="5207"/>
                </a:lnTo>
                <a:lnTo>
                  <a:pt x="15378" y="4696"/>
                </a:lnTo>
                <a:lnTo>
                  <a:pt x="15646" y="4185"/>
                </a:lnTo>
                <a:lnTo>
                  <a:pt x="15889" y="3650"/>
                </a:lnTo>
                <a:lnTo>
                  <a:pt x="16084" y="3090"/>
                </a:lnTo>
                <a:lnTo>
                  <a:pt x="16254" y="2506"/>
                </a:lnTo>
                <a:lnTo>
                  <a:pt x="16376" y="1922"/>
                </a:lnTo>
                <a:lnTo>
                  <a:pt x="16449" y="1509"/>
                </a:lnTo>
                <a:lnTo>
                  <a:pt x="16449" y="1290"/>
                </a:lnTo>
                <a:lnTo>
                  <a:pt x="16449" y="1046"/>
                </a:lnTo>
                <a:lnTo>
                  <a:pt x="16424" y="803"/>
                </a:lnTo>
                <a:lnTo>
                  <a:pt x="16376" y="584"/>
                </a:lnTo>
                <a:lnTo>
                  <a:pt x="16303" y="389"/>
                </a:lnTo>
                <a:lnTo>
                  <a:pt x="16230" y="316"/>
                </a:lnTo>
                <a:lnTo>
                  <a:pt x="16157" y="243"/>
                </a:lnTo>
                <a:lnTo>
                  <a:pt x="16035" y="122"/>
                </a:lnTo>
                <a:lnTo>
                  <a:pt x="15889" y="49"/>
                </a:lnTo>
                <a:lnTo>
                  <a:pt x="15767" y="24"/>
                </a:lnTo>
                <a:lnTo>
                  <a:pt x="1562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>
            <a:spLocks noGrp="1"/>
          </p:cNvSpPr>
          <p:nvPr>
            <p:ph type="body" idx="1"/>
          </p:nvPr>
        </p:nvSpPr>
        <p:spPr>
          <a:xfrm>
            <a:off x="2633976" y="1831450"/>
            <a:ext cx="326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sz="3000" b="1"/>
              <a:t>White</a:t>
            </a:r>
          </a:p>
          <a:p>
            <a:pPr>
              <a:buNone/>
            </a:pPr>
            <a:r>
              <a:rPr lang="en"/>
              <a:t>Is the color of milk and fresh snow, the color produced by the combination of all the colors of the visible spectrum.</a:t>
            </a:r>
          </a:p>
        </p:txBody>
      </p:sp>
      <p:sp>
        <p:nvSpPr>
          <p:cNvPr id="158" name="Shape 158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You can also split your content</a:t>
            </a:r>
          </a:p>
        </p:txBody>
      </p:sp>
      <p:sp>
        <p:nvSpPr>
          <p:cNvPr id="159" name="Shape 159"/>
          <p:cNvSpPr txBox="1">
            <a:spLocks noGrp="1"/>
          </p:cNvSpPr>
          <p:nvPr>
            <p:ph type="body" idx="2"/>
          </p:nvPr>
        </p:nvSpPr>
        <p:spPr>
          <a:xfrm>
            <a:off x="6439550" y="1831450"/>
            <a:ext cx="3155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sz="3000" b="1"/>
              <a:t>Black</a:t>
            </a:r>
          </a:p>
          <a:p>
            <a:pPr>
              <a:buNone/>
            </a:pPr>
            <a:r>
              <a:rPr lang="en"/>
              <a:t>Is the color of coal, ebony, and of outer space. It is the darkest color, the result of the absence of or complete absorption of light.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In two or three columns</a:t>
            </a:r>
          </a:p>
        </p:txBody>
      </p:sp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2538826" y="1902800"/>
            <a:ext cx="2297399" cy="4091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Yellow</a:t>
            </a:r>
          </a:p>
          <a:p>
            <a:pPr>
              <a:buNone/>
            </a:pPr>
            <a:r>
              <a:rPr lang="en"/>
              <a:t>Is the color of gold, butter and ripe lemons. In the spectrum of visible light, yellow is found between green and orange.</a:t>
            </a:r>
          </a:p>
        </p:txBody>
      </p:sp>
      <p:sp>
        <p:nvSpPr>
          <p:cNvPr id="166" name="Shape 166"/>
          <p:cNvSpPr txBox="1">
            <a:spLocks noGrp="1"/>
          </p:cNvSpPr>
          <p:nvPr>
            <p:ph type="body" idx="2"/>
          </p:nvPr>
        </p:nvSpPr>
        <p:spPr>
          <a:xfrm>
            <a:off x="4953926" y="1902800"/>
            <a:ext cx="2297399" cy="4091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Blue</a:t>
            </a:r>
          </a:p>
          <a:p>
            <a:pPr>
              <a:buNone/>
            </a:pPr>
            <a:r>
              <a:rPr lang="en"/>
              <a:t>Is the colour of the clear sky and the deep sea. It is located between violet and green on the optical spectrum.</a:t>
            </a:r>
          </a:p>
        </p:txBody>
      </p:sp>
      <p:sp>
        <p:nvSpPr>
          <p:cNvPr id="167" name="Shape 167"/>
          <p:cNvSpPr txBox="1">
            <a:spLocks noGrp="1"/>
          </p:cNvSpPr>
          <p:nvPr>
            <p:ph type="body" idx="3"/>
          </p:nvPr>
        </p:nvSpPr>
        <p:spPr>
          <a:xfrm>
            <a:off x="7369026" y="1902800"/>
            <a:ext cx="2297399" cy="4091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Red</a:t>
            </a:r>
          </a:p>
          <a:p>
            <a:pPr>
              <a:buNone/>
            </a:pPr>
            <a:r>
              <a:rPr lang="en"/>
              <a:t>Is the color of blood, and because of this it has historically been associated with sacrifice, danger and courage. </a:t>
            </a:r>
          </a:p>
          <a:p>
            <a:pPr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A picture is worth a thousand words</a:t>
            </a:r>
          </a:p>
        </p:txBody>
      </p:sp>
      <p:sp>
        <p:nvSpPr>
          <p:cNvPr id="173" name="Shape 173"/>
          <p:cNvSpPr txBox="1">
            <a:spLocks noGrp="1"/>
          </p:cNvSpPr>
          <p:nvPr>
            <p:ph type="body" idx="1"/>
          </p:nvPr>
        </p:nvSpPr>
        <p:spPr>
          <a:xfrm>
            <a:off x="6478625" y="2172500"/>
            <a:ext cx="3080400" cy="2999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sz="2000"/>
              <a:t>A complex idea can be conveyed with just a single still image, namely making it possible to absorb large amounts of data quickly.</a:t>
            </a:r>
          </a:p>
        </p:txBody>
      </p:sp>
      <p:pic>
        <p:nvPicPr>
          <p:cNvPr id="174" name="Shape 174" descr="coffee.jpg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9925" y="2306275"/>
            <a:ext cx="2731800" cy="2731800"/>
          </a:xfrm>
          <a:prstGeom prst="rect">
            <a:avLst/>
          </a:prstGeom>
          <a:noFill/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Shape 179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80" name="Shape 180"/>
          <p:cNvSpPr/>
          <p:nvPr/>
        </p:nvSpPr>
        <p:spPr>
          <a:xfrm>
            <a:off x="4478851" y="1836150"/>
            <a:ext cx="3234299" cy="3185700"/>
          </a:xfrm>
          <a:prstGeom prst="wedgeEllipseCallout">
            <a:avLst>
              <a:gd name="adj1" fmla="val 0"/>
              <a:gd name="adj2" fmla="val 59798"/>
            </a:avLst>
          </a:prstGeom>
          <a:solidFill>
            <a:srgbClr val="FFFFFF">
              <a:alpha val="79230"/>
            </a:srgbClr>
          </a:solidFill>
          <a:ln w="9525" cap="flat" cmpd="sng">
            <a:solidFill>
              <a:srgbClr val="FFFFFF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3600">
                <a:solidFill>
                  <a:srgbClr val="01ABC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Want big impact?</a:t>
            </a:r>
          </a:p>
          <a:p>
            <a:pPr algn="ctr"/>
            <a:endParaRPr sz="1800">
              <a:solidFill>
                <a:srgbClr val="505670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algn="ctr">
              <a:buClr>
                <a:schemeClr val="dk1"/>
              </a:buClr>
              <a:buSzPct val="61111"/>
            </a:pPr>
            <a:r>
              <a:rPr lang="en" sz="18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rPr>
              <a:t>Use big image</a:t>
            </a:r>
          </a:p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/>
          <p:nvPr/>
        </p:nvSpPr>
        <p:spPr>
          <a:xfrm>
            <a:off x="4873133" y="2223000"/>
            <a:ext cx="2412000" cy="2412000"/>
          </a:xfrm>
          <a:prstGeom prst="ellipse">
            <a:avLst/>
          </a:prstGeom>
          <a:solidFill>
            <a:srgbClr val="AACF20">
              <a:alpha val="746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Green</a:t>
            </a:r>
          </a:p>
        </p:txBody>
      </p:sp>
      <p:sp>
        <p:nvSpPr>
          <p:cNvPr id="186" name="Shape 186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Use charts to explain your ideas</a:t>
            </a:r>
          </a:p>
        </p:txBody>
      </p:sp>
      <p:sp>
        <p:nvSpPr>
          <p:cNvPr id="187" name="Shape 187"/>
          <p:cNvSpPr/>
          <p:nvPr/>
        </p:nvSpPr>
        <p:spPr>
          <a:xfrm>
            <a:off x="2697308" y="2223000"/>
            <a:ext cx="2412000" cy="2412000"/>
          </a:xfrm>
          <a:prstGeom prst="ellipse">
            <a:avLst/>
          </a:prstGeom>
          <a:noFill/>
          <a:ln w="9525" cap="flat" cmpd="sng">
            <a:solidFill>
              <a:srgbClr val="01ABCF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01ABCF"/>
                </a:solidFill>
                <a:latin typeface="Varela Round"/>
                <a:ea typeface="Varela Round"/>
                <a:cs typeface="Varela Round"/>
                <a:sym typeface="Varela Round"/>
              </a:rPr>
              <a:t>Blue</a:t>
            </a:r>
          </a:p>
        </p:txBody>
      </p:sp>
      <p:sp>
        <p:nvSpPr>
          <p:cNvPr id="188" name="Shape 188"/>
          <p:cNvSpPr/>
          <p:nvPr/>
        </p:nvSpPr>
        <p:spPr>
          <a:xfrm>
            <a:off x="7082691" y="2223000"/>
            <a:ext cx="2412000" cy="2412000"/>
          </a:xfrm>
          <a:prstGeom prst="ellipse">
            <a:avLst/>
          </a:prstGeom>
          <a:noFill/>
          <a:ln w="9525" cap="flat" cmpd="sng">
            <a:solidFill>
              <a:srgbClr val="F9AC08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9AC08"/>
                </a:solidFill>
                <a:latin typeface="Varela Round"/>
                <a:ea typeface="Varela Round"/>
                <a:cs typeface="Varela Round"/>
                <a:sym typeface="Varela Round"/>
              </a:rPr>
              <a:t>Yellow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Or use Diagrams to explain complex ideas</a:t>
            </a:r>
          </a:p>
        </p:txBody>
      </p:sp>
      <p:sp>
        <p:nvSpPr>
          <p:cNvPr id="194" name="Shape 194"/>
          <p:cNvSpPr/>
          <p:nvPr/>
        </p:nvSpPr>
        <p:spPr>
          <a:xfrm>
            <a:off x="3224095" y="3814733"/>
            <a:ext cx="1369800" cy="8768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3265" y="45896"/>
                </a:moveTo>
                <a:lnTo>
                  <a:pt x="0" y="58007"/>
                </a:lnTo>
                <a:lnTo>
                  <a:pt x="29081" y="120000"/>
                </a:lnTo>
                <a:lnTo>
                  <a:pt x="120000" y="72031"/>
                </a:lnTo>
                <a:lnTo>
                  <a:pt x="120000" y="0"/>
                </a:lnTo>
                <a:lnTo>
                  <a:pt x="33265" y="45896"/>
                </a:lnTo>
                <a:close/>
              </a:path>
            </a:pathLst>
          </a:custGeom>
          <a:solidFill>
            <a:srgbClr val="677E13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5" name="Shape 195"/>
          <p:cNvSpPr/>
          <p:nvPr/>
        </p:nvSpPr>
        <p:spPr>
          <a:xfrm>
            <a:off x="3042407" y="2110802"/>
            <a:ext cx="1770299" cy="22454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0" y="0"/>
                </a:lnTo>
                <a:lnTo>
                  <a:pt x="0" y="120000"/>
                </a:lnTo>
                <a:lnTo>
                  <a:pt x="120000" y="93236"/>
                </a:lnTo>
                <a:lnTo>
                  <a:pt x="120000" y="0"/>
                </a:lnTo>
                <a:close/>
              </a:path>
            </a:pathLst>
          </a:custGeom>
          <a:solidFill>
            <a:srgbClr val="AACF2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indent="-69850" algn="ctr">
              <a:buClr>
                <a:srgbClr val="000000"/>
              </a:buClr>
            </a:pPr>
            <a:endParaRPr sz="2400">
              <a:solidFill>
                <a:srgbClr val="FFFFFF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196" name="Shape 196"/>
          <p:cNvSpPr/>
          <p:nvPr/>
        </p:nvSpPr>
        <p:spPr>
          <a:xfrm>
            <a:off x="3556030" y="4189760"/>
            <a:ext cx="1037699" cy="50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lnTo>
                  <a:pt x="21414" y="35916"/>
                </a:lnTo>
                <a:lnTo>
                  <a:pt x="55622" y="36194"/>
                </a:lnTo>
                <a:lnTo>
                  <a:pt x="89158" y="3341"/>
                </a:lnTo>
                <a:lnTo>
                  <a:pt x="91582" y="0"/>
                </a:lnTo>
                <a:lnTo>
                  <a:pt x="119999" y="36194"/>
                </a:lnTo>
                <a:lnTo>
                  <a:pt x="0" y="120000"/>
                </a:lnTo>
                <a:close/>
              </a:path>
            </a:pathLst>
          </a:custGeom>
          <a:solidFill>
            <a:srgbClr val="7F9B17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7" name="Shape 197"/>
          <p:cNvSpPr/>
          <p:nvPr/>
        </p:nvSpPr>
        <p:spPr>
          <a:xfrm>
            <a:off x="3741214" y="4189761"/>
            <a:ext cx="606899" cy="795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22664"/>
                </a:moveTo>
                <a:lnTo>
                  <a:pt x="58963" y="119999"/>
                </a:lnTo>
                <a:lnTo>
                  <a:pt x="120000" y="0"/>
                </a:lnTo>
                <a:lnTo>
                  <a:pt x="0" y="22664"/>
                </a:lnTo>
                <a:close/>
              </a:path>
            </a:pathLst>
          </a:custGeom>
          <a:solidFill>
            <a:srgbClr val="BEE823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8" name="Shape 198"/>
          <p:cNvSpPr/>
          <p:nvPr/>
        </p:nvSpPr>
        <p:spPr>
          <a:xfrm>
            <a:off x="5392540" y="3814733"/>
            <a:ext cx="1369800" cy="8768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3265" y="45896"/>
                </a:moveTo>
                <a:lnTo>
                  <a:pt x="0" y="58007"/>
                </a:lnTo>
                <a:lnTo>
                  <a:pt x="29081" y="120000"/>
                </a:lnTo>
                <a:lnTo>
                  <a:pt x="120000" y="72031"/>
                </a:lnTo>
                <a:lnTo>
                  <a:pt x="120000" y="0"/>
                </a:lnTo>
                <a:lnTo>
                  <a:pt x="33265" y="45896"/>
                </a:lnTo>
                <a:close/>
              </a:path>
            </a:pathLst>
          </a:custGeom>
          <a:solidFill>
            <a:srgbClr val="005F74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9" name="Shape 199"/>
          <p:cNvSpPr/>
          <p:nvPr/>
        </p:nvSpPr>
        <p:spPr>
          <a:xfrm>
            <a:off x="5210851" y="2110802"/>
            <a:ext cx="1770299" cy="22454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0" y="0"/>
                </a:lnTo>
                <a:lnTo>
                  <a:pt x="0" y="120000"/>
                </a:lnTo>
                <a:lnTo>
                  <a:pt x="120000" y="93236"/>
                </a:lnTo>
                <a:lnTo>
                  <a:pt x="120000" y="0"/>
                </a:lnTo>
                <a:close/>
              </a:path>
            </a:pathLst>
          </a:custGeom>
          <a:solidFill>
            <a:srgbClr val="01ABCF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0" name="Shape 200"/>
          <p:cNvSpPr/>
          <p:nvPr/>
        </p:nvSpPr>
        <p:spPr>
          <a:xfrm>
            <a:off x="5724474" y="4189760"/>
            <a:ext cx="1037699" cy="50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lnTo>
                  <a:pt x="21414" y="35916"/>
                </a:lnTo>
                <a:lnTo>
                  <a:pt x="55622" y="36194"/>
                </a:lnTo>
                <a:lnTo>
                  <a:pt x="89158" y="3341"/>
                </a:lnTo>
                <a:lnTo>
                  <a:pt x="91582" y="0"/>
                </a:lnTo>
                <a:lnTo>
                  <a:pt x="119999" y="36194"/>
                </a:lnTo>
                <a:lnTo>
                  <a:pt x="0" y="120000"/>
                </a:lnTo>
                <a:close/>
              </a:path>
            </a:pathLst>
          </a:custGeom>
          <a:solidFill>
            <a:srgbClr val="00839F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1" name="Shape 201"/>
          <p:cNvSpPr/>
          <p:nvPr/>
        </p:nvSpPr>
        <p:spPr>
          <a:xfrm>
            <a:off x="5909658" y="4189761"/>
            <a:ext cx="606899" cy="795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22664"/>
                </a:moveTo>
                <a:lnTo>
                  <a:pt x="58963" y="119999"/>
                </a:lnTo>
                <a:lnTo>
                  <a:pt x="120000" y="0"/>
                </a:lnTo>
                <a:lnTo>
                  <a:pt x="0" y="22664"/>
                </a:lnTo>
                <a:close/>
              </a:path>
            </a:pathLst>
          </a:custGeom>
          <a:solidFill>
            <a:srgbClr val="01CCF7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2" name="Shape 202"/>
          <p:cNvSpPr/>
          <p:nvPr/>
        </p:nvSpPr>
        <p:spPr>
          <a:xfrm>
            <a:off x="7560984" y="3814733"/>
            <a:ext cx="1369800" cy="8768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3265" y="45896"/>
                </a:moveTo>
                <a:lnTo>
                  <a:pt x="0" y="58007"/>
                </a:lnTo>
                <a:lnTo>
                  <a:pt x="29081" y="120000"/>
                </a:lnTo>
                <a:lnTo>
                  <a:pt x="120000" y="72031"/>
                </a:lnTo>
                <a:lnTo>
                  <a:pt x="120000" y="0"/>
                </a:lnTo>
                <a:lnTo>
                  <a:pt x="33265" y="45896"/>
                </a:lnTo>
                <a:close/>
              </a:path>
            </a:pathLst>
          </a:custGeom>
          <a:solidFill>
            <a:srgbClr val="9B6B04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3" name="Shape 203"/>
          <p:cNvSpPr/>
          <p:nvPr/>
        </p:nvSpPr>
        <p:spPr>
          <a:xfrm>
            <a:off x="7379294" y="2110802"/>
            <a:ext cx="1770299" cy="22454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0" y="0"/>
                </a:lnTo>
                <a:lnTo>
                  <a:pt x="0" y="120000"/>
                </a:lnTo>
                <a:lnTo>
                  <a:pt x="120000" y="93236"/>
                </a:lnTo>
                <a:lnTo>
                  <a:pt x="120000" y="0"/>
                </a:lnTo>
                <a:close/>
              </a:path>
            </a:pathLst>
          </a:custGeom>
          <a:solidFill>
            <a:srgbClr val="F9AC08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4" name="Shape 204"/>
          <p:cNvSpPr/>
          <p:nvPr/>
        </p:nvSpPr>
        <p:spPr>
          <a:xfrm>
            <a:off x="7892918" y="4189760"/>
            <a:ext cx="1037699" cy="50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lnTo>
                  <a:pt x="21414" y="35916"/>
                </a:lnTo>
                <a:lnTo>
                  <a:pt x="55622" y="36194"/>
                </a:lnTo>
                <a:lnTo>
                  <a:pt x="89158" y="3341"/>
                </a:lnTo>
                <a:lnTo>
                  <a:pt x="91582" y="0"/>
                </a:lnTo>
                <a:lnTo>
                  <a:pt x="119999" y="36194"/>
                </a:lnTo>
                <a:lnTo>
                  <a:pt x="0" y="120000"/>
                </a:lnTo>
                <a:close/>
              </a:path>
            </a:pathLst>
          </a:custGeom>
          <a:solidFill>
            <a:srgbClr val="C48706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5" name="Shape 205"/>
          <p:cNvSpPr/>
          <p:nvPr/>
        </p:nvSpPr>
        <p:spPr>
          <a:xfrm>
            <a:off x="8078103" y="4189761"/>
            <a:ext cx="606899" cy="795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22664"/>
                </a:moveTo>
                <a:lnTo>
                  <a:pt x="58963" y="119999"/>
                </a:lnTo>
                <a:lnTo>
                  <a:pt x="120000" y="0"/>
                </a:lnTo>
                <a:lnTo>
                  <a:pt x="0" y="22664"/>
                </a:lnTo>
                <a:close/>
              </a:path>
            </a:pathLst>
          </a:custGeom>
          <a:solidFill>
            <a:srgbClr val="FFB008">
              <a:alpha val="93920"/>
            </a:srgbClr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6" name="Shape 206"/>
          <p:cNvSpPr txBox="1"/>
          <p:nvPr/>
        </p:nvSpPr>
        <p:spPr>
          <a:xfrm>
            <a:off x="3098836" y="3265464"/>
            <a:ext cx="1657500" cy="293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" sz="2400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Sample text</a:t>
            </a:r>
          </a:p>
        </p:txBody>
      </p:sp>
      <p:sp>
        <p:nvSpPr>
          <p:cNvPr id="207" name="Shape 207"/>
          <p:cNvSpPr txBox="1"/>
          <p:nvPr/>
        </p:nvSpPr>
        <p:spPr>
          <a:xfrm>
            <a:off x="5267280" y="3265464"/>
            <a:ext cx="1657500" cy="293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" sz="2400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Sample text</a:t>
            </a:r>
          </a:p>
        </p:txBody>
      </p:sp>
      <p:sp>
        <p:nvSpPr>
          <p:cNvPr id="208" name="Shape 208"/>
          <p:cNvSpPr txBox="1"/>
          <p:nvPr/>
        </p:nvSpPr>
        <p:spPr>
          <a:xfrm>
            <a:off x="7435725" y="3265464"/>
            <a:ext cx="1657500" cy="293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" sz="2400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Sample text</a:t>
            </a:r>
          </a:p>
        </p:txBody>
      </p:sp>
      <p:pic>
        <p:nvPicPr>
          <p:cNvPr id="209" name="Shape 2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04051" y="5103213"/>
            <a:ext cx="2809875" cy="60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Shape 2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38376" y="5103213"/>
            <a:ext cx="2809875" cy="60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Shape 2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06838" y="5103213"/>
            <a:ext cx="2809875" cy="600075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Shape 212"/>
          <p:cNvSpPr txBox="1"/>
          <p:nvPr/>
        </p:nvSpPr>
        <p:spPr>
          <a:xfrm>
            <a:off x="2318575" y="5585726"/>
            <a:ext cx="7589100" cy="458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600"/>
              </a:spcBef>
            </a:pPr>
            <a:r>
              <a:rPr lang="en" sz="1600" b="1">
                <a:solidFill>
                  <a:srgbClr val="00839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Diagram featured by </a:t>
            </a:r>
            <a:r>
              <a:rPr lang="en" sz="1600" b="1" u="sng">
                <a:solidFill>
                  <a:srgbClr val="00839F"/>
                </a:solidFill>
                <a:latin typeface="Shadows Into Light"/>
                <a:ea typeface="Shadows Into Light"/>
                <a:cs typeface="Shadows Into Light"/>
                <a:sym typeface="Shadows Into Light"/>
                <a:hlinkClick r:id="rId4"/>
              </a:rPr>
              <a:t>http://slidemodel.com</a:t>
            </a:r>
          </a:p>
        </p:txBody>
      </p:sp>
      <p:sp>
        <p:nvSpPr>
          <p:cNvPr id="213" name="Shape 213"/>
          <p:cNvSpPr/>
          <p:nvPr/>
        </p:nvSpPr>
        <p:spPr>
          <a:xfrm>
            <a:off x="3653132" y="2506417"/>
            <a:ext cx="548889" cy="658688"/>
          </a:xfrm>
          <a:custGeom>
            <a:avLst/>
            <a:gdLst/>
            <a:ahLst/>
            <a:cxnLst/>
            <a:rect l="0" t="0" r="0" b="0"/>
            <a:pathLst>
              <a:path w="15817" h="18981" extrusionOk="0">
                <a:moveTo>
                  <a:pt x="11364" y="1"/>
                </a:moveTo>
                <a:lnTo>
                  <a:pt x="11242" y="25"/>
                </a:lnTo>
                <a:lnTo>
                  <a:pt x="11169" y="74"/>
                </a:lnTo>
                <a:lnTo>
                  <a:pt x="11096" y="171"/>
                </a:lnTo>
                <a:lnTo>
                  <a:pt x="10780" y="731"/>
                </a:lnTo>
                <a:lnTo>
                  <a:pt x="10634" y="999"/>
                </a:lnTo>
                <a:lnTo>
                  <a:pt x="10537" y="1315"/>
                </a:lnTo>
                <a:lnTo>
                  <a:pt x="10512" y="1388"/>
                </a:lnTo>
                <a:lnTo>
                  <a:pt x="10537" y="1461"/>
                </a:lnTo>
                <a:lnTo>
                  <a:pt x="10585" y="1534"/>
                </a:lnTo>
                <a:lnTo>
                  <a:pt x="10634" y="1583"/>
                </a:lnTo>
                <a:lnTo>
                  <a:pt x="10707" y="1607"/>
                </a:lnTo>
                <a:lnTo>
                  <a:pt x="10804" y="1631"/>
                </a:lnTo>
                <a:lnTo>
                  <a:pt x="10877" y="1607"/>
                </a:lnTo>
                <a:lnTo>
                  <a:pt x="10950" y="1558"/>
                </a:lnTo>
                <a:lnTo>
                  <a:pt x="11145" y="1315"/>
                </a:lnTo>
                <a:lnTo>
                  <a:pt x="11291" y="1047"/>
                </a:lnTo>
                <a:lnTo>
                  <a:pt x="11510" y="731"/>
                </a:lnTo>
                <a:lnTo>
                  <a:pt x="11583" y="682"/>
                </a:lnTo>
                <a:lnTo>
                  <a:pt x="11656" y="609"/>
                </a:lnTo>
                <a:lnTo>
                  <a:pt x="11705" y="463"/>
                </a:lnTo>
                <a:lnTo>
                  <a:pt x="11729" y="342"/>
                </a:lnTo>
                <a:lnTo>
                  <a:pt x="11705" y="220"/>
                </a:lnTo>
                <a:lnTo>
                  <a:pt x="11656" y="123"/>
                </a:lnTo>
                <a:lnTo>
                  <a:pt x="11583" y="50"/>
                </a:lnTo>
                <a:lnTo>
                  <a:pt x="11486" y="25"/>
                </a:lnTo>
                <a:lnTo>
                  <a:pt x="11461" y="1"/>
                </a:lnTo>
                <a:close/>
                <a:moveTo>
                  <a:pt x="3821" y="171"/>
                </a:moveTo>
                <a:lnTo>
                  <a:pt x="3748" y="196"/>
                </a:lnTo>
                <a:lnTo>
                  <a:pt x="3699" y="244"/>
                </a:lnTo>
                <a:lnTo>
                  <a:pt x="3651" y="317"/>
                </a:lnTo>
                <a:lnTo>
                  <a:pt x="3651" y="390"/>
                </a:lnTo>
                <a:lnTo>
                  <a:pt x="3651" y="463"/>
                </a:lnTo>
                <a:lnTo>
                  <a:pt x="3699" y="634"/>
                </a:lnTo>
                <a:lnTo>
                  <a:pt x="3772" y="804"/>
                </a:lnTo>
                <a:lnTo>
                  <a:pt x="3943" y="1120"/>
                </a:lnTo>
                <a:lnTo>
                  <a:pt x="4113" y="1461"/>
                </a:lnTo>
                <a:lnTo>
                  <a:pt x="4259" y="1802"/>
                </a:lnTo>
                <a:lnTo>
                  <a:pt x="4332" y="1923"/>
                </a:lnTo>
                <a:lnTo>
                  <a:pt x="4429" y="1996"/>
                </a:lnTo>
                <a:lnTo>
                  <a:pt x="4527" y="2021"/>
                </a:lnTo>
                <a:lnTo>
                  <a:pt x="4624" y="1996"/>
                </a:lnTo>
                <a:lnTo>
                  <a:pt x="4721" y="1972"/>
                </a:lnTo>
                <a:lnTo>
                  <a:pt x="4794" y="1899"/>
                </a:lnTo>
                <a:lnTo>
                  <a:pt x="4843" y="1777"/>
                </a:lnTo>
                <a:lnTo>
                  <a:pt x="4843" y="1656"/>
                </a:lnTo>
                <a:lnTo>
                  <a:pt x="4794" y="1461"/>
                </a:lnTo>
                <a:lnTo>
                  <a:pt x="4697" y="1266"/>
                </a:lnTo>
                <a:lnTo>
                  <a:pt x="4502" y="901"/>
                </a:lnTo>
                <a:lnTo>
                  <a:pt x="4283" y="536"/>
                </a:lnTo>
                <a:lnTo>
                  <a:pt x="4162" y="390"/>
                </a:lnTo>
                <a:lnTo>
                  <a:pt x="4040" y="244"/>
                </a:lnTo>
                <a:lnTo>
                  <a:pt x="3967" y="196"/>
                </a:lnTo>
                <a:lnTo>
                  <a:pt x="3894" y="171"/>
                </a:lnTo>
                <a:close/>
                <a:moveTo>
                  <a:pt x="15452" y="4405"/>
                </a:moveTo>
                <a:lnTo>
                  <a:pt x="15379" y="4429"/>
                </a:lnTo>
                <a:lnTo>
                  <a:pt x="15306" y="4454"/>
                </a:lnTo>
                <a:lnTo>
                  <a:pt x="15135" y="4551"/>
                </a:lnTo>
                <a:lnTo>
                  <a:pt x="14941" y="4600"/>
                </a:lnTo>
                <a:lnTo>
                  <a:pt x="14551" y="4697"/>
                </a:lnTo>
                <a:lnTo>
                  <a:pt x="14357" y="4746"/>
                </a:lnTo>
                <a:lnTo>
                  <a:pt x="14162" y="4819"/>
                </a:lnTo>
                <a:lnTo>
                  <a:pt x="14016" y="4916"/>
                </a:lnTo>
                <a:lnTo>
                  <a:pt x="13870" y="5062"/>
                </a:lnTo>
                <a:lnTo>
                  <a:pt x="13822" y="5135"/>
                </a:lnTo>
                <a:lnTo>
                  <a:pt x="13822" y="5232"/>
                </a:lnTo>
                <a:lnTo>
                  <a:pt x="13846" y="5330"/>
                </a:lnTo>
                <a:lnTo>
                  <a:pt x="13895" y="5354"/>
                </a:lnTo>
                <a:lnTo>
                  <a:pt x="13943" y="5354"/>
                </a:lnTo>
                <a:lnTo>
                  <a:pt x="14138" y="5378"/>
                </a:lnTo>
                <a:lnTo>
                  <a:pt x="14357" y="5378"/>
                </a:lnTo>
                <a:lnTo>
                  <a:pt x="14600" y="5354"/>
                </a:lnTo>
                <a:lnTo>
                  <a:pt x="14819" y="5330"/>
                </a:lnTo>
                <a:lnTo>
                  <a:pt x="15038" y="5257"/>
                </a:lnTo>
                <a:lnTo>
                  <a:pt x="15257" y="5208"/>
                </a:lnTo>
                <a:lnTo>
                  <a:pt x="15452" y="5111"/>
                </a:lnTo>
                <a:lnTo>
                  <a:pt x="15646" y="5038"/>
                </a:lnTo>
                <a:lnTo>
                  <a:pt x="15719" y="4989"/>
                </a:lnTo>
                <a:lnTo>
                  <a:pt x="15768" y="4940"/>
                </a:lnTo>
                <a:lnTo>
                  <a:pt x="15817" y="4819"/>
                </a:lnTo>
                <a:lnTo>
                  <a:pt x="15792" y="4697"/>
                </a:lnTo>
                <a:lnTo>
                  <a:pt x="15768" y="4575"/>
                </a:lnTo>
                <a:lnTo>
                  <a:pt x="15671" y="4478"/>
                </a:lnTo>
                <a:lnTo>
                  <a:pt x="15573" y="4429"/>
                </a:lnTo>
                <a:lnTo>
                  <a:pt x="15452" y="4405"/>
                </a:lnTo>
                <a:close/>
                <a:moveTo>
                  <a:pt x="317" y="4697"/>
                </a:moveTo>
                <a:lnTo>
                  <a:pt x="220" y="4721"/>
                </a:lnTo>
                <a:lnTo>
                  <a:pt x="122" y="4746"/>
                </a:lnTo>
                <a:lnTo>
                  <a:pt x="25" y="4794"/>
                </a:lnTo>
                <a:lnTo>
                  <a:pt x="1" y="4867"/>
                </a:lnTo>
                <a:lnTo>
                  <a:pt x="1" y="4965"/>
                </a:lnTo>
                <a:lnTo>
                  <a:pt x="49" y="5038"/>
                </a:lnTo>
                <a:lnTo>
                  <a:pt x="195" y="5184"/>
                </a:lnTo>
                <a:lnTo>
                  <a:pt x="390" y="5305"/>
                </a:lnTo>
                <a:lnTo>
                  <a:pt x="779" y="5524"/>
                </a:lnTo>
                <a:lnTo>
                  <a:pt x="1169" y="5743"/>
                </a:lnTo>
                <a:lnTo>
                  <a:pt x="1388" y="5841"/>
                </a:lnTo>
                <a:lnTo>
                  <a:pt x="1582" y="5938"/>
                </a:lnTo>
                <a:lnTo>
                  <a:pt x="1655" y="5962"/>
                </a:lnTo>
                <a:lnTo>
                  <a:pt x="1801" y="5962"/>
                </a:lnTo>
                <a:lnTo>
                  <a:pt x="1850" y="5938"/>
                </a:lnTo>
                <a:lnTo>
                  <a:pt x="1923" y="5841"/>
                </a:lnTo>
                <a:lnTo>
                  <a:pt x="1972" y="5743"/>
                </a:lnTo>
                <a:lnTo>
                  <a:pt x="1996" y="5622"/>
                </a:lnTo>
                <a:lnTo>
                  <a:pt x="1972" y="5476"/>
                </a:lnTo>
                <a:lnTo>
                  <a:pt x="1899" y="5378"/>
                </a:lnTo>
                <a:lnTo>
                  <a:pt x="1826" y="5330"/>
                </a:lnTo>
                <a:lnTo>
                  <a:pt x="1777" y="5305"/>
                </a:lnTo>
                <a:lnTo>
                  <a:pt x="1582" y="5208"/>
                </a:lnTo>
                <a:lnTo>
                  <a:pt x="1388" y="5111"/>
                </a:lnTo>
                <a:lnTo>
                  <a:pt x="974" y="4892"/>
                </a:lnTo>
                <a:lnTo>
                  <a:pt x="755" y="4794"/>
                </a:lnTo>
                <a:lnTo>
                  <a:pt x="536" y="4721"/>
                </a:lnTo>
                <a:lnTo>
                  <a:pt x="317" y="4697"/>
                </a:lnTo>
                <a:close/>
                <a:moveTo>
                  <a:pt x="8809" y="6936"/>
                </a:moveTo>
                <a:lnTo>
                  <a:pt x="8736" y="6984"/>
                </a:lnTo>
                <a:lnTo>
                  <a:pt x="8663" y="7057"/>
                </a:lnTo>
                <a:lnTo>
                  <a:pt x="8566" y="7252"/>
                </a:lnTo>
                <a:lnTo>
                  <a:pt x="8468" y="7495"/>
                </a:lnTo>
                <a:lnTo>
                  <a:pt x="8420" y="7739"/>
                </a:lnTo>
                <a:lnTo>
                  <a:pt x="8395" y="7958"/>
                </a:lnTo>
                <a:lnTo>
                  <a:pt x="8395" y="8128"/>
                </a:lnTo>
                <a:lnTo>
                  <a:pt x="8322" y="8177"/>
                </a:lnTo>
                <a:lnTo>
                  <a:pt x="8201" y="8225"/>
                </a:lnTo>
                <a:lnTo>
                  <a:pt x="8079" y="8250"/>
                </a:lnTo>
                <a:lnTo>
                  <a:pt x="7982" y="8225"/>
                </a:lnTo>
                <a:lnTo>
                  <a:pt x="7909" y="8201"/>
                </a:lnTo>
                <a:lnTo>
                  <a:pt x="7982" y="8079"/>
                </a:lnTo>
                <a:lnTo>
                  <a:pt x="8055" y="7933"/>
                </a:lnTo>
                <a:lnTo>
                  <a:pt x="8103" y="7812"/>
                </a:lnTo>
                <a:lnTo>
                  <a:pt x="8103" y="7666"/>
                </a:lnTo>
                <a:lnTo>
                  <a:pt x="8103" y="7520"/>
                </a:lnTo>
                <a:lnTo>
                  <a:pt x="8055" y="7398"/>
                </a:lnTo>
                <a:lnTo>
                  <a:pt x="7957" y="7252"/>
                </a:lnTo>
                <a:lnTo>
                  <a:pt x="7836" y="7130"/>
                </a:lnTo>
                <a:lnTo>
                  <a:pt x="7763" y="7082"/>
                </a:lnTo>
                <a:lnTo>
                  <a:pt x="7617" y="7082"/>
                </a:lnTo>
                <a:lnTo>
                  <a:pt x="7544" y="7130"/>
                </a:lnTo>
                <a:lnTo>
                  <a:pt x="7446" y="7252"/>
                </a:lnTo>
                <a:lnTo>
                  <a:pt x="7373" y="7374"/>
                </a:lnTo>
                <a:lnTo>
                  <a:pt x="7325" y="7495"/>
                </a:lnTo>
                <a:lnTo>
                  <a:pt x="7300" y="7641"/>
                </a:lnTo>
                <a:lnTo>
                  <a:pt x="7300" y="7787"/>
                </a:lnTo>
                <a:lnTo>
                  <a:pt x="7300" y="7909"/>
                </a:lnTo>
                <a:lnTo>
                  <a:pt x="7325" y="8055"/>
                </a:lnTo>
                <a:lnTo>
                  <a:pt x="7373" y="8177"/>
                </a:lnTo>
                <a:lnTo>
                  <a:pt x="7179" y="8298"/>
                </a:lnTo>
                <a:lnTo>
                  <a:pt x="7081" y="8323"/>
                </a:lnTo>
                <a:lnTo>
                  <a:pt x="6984" y="8347"/>
                </a:lnTo>
                <a:lnTo>
                  <a:pt x="6911" y="8371"/>
                </a:lnTo>
                <a:lnTo>
                  <a:pt x="6814" y="8347"/>
                </a:lnTo>
                <a:lnTo>
                  <a:pt x="6692" y="8298"/>
                </a:lnTo>
                <a:lnTo>
                  <a:pt x="6570" y="8201"/>
                </a:lnTo>
                <a:lnTo>
                  <a:pt x="6497" y="8055"/>
                </a:lnTo>
                <a:lnTo>
                  <a:pt x="6449" y="7909"/>
                </a:lnTo>
                <a:lnTo>
                  <a:pt x="6449" y="7739"/>
                </a:lnTo>
                <a:lnTo>
                  <a:pt x="6497" y="7544"/>
                </a:lnTo>
                <a:lnTo>
                  <a:pt x="6497" y="7520"/>
                </a:lnTo>
                <a:lnTo>
                  <a:pt x="6473" y="7520"/>
                </a:lnTo>
                <a:lnTo>
                  <a:pt x="6449" y="7495"/>
                </a:lnTo>
                <a:lnTo>
                  <a:pt x="6424" y="7520"/>
                </a:lnTo>
                <a:lnTo>
                  <a:pt x="6327" y="7617"/>
                </a:lnTo>
                <a:lnTo>
                  <a:pt x="6254" y="7739"/>
                </a:lnTo>
                <a:lnTo>
                  <a:pt x="6230" y="7836"/>
                </a:lnTo>
                <a:lnTo>
                  <a:pt x="6206" y="7958"/>
                </a:lnTo>
                <a:lnTo>
                  <a:pt x="6206" y="8055"/>
                </a:lnTo>
                <a:lnTo>
                  <a:pt x="6206" y="8177"/>
                </a:lnTo>
                <a:lnTo>
                  <a:pt x="6254" y="8274"/>
                </a:lnTo>
                <a:lnTo>
                  <a:pt x="6303" y="8371"/>
                </a:lnTo>
                <a:lnTo>
                  <a:pt x="6376" y="8469"/>
                </a:lnTo>
                <a:lnTo>
                  <a:pt x="6449" y="8542"/>
                </a:lnTo>
                <a:lnTo>
                  <a:pt x="6546" y="8615"/>
                </a:lnTo>
                <a:lnTo>
                  <a:pt x="6643" y="8663"/>
                </a:lnTo>
                <a:lnTo>
                  <a:pt x="6765" y="8712"/>
                </a:lnTo>
                <a:lnTo>
                  <a:pt x="6862" y="8736"/>
                </a:lnTo>
                <a:lnTo>
                  <a:pt x="7008" y="8736"/>
                </a:lnTo>
                <a:lnTo>
                  <a:pt x="7130" y="8712"/>
                </a:lnTo>
                <a:lnTo>
                  <a:pt x="7349" y="8615"/>
                </a:lnTo>
                <a:lnTo>
                  <a:pt x="7592" y="8493"/>
                </a:lnTo>
                <a:lnTo>
                  <a:pt x="7690" y="8566"/>
                </a:lnTo>
                <a:lnTo>
                  <a:pt x="7836" y="8639"/>
                </a:lnTo>
                <a:lnTo>
                  <a:pt x="7982" y="8663"/>
                </a:lnTo>
                <a:lnTo>
                  <a:pt x="8128" y="8688"/>
                </a:lnTo>
                <a:lnTo>
                  <a:pt x="8225" y="8688"/>
                </a:lnTo>
                <a:lnTo>
                  <a:pt x="8347" y="8663"/>
                </a:lnTo>
                <a:lnTo>
                  <a:pt x="8566" y="8566"/>
                </a:lnTo>
                <a:lnTo>
                  <a:pt x="8639" y="8663"/>
                </a:lnTo>
                <a:lnTo>
                  <a:pt x="8736" y="8736"/>
                </a:lnTo>
                <a:lnTo>
                  <a:pt x="8833" y="8809"/>
                </a:lnTo>
                <a:lnTo>
                  <a:pt x="8931" y="8858"/>
                </a:lnTo>
                <a:lnTo>
                  <a:pt x="9174" y="8907"/>
                </a:lnTo>
                <a:lnTo>
                  <a:pt x="9417" y="8931"/>
                </a:lnTo>
                <a:lnTo>
                  <a:pt x="9661" y="8882"/>
                </a:lnTo>
                <a:lnTo>
                  <a:pt x="9880" y="8809"/>
                </a:lnTo>
                <a:lnTo>
                  <a:pt x="9977" y="8736"/>
                </a:lnTo>
                <a:lnTo>
                  <a:pt x="10074" y="8663"/>
                </a:lnTo>
                <a:lnTo>
                  <a:pt x="10172" y="8566"/>
                </a:lnTo>
                <a:lnTo>
                  <a:pt x="10269" y="8469"/>
                </a:lnTo>
                <a:lnTo>
                  <a:pt x="10293" y="8396"/>
                </a:lnTo>
                <a:lnTo>
                  <a:pt x="10293" y="8347"/>
                </a:lnTo>
                <a:lnTo>
                  <a:pt x="10269" y="8298"/>
                </a:lnTo>
                <a:lnTo>
                  <a:pt x="10245" y="8250"/>
                </a:lnTo>
                <a:lnTo>
                  <a:pt x="10172" y="8225"/>
                </a:lnTo>
                <a:lnTo>
                  <a:pt x="10123" y="8201"/>
                </a:lnTo>
                <a:lnTo>
                  <a:pt x="10001" y="8201"/>
                </a:lnTo>
                <a:lnTo>
                  <a:pt x="9782" y="8323"/>
                </a:lnTo>
                <a:lnTo>
                  <a:pt x="9563" y="8420"/>
                </a:lnTo>
                <a:lnTo>
                  <a:pt x="9442" y="8444"/>
                </a:lnTo>
                <a:lnTo>
                  <a:pt x="9344" y="8469"/>
                </a:lnTo>
                <a:lnTo>
                  <a:pt x="9223" y="8469"/>
                </a:lnTo>
                <a:lnTo>
                  <a:pt x="9101" y="8420"/>
                </a:lnTo>
                <a:lnTo>
                  <a:pt x="9004" y="8347"/>
                </a:lnTo>
                <a:lnTo>
                  <a:pt x="8931" y="8274"/>
                </a:lnTo>
                <a:lnTo>
                  <a:pt x="9052" y="8128"/>
                </a:lnTo>
                <a:lnTo>
                  <a:pt x="9150" y="7982"/>
                </a:lnTo>
                <a:lnTo>
                  <a:pt x="9247" y="7836"/>
                </a:lnTo>
                <a:lnTo>
                  <a:pt x="9296" y="7666"/>
                </a:lnTo>
                <a:lnTo>
                  <a:pt x="9320" y="7495"/>
                </a:lnTo>
                <a:lnTo>
                  <a:pt x="9296" y="7349"/>
                </a:lnTo>
                <a:lnTo>
                  <a:pt x="9247" y="7203"/>
                </a:lnTo>
                <a:lnTo>
                  <a:pt x="9150" y="7057"/>
                </a:lnTo>
                <a:lnTo>
                  <a:pt x="9052" y="6984"/>
                </a:lnTo>
                <a:lnTo>
                  <a:pt x="8955" y="6936"/>
                </a:lnTo>
                <a:close/>
                <a:moveTo>
                  <a:pt x="1947" y="9710"/>
                </a:moveTo>
                <a:lnTo>
                  <a:pt x="1801" y="9758"/>
                </a:lnTo>
                <a:lnTo>
                  <a:pt x="1582" y="9856"/>
                </a:lnTo>
                <a:lnTo>
                  <a:pt x="1363" y="10002"/>
                </a:lnTo>
                <a:lnTo>
                  <a:pt x="925" y="10294"/>
                </a:lnTo>
                <a:lnTo>
                  <a:pt x="706" y="10415"/>
                </a:lnTo>
                <a:lnTo>
                  <a:pt x="585" y="10513"/>
                </a:lnTo>
                <a:lnTo>
                  <a:pt x="463" y="10610"/>
                </a:lnTo>
                <a:lnTo>
                  <a:pt x="366" y="10707"/>
                </a:lnTo>
                <a:lnTo>
                  <a:pt x="317" y="10829"/>
                </a:lnTo>
                <a:lnTo>
                  <a:pt x="317" y="10878"/>
                </a:lnTo>
                <a:lnTo>
                  <a:pt x="341" y="10926"/>
                </a:lnTo>
                <a:lnTo>
                  <a:pt x="366" y="10999"/>
                </a:lnTo>
                <a:lnTo>
                  <a:pt x="439" y="11048"/>
                </a:lnTo>
                <a:lnTo>
                  <a:pt x="536" y="11097"/>
                </a:lnTo>
                <a:lnTo>
                  <a:pt x="633" y="11097"/>
                </a:lnTo>
                <a:lnTo>
                  <a:pt x="755" y="11072"/>
                </a:lnTo>
                <a:lnTo>
                  <a:pt x="877" y="11048"/>
                </a:lnTo>
                <a:lnTo>
                  <a:pt x="1120" y="10926"/>
                </a:lnTo>
                <a:lnTo>
                  <a:pt x="1315" y="10829"/>
                </a:lnTo>
                <a:lnTo>
                  <a:pt x="1728" y="10610"/>
                </a:lnTo>
                <a:lnTo>
                  <a:pt x="1947" y="10488"/>
                </a:lnTo>
                <a:lnTo>
                  <a:pt x="2142" y="10342"/>
                </a:lnTo>
                <a:lnTo>
                  <a:pt x="2264" y="10245"/>
                </a:lnTo>
                <a:lnTo>
                  <a:pt x="2312" y="10123"/>
                </a:lnTo>
                <a:lnTo>
                  <a:pt x="2312" y="10002"/>
                </a:lnTo>
                <a:lnTo>
                  <a:pt x="2264" y="9880"/>
                </a:lnTo>
                <a:lnTo>
                  <a:pt x="2191" y="9783"/>
                </a:lnTo>
                <a:lnTo>
                  <a:pt x="2069" y="9734"/>
                </a:lnTo>
                <a:lnTo>
                  <a:pt x="1947" y="9710"/>
                </a:lnTo>
                <a:close/>
                <a:moveTo>
                  <a:pt x="14065" y="10026"/>
                </a:moveTo>
                <a:lnTo>
                  <a:pt x="13895" y="10050"/>
                </a:lnTo>
                <a:lnTo>
                  <a:pt x="13846" y="10075"/>
                </a:lnTo>
                <a:lnTo>
                  <a:pt x="13797" y="10123"/>
                </a:lnTo>
                <a:lnTo>
                  <a:pt x="13773" y="10172"/>
                </a:lnTo>
                <a:lnTo>
                  <a:pt x="13749" y="10221"/>
                </a:lnTo>
                <a:lnTo>
                  <a:pt x="13773" y="10318"/>
                </a:lnTo>
                <a:lnTo>
                  <a:pt x="13797" y="10367"/>
                </a:lnTo>
                <a:lnTo>
                  <a:pt x="13846" y="10415"/>
                </a:lnTo>
                <a:lnTo>
                  <a:pt x="14138" y="10586"/>
                </a:lnTo>
                <a:lnTo>
                  <a:pt x="14454" y="10756"/>
                </a:lnTo>
                <a:lnTo>
                  <a:pt x="14624" y="10878"/>
                </a:lnTo>
                <a:lnTo>
                  <a:pt x="14819" y="10975"/>
                </a:lnTo>
                <a:lnTo>
                  <a:pt x="15014" y="11048"/>
                </a:lnTo>
                <a:lnTo>
                  <a:pt x="15208" y="11097"/>
                </a:lnTo>
                <a:lnTo>
                  <a:pt x="15379" y="11097"/>
                </a:lnTo>
                <a:lnTo>
                  <a:pt x="15427" y="11072"/>
                </a:lnTo>
                <a:lnTo>
                  <a:pt x="15500" y="11024"/>
                </a:lnTo>
                <a:lnTo>
                  <a:pt x="15573" y="10951"/>
                </a:lnTo>
                <a:lnTo>
                  <a:pt x="15598" y="10829"/>
                </a:lnTo>
                <a:lnTo>
                  <a:pt x="15598" y="10707"/>
                </a:lnTo>
                <a:lnTo>
                  <a:pt x="15549" y="10586"/>
                </a:lnTo>
                <a:lnTo>
                  <a:pt x="15500" y="10537"/>
                </a:lnTo>
                <a:lnTo>
                  <a:pt x="15452" y="10513"/>
                </a:lnTo>
                <a:lnTo>
                  <a:pt x="15379" y="10464"/>
                </a:lnTo>
                <a:lnTo>
                  <a:pt x="15306" y="10464"/>
                </a:lnTo>
                <a:lnTo>
                  <a:pt x="15135" y="10415"/>
                </a:lnTo>
                <a:lnTo>
                  <a:pt x="14965" y="10367"/>
                </a:lnTo>
                <a:lnTo>
                  <a:pt x="14600" y="10196"/>
                </a:lnTo>
                <a:lnTo>
                  <a:pt x="14430" y="10099"/>
                </a:lnTo>
                <a:lnTo>
                  <a:pt x="14260" y="10050"/>
                </a:lnTo>
                <a:lnTo>
                  <a:pt x="14065" y="10026"/>
                </a:lnTo>
                <a:close/>
                <a:moveTo>
                  <a:pt x="8468" y="2605"/>
                </a:moveTo>
                <a:lnTo>
                  <a:pt x="8760" y="2629"/>
                </a:lnTo>
                <a:lnTo>
                  <a:pt x="9052" y="2678"/>
                </a:lnTo>
                <a:lnTo>
                  <a:pt x="9344" y="2726"/>
                </a:lnTo>
                <a:lnTo>
                  <a:pt x="9125" y="2799"/>
                </a:lnTo>
                <a:lnTo>
                  <a:pt x="9101" y="2824"/>
                </a:lnTo>
                <a:lnTo>
                  <a:pt x="9101" y="2848"/>
                </a:lnTo>
                <a:lnTo>
                  <a:pt x="9101" y="2872"/>
                </a:lnTo>
                <a:lnTo>
                  <a:pt x="9125" y="2897"/>
                </a:lnTo>
                <a:lnTo>
                  <a:pt x="9223" y="2945"/>
                </a:lnTo>
                <a:lnTo>
                  <a:pt x="9320" y="2970"/>
                </a:lnTo>
                <a:lnTo>
                  <a:pt x="9442" y="2945"/>
                </a:lnTo>
                <a:lnTo>
                  <a:pt x="9563" y="2921"/>
                </a:lnTo>
                <a:lnTo>
                  <a:pt x="9855" y="2872"/>
                </a:lnTo>
                <a:lnTo>
                  <a:pt x="10269" y="3043"/>
                </a:lnTo>
                <a:lnTo>
                  <a:pt x="10074" y="3067"/>
                </a:lnTo>
                <a:lnTo>
                  <a:pt x="9855" y="3116"/>
                </a:lnTo>
                <a:lnTo>
                  <a:pt x="9685" y="3189"/>
                </a:lnTo>
                <a:lnTo>
                  <a:pt x="9515" y="3262"/>
                </a:lnTo>
                <a:lnTo>
                  <a:pt x="9515" y="3286"/>
                </a:lnTo>
                <a:lnTo>
                  <a:pt x="9490" y="3310"/>
                </a:lnTo>
                <a:lnTo>
                  <a:pt x="9515" y="3335"/>
                </a:lnTo>
                <a:lnTo>
                  <a:pt x="9539" y="3359"/>
                </a:lnTo>
                <a:lnTo>
                  <a:pt x="9953" y="3335"/>
                </a:lnTo>
                <a:lnTo>
                  <a:pt x="10342" y="3310"/>
                </a:lnTo>
                <a:lnTo>
                  <a:pt x="10780" y="3310"/>
                </a:lnTo>
                <a:lnTo>
                  <a:pt x="11048" y="3505"/>
                </a:lnTo>
                <a:lnTo>
                  <a:pt x="10756" y="3578"/>
                </a:lnTo>
                <a:lnTo>
                  <a:pt x="10464" y="3675"/>
                </a:lnTo>
                <a:lnTo>
                  <a:pt x="10245" y="3797"/>
                </a:lnTo>
                <a:lnTo>
                  <a:pt x="10099" y="3918"/>
                </a:lnTo>
                <a:lnTo>
                  <a:pt x="10074" y="3943"/>
                </a:lnTo>
                <a:lnTo>
                  <a:pt x="10099" y="3943"/>
                </a:lnTo>
                <a:lnTo>
                  <a:pt x="10391" y="3918"/>
                </a:lnTo>
                <a:lnTo>
                  <a:pt x="10683" y="3870"/>
                </a:lnTo>
                <a:lnTo>
                  <a:pt x="10975" y="3821"/>
                </a:lnTo>
                <a:lnTo>
                  <a:pt x="11291" y="3773"/>
                </a:lnTo>
                <a:lnTo>
                  <a:pt x="11364" y="3773"/>
                </a:lnTo>
                <a:lnTo>
                  <a:pt x="11583" y="3967"/>
                </a:lnTo>
                <a:lnTo>
                  <a:pt x="11778" y="4186"/>
                </a:lnTo>
                <a:lnTo>
                  <a:pt x="11388" y="4210"/>
                </a:lnTo>
                <a:lnTo>
                  <a:pt x="10829" y="4259"/>
                </a:lnTo>
                <a:lnTo>
                  <a:pt x="10561" y="4283"/>
                </a:lnTo>
                <a:lnTo>
                  <a:pt x="10318" y="4381"/>
                </a:lnTo>
                <a:lnTo>
                  <a:pt x="10293" y="4405"/>
                </a:lnTo>
                <a:lnTo>
                  <a:pt x="10293" y="4429"/>
                </a:lnTo>
                <a:lnTo>
                  <a:pt x="10318" y="4454"/>
                </a:lnTo>
                <a:lnTo>
                  <a:pt x="10585" y="4527"/>
                </a:lnTo>
                <a:lnTo>
                  <a:pt x="11705" y="4527"/>
                </a:lnTo>
                <a:lnTo>
                  <a:pt x="11997" y="4502"/>
                </a:lnTo>
                <a:lnTo>
                  <a:pt x="12216" y="4867"/>
                </a:lnTo>
                <a:lnTo>
                  <a:pt x="11851" y="4867"/>
                </a:lnTo>
                <a:lnTo>
                  <a:pt x="11267" y="4892"/>
                </a:lnTo>
                <a:lnTo>
                  <a:pt x="10658" y="4940"/>
                </a:lnTo>
                <a:lnTo>
                  <a:pt x="10634" y="4940"/>
                </a:lnTo>
                <a:lnTo>
                  <a:pt x="10634" y="4965"/>
                </a:lnTo>
                <a:lnTo>
                  <a:pt x="10634" y="4989"/>
                </a:lnTo>
                <a:lnTo>
                  <a:pt x="10658" y="5013"/>
                </a:lnTo>
                <a:lnTo>
                  <a:pt x="10902" y="5086"/>
                </a:lnTo>
                <a:lnTo>
                  <a:pt x="11169" y="5111"/>
                </a:lnTo>
                <a:lnTo>
                  <a:pt x="12021" y="5111"/>
                </a:lnTo>
                <a:lnTo>
                  <a:pt x="12362" y="5135"/>
                </a:lnTo>
                <a:lnTo>
                  <a:pt x="12556" y="5622"/>
                </a:lnTo>
                <a:lnTo>
                  <a:pt x="11461" y="5622"/>
                </a:lnTo>
                <a:lnTo>
                  <a:pt x="11291" y="5646"/>
                </a:lnTo>
                <a:lnTo>
                  <a:pt x="11145" y="5695"/>
                </a:lnTo>
                <a:lnTo>
                  <a:pt x="10999" y="5768"/>
                </a:lnTo>
                <a:lnTo>
                  <a:pt x="10975" y="5792"/>
                </a:lnTo>
                <a:lnTo>
                  <a:pt x="10999" y="5841"/>
                </a:lnTo>
                <a:lnTo>
                  <a:pt x="11267" y="5889"/>
                </a:lnTo>
                <a:lnTo>
                  <a:pt x="11534" y="5889"/>
                </a:lnTo>
                <a:lnTo>
                  <a:pt x="12070" y="5914"/>
                </a:lnTo>
                <a:lnTo>
                  <a:pt x="12654" y="5938"/>
                </a:lnTo>
                <a:lnTo>
                  <a:pt x="12702" y="6060"/>
                </a:lnTo>
                <a:lnTo>
                  <a:pt x="12727" y="6181"/>
                </a:lnTo>
                <a:lnTo>
                  <a:pt x="12386" y="6181"/>
                </a:lnTo>
                <a:lnTo>
                  <a:pt x="11729" y="6254"/>
                </a:lnTo>
                <a:lnTo>
                  <a:pt x="11413" y="6279"/>
                </a:lnTo>
                <a:lnTo>
                  <a:pt x="11121" y="6352"/>
                </a:lnTo>
                <a:lnTo>
                  <a:pt x="11096" y="6352"/>
                </a:lnTo>
                <a:lnTo>
                  <a:pt x="11096" y="6376"/>
                </a:lnTo>
                <a:lnTo>
                  <a:pt x="11096" y="6400"/>
                </a:lnTo>
                <a:lnTo>
                  <a:pt x="11121" y="6425"/>
                </a:lnTo>
                <a:lnTo>
                  <a:pt x="11388" y="6473"/>
                </a:lnTo>
                <a:lnTo>
                  <a:pt x="11656" y="6498"/>
                </a:lnTo>
                <a:lnTo>
                  <a:pt x="12508" y="6498"/>
                </a:lnTo>
                <a:lnTo>
                  <a:pt x="12824" y="6522"/>
                </a:lnTo>
                <a:lnTo>
                  <a:pt x="12873" y="6838"/>
                </a:lnTo>
                <a:lnTo>
                  <a:pt x="12556" y="6838"/>
                </a:lnTo>
                <a:lnTo>
                  <a:pt x="12240" y="6863"/>
                </a:lnTo>
                <a:lnTo>
                  <a:pt x="11753" y="6887"/>
                </a:lnTo>
                <a:lnTo>
                  <a:pt x="11510" y="6911"/>
                </a:lnTo>
                <a:lnTo>
                  <a:pt x="11267" y="6936"/>
                </a:lnTo>
                <a:lnTo>
                  <a:pt x="11242" y="6936"/>
                </a:lnTo>
                <a:lnTo>
                  <a:pt x="11242" y="6960"/>
                </a:lnTo>
                <a:lnTo>
                  <a:pt x="11242" y="7009"/>
                </a:lnTo>
                <a:lnTo>
                  <a:pt x="11267" y="7009"/>
                </a:lnTo>
                <a:lnTo>
                  <a:pt x="11461" y="7082"/>
                </a:lnTo>
                <a:lnTo>
                  <a:pt x="11680" y="7130"/>
                </a:lnTo>
                <a:lnTo>
                  <a:pt x="12727" y="7130"/>
                </a:lnTo>
                <a:lnTo>
                  <a:pt x="12921" y="7106"/>
                </a:lnTo>
                <a:lnTo>
                  <a:pt x="12994" y="7593"/>
                </a:lnTo>
                <a:lnTo>
                  <a:pt x="12994" y="7593"/>
                </a:lnTo>
                <a:lnTo>
                  <a:pt x="12848" y="7568"/>
                </a:lnTo>
                <a:lnTo>
                  <a:pt x="12702" y="7568"/>
                </a:lnTo>
                <a:lnTo>
                  <a:pt x="12435" y="7593"/>
                </a:lnTo>
                <a:lnTo>
                  <a:pt x="11997" y="7593"/>
                </a:lnTo>
                <a:lnTo>
                  <a:pt x="11778" y="7617"/>
                </a:lnTo>
                <a:lnTo>
                  <a:pt x="11559" y="7690"/>
                </a:lnTo>
                <a:lnTo>
                  <a:pt x="11534" y="7690"/>
                </a:lnTo>
                <a:lnTo>
                  <a:pt x="11534" y="7739"/>
                </a:lnTo>
                <a:lnTo>
                  <a:pt x="11534" y="7763"/>
                </a:lnTo>
                <a:lnTo>
                  <a:pt x="11559" y="7787"/>
                </a:lnTo>
                <a:lnTo>
                  <a:pt x="11778" y="7836"/>
                </a:lnTo>
                <a:lnTo>
                  <a:pt x="11997" y="7860"/>
                </a:lnTo>
                <a:lnTo>
                  <a:pt x="12435" y="7860"/>
                </a:lnTo>
                <a:lnTo>
                  <a:pt x="12702" y="7885"/>
                </a:lnTo>
                <a:lnTo>
                  <a:pt x="12848" y="7885"/>
                </a:lnTo>
                <a:lnTo>
                  <a:pt x="12994" y="7860"/>
                </a:lnTo>
                <a:lnTo>
                  <a:pt x="12994" y="7909"/>
                </a:lnTo>
                <a:lnTo>
                  <a:pt x="12994" y="8250"/>
                </a:lnTo>
                <a:lnTo>
                  <a:pt x="12873" y="8201"/>
                </a:lnTo>
                <a:lnTo>
                  <a:pt x="12775" y="8201"/>
                </a:lnTo>
                <a:lnTo>
                  <a:pt x="12532" y="8177"/>
                </a:lnTo>
                <a:lnTo>
                  <a:pt x="12094" y="8177"/>
                </a:lnTo>
                <a:lnTo>
                  <a:pt x="11875" y="8201"/>
                </a:lnTo>
                <a:lnTo>
                  <a:pt x="11656" y="8250"/>
                </a:lnTo>
                <a:lnTo>
                  <a:pt x="11656" y="8274"/>
                </a:lnTo>
                <a:lnTo>
                  <a:pt x="11632" y="8298"/>
                </a:lnTo>
                <a:lnTo>
                  <a:pt x="11656" y="8298"/>
                </a:lnTo>
                <a:lnTo>
                  <a:pt x="11656" y="8323"/>
                </a:lnTo>
                <a:lnTo>
                  <a:pt x="12045" y="8396"/>
                </a:lnTo>
                <a:lnTo>
                  <a:pt x="12410" y="8444"/>
                </a:lnTo>
                <a:lnTo>
                  <a:pt x="12702" y="8469"/>
                </a:lnTo>
                <a:lnTo>
                  <a:pt x="12824" y="8493"/>
                </a:lnTo>
                <a:lnTo>
                  <a:pt x="12970" y="8469"/>
                </a:lnTo>
                <a:lnTo>
                  <a:pt x="12873" y="8858"/>
                </a:lnTo>
                <a:lnTo>
                  <a:pt x="12654" y="8809"/>
                </a:lnTo>
                <a:lnTo>
                  <a:pt x="12483" y="8785"/>
                </a:lnTo>
                <a:lnTo>
                  <a:pt x="12264" y="8736"/>
                </a:lnTo>
                <a:lnTo>
                  <a:pt x="11826" y="8736"/>
                </a:lnTo>
                <a:lnTo>
                  <a:pt x="11607" y="8809"/>
                </a:lnTo>
                <a:lnTo>
                  <a:pt x="11583" y="8834"/>
                </a:lnTo>
                <a:lnTo>
                  <a:pt x="11583" y="8858"/>
                </a:lnTo>
                <a:lnTo>
                  <a:pt x="11583" y="8882"/>
                </a:lnTo>
                <a:lnTo>
                  <a:pt x="11851" y="8882"/>
                </a:lnTo>
                <a:lnTo>
                  <a:pt x="12094" y="8931"/>
                </a:lnTo>
                <a:lnTo>
                  <a:pt x="12556" y="9053"/>
                </a:lnTo>
                <a:lnTo>
                  <a:pt x="12775" y="9126"/>
                </a:lnTo>
                <a:lnTo>
                  <a:pt x="12654" y="9345"/>
                </a:lnTo>
                <a:lnTo>
                  <a:pt x="12508" y="9296"/>
                </a:lnTo>
                <a:lnTo>
                  <a:pt x="12313" y="9272"/>
                </a:lnTo>
                <a:lnTo>
                  <a:pt x="12143" y="9223"/>
                </a:lnTo>
                <a:lnTo>
                  <a:pt x="11972" y="9199"/>
                </a:lnTo>
                <a:lnTo>
                  <a:pt x="11607" y="9199"/>
                </a:lnTo>
                <a:lnTo>
                  <a:pt x="11583" y="9223"/>
                </a:lnTo>
                <a:lnTo>
                  <a:pt x="11583" y="9247"/>
                </a:lnTo>
                <a:lnTo>
                  <a:pt x="11583" y="9272"/>
                </a:lnTo>
                <a:lnTo>
                  <a:pt x="11924" y="9418"/>
                </a:lnTo>
                <a:lnTo>
                  <a:pt x="12240" y="9564"/>
                </a:lnTo>
                <a:lnTo>
                  <a:pt x="12532" y="9637"/>
                </a:lnTo>
                <a:lnTo>
                  <a:pt x="12337" y="9929"/>
                </a:lnTo>
                <a:lnTo>
                  <a:pt x="12337" y="9977"/>
                </a:lnTo>
                <a:lnTo>
                  <a:pt x="12167" y="9904"/>
                </a:lnTo>
                <a:lnTo>
                  <a:pt x="11997" y="9880"/>
                </a:lnTo>
                <a:lnTo>
                  <a:pt x="11802" y="9831"/>
                </a:lnTo>
                <a:lnTo>
                  <a:pt x="11242" y="9831"/>
                </a:lnTo>
                <a:lnTo>
                  <a:pt x="11218" y="9856"/>
                </a:lnTo>
                <a:lnTo>
                  <a:pt x="11218" y="9880"/>
                </a:lnTo>
                <a:lnTo>
                  <a:pt x="11242" y="9880"/>
                </a:lnTo>
                <a:lnTo>
                  <a:pt x="11534" y="10002"/>
                </a:lnTo>
                <a:lnTo>
                  <a:pt x="11851" y="10123"/>
                </a:lnTo>
                <a:lnTo>
                  <a:pt x="12167" y="10245"/>
                </a:lnTo>
                <a:lnTo>
                  <a:pt x="11972" y="10513"/>
                </a:lnTo>
                <a:lnTo>
                  <a:pt x="11826" y="10488"/>
                </a:lnTo>
                <a:lnTo>
                  <a:pt x="11413" y="10391"/>
                </a:lnTo>
                <a:lnTo>
                  <a:pt x="11023" y="10342"/>
                </a:lnTo>
                <a:lnTo>
                  <a:pt x="10975" y="10342"/>
                </a:lnTo>
                <a:lnTo>
                  <a:pt x="10975" y="10367"/>
                </a:lnTo>
                <a:lnTo>
                  <a:pt x="10975" y="10391"/>
                </a:lnTo>
                <a:lnTo>
                  <a:pt x="10999" y="10440"/>
                </a:lnTo>
                <a:lnTo>
                  <a:pt x="11145" y="10537"/>
                </a:lnTo>
                <a:lnTo>
                  <a:pt x="11315" y="10610"/>
                </a:lnTo>
                <a:lnTo>
                  <a:pt x="11632" y="10732"/>
                </a:lnTo>
                <a:lnTo>
                  <a:pt x="11802" y="10780"/>
                </a:lnTo>
                <a:lnTo>
                  <a:pt x="11656" y="10999"/>
                </a:lnTo>
                <a:lnTo>
                  <a:pt x="11510" y="10951"/>
                </a:lnTo>
                <a:lnTo>
                  <a:pt x="11364" y="10926"/>
                </a:lnTo>
                <a:lnTo>
                  <a:pt x="11072" y="10853"/>
                </a:lnTo>
                <a:lnTo>
                  <a:pt x="10950" y="10853"/>
                </a:lnTo>
                <a:lnTo>
                  <a:pt x="10804" y="10902"/>
                </a:lnTo>
                <a:lnTo>
                  <a:pt x="10780" y="10926"/>
                </a:lnTo>
                <a:lnTo>
                  <a:pt x="10756" y="10951"/>
                </a:lnTo>
                <a:lnTo>
                  <a:pt x="10756" y="10999"/>
                </a:lnTo>
                <a:lnTo>
                  <a:pt x="10780" y="11048"/>
                </a:lnTo>
                <a:lnTo>
                  <a:pt x="10902" y="11121"/>
                </a:lnTo>
                <a:lnTo>
                  <a:pt x="11023" y="11170"/>
                </a:lnTo>
                <a:lnTo>
                  <a:pt x="11267" y="11243"/>
                </a:lnTo>
                <a:lnTo>
                  <a:pt x="11461" y="11291"/>
                </a:lnTo>
                <a:lnTo>
                  <a:pt x="11242" y="11583"/>
                </a:lnTo>
                <a:lnTo>
                  <a:pt x="11072" y="11535"/>
                </a:lnTo>
                <a:lnTo>
                  <a:pt x="10877" y="11535"/>
                </a:lnTo>
                <a:lnTo>
                  <a:pt x="10683" y="11583"/>
                </a:lnTo>
                <a:lnTo>
                  <a:pt x="10658" y="11608"/>
                </a:lnTo>
                <a:lnTo>
                  <a:pt x="10683" y="11632"/>
                </a:lnTo>
                <a:lnTo>
                  <a:pt x="10829" y="11681"/>
                </a:lnTo>
                <a:lnTo>
                  <a:pt x="10975" y="11729"/>
                </a:lnTo>
                <a:lnTo>
                  <a:pt x="11096" y="11778"/>
                </a:lnTo>
                <a:lnTo>
                  <a:pt x="10877" y="12143"/>
                </a:lnTo>
                <a:lnTo>
                  <a:pt x="10829" y="12118"/>
                </a:lnTo>
                <a:lnTo>
                  <a:pt x="10658" y="12045"/>
                </a:lnTo>
                <a:lnTo>
                  <a:pt x="10561" y="11997"/>
                </a:lnTo>
                <a:lnTo>
                  <a:pt x="10464" y="11972"/>
                </a:lnTo>
                <a:lnTo>
                  <a:pt x="10439" y="11997"/>
                </a:lnTo>
                <a:lnTo>
                  <a:pt x="10439" y="12045"/>
                </a:lnTo>
                <a:lnTo>
                  <a:pt x="10488" y="12118"/>
                </a:lnTo>
                <a:lnTo>
                  <a:pt x="10585" y="12191"/>
                </a:lnTo>
                <a:lnTo>
                  <a:pt x="10756" y="12313"/>
                </a:lnTo>
                <a:lnTo>
                  <a:pt x="10561" y="12654"/>
                </a:lnTo>
                <a:lnTo>
                  <a:pt x="10415" y="12629"/>
                </a:lnTo>
                <a:lnTo>
                  <a:pt x="10172" y="12629"/>
                </a:lnTo>
                <a:lnTo>
                  <a:pt x="10026" y="12654"/>
                </a:lnTo>
                <a:lnTo>
                  <a:pt x="10026" y="12678"/>
                </a:lnTo>
                <a:lnTo>
                  <a:pt x="10026" y="12702"/>
                </a:lnTo>
                <a:lnTo>
                  <a:pt x="10245" y="12800"/>
                </a:lnTo>
                <a:lnTo>
                  <a:pt x="10439" y="12897"/>
                </a:lnTo>
                <a:lnTo>
                  <a:pt x="10196" y="13384"/>
                </a:lnTo>
                <a:lnTo>
                  <a:pt x="9880" y="13384"/>
                </a:lnTo>
                <a:lnTo>
                  <a:pt x="9904" y="13432"/>
                </a:lnTo>
                <a:lnTo>
                  <a:pt x="10147" y="13505"/>
                </a:lnTo>
                <a:lnTo>
                  <a:pt x="10074" y="13700"/>
                </a:lnTo>
                <a:lnTo>
                  <a:pt x="10026" y="13895"/>
                </a:lnTo>
                <a:lnTo>
                  <a:pt x="9953" y="14284"/>
                </a:lnTo>
                <a:lnTo>
                  <a:pt x="9880" y="14673"/>
                </a:lnTo>
                <a:lnTo>
                  <a:pt x="9807" y="15087"/>
                </a:lnTo>
                <a:lnTo>
                  <a:pt x="9101" y="15111"/>
                </a:lnTo>
                <a:lnTo>
                  <a:pt x="9247" y="14673"/>
                </a:lnTo>
                <a:lnTo>
                  <a:pt x="9344" y="14235"/>
                </a:lnTo>
                <a:lnTo>
                  <a:pt x="9539" y="13359"/>
                </a:lnTo>
                <a:lnTo>
                  <a:pt x="9734" y="12459"/>
                </a:lnTo>
                <a:lnTo>
                  <a:pt x="9855" y="12021"/>
                </a:lnTo>
                <a:lnTo>
                  <a:pt x="9977" y="11583"/>
                </a:lnTo>
                <a:lnTo>
                  <a:pt x="10269" y="10659"/>
                </a:lnTo>
                <a:lnTo>
                  <a:pt x="10537" y="9734"/>
                </a:lnTo>
                <a:lnTo>
                  <a:pt x="10658" y="9320"/>
                </a:lnTo>
                <a:lnTo>
                  <a:pt x="10756" y="8858"/>
                </a:lnTo>
                <a:lnTo>
                  <a:pt x="10780" y="8639"/>
                </a:lnTo>
                <a:lnTo>
                  <a:pt x="10780" y="8396"/>
                </a:lnTo>
                <a:lnTo>
                  <a:pt x="10756" y="8177"/>
                </a:lnTo>
                <a:lnTo>
                  <a:pt x="10707" y="7958"/>
                </a:lnTo>
                <a:lnTo>
                  <a:pt x="10683" y="7933"/>
                </a:lnTo>
                <a:lnTo>
                  <a:pt x="10634" y="7933"/>
                </a:lnTo>
                <a:lnTo>
                  <a:pt x="10610" y="7958"/>
                </a:lnTo>
                <a:lnTo>
                  <a:pt x="10537" y="8177"/>
                </a:lnTo>
                <a:lnTo>
                  <a:pt x="10464" y="8420"/>
                </a:lnTo>
                <a:lnTo>
                  <a:pt x="10366" y="8882"/>
                </a:lnTo>
                <a:lnTo>
                  <a:pt x="10293" y="9369"/>
                </a:lnTo>
                <a:lnTo>
                  <a:pt x="10172" y="9831"/>
                </a:lnTo>
                <a:lnTo>
                  <a:pt x="9904" y="10756"/>
                </a:lnTo>
                <a:lnTo>
                  <a:pt x="9588" y="11656"/>
                </a:lnTo>
                <a:lnTo>
                  <a:pt x="9466" y="12094"/>
                </a:lnTo>
                <a:lnTo>
                  <a:pt x="9369" y="12532"/>
                </a:lnTo>
                <a:lnTo>
                  <a:pt x="9174" y="13384"/>
                </a:lnTo>
                <a:lnTo>
                  <a:pt x="8979" y="14260"/>
                </a:lnTo>
                <a:lnTo>
                  <a:pt x="8858" y="14698"/>
                </a:lnTo>
                <a:lnTo>
                  <a:pt x="8736" y="15111"/>
                </a:lnTo>
                <a:lnTo>
                  <a:pt x="8128" y="15136"/>
                </a:lnTo>
                <a:lnTo>
                  <a:pt x="7519" y="15087"/>
                </a:lnTo>
                <a:lnTo>
                  <a:pt x="7179" y="15063"/>
                </a:lnTo>
                <a:lnTo>
                  <a:pt x="7154" y="15038"/>
                </a:lnTo>
                <a:lnTo>
                  <a:pt x="7081" y="14698"/>
                </a:lnTo>
                <a:lnTo>
                  <a:pt x="7033" y="14357"/>
                </a:lnTo>
                <a:lnTo>
                  <a:pt x="6935" y="13651"/>
                </a:lnTo>
                <a:lnTo>
                  <a:pt x="6765" y="12605"/>
                </a:lnTo>
                <a:lnTo>
                  <a:pt x="6570" y="11583"/>
                </a:lnTo>
                <a:lnTo>
                  <a:pt x="6230" y="9880"/>
                </a:lnTo>
                <a:lnTo>
                  <a:pt x="6060" y="9028"/>
                </a:lnTo>
                <a:lnTo>
                  <a:pt x="5841" y="8177"/>
                </a:lnTo>
                <a:lnTo>
                  <a:pt x="5816" y="8152"/>
                </a:lnTo>
                <a:lnTo>
                  <a:pt x="5768" y="8128"/>
                </a:lnTo>
                <a:lnTo>
                  <a:pt x="5743" y="8128"/>
                </a:lnTo>
                <a:lnTo>
                  <a:pt x="5695" y="8152"/>
                </a:lnTo>
                <a:lnTo>
                  <a:pt x="5646" y="8298"/>
                </a:lnTo>
                <a:lnTo>
                  <a:pt x="5646" y="8420"/>
                </a:lnTo>
                <a:lnTo>
                  <a:pt x="5646" y="8542"/>
                </a:lnTo>
                <a:lnTo>
                  <a:pt x="5646" y="8663"/>
                </a:lnTo>
                <a:lnTo>
                  <a:pt x="5719" y="8931"/>
                </a:lnTo>
                <a:lnTo>
                  <a:pt x="5768" y="9199"/>
                </a:lnTo>
                <a:lnTo>
                  <a:pt x="5865" y="9734"/>
                </a:lnTo>
                <a:lnTo>
                  <a:pt x="5962" y="10245"/>
                </a:lnTo>
                <a:lnTo>
                  <a:pt x="6035" y="10780"/>
                </a:lnTo>
                <a:lnTo>
                  <a:pt x="6133" y="11316"/>
                </a:lnTo>
                <a:lnTo>
                  <a:pt x="6327" y="12337"/>
                </a:lnTo>
                <a:lnTo>
                  <a:pt x="6522" y="13384"/>
                </a:lnTo>
                <a:lnTo>
                  <a:pt x="6570" y="13773"/>
                </a:lnTo>
                <a:lnTo>
                  <a:pt x="6619" y="14211"/>
                </a:lnTo>
                <a:lnTo>
                  <a:pt x="6668" y="14625"/>
                </a:lnTo>
                <a:lnTo>
                  <a:pt x="6716" y="14819"/>
                </a:lnTo>
                <a:lnTo>
                  <a:pt x="6765" y="15014"/>
                </a:lnTo>
                <a:lnTo>
                  <a:pt x="6497" y="15038"/>
                </a:lnTo>
                <a:lnTo>
                  <a:pt x="6473" y="14625"/>
                </a:lnTo>
                <a:lnTo>
                  <a:pt x="6400" y="14235"/>
                </a:lnTo>
                <a:lnTo>
                  <a:pt x="6279" y="13846"/>
                </a:lnTo>
                <a:lnTo>
                  <a:pt x="6133" y="13481"/>
                </a:lnTo>
                <a:lnTo>
                  <a:pt x="5938" y="13116"/>
                </a:lnTo>
                <a:lnTo>
                  <a:pt x="5743" y="12775"/>
                </a:lnTo>
                <a:lnTo>
                  <a:pt x="5281" y="12070"/>
                </a:lnTo>
                <a:lnTo>
                  <a:pt x="4746" y="11267"/>
                </a:lnTo>
                <a:lnTo>
                  <a:pt x="4210" y="10415"/>
                </a:lnTo>
                <a:lnTo>
                  <a:pt x="3967" y="9977"/>
                </a:lnTo>
                <a:lnTo>
                  <a:pt x="3724" y="9539"/>
                </a:lnTo>
                <a:lnTo>
                  <a:pt x="3529" y="9077"/>
                </a:lnTo>
                <a:lnTo>
                  <a:pt x="3359" y="8615"/>
                </a:lnTo>
                <a:lnTo>
                  <a:pt x="3286" y="8396"/>
                </a:lnTo>
                <a:lnTo>
                  <a:pt x="3261" y="8152"/>
                </a:lnTo>
                <a:lnTo>
                  <a:pt x="3237" y="7909"/>
                </a:lnTo>
                <a:lnTo>
                  <a:pt x="3237" y="7666"/>
                </a:lnTo>
                <a:lnTo>
                  <a:pt x="3261" y="7155"/>
                </a:lnTo>
                <a:lnTo>
                  <a:pt x="3310" y="6668"/>
                </a:lnTo>
                <a:lnTo>
                  <a:pt x="3334" y="6376"/>
                </a:lnTo>
                <a:lnTo>
                  <a:pt x="3407" y="6108"/>
                </a:lnTo>
                <a:lnTo>
                  <a:pt x="3480" y="5841"/>
                </a:lnTo>
                <a:lnTo>
                  <a:pt x="3578" y="5597"/>
                </a:lnTo>
                <a:lnTo>
                  <a:pt x="3699" y="5354"/>
                </a:lnTo>
                <a:lnTo>
                  <a:pt x="3845" y="5111"/>
                </a:lnTo>
                <a:lnTo>
                  <a:pt x="4016" y="4892"/>
                </a:lnTo>
                <a:lnTo>
                  <a:pt x="4186" y="4673"/>
                </a:lnTo>
                <a:lnTo>
                  <a:pt x="4648" y="4162"/>
                </a:lnTo>
                <a:lnTo>
                  <a:pt x="5062" y="3748"/>
                </a:lnTo>
                <a:lnTo>
                  <a:pt x="5403" y="3432"/>
                </a:lnTo>
                <a:lnTo>
                  <a:pt x="5743" y="3189"/>
                </a:lnTo>
                <a:lnTo>
                  <a:pt x="6060" y="3018"/>
                </a:lnTo>
                <a:lnTo>
                  <a:pt x="6352" y="2872"/>
                </a:lnTo>
                <a:lnTo>
                  <a:pt x="6668" y="2775"/>
                </a:lnTo>
                <a:lnTo>
                  <a:pt x="6984" y="2702"/>
                </a:lnTo>
                <a:lnTo>
                  <a:pt x="7276" y="2653"/>
                </a:lnTo>
                <a:lnTo>
                  <a:pt x="7568" y="2629"/>
                </a:lnTo>
                <a:lnTo>
                  <a:pt x="7860" y="2605"/>
                </a:lnTo>
                <a:close/>
                <a:moveTo>
                  <a:pt x="6716" y="15525"/>
                </a:moveTo>
                <a:lnTo>
                  <a:pt x="6619" y="15720"/>
                </a:lnTo>
                <a:lnTo>
                  <a:pt x="6352" y="16158"/>
                </a:lnTo>
                <a:lnTo>
                  <a:pt x="6279" y="16109"/>
                </a:lnTo>
                <a:lnTo>
                  <a:pt x="6230" y="16060"/>
                </a:lnTo>
                <a:lnTo>
                  <a:pt x="6206" y="15963"/>
                </a:lnTo>
                <a:lnTo>
                  <a:pt x="6206" y="15866"/>
                </a:lnTo>
                <a:lnTo>
                  <a:pt x="6206" y="15768"/>
                </a:lnTo>
                <a:lnTo>
                  <a:pt x="6230" y="15695"/>
                </a:lnTo>
                <a:lnTo>
                  <a:pt x="6279" y="15598"/>
                </a:lnTo>
                <a:lnTo>
                  <a:pt x="6327" y="15549"/>
                </a:lnTo>
                <a:lnTo>
                  <a:pt x="6595" y="15525"/>
                </a:lnTo>
                <a:close/>
                <a:moveTo>
                  <a:pt x="6887" y="15525"/>
                </a:moveTo>
                <a:lnTo>
                  <a:pt x="7276" y="15549"/>
                </a:lnTo>
                <a:lnTo>
                  <a:pt x="7641" y="15598"/>
                </a:lnTo>
                <a:lnTo>
                  <a:pt x="8225" y="15647"/>
                </a:lnTo>
                <a:lnTo>
                  <a:pt x="8809" y="15671"/>
                </a:lnTo>
                <a:lnTo>
                  <a:pt x="8541" y="15963"/>
                </a:lnTo>
                <a:lnTo>
                  <a:pt x="8298" y="16255"/>
                </a:lnTo>
                <a:lnTo>
                  <a:pt x="7909" y="16231"/>
                </a:lnTo>
                <a:lnTo>
                  <a:pt x="8249" y="15744"/>
                </a:lnTo>
                <a:lnTo>
                  <a:pt x="8249" y="15720"/>
                </a:lnTo>
                <a:lnTo>
                  <a:pt x="8225" y="15695"/>
                </a:lnTo>
                <a:lnTo>
                  <a:pt x="8201" y="15671"/>
                </a:lnTo>
                <a:lnTo>
                  <a:pt x="8176" y="15695"/>
                </a:lnTo>
                <a:lnTo>
                  <a:pt x="7690" y="16231"/>
                </a:lnTo>
                <a:lnTo>
                  <a:pt x="7179" y="16182"/>
                </a:lnTo>
                <a:lnTo>
                  <a:pt x="7325" y="15939"/>
                </a:lnTo>
                <a:lnTo>
                  <a:pt x="7471" y="15671"/>
                </a:lnTo>
                <a:lnTo>
                  <a:pt x="7471" y="15647"/>
                </a:lnTo>
                <a:lnTo>
                  <a:pt x="7446" y="15622"/>
                </a:lnTo>
                <a:lnTo>
                  <a:pt x="7422" y="15647"/>
                </a:lnTo>
                <a:lnTo>
                  <a:pt x="7203" y="15890"/>
                </a:lnTo>
                <a:lnTo>
                  <a:pt x="6935" y="16182"/>
                </a:lnTo>
                <a:lnTo>
                  <a:pt x="6741" y="16206"/>
                </a:lnTo>
                <a:lnTo>
                  <a:pt x="6570" y="16255"/>
                </a:lnTo>
                <a:lnTo>
                  <a:pt x="6668" y="16060"/>
                </a:lnTo>
                <a:lnTo>
                  <a:pt x="6814" y="15817"/>
                </a:lnTo>
                <a:lnTo>
                  <a:pt x="6862" y="15671"/>
                </a:lnTo>
                <a:lnTo>
                  <a:pt x="6887" y="15525"/>
                </a:lnTo>
                <a:close/>
                <a:moveTo>
                  <a:pt x="9661" y="15622"/>
                </a:moveTo>
                <a:lnTo>
                  <a:pt x="9734" y="15671"/>
                </a:lnTo>
                <a:lnTo>
                  <a:pt x="9807" y="15695"/>
                </a:lnTo>
                <a:lnTo>
                  <a:pt x="9953" y="15695"/>
                </a:lnTo>
                <a:lnTo>
                  <a:pt x="9782" y="15793"/>
                </a:lnTo>
                <a:lnTo>
                  <a:pt x="9661" y="15939"/>
                </a:lnTo>
                <a:lnTo>
                  <a:pt x="9539" y="16085"/>
                </a:lnTo>
                <a:lnTo>
                  <a:pt x="9417" y="16279"/>
                </a:lnTo>
                <a:lnTo>
                  <a:pt x="9271" y="16279"/>
                </a:lnTo>
                <a:lnTo>
                  <a:pt x="9612" y="15817"/>
                </a:lnTo>
                <a:lnTo>
                  <a:pt x="9612" y="15793"/>
                </a:lnTo>
                <a:lnTo>
                  <a:pt x="9612" y="15768"/>
                </a:lnTo>
                <a:lnTo>
                  <a:pt x="9563" y="15768"/>
                </a:lnTo>
                <a:lnTo>
                  <a:pt x="9320" y="16012"/>
                </a:lnTo>
                <a:lnTo>
                  <a:pt x="9077" y="16255"/>
                </a:lnTo>
                <a:lnTo>
                  <a:pt x="8517" y="16255"/>
                </a:lnTo>
                <a:lnTo>
                  <a:pt x="8882" y="15720"/>
                </a:lnTo>
                <a:lnTo>
                  <a:pt x="8906" y="15695"/>
                </a:lnTo>
                <a:lnTo>
                  <a:pt x="8882" y="15671"/>
                </a:lnTo>
                <a:lnTo>
                  <a:pt x="9271" y="15671"/>
                </a:lnTo>
                <a:lnTo>
                  <a:pt x="9661" y="15622"/>
                </a:lnTo>
                <a:close/>
                <a:moveTo>
                  <a:pt x="10074" y="15768"/>
                </a:moveTo>
                <a:lnTo>
                  <a:pt x="10074" y="15841"/>
                </a:lnTo>
                <a:lnTo>
                  <a:pt x="10099" y="15939"/>
                </a:lnTo>
                <a:lnTo>
                  <a:pt x="10074" y="16060"/>
                </a:lnTo>
                <a:lnTo>
                  <a:pt x="10050" y="16182"/>
                </a:lnTo>
                <a:lnTo>
                  <a:pt x="9977" y="16304"/>
                </a:lnTo>
                <a:lnTo>
                  <a:pt x="9758" y="16279"/>
                </a:lnTo>
                <a:lnTo>
                  <a:pt x="9880" y="16012"/>
                </a:lnTo>
                <a:lnTo>
                  <a:pt x="9977" y="15890"/>
                </a:lnTo>
                <a:lnTo>
                  <a:pt x="10074" y="15768"/>
                </a:lnTo>
                <a:close/>
                <a:moveTo>
                  <a:pt x="6522" y="16571"/>
                </a:moveTo>
                <a:lnTo>
                  <a:pt x="6595" y="16620"/>
                </a:lnTo>
                <a:lnTo>
                  <a:pt x="6424" y="16888"/>
                </a:lnTo>
                <a:lnTo>
                  <a:pt x="6376" y="17034"/>
                </a:lnTo>
                <a:lnTo>
                  <a:pt x="6327" y="17180"/>
                </a:lnTo>
                <a:lnTo>
                  <a:pt x="6254" y="17082"/>
                </a:lnTo>
                <a:lnTo>
                  <a:pt x="6230" y="16985"/>
                </a:lnTo>
                <a:lnTo>
                  <a:pt x="6206" y="16912"/>
                </a:lnTo>
                <a:lnTo>
                  <a:pt x="6230" y="16815"/>
                </a:lnTo>
                <a:lnTo>
                  <a:pt x="6254" y="16839"/>
                </a:lnTo>
                <a:lnTo>
                  <a:pt x="6303" y="16839"/>
                </a:lnTo>
                <a:lnTo>
                  <a:pt x="6352" y="16815"/>
                </a:lnTo>
                <a:lnTo>
                  <a:pt x="6376" y="16766"/>
                </a:lnTo>
                <a:lnTo>
                  <a:pt x="6424" y="16596"/>
                </a:lnTo>
                <a:lnTo>
                  <a:pt x="6449" y="16596"/>
                </a:lnTo>
                <a:lnTo>
                  <a:pt x="6522" y="16571"/>
                </a:lnTo>
                <a:close/>
                <a:moveTo>
                  <a:pt x="7884" y="16693"/>
                </a:moveTo>
                <a:lnTo>
                  <a:pt x="7957" y="16717"/>
                </a:lnTo>
                <a:lnTo>
                  <a:pt x="7787" y="16985"/>
                </a:lnTo>
                <a:lnTo>
                  <a:pt x="7617" y="17253"/>
                </a:lnTo>
                <a:lnTo>
                  <a:pt x="7592" y="17326"/>
                </a:lnTo>
                <a:lnTo>
                  <a:pt x="7300" y="17326"/>
                </a:lnTo>
                <a:lnTo>
                  <a:pt x="7398" y="17107"/>
                </a:lnTo>
                <a:lnTo>
                  <a:pt x="7519" y="16888"/>
                </a:lnTo>
                <a:lnTo>
                  <a:pt x="7617" y="16717"/>
                </a:lnTo>
                <a:lnTo>
                  <a:pt x="7884" y="16693"/>
                </a:lnTo>
                <a:close/>
                <a:moveTo>
                  <a:pt x="8225" y="16717"/>
                </a:moveTo>
                <a:lnTo>
                  <a:pt x="8736" y="16742"/>
                </a:lnTo>
                <a:lnTo>
                  <a:pt x="8541" y="17034"/>
                </a:lnTo>
                <a:lnTo>
                  <a:pt x="8371" y="17326"/>
                </a:lnTo>
                <a:lnTo>
                  <a:pt x="7909" y="17326"/>
                </a:lnTo>
                <a:lnTo>
                  <a:pt x="7933" y="17277"/>
                </a:lnTo>
                <a:lnTo>
                  <a:pt x="8225" y="16717"/>
                </a:lnTo>
                <a:close/>
                <a:moveTo>
                  <a:pt x="9223" y="16742"/>
                </a:moveTo>
                <a:lnTo>
                  <a:pt x="8979" y="17350"/>
                </a:lnTo>
                <a:lnTo>
                  <a:pt x="8663" y="17350"/>
                </a:lnTo>
                <a:lnTo>
                  <a:pt x="8979" y="16742"/>
                </a:lnTo>
                <a:close/>
                <a:moveTo>
                  <a:pt x="9928" y="16742"/>
                </a:moveTo>
                <a:lnTo>
                  <a:pt x="9661" y="17253"/>
                </a:lnTo>
                <a:lnTo>
                  <a:pt x="9612" y="17350"/>
                </a:lnTo>
                <a:lnTo>
                  <a:pt x="9320" y="17350"/>
                </a:lnTo>
                <a:lnTo>
                  <a:pt x="9563" y="16742"/>
                </a:lnTo>
                <a:close/>
                <a:moveTo>
                  <a:pt x="10147" y="16839"/>
                </a:moveTo>
                <a:lnTo>
                  <a:pt x="10220" y="16961"/>
                </a:lnTo>
                <a:lnTo>
                  <a:pt x="10245" y="17107"/>
                </a:lnTo>
                <a:lnTo>
                  <a:pt x="10220" y="17228"/>
                </a:lnTo>
                <a:lnTo>
                  <a:pt x="10147" y="17350"/>
                </a:lnTo>
                <a:lnTo>
                  <a:pt x="9928" y="17350"/>
                </a:lnTo>
                <a:lnTo>
                  <a:pt x="9953" y="17277"/>
                </a:lnTo>
                <a:lnTo>
                  <a:pt x="10050" y="17082"/>
                </a:lnTo>
                <a:lnTo>
                  <a:pt x="10147" y="16839"/>
                </a:lnTo>
                <a:close/>
                <a:moveTo>
                  <a:pt x="6862" y="16693"/>
                </a:moveTo>
                <a:lnTo>
                  <a:pt x="7081" y="16717"/>
                </a:lnTo>
                <a:lnTo>
                  <a:pt x="7300" y="16717"/>
                </a:lnTo>
                <a:lnTo>
                  <a:pt x="7106" y="17009"/>
                </a:lnTo>
                <a:lnTo>
                  <a:pt x="6935" y="17326"/>
                </a:lnTo>
                <a:lnTo>
                  <a:pt x="6741" y="17350"/>
                </a:lnTo>
                <a:lnTo>
                  <a:pt x="6570" y="17399"/>
                </a:lnTo>
                <a:lnTo>
                  <a:pt x="6619" y="17204"/>
                </a:lnTo>
                <a:lnTo>
                  <a:pt x="6692" y="17034"/>
                </a:lnTo>
                <a:lnTo>
                  <a:pt x="6862" y="16693"/>
                </a:lnTo>
                <a:close/>
                <a:moveTo>
                  <a:pt x="6473" y="17618"/>
                </a:moveTo>
                <a:lnTo>
                  <a:pt x="6643" y="17691"/>
                </a:lnTo>
                <a:lnTo>
                  <a:pt x="6814" y="17715"/>
                </a:lnTo>
                <a:lnTo>
                  <a:pt x="6789" y="17910"/>
                </a:lnTo>
                <a:lnTo>
                  <a:pt x="6765" y="18080"/>
                </a:lnTo>
                <a:lnTo>
                  <a:pt x="6643" y="17983"/>
                </a:lnTo>
                <a:lnTo>
                  <a:pt x="6546" y="17861"/>
                </a:lnTo>
                <a:lnTo>
                  <a:pt x="6352" y="17642"/>
                </a:lnTo>
                <a:lnTo>
                  <a:pt x="6376" y="17618"/>
                </a:lnTo>
                <a:lnTo>
                  <a:pt x="6424" y="17642"/>
                </a:lnTo>
                <a:lnTo>
                  <a:pt x="6473" y="17618"/>
                </a:lnTo>
                <a:close/>
                <a:moveTo>
                  <a:pt x="7398" y="17739"/>
                </a:moveTo>
                <a:lnTo>
                  <a:pt x="7300" y="18031"/>
                </a:lnTo>
                <a:lnTo>
                  <a:pt x="7252" y="18177"/>
                </a:lnTo>
                <a:lnTo>
                  <a:pt x="7252" y="18299"/>
                </a:lnTo>
                <a:lnTo>
                  <a:pt x="7008" y="18202"/>
                </a:lnTo>
                <a:lnTo>
                  <a:pt x="7154" y="17739"/>
                </a:lnTo>
                <a:close/>
                <a:moveTo>
                  <a:pt x="8833" y="17715"/>
                </a:moveTo>
                <a:lnTo>
                  <a:pt x="8785" y="17837"/>
                </a:lnTo>
                <a:lnTo>
                  <a:pt x="8736" y="17983"/>
                </a:lnTo>
                <a:lnTo>
                  <a:pt x="8712" y="18104"/>
                </a:lnTo>
                <a:lnTo>
                  <a:pt x="8736" y="18153"/>
                </a:lnTo>
                <a:lnTo>
                  <a:pt x="8736" y="18202"/>
                </a:lnTo>
                <a:lnTo>
                  <a:pt x="8809" y="18250"/>
                </a:lnTo>
                <a:lnTo>
                  <a:pt x="8882" y="18250"/>
                </a:lnTo>
                <a:lnTo>
                  <a:pt x="8931" y="18226"/>
                </a:lnTo>
                <a:lnTo>
                  <a:pt x="9004" y="18153"/>
                </a:lnTo>
                <a:lnTo>
                  <a:pt x="9125" y="17958"/>
                </a:lnTo>
                <a:lnTo>
                  <a:pt x="9198" y="17739"/>
                </a:lnTo>
                <a:lnTo>
                  <a:pt x="9393" y="17739"/>
                </a:lnTo>
                <a:lnTo>
                  <a:pt x="9369" y="17861"/>
                </a:lnTo>
                <a:lnTo>
                  <a:pt x="9369" y="18007"/>
                </a:lnTo>
                <a:lnTo>
                  <a:pt x="9125" y="18153"/>
                </a:lnTo>
                <a:lnTo>
                  <a:pt x="8833" y="18275"/>
                </a:lnTo>
                <a:lnTo>
                  <a:pt x="8566" y="18372"/>
                </a:lnTo>
                <a:lnTo>
                  <a:pt x="8249" y="18421"/>
                </a:lnTo>
                <a:lnTo>
                  <a:pt x="8274" y="18275"/>
                </a:lnTo>
                <a:lnTo>
                  <a:pt x="8371" y="17983"/>
                </a:lnTo>
                <a:lnTo>
                  <a:pt x="8468" y="17715"/>
                </a:lnTo>
                <a:close/>
                <a:moveTo>
                  <a:pt x="8176" y="17715"/>
                </a:moveTo>
                <a:lnTo>
                  <a:pt x="8030" y="18056"/>
                </a:lnTo>
                <a:lnTo>
                  <a:pt x="7957" y="18250"/>
                </a:lnTo>
                <a:lnTo>
                  <a:pt x="7933" y="18445"/>
                </a:lnTo>
                <a:lnTo>
                  <a:pt x="7738" y="18421"/>
                </a:lnTo>
                <a:lnTo>
                  <a:pt x="7568" y="18396"/>
                </a:lnTo>
                <a:lnTo>
                  <a:pt x="7568" y="18226"/>
                </a:lnTo>
                <a:lnTo>
                  <a:pt x="7641" y="17983"/>
                </a:lnTo>
                <a:lnTo>
                  <a:pt x="7738" y="17715"/>
                </a:lnTo>
                <a:close/>
                <a:moveTo>
                  <a:pt x="8128" y="2094"/>
                </a:moveTo>
                <a:lnTo>
                  <a:pt x="7714" y="2142"/>
                </a:lnTo>
                <a:lnTo>
                  <a:pt x="7325" y="2191"/>
                </a:lnTo>
                <a:lnTo>
                  <a:pt x="6935" y="2264"/>
                </a:lnTo>
                <a:lnTo>
                  <a:pt x="6546" y="2386"/>
                </a:lnTo>
                <a:lnTo>
                  <a:pt x="6181" y="2507"/>
                </a:lnTo>
                <a:lnTo>
                  <a:pt x="5841" y="2653"/>
                </a:lnTo>
                <a:lnTo>
                  <a:pt x="5500" y="2824"/>
                </a:lnTo>
                <a:lnTo>
                  <a:pt x="5184" y="3018"/>
                </a:lnTo>
                <a:lnTo>
                  <a:pt x="4892" y="3237"/>
                </a:lnTo>
                <a:lnTo>
                  <a:pt x="4551" y="3554"/>
                </a:lnTo>
                <a:lnTo>
                  <a:pt x="4210" y="3918"/>
                </a:lnTo>
                <a:lnTo>
                  <a:pt x="3918" y="4332"/>
                </a:lnTo>
                <a:lnTo>
                  <a:pt x="3626" y="4746"/>
                </a:lnTo>
                <a:lnTo>
                  <a:pt x="3383" y="5159"/>
                </a:lnTo>
                <a:lnTo>
                  <a:pt x="3164" y="5549"/>
                </a:lnTo>
                <a:lnTo>
                  <a:pt x="3018" y="5889"/>
                </a:lnTo>
                <a:lnTo>
                  <a:pt x="2921" y="6157"/>
                </a:lnTo>
                <a:lnTo>
                  <a:pt x="2823" y="6595"/>
                </a:lnTo>
                <a:lnTo>
                  <a:pt x="2775" y="7057"/>
                </a:lnTo>
                <a:lnTo>
                  <a:pt x="2750" y="7495"/>
                </a:lnTo>
                <a:lnTo>
                  <a:pt x="2775" y="7958"/>
                </a:lnTo>
                <a:lnTo>
                  <a:pt x="2823" y="8396"/>
                </a:lnTo>
                <a:lnTo>
                  <a:pt x="2921" y="8834"/>
                </a:lnTo>
                <a:lnTo>
                  <a:pt x="3067" y="9272"/>
                </a:lnTo>
                <a:lnTo>
                  <a:pt x="3237" y="9685"/>
                </a:lnTo>
                <a:lnTo>
                  <a:pt x="3602" y="10367"/>
                </a:lnTo>
                <a:lnTo>
                  <a:pt x="3991" y="11024"/>
                </a:lnTo>
                <a:lnTo>
                  <a:pt x="4843" y="12337"/>
                </a:lnTo>
                <a:lnTo>
                  <a:pt x="5281" y="13019"/>
                </a:lnTo>
                <a:lnTo>
                  <a:pt x="5476" y="13384"/>
                </a:lnTo>
                <a:lnTo>
                  <a:pt x="5646" y="13724"/>
                </a:lnTo>
                <a:lnTo>
                  <a:pt x="5792" y="14089"/>
                </a:lnTo>
                <a:lnTo>
                  <a:pt x="5914" y="14454"/>
                </a:lnTo>
                <a:lnTo>
                  <a:pt x="5987" y="14844"/>
                </a:lnTo>
                <a:lnTo>
                  <a:pt x="5987" y="15282"/>
                </a:lnTo>
                <a:lnTo>
                  <a:pt x="5962" y="15379"/>
                </a:lnTo>
                <a:lnTo>
                  <a:pt x="5962" y="15428"/>
                </a:lnTo>
                <a:lnTo>
                  <a:pt x="5889" y="15525"/>
                </a:lnTo>
                <a:lnTo>
                  <a:pt x="5841" y="15647"/>
                </a:lnTo>
                <a:lnTo>
                  <a:pt x="5816" y="15768"/>
                </a:lnTo>
                <a:lnTo>
                  <a:pt x="5792" y="15914"/>
                </a:lnTo>
                <a:lnTo>
                  <a:pt x="5816" y="16036"/>
                </a:lnTo>
                <a:lnTo>
                  <a:pt x="5841" y="16158"/>
                </a:lnTo>
                <a:lnTo>
                  <a:pt x="5889" y="16279"/>
                </a:lnTo>
                <a:lnTo>
                  <a:pt x="5962" y="16377"/>
                </a:lnTo>
                <a:lnTo>
                  <a:pt x="5865" y="16474"/>
                </a:lnTo>
                <a:lnTo>
                  <a:pt x="5792" y="16620"/>
                </a:lnTo>
                <a:lnTo>
                  <a:pt x="5768" y="16766"/>
                </a:lnTo>
                <a:lnTo>
                  <a:pt x="5768" y="16912"/>
                </a:lnTo>
                <a:lnTo>
                  <a:pt x="5768" y="17058"/>
                </a:lnTo>
                <a:lnTo>
                  <a:pt x="5816" y="17204"/>
                </a:lnTo>
                <a:lnTo>
                  <a:pt x="5889" y="17350"/>
                </a:lnTo>
                <a:lnTo>
                  <a:pt x="5987" y="17472"/>
                </a:lnTo>
                <a:lnTo>
                  <a:pt x="5962" y="17496"/>
                </a:lnTo>
                <a:lnTo>
                  <a:pt x="5914" y="17618"/>
                </a:lnTo>
                <a:lnTo>
                  <a:pt x="5914" y="17715"/>
                </a:lnTo>
                <a:lnTo>
                  <a:pt x="5938" y="17837"/>
                </a:lnTo>
                <a:lnTo>
                  <a:pt x="5987" y="17934"/>
                </a:lnTo>
                <a:lnTo>
                  <a:pt x="6133" y="18129"/>
                </a:lnTo>
                <a:lnTo>
                  <a:pt x="6303" y="18299"/>
                </a:lnTo>
                <a:lnTo>
                  <a:pt x="6424" y="18421"/>
                </a:lnTo>
                <a:lnTo>
                  <a:pt x="6570" y="18518"/>
                </a:lnTo>
                <a:lnTo>
                  <a:pt x="6862" y="18688"/>
                </a:lnTo>
                <a:lnTo>
                  <a:pt x="7179" y="18810"/>
                </a:lnTo>
                <a:lnTo>
                  <a:pt x="7495" y="18859"/>
                </a:lnTo>
                <a:lnTo>
                  <a:pt x="7738" y="18883"/>
                </a:lnTo>
                <a:lnTo>
                  <a:pt x="7982" y="18883"/>
                </a:lnTo>
                <a:lnTo>
                  <a:pt x="8030" y="18956"/>
                </a:lnTo>
                <a:lnTo>
                  <a:pt x="8079" y="18980"/>
                </a:lnTo>
                <a:lnTo>
                  <a:pt x="8128" y="18980"/>
                </a:lnTo>
                <a:lnTo>
                  <a:pt x="8176" y="18956"/>
                </a:lnTo>
                <a:lnTo>
                  <a:pt x="8201" y="18907"/>
                </a:lnTo>
                <a:lnTo>
                  <a:pt x="8201" y="18883"/>
                </a:lnTo>
                <a:lnTo>
                  <a:pt x="8493" y="18834"/>
                </a:lnTo>
                <a:lnTo>
                  <a:pt x="8785" y="18761"/>
                </a:lnTo>
                <a:lnTo>
                  <a:pt x="9052" y="18664"/>
                </a:lnTo>
                <a:lnTo>
                  <a:pt x="9320" y="18542"/>
                </a:lnTo>
                <a:lnTo>
                  <a:pt x="9563" y="18396"/>
                </a:lnTo>
                <a:lnTo>
                  <a:pt x="9807" y="18226"/>
                </a:lnTo>
                <a:lnTo>
                  <a:pt x="10050" y="18056"/>
                </a:lnTo>
                <a:lnTo>
                  <a:pt x="10269" y="17837"/>
                </a:lnTo>
                <a:lnTo>
                  <a:pt x="10318" y="17764"/>
                </a:lnTo>
                <a:lnTo>
                  <a:pt x="10342" y="17691"/>
                </a:lnTo>
                <a:lnTo>
                  <a:pt x="10464" y="17593"/>
                </a:lnTo>
                <a:lnTo>
                  <a:pt x="10537" y="17447"/>
                </a:lnTo>
                <a:lnTo>
                  <a:pt x="10585" y="17301"/>
                </a:lnTo>
                <a:lnTo>
                  <a:pt x="10634" y="17107"/>
                </a:lnTo>
                <a:lnTo>
                  <a:pt x="10634" y="16936"/>
                </a:lnTo>
                <a:lnTo>
                  <a:pt x="10585" y="16742"/>
                </a:lnTo>
                <a:lnTo>
                  <a:pt x="10512" y="16596"/>
                </a:lnTo>
                <a:lnTo>
                  <a:pt x="10391" y="16474"/>
                </a:lnTo>
                <a:lnTo>
                  <a:pt x="10488" y="16255"/>
                </a:lnTo>
                <a:lnTo>
                  <a:pt x="10537" y="16036"/>
                </a:lnTo>
                <a:lnTo>
                  <a:pt x="10537" y="15817"/>
                </a:lnTo>
                <a:lnTo>
                  <a:pt x="10488" y="15574"/>
                </a:lnTo>
                <a:lnTo>
                  <a:pt x="10415" y="15476"/>
                </a:lnTo>
                <a:lnTo>
                  <a:pt x="10342" y="15379"/>
                </a:lnTo>
                <a:lnTo>
                  <a:pt x="10342" y="15306"/>
                </a:lnTo>
                <a:lnTo>
                  <a:pt x="10415" y="14965"/>
                </a:lnTo>
                <a:lnTo>
                  <a:pt x="10464" y="14625"/>
                </a:lnTo>
                <a:lnTo>
                  <a:pt x="10512" y="14284"/>
                </a:lnTo>
                <a:lnTo>
                  <a:pt x="10585" y="13943"/>
                </a:lnTo>
                <a:lnTo>
                  <a:pt x="10658" y="13700"/>
                </a:lnTo>
                <a:lnTo>
                  <a:pt x="10756" y="13457"/>
                </a:lnTo>
                <a:lnTo>
                  <a:pt x="10999" y="12994"/>
                </a:lnTo>
                <a:lnTo>
                  <a:pt x="11023" y="12970"/>
                </a:lnTo>
                <a:lnTo>
                  <a:pt x="11023" y="12946"/>
                </a:lnTo>
                <a:lnTo>
                  <a:pt x="11340" y="12459"/>
                </a:lnTo>
                <a:lnTo>
                  <a:pt x="11632" y="11972"/>
                </a:lnTo>
                <a:lnTo>
                  <a:pt x="12191" y="11194"/>
                </a:lnTo>
                <a:lnTo>
                  <a:pt x="12483" y="10780"/>
                </a:lnTo>
                <a:lnTo>
                  <a:pt x="12751" y="10367"/>
                </a:lnTo>
                <a:lnTo>
                  <a:pt x="12994" y="9953"/>
                </a:lnTo>
                <a:lnTo>
                  <a:pt x="13213" y="9515"/>
                </a:lnTo>
                <a:lnTo>
                  <a:pt x="13384" y="9053"/>
                </a:lnTo>
                <a:lnTo>
                  <a:pt x="13457" y="8809"/>
                </a:lnTo>
                <a:lnTo>
                  <a:pt x="13505" y="8590"/>
                </a:lnTo>
                <a:lnTo>
                  <a:pt x="13554" y="8152"/>
                </a:lnTo>
                <a:lnTo>
                  <a:pt x="13554" y="7714"/>
                </a:lnTo>
                <a:lnTo>
                  <a:pt x="13505" y="7276"/>
                </a:lnTo>
                <a:lnTo>
                  <a:pt x="13432" y="6838"/>
                </a:lnTo>
                <a:lnTo>
                  <a:pt x="13335" y="6400"/>
                </a:lnTo>
                <a:lnTo>
                  <a:pt x="13213" y="5962"/>
                </a:lnTo>
                <a:lnTo>
                  <a:pt x="12946" y="5135"/>
                </a:lnTo>
                <a:lnTo>
                  <a:pt x="12800" y="4770"/>
                </a:lnTo>
                <a:lnTo>
                  <a:pt x="12605" y="4429"/>
                </a:lnTo>
                <a:lnTo>
                  <a:pt x="12386" y="4113"/>
                </a:lnTo>
                <a:lnTo>
                  <a:pt x="12143" y="3797"/>
                </a:lnTo>
                <a:lnTo>
                  <a:pt x="12143" y="3773"/>
                </a:lnTo>
                <a:lnTo>
                  <a:pt x="12094" y="3675"/>
                </a:lnTo>
                <a:lnTo>
                  <a:pt x="12021" y="3602"/>
                </a:lnTo>
                <a:lnTo>
                  <a:pt x="11948" y="3554"/>
                </a:lnTo>
                <a:lnTo>
                  <a:pt x="11851" y="3505"/>
                </a:lnTo>
                <a:lnTo>
                  <a:pt x="11607" y="3286"/>
                </a:lnTo>
                <a:lnTo>
                  <a:pt x="11340" y="3091"/>
                </a:lnTo>
                <a:lnTo>
                  <a:pt x="11072" y="2897"/>
                </a:lnTo>
                <a:lnTo>
                  <a:pt x="10804" y="2726"/>
                </a:lnTo>
                <a:lnTo>
                  <a:pt x="10464" y="2556"/>
                </a:lnTo>
                <a:lnTo>
                  <a:pt x="10099" y="2386"/>
                </a:lnTo>
                <a:lnTo>
                  <a:pt x="9709" y="2264"/>
                </a:lnTo>
                <a:lnTo>
                  <a:pt x="9320" y="2191"/>
                </a:lnTo>
                <a:lnTo>
                  <a:pt x="8931" y="2142"/>
                </a:lnTo>
                <a:lnTo>
                  <a:pt x="8517" y="20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14" name="Shape 214"/>
          <p:cNvSpPr/>
          <p:nvPr/>
        </p:nvSpPr>
        <p:spPr>
          <a:xfrm>
            <a:off x="5710940" y="2467169"/>
            <a:ext cx="770117" cy="737185"/>
          </a:xfrm>
          <a:custGeom>
            <a:avLst/>
            <a:gdLst/>
            <a:ahLst/>
            <a:cxnLst/>
            <a:rect l="0" t="0" r="0" b="0"/>
            <a:pathLst>
              <a:path w="22192" h="21243" extrusionOk="0">
                <a:moveTo>
                  <a:pt x="17812" y="512"/>
                </a:moveTo>
                <a:lnTo>
                  <a:pt x="17909" y="585"/>
                </a:lnTo>
                <a:lnTo>
                  <a:pt x="17958" y="609"/>
                </a:lnTo>
                <a:lnTo>
                  <a:pt x="18031" y="634"/>
                </a:lnTo>
                <a:lnTo>
                  <a:pt x="18201" y="634"/>
                </a:lnTo>
                <a:lnTo>
                  <a:pt x="18396" y="658"/>
                </a:lnTo>
                <a:lnTo>
                  <a:pt x="18566" y="682"/>
                </a:lnTo>
                <a:lnTo>
                  <a:pt x="18712" y="755"/>
                </a:lnTo>
                <a:lnTo>
                  <a:pt x="18858" y="828"/>
                </a:lnTo>
                <a:lnTo>
                  <a:pt x="19004" y="926"/>
                </a:lnTo>
                <a:lnTo>
                  <a:pt x="19126" y="1023"/>
                </a:lnTo>
                <a:lnTo>
                  <a:pt x="19248" y="1145"/>
                </a:lnTo>
                <a:lnTo>
                  <a:pt x="19345" y="1266"/>
                </a:lnTo>
                <a:lnTo>
                  <a:pt x="19442" y="1388"/>
                </a:lnTo>
                <a:lnTo>
                  <a:pt x="19491" y="1558"/>
                </a:lnTo>
                <a:lnTo>
                  <a:pt x="19540" y="1704"/>
                </a:lnTo>
                <a:lnTo>
                  <a:pt x="19564" y="1874"/>
                </a:lnTo>
                <a:lnTo>
                  <a:pt x="19564" y="2045"/>
                </a:lnTo>
                <a:lnTo>
                  <a:pt x="19564" y="2239"/>
                </a:lnTo>
                <a:lnTo>
                  <a:pt x="19515" y="2410"/>
                </a:lnTo>
                <a:lnTo>
                  <a:pt x="19467" y="2580"/>
                </a:lnTo>
                <a:lnTo>
                  <a:pt x="19394" y="2750"/>
                </a:lnTo>
                <a:lnTo>
                  <a:pt x="19296" y="2896"/>
                </a:lnTo>
                <a:lnTo>
                  <a:pt x="19199" y="3018"/>
                </a:lnTo>
                <a:lnTo>
                  <a:pt x="19077" y="3140"/>
                </a:lnTo>
                <a:lnTo>
                  <a:pt x="18956" y="3237"/>
                </a:lnTo>
                <a:lnTo>
                  <a:pt x="18810" y="3334"/>
                </a:lnTo>
                <a:lnTo>
                  <a:pt x="18664" y="3407"/>
                </a:lnTo>
                <a:lnTo>
                  <a:pt x="18347" y="3529"/>
                </a:lnTo>
                <a:lnTo>
                  <a:pt x="18031" y="3602"/>
                </a:lnTo>
                <a:lnTo>
                  <a:pt x="17690" y="3651"/>
                </a:lnTo>
                <a:lnTo>
                  <a:pt x="17350" y="3651"/>
                </a:lnTo>
                <a:lnTo>
                  <a:pt x="17423" y="3553"/>
                </a:lnTo>
                <a:lnTo>
                  <a:pt x="17666" y="3213"/>
                </a:lnTo>
                <a:lnTo>
                  <a:pt x="17885" y="2823"/>
                </a:lnTo>
                <a:lnTo>
                  <a:pt x="17982" y="2629"/>
                </a:lnTo>
                <a:lnTo>
                  <a:pt x="18055" y="2410"/>
                </a:lnTo>
                <a:lnTo>
                  <a:pt x="18128" y="2215"/>
                </a:lnTo>
                <a:lnTo>
                  <a:pt x="18153" y="2020"/>
                </a:lnTo>
                <a:lnTo>
                  <a:pt x="18153" y="1947"/>
                </a:lnTo>
                <a:lnTo>
                  <a:pt x="18104" y="1899"/>
                </a:lnTo>
                <a:lnTo>
                  <a:pt x="18080" y="1850"/>
                </a:lnTo>
                <a:lnTo>
                  <a:pt x="18007" y="1826"/>
                </a:lnTo>
                <a:lnTo>
                  <a:pt x="17958" y="1801"/>
                </a:lnTo>
                <a:lnTo>
                  <a:pt x="17885" y="1801"/>
                </a:lnTo>
                <a:lnTo>
                  <a:pt x="17836" y="1826"/>
                </a:lnTo>
                <a:lnTo>
                  <a:pt x="17788" y="1874"/>
                </a:lnTo>
                <a:lnTo>
                  <a:pt x="17666" y="2020"/>
                </a:lnTo>
                <a:lnTo>
                  <a:pt x="17569" y="2191"/>
                </a:lnTo>
                <a:lnTo>
                  <a:pt x="17374" y="2556"/>
                </a:lnTo>
                <a:lnTo>
                  <a:pt x="17179" y="2896"/>
                </a:lnTo>
                <a:lnTo>
                  <a:pt x="16985" y="3261"/>
                </a:lnTo>
                <a:lnTo>
                  <a:pt x="16912" y="3067"/>
                </a:lnTo>
                <a:lnTo>
                  <a:pt x="16839" y="2848"/>
                </a:lnTo>
                <a:lnTo>
                  <a:pt x="16766" y="2653"/>
                </a:lnTo>
                <a:lnTo>
                  <a:pt x="16741" y="2458"/>
                </a:lnTo>
                <a:lnTo>
                  <a:pt x="16717" y="2239"/>
                </a:lnTo>
                <a:lnTo>
                  <a:pt x="16717" y="2020"/>
                </a:lnTo>
                <a:lnTo>
                  <a:pt x="16741" y="1801"/>
                </a:lnTo>
                <a:lnTo>
                  <a:pt x="16766" y="1582"/>
                </a:lnTo>
                <a:lnTo>
                  <a:pt x="16814" y="1436"/>
                </a:lnTo>
                <a:lnTo>
                  <a:pt x="16887" y="1315"/>
                </a:lnTo>
                <a:lnTo>
                  <a:pt x="16960" y="1169"/>
                </a:lnTo>
                <a:lnTo>
                  <a:pt x="17033" y="1047"/>
                </a:lnTo>
                <a:lnTo>
                  <a:pt x="17252" y="828"/>
                </a:lnTo>
                <a:lnTo>
                  <a:pt x="17496" y="658"/>
                </a:lnTo>
                <a:lnTo>
                  <a:pt x="17642" y="585"/>
                </a:lnTo>
                <a:lnTo>
                  <a:pt x="17812" y="512"/>
                </a:lnTo>
                <a:close/>
                <a:moveTo>
                  <a:pt x="5111" y="1582"/>
                </a:moveTo>
                <a:lnTo>
                  <a:pt x="5159" y="1655"/>
                </a:lnTo>
                <a:lnTo>
                  <a:pt x="5232" y="1704"/>
                </a:lnTo>
                <a:lnTo>
                  <a:pt x="5305" y="1728"/>
                </a:lnTo>
                <a:lnTo>
                  <a:pt x="5403" y="1704"/>
                </a:lnTo>
                <a:lnTo>
                  <a:pt x="5573" y="1655"/>
                </a:lnTo>
                <a:lnTo>
                  <a:pt x="5719" y="1631"/>
                </a:lnTo>
                <a:lnTo>
                  <a:pt x="5987" y="1631"/>
                </a:lnTo>
                <a:lnTo>
                  <a:pt x="6133" y="1680"/>
                </a:lnTo>
                <a:lnTo>
                  <a:pt x="6230" y="1753"/>
                </a:lnTo>
                <a:lnTo>
                  <a:pt x="6352" y="1850"/>
                </a:lnTo>
                <a:lnTo>
                  <a:pt x="6473" y="1996"/>
                </a:lnTo>
                <a:lnTo>
                  <a:pt x="6595" y="2264"/>
                </a:lnTo>
                <a:lnTo>
                  <a:pt x="6717" y="2531"/>
                </a:lnTo>
                <a:lnTo>
                  <a:pt x="6790" y="2799"/>
                </a:lnTo>
                <a:lnTo>
                  <a:pt x="6838" y="3091"/>
                </a:lnTo>
                <a:lnTo>
                  <a:pt x="6887" y="3286"/>
                </a:lnTo>
                <a:lnTo>
                  <a:pt x="6887" y="3456"/>
                </a:lnTo>
                <a:lnTo>
                  <a:pt x="6863" y="3626"/>
                </a:lnTo>
                <a:lnTo>
                  <a:pt x="6814" y="3797"/>
                </a:lnTo>
                <a:lnTo>
                  <a:pt x="6765" y="3943"/>
                </a:lnTo>
                <a:lnTo>
                  <a:pt x="6692" y="4064"/>
                </a:lnTo>
                <a:lnTo>
                  <a:pt x="6595" y="4186"/>
                </a:lnTo>
                <a:lnTo>
                  <a:pt x="6473" y="4308"/>
                </a:lnTo>
                <a:lnTo>
                  <a:pt x="6303" y="4040"/>
                </a:lnTo>
                <a:lnTo>
                  <a:pt x="6133" y="3797"/>
                </a:lnTo>
                <a:lnTo>
                  <a:pt x="5987" y="3529"/>
                </a:lnTo>
                <a:lnTo>
                  <a:pt x="5865" y="3261"/>
                </a:lnTo>
                <a:lnTo>
                  <a:pt x="5816" y="3164"/>
                </a:lnTo>
                <a:lnTo>
                  <a:pt x="5719" y="2994"/>
                </a:lnTo>
                <a:lnTo>
                  <a:pt x="5670" y="2921"/>
                </a:lnTo>
                <a:lnTo>
                  <a:pt x="5597" y="2872"/>
                </a:lnTo>
                <a:lnTo>
                  <a:pt x="5524" y="2848"/>
                </a:lnTo>
                <a:lnTo>
                  <a:pt x="5476" y="2896"/>
                </a:lnTo>
                <a:lnTo>
                  <a:pt x="5403" y="2969"/>
                </a:lnTo>
                <a:lnTo>
                  <a:pt x="5378" y="3067"/>
                </a:lnTo>
                <a:lnTo>
                  <a:pt x="5378" y="3164"/>
                </a:lnTo>
                <a:lnTo>
                  <a:pt x="5378" y="3261"/>
                </a:lnTo>
                <a:lnTo>
                  <a:pt x="5451" y="3456"/>
                </a:lnTo>
                <a:lnTo>
                  <a:pt x="5524" y="3626"/>
                </a:lnTo>
                <a:lnTo>
                  <a:pt x="5768" y="4089"/>
                </a:lnTo>
                <a:lnTo>
                  <a:pt x="6035" y="4551"/>
                </a:lnTo>
                <a:lnTo>
                  <a:pt x="5768" y="4624"/>
                </a:lnTo>
                <a:lnTo>
                  <a:pt x="5451" y="4648"/>
                </a:lnTo>
                <a:lnTo>
                  <a:pt x="5257" y="4648"/>
                </a:lnTo>
                <a:lnTo>
                  <a:pt x="5086" y="4624"/>
                </a:lnTo>
                <a:lnTo>
                  <a:pt x="4940" y="4600"/>
                </a:lnTo>
                <a:lnTo>
                  <a:pt x="4794" y="4551"/>
                </a:lnTo>
                <a:lnTo>
                  <a:pt x="4673" y="4478"/>
                </a:lnTo>
                <a:lnTo>
                  <a:pt x="4551" y="4381"/>
                </a:lnTo>
                <a:lnTo>
                  <a:pt x="4429" y="4308"/>
                </a:lnTo>
                <a:lnTo>
                  <a:pt x="4356" y="4186"/>
                </a:lnTo>
                <a:lnTo>
                  <a:pt x="4259" y="4064"/>
                </a:lnTo>
                <a:lnTo>
                  <a:pt x="4186" y="3943"/>
                </a:lnTo>
                <a:lnTo>
                  <a:pt x="4137" y="3821"/>
                </a:lnTo>
                <a:lnTo>
                  <a:pt x="4089" y="3675"/>
                </a:lnTo>
                <a:lnTo>
                  <a:pt x="4064" y="3505"/>
                </a:lnTo>
                <a:lnTo>
                  <a:pt x="4064" y="3359"/>
                </a:lnTo>
                <a:lnTo>
                  <a:pt x="4064" y="3188"/>
                </a:lnTo>
                <a:lnTo>
                  <a:pt x="4089" y="3018"/>
                </a:lnTo>
                <a:lnTo>
                  <a:pt x="4137" y="2775"/>
                </a:lnTo>
                <a:lnTo>
                  <a:pt x="4210" y="2556"/>
                </a:lnTo>
                <a:lnTo>
                  <a:pt x="4308" y="2337"/>
                </a:lnTo>
                <a:lnTo>
                  <a:pt x="4429" y="2142"/>
                </a:lnTo>
                <a:lnTo>
                  <a:pt x="4551" y="1972"/>
                </a:lnTo>
                <a:lnTo>
                  <a:pt x="4721" y="1801"/>
                </a:lnTo>
                <a:lnTo>
                  <a:pt x="4916" y="1680"/>
                </a:lnTo>
                <a:lnTo>
                  <a:pt x="5111" y="1582"/>
                </a:lnTo>
                <a:close/>
                <a:moveTo>
                  <a:pt x="12532" y="7544"/>
                </a:moveTo>
                <a:lnTo>
                  <a:pt x="12264" y="7568"/>
                </a:lnTo>
                <a:lnTo>
                  <a:pt x="11997" y="7593"/>
                </a:lnTo>
                <a:lnTo>
                  <a:pt x="11753" y="7641"/>
                </a:lnTo>
                <a:lnTo>
                  <a:pt x="11486" y="7690"/>
                </a:lnTo>
                <a:lnTo>
                  <a:pt x="11218" y="7763"/>
                </a:lnTo>
                <a:lnTo>
                  <a:pt x="10975" y="7885"/>
                </a:lnTo>
                <a:lnTo>
                  <a:pt x="10926" y="7933"/>
                </a:lnTo>
                <a:lnTo>
                  <a:pt x="10926" y="8006"/>
                </a:lnTo>
                <a:lnTo>
                  <a:pt x="10975" y="8055"/>
                </a:lnTo>
                <a:lnTo>
                  <a:pt x="11048" y="8079"/>
                </a:lnTo>
                <a:lnTo>
                  <a:pt x="11315" y="8055"/>
                </a:lnTo>
                <a:lnTo>
                  <a:pt x="11583" y="8031"/>
                </a:lnTo>
                <a:lnTo>
                  <a:pt x="11875" y="7982"/>
                </a:lnTo>
                <a:lnTo>
                  <a:pt x="12143" y="7933"/>
                </a:lnTo>
                <a:lnTo>
                  <a:pt x="12386" y="7909"/>
                </a:lnTo>
                <a:lnTo>
                  <a:pt x="12605" y="7909"/>
                </a:lnTo>
                <a:lnTo>
                  <a:pt x="12824" y="7885"/>
                </a:lnTo>
                <a:lnTo>
                  <a:pt x="12946" y="7860"/>
                </a:lnTo>
                <a:lnTo>
                  <a:pt x="13043" y="7787"/>
                </a:lnTo>
                <a:lnTo>
                  <a:pt x="13067" y="7763"/>
                </a:lnTo>
                <a:lnTo>
                  <a:pt x="13092" y="7714"/>
                </a:lnTo>
                <a:lnTo>
                  <a:pt x="13067" y="7690"/>
                </a:lnTo>
                <a:lnTo>
                  <a:pt x="13043" y="7641"/>
                </a:lnTo>
                <a:lnTo>
                  <a:pt x="12921" y="7593"/>
                </a:lnTo>
                <a:lnTo>
                  <a:pt x="12800" y="7544"/>
                </a:lnTo>
                <a:close/>
                <a:moveTo>
                  <a:pt x="20002" y="10026"/>
                </a:moveTo>
                <a:lnTo>
                  <a:pt x="20172" y="10050"/>
                </a:lnTo>
                <a:lnTo>
                  <a:pt x="20367" y="10074"/>
                </a:lnTo>
                <a:lnTo>
                  <a:pt x="20537" y="10099"/>
                </a:lnTo>
                <a:lnTo>
                  <a:pt x="20708" y="10172"/>
                </a:lnTo>
                <a:lnTo>
                  <a:pt x="20854" y="10245"/>
                </a:lnTo>
                <a:lnTo>
                  <a:pt x="21024" y="10342"/>
                </a:lnTo>
                <a:lnTo>
                  <a:pt x="21194" y="10439"/>
                </a:lnTo>
                <a:lnTo>
                  <a:pt x="21316" y="10585"/>
                </a:lnTo>
                <a:lnTo>
                  <a:pt x="21438" y="10707"/>
                </a:lnTo>
                <a:lnTo>
                  <a:pt x="21511" y="10877"/>
                </a:lnTo>
                <a:lnTo>
                  <a:pt x="21584" y="11023"/>
                </a:lnTo>
                <a:lnTo>
                  <a:pt x="21608" y="11194"/>
                </a:lnTo>
                <a:lnTo>
                  <a:pt x="21632" y="11364"/>
                </a:lnTo>
                <a:lnTo>
                  <a:pt x="21632" y="11534"/>
                </a:lnTo>
                <a:lnTo>
                  <a:pt x="21608" y="11705"/>
                </a:lnTo>
                <a:lnTo>
                  <a:pt x="21559" y="11875"/>
                </a:lnTo>
                <a:lnTo>
                  <a:pt x="21511" y="12021"/>
                </a:lnTo>
                <a:lnTo>
                  <a:pt x="21438" y="12191"/>
                </a:lnTo>
                <a:lnTo>
                  <a:pt x="21340" y="12337"/>
                </a:lnTo>
                <a:lnTo>
                  <a:pt x="21219" y="12483"/>
                </a:lnTo>
                <a:lnTo>
                  <a:pt x="21097" y="12605"/>
                </a:lnTo>
                <a:lnTo>
                  <a:pt x="20951" y="12702"/>
                </a:lnTo>
                <a:lnTo>
                  <a:pt x="20805" y="12800"/>
                </a:lnTo>
                <a:lnTo>
                  <a:pt x="20635" y="12873"/>
                </a:lnTo>
                <a:lnTo>
                  <a:pt x="20489" y="12921"/>
                </a:lnTo>
                <a:lnTo>
                  <a:pt x="20343" y="12970"/>
                </a:lnTo>
                <a:lnTo>
                  <a:pt x="20172" y="12994"/>
                </a:lnTo>
                <a:lnTo>
                  <a:pt x="20026" y="12994"/>
                </a:lnTo>
                <a:lnTo>
                  <a:pt x="19856" y="12970"/>
                </a:lnTo>
                <a:lnTo>
                  <a:pt x="19710" y="12946"/>
                </a:lnTo>
                <a:lnTo>
                  <a:pt x="19540" y="12897"/>
                </a:lnTo>
                <a:lnTo>
                  <a:pt x="19394" y="12848"/>
                </a:lnTo>
                <a:lnTo>
                  <a:pt x="19248" y="12775"/>
                </a:lnTo>
                <a:lnTo>
                  <a:pt x="19126" y="12678"/>
                </a:lnTo>
                <a:lnTo>
                  <a:pt x="18980" y="12581"/>
                </a:lnTo>
                <a:lnTo>
                  <a:pt x="18858" y="12459"/>
                </a:lnTo>
                <a:lnTo>
                  <a:pt x="18761" y="12337"/>
                </a:lnTo>
                <a:lnTo>
                  <a:pt x="18664" y="12216"/>
                </a:lnTo>
                <a:lnTo>
                  <a:pt x="18566" y="12070"/>
                </a:lnTo>
                <a:lnTo>
                  <a:pt x="18493" y="11899"/>
                </a:lnTo>
                <a:lnTo>
                  <a:pt x="18445" y="11729"/>
                </a:lnTo>
                <a:lnTo>
                  <a:pt x="18420" y="11583"/>
                </a:lnTo>
                <a:lnTo>
                  <a:pt x="19783" y="11753"/>
                </a:lnTo>
                <a:lnTo>
                  <a:pt x="19880" y="11753"/>
                </a:lnTo>
                <a:lnTo>
                  <a:pt x="19953" y="11705"/>
                </a:lnTo>
                <a:lnTo>
                  <a:pt x="20002" y="11632"/>
                </a:lnTo>
                <a:lnTo>
                  <a:pt x="20026" y="11534"/>
                </a:lnTo>
                <a:lnTo>
                  <a:pt x="20002" y="11437"/>
                </a:lnTo>
                <a:lnTo>
                  <a:pt x="19953" y="11364"/>
                </a:lnTo>
                <a:lnTo>
                  <a:pt x="19880" y="11291"/>
                </a:lnTo>
                <a:lnTo>
                  <a:pt x="19783" y="11267"/>
                </a:lnTo>
                <a:lnTo>
                  <a:pt x="18420" y="11096"/>
                </a:lnTo>
                <a:lnTo>
                  <a:pt x="18493" y="10804"/>
                </a:lnTo>
                <a:lnTo>
                  <a:pt x="18615" y="10512"/>
                </a:lnTo>
                <a:lnTo>
                  <a:pt x="18883" y="10415"/>
                </a:lnTo>
                <a:lnTo>
                  <a:pt x="19126" y="10293"/>
                </a:lnTo>
                <a:lnTo>
                  <a:pt x="19369" y="10172"/>
                </a:lnTo>
                <a:lnTo>
                  <a:pt x="19637" y="10074"/>
                </a:lnTo>
                <a:lnTo>
                  <a:pt x="19832" y="10050"/>
                </a:lnTo>
                <a:lnTo>
                  <a:pt x="20002" y="10026"/>
                </a:lnTo>
                <a:close/>
                <a:moveTo>
                  <a:pt x="11048" y="6838"/>
                </a:moveTo>
                <a:lnTo>
                  <a:pt x="11267" y="6863"/>
                </a:lnTo>
                <a:lnTo>
                  <a:pt x="11510" y="6887"/>
                </a:lnTo>
                <a:lnTo>
                  <a:pt x="11729" y="6936"/>
                </a:lnTo>
                <a:lnTo>
                  <a:pt x="11559" y="6960"/>
                </a:lnTo>
                <a:lnTo>
                  <a:pt x="11364" y="7009"/>
                </a:lnTo>
                <a:lnTo>
                  <a:pt x="11169" y="7057"/>
                </a:lnTo>
                <a:lnTo>
                  <a:pt x="10975" y="7155"/>
                </a:lnTo>
                <a:lnTo>
                  <a:pt x="10902" y="7228"/>
                </a:lnTo>
                <a:lnTo>
                  <a:pt x="10853" y="7301"/>
                </a:lnTo>
                <a:lnTo>
                  <a:pt x="10853" y="7325"/>
                </a:lnTo>
                <a:lnTo>
                  <a:pt x="10950" y="7349"/>
                </a:lnTo>
                <a:lnTo>
                  <a:pt x="11048" y="7374"/>
                </a:lnTo>
                <a:lnTo>
                  <a:pt x="11242" y="7349"/>
                </a:lnTo>
                <a:lnTo>
                  <a:pt x="11632" y="7252"/>
                </a:lnTo>
                <a:lnTo>
                  <a:pt x="11972" y="7203"/>
                </a:lnTo>
                <a:lnTo>
                  <a:pt x="12167" y="7179"/>
                </a:lnTo>
                <a:lnTo>
                  <a:pt x="12313" y="7106"/>
                </a:lnTo>
                <a:lnTo>
                  <a:pt x="12532" y="7203"/>
                </a:lnTo>
                <a:lnTo>
                  <a:pt x="12727" y="7325"/>
                </a:lnTo>
                <a:lnTo>
                  <a:pt x="12921" y="7447"/>
                </a:lnTo>
                <a:lnTo>
                  <a:pt x="13116" y="7568"/>
                </a:lnTo>
                <a:lnTo>
                  <a:pt x="13286" y="7714"/>
                </a:lnTo>
                <a:lnTo>
                  <a:pt x="13457" y="7885"/>
                </a:lnTo>
                <a:lnTo>
                  <a:pt x="13627" y="8055"/>
                </a:lnTo>
                <a:lnTo>
                  <a:pt x="13773" y="8250"/>
                </a:lnTo>
                <a:lnTo>
                  <a:pt x="13530" y="8225"/>
                </a:lnTo>
                <a:lnTo>
                  <a:pt x="13311" y="8225"/>
                </a:lnTo>
                <a:lnTo>
                  <a:pt x="12848" y="8274"/>
                </a:lnTo>
                <a:lnTo>
                  <a:pt x="12459" y="8347"/>
                </a:lnTo>
                <a:lnTo>
                  <a:pt x="12070" y="8420"/>
                </a:lnTo>
                <a:lnTo>
                  <a:pt x="11705" y="8566"/>
                </a:lnTo>
                <a:lnTo>
                  <a:pt x="11534" y="8663"/>
                </a:lnTo>
                <a:lnTo>
                  <a:pt x="11364" y="8761"/>
                </a:lnTo>
                <a:lnTo>
                  <a:pt x="11340" y="8785"/>
                </a:lnTo>
                <a:lnTo>
                  <a:pt x="11340" y="8834"/>
                </a:lnTo>
                <a:lnTo>
                  <a:pt x="11364" y="8858"/>
                </a:lnTo>
                <a:lnTo>
                  <a:pt x="11388" y="8882"/>
                </a:lnTo>
                <a:lnTo>
                  <a:pt x="11753" y="8834"/>
                </a:lnTo>
                <a:lnTo>
                  <a:pt x="12118" y="8761"/>
                </a:lnTo>
                <a:lnTo>
                  <a:pt x="12483" y="8688"/>
                </a:lnTo>
                <a:lnTo>
                  <a:pt x="12848" y="8663"/>
                </a:lnTo>
                <a:lnTo>
                  <a:pt x="13432" y="8663"/>
                </a:lnTo>
                <a:lnTo>
                  <a:pt x="13749" y="8688"/>
                </a:lnTo>
                <a:lnTo>
                  <a:pt x="13895" y="8663"/>
                </a:lnTo>
                <a:lnTo>
                  <a:pt x="14016" y="8663"/>
                </a:lnTo>
                <a:lnTo>
                  <a:pt x="14187" y="9028"/>
                </a:lnTo>
                <a:lnTo>
                  <a:pt x="13773" y="9053"/>
                </a:lnTo>
                <a:lnTo>
                  <a:pt x="13359" y="9101"/>
                </a:lnTo>
                <a:lnTo>
                  <a:pt x="12994" y="9150"/>
                </a:lnTo>
                <a:lnTo>
                  <a:pt x="12605" y="9199"/>
                </a:lnTo>
                <a:lnTo>
                  <a:pt x="12240" y="9296"/>
                </a:lnTo>
                <a:lnTo>
                  <a:pt x="12070" y="9369"/>
                </a:lnTo>
                <a:lnTo>
                  <a:pt x="11899" y="9466"/>
                </a:lnTo>
                <a:lnTo>
                  <a:pt x="11875" y="9490"/>
                </a:lnTo>
                <a:lnTo>
                  <a:pt x="11875" y="9539"/>
                </a:lnTo>
                <a:lnTo>
                  <a:pt x="11899" y="9563"/>
                </a:lnTo>
                <a:lnTo>
                  <a:pt x="11948" y="9588"/>
                </a:lnTo>
                <a:lnTo>
                  <a:pt x="12337" y="9588"/>
                </a:lnTo>
                <a:lnTo>
                  <a:pt x="12751" y="9539"/>
                </a:lnTo>
                <a:lnTo>
                  <a:pt x="13140" y="9466"/>
                </a:lnTo>
                <a:lnTo>
                  <a:pt x="13530" y="9417"/>
                </a:lnTo>
                <a:lnTo>
                  <a:pt x="13919" y="9417"/>
                </a:lnTo>
                <a:lnTo>
                  <a:pt x="14333" y="9393"/>
                </a:lnTo>
                <a:lnTo>
                  <a:pt x="14381" y="9661"/>
                </a:lnTo>
                <a:lnTo>
                  <a:pt x="14406" y="9904"/>
                </a:lnTo>
                <a:lnTo>
                  <a:pt x="14138" y="9831"/>
                </a:lnTo>
                <a:lnTo>
                  <a:pt x="13870" y="9782"/>
                </a:lnTo>
                <a:lnTo>
                  <a:pt x="13578" y="9782"/>
                </a:lnTo>
                <a:lnTo>
                  <a:pt x="13286" y="9807"/>
                </a:lnTo>
                <a:lnTo>
                  <a:pt x="12994" y="9855"/>
                </a:lnTo>
                <a:lnTo>
                  <a:pt x="12727" y="9904"/>
                </a:lnTo>
                <a:lnTo>
                  <a:pt x="12459" y="10001"/>
                </a:lnTo>
                <a:lnTo>
                  <a:pt x="12216" y="10099"/>
                </a:lnTo>
                <a:lnTo>
                  <a:pt x="12191" y="10123"/>
                </a:lnTo>
                <a:lnTo>
                  <a:pt x="12191" y="10172"/>
                </a:lnTo>
                <a:lnTo>
                  <a:pt x="12216" y="10196"/>
                </a:lnTo>
                <a:lnTo>
                  <a:pt x="12240" y="10220"/>
                </a:lnTo>
                <a:lnTo>
                  <a:pt x="12848" y="10196"/>
                </a:lnTo>
                <a:lnTo>
                  <a:pt x="13457" y="10196"/>
                </a:lnTo>
                <a:lnTo>
                  <a:pt x="13943" y="10220"/>
                </a:lnTo>
                <a:lnTo>
                  <a:pt x="14430" y="10220"/>
                </a:lnTo>
                <a:lnTo>
                  <a:pt x="14430" y="10464"/>
                </a:lnTo>
                <a:lnTo>
                  <a:pt x="14406" y="10707"/>
                </a:lnTo>
                <a:lnTo>
                  <a:pt x="14187" y="10634"/>
                </a:lnTo>
                <a:lnTo>
                  <a:pt x="13968" y="10610"/>
                </a:lnTo>
                <a:lnTo>
                  <a:pt x="13505" y="10561"/>
                </a:lnTo>
                <a:lnTo>
                  <a:pt x="13189" y="10512"/>
                </a:lnTo>
                <a:lnTo>
                  <a:pt x="12824" y="10464"/>
                </a:lnTo>
                <a:lnTo>
                  <a:pt x="12654" y="10464"/>
                </a:lnTo>
                <a:lnTo>
                  <a:pt x="12483" y="10488"/>
                </a:lnTo>
                <a:lnTo>
                  <a:pt x="12337" y="10537"/>
                </a:lnTo>
                <a:lnTo>
                  <a:pt x="12191" y="10610"/>
                </a:lnTo>
                <a:lnTo>
                  <a:pt x="12191" y="10634"/>
                </a:lnTo>
                <a:lnTo>
                  <a:pt x="12313" y="10731"/>
                </a:lnTo>
                <a:lnTo>
                  <a:pt x="12459" y="10804"/>
                </a:lnTo>
                <a:lnTo>
                  <a:pt x="12629" y="10853"/>
                </a:lnTo>
                <a:lnTo>
                  <a:pt x="12775" y="10877"/>
                </a:lnTo>
                <a:lnTo>
                  <a:pt x="13140" y="10926"/>
                </a:lnTo>
                <a:lnTo>
                  <a:pt x="13457" y="10950"/>
                </a:lnTo>
                <a:lnTo>
                  <a:pt x="13870" y="11048"/>
                </a:lnTo>
                <a:lnTo>
                  <a:pt x="14114" y="11072"/>
                </a:lnTo>
                <a:lnTo>
                  <a:pt x="14333" y="11072"/>
                </a:lnTo>
                <a:lnTo>
                  <a:pt x="14235" y="11340"/>
                </a:lnTo>
                <a:lnTo>
                  <a:pt x="14138" y="11607"/>
                </a:lnTo>
                <a:lnTo>
                  <a:pt x="14016" y="11851"/>
                </a:lnTo>
                <a:lnTo>
                  <a:pt x="13870" y="12094"/>
                </a:lnTo>
                <a:lnTo>
                  <a:pt x="13846" y="11997"/>
                </a:lnTo>
                <a:lnTo>
                  <a:pt x="13797" y="11899"/>
                </a:lnTo>
                <a:lnTo>
                  <a:pt x="13724" y="11826"/>
                </a:lnTo>
                <a:lnTo>
                  <a:pt x="13627" y="11778"/>
                </a:lnTo>
                <a:lnTo>
                  <a:pt x="13432" y="11680"/>
                </a:lnTo>
                <a:lnTo>
                  <a:pt x="13238" y="11607"/>
                </a:lnTo>
                <a:lnTo>
                  <a:pt x="12946" y="11534"/>
                </a:lnTo>
                <a:lnTo>
                  <a:pt x="12654" y="11486"/>
                </a:lnTo>
                <a:lnTo>
                  <a:pt x="12362" y="11486"/>
                </a:lnTo>
                <a:lnTo>
                  <a:pt x="12070" y="11510"/>
                </a:lnTo>
                <a:lnTo>
                  <a:pt x="12045" y="11534"/>
                </a:lnTo>
                <a:lnTo>
                  <a:pt x="12045" y="11559"/>
                </a:lnTo>
                <a:lnTo>
                  <a:pt x="12045" y="11607"/>
                </a:lnTo>
                <a:lnTo>
                  <a:pt x="12070" y="11632"/>
                </a:lnTo>
                <a:lnTo>
                  <a:pt x="12678" y="11826"/>
                </a:lnTo>
                <a:lnTo>
                  <a:pt x="12970" y="11948"/>
                </a:lnTo>
                <a:lnTo>
                  <a:pt x="13262" y="12070"/>
                </a:lnTo>
                <a:lnTo>
                  <a:pt x="13481" y="12191"/>
                </a:lnTo>
                <a:lnTo>
                  <a:pt x="13627" y="12240"/>
                </a:lnTo>
                <a:lnTo>
                  <a:pt x="13749" y="12240"/>
                </a:lnTo>
                <a:lnTo>
                  <a:pt x="13505" y="12556"/>
                </a:lnTo>
                <a:lnTo>
                  <a:pt x="13189" y="12362"/>
                </a:lnTo>
                <a:lnTo>
                  <a:pt x="12605" y="12021"/>
                </a:lnTo>
                <a:lnTo>
                  <a:pt x="12289" y="11899"/>
                </a:lnTo>
                <a:lnTo>
                  <a:pt x="12143" y="11851"/>
                </a:lnTo>
                <a:lnTo>
                  <a:pt x="11972" y="11802"/>
                </a:lnTo>
                <a:lnTo>
                  <a:pt x="11924" y="11802"/>
                </a:lnTo>
                <a:lnTo>
                  <a:pt x="11899" y="11826"/>
                </a:lnTo>
                <a:lnTo>
                  <a:pt x="11875" y="11875"/>
                </a:lnTo>
                <a:lnTo>
                  <a:pt x="11899" y="11924"/>
                </a:lnTo>
                <a:lnTo>
                  <a:pt x="12070" y="12118"/>
                </a:lnTo>
                <a:lnTo>
                  <a:pt x="12264" y="12289"/>
                </a:lnTo>
                <a:lnTo>
                  <a:pt x="12483" y="12435"/>
                </a:lnTo>
                <a:lnTo>
                  <a:pt x="12727" y="12581"/>
                </a:lnTo>
                <a:lnTo>
                  <a:pt x="13140" y="12873"/>
                </a:lnTo>
                <a:lnTo>
                  <a:pt x="12800" y="13116"/>
                </a:lnTo>
                <a:lnTo>
                  <a:pt x="12629" y="12946"/>
                </a:lnTo>
                <a:lnTo>
                  <a:pt x="12435" y="12800"/>
                </a:lnTo>
                <a:lnTo>
                  <a:pt x="12289" y="12702"/>
                </a:lnTo>
                <a:lnTo>
                  <a:pt x="12143" y="12605"/>
                </a:lnTo>
                <a:lnTo>
                  <a:pt x="12045" y="12581"/>
                </a:lnTo>
                <a:lnTo>
                  <a:pt x="11972" y="12556"/>
                </a:lnTo>
                <a:lnTo>
                  <a:pt x="11875" y="12556"/>
                </a:lnTo>
                <a:lnTo>
                  <a:pt x="11802" y="12581"/>
                </a:lnTo>
                <a:lnTo>
                  <a:pt x="11753" y="12629"/>
                </a:lnTo>
                <a:lnTo>
                  <a:pt x="11753" y="12678"/>
                </a:lnTo>
                <a:lnTo>
                  <a:pt x="11802" y="12824"/>
                </a:lnTo>
                <a:lnTo>
                  <a:pt x="11875" y="12921"/>
                </a:lnTo>
                <a:lnTo>
                  <a:pt x="12118" y="13116"/>
                </a:lnTo>
                <a:lnTo>
                  <a:pt x="12240" y="13238"/>
                </a:lnTo>
                <a:lnTo>
                  <a:pt x="12362" y="13359"/>
                </a:lnTo>
                <a:lnTo>
                  <a:pt x="11997" y="13505"/>
                </a:lnTo>
                <a:lnTo>
                  <a:pt x="11826" y="13554"/>
                </a:lnTo>
                <a:lnTo>
                  <a:pt x="11680" y="13384"/>
                </a:lnTo>
                <a:lnTo>
                  <a:pt x="11510" y="13213"/>
                </a:lnTo>
                <a:lnTo>
                  <a:pt x="11315" y="13067"/>
                </a:lnTo>
                <a:lnTo>
                  <a:pt x="11121" y="12946"/>
                </a:lnTo>
                <a:lnTo>
                  <a:pt x="11072" y="12946"/>
                </a:lnTo>
                <a:lnTo>
                  <a:pt x="11023" y="12970"/>
                </a:lnTo>
                <a:lnTo>
                  <a:pt x="10999" y="12994"/>
                </a:lnTo>
                <a:lnTo>
                  <a:pt x="10999" y="13043"/>
                </a:lnTo>
                <a:lnTo>
                  <a:pt x="11072" y="13213"/>
                </a:lnTo>
                <a:lnTo>
                  <a:pt x="11145" y="13359"/>
                </a:lnTo>
                <a:lnTo>
                  <a:pt x="11364" y="13651"/>
                </a:lnTo>
                <a:lnTo>
                  <a:pt x="11169" y="13651"/>
                </a:lnTo>
                <a:lnTo>
                  <a:pt x="11072" y="13481"/>
                </a:lnTo>
                <a:lnTo>
                  <a:pt x="10999" y="13286"/>
                </a:lnTo>
                <a:lnTo>
                  <a:pt x="10950" y="13213"/>
                </a:lnTo>
                <a:lnTo>
                  <a:pt x="10877" y="13165"/>
                </a:lnTo>
                <a:lnTo>
                  <a:pt x="10780" y="13116"/>
                </a:lnTo>
                <a:lnTo>
                  <a:pt x="10731" y="13116"/>
                </a:lnTo>
                <a:lnTo>
                  <a:pt x="10707" y="13140"/>
                </a:lnTo>
                <a:lnTo>
                  <a:pt x="10658" y="13213"/>
                </a:lnTo>
                <a:lnTo>
                  <a:pt x="10634" y="13311"/>
                </a:lnTo>
                <a:lnTo>
                  <a:pt x="10634" y="13408"/>
                </a:lnTo>
                <a:lnTo>
                  <a:pt x="10658" y="13481"/>
                </a:lnTo>
                <a:lnTo>
                  <a:pt x="10683" y="13627"/>
                </a:lnTo>
                <a:lnTo>
                  <a:pt x="10415" y="13603"/>
                </a:lnTo>
                <a:lnTo>
                  <a:pt x="10172" y="13530"/>
                </a:lnTo>
                <a:lnTo>
                  <a:pt x="9904" y="13457"/>
                </a:lnTo>
                <a:lnTo>
                  <a:pt x="9661" y="13359"/>
                </a:lnTo>
                <a:lnTo>
                  <a:pt x="9442" y="13238"/>
                </a:lnTo>
                <a:lnTo>
                  <a:pt x="9198" y="13092"/>
                </a:lnTo>
                <a:lnTo>
                  <a:pt x="8979" y="12946"/>
                </a:lnTo>
                <a:lnTo>
                  <a:pt x="8785" y="12775"/>
                </a:lnTo>
                <a:lnTo>
                  <a:pt x="8590" y="12581"/>
                </a:lnTo>
                <a:lnTo>
                  <a:pt x="8420" y="12386"/>
                </a:lnTo>
                <a:lnTo>
                  <a:pt x="8249" y="12167"/>
                </a:lnTo>
                <a:lnTo>
                  <a:pt x="8103" y="11948"/>
                </a:lnTo>
                <a:lnTo>
                  <a:pt x="7957" y="11705"/>
                </a:lnTo>
                <a:lnTo>
                  <a:pt x="7836" y="11461"/>
                </a:lnTo>
                <a:lnTo>
                  <a:pt x="7738" y="11218"/>
                </a:lnTo>
                <a:lnTo>
                  <a:pt x="7665" y="10950"/>
                </a:lnTo>
                <a:lnTo>
                  <a:pt x="7592" y="10610"/>
                </a:lnTo>
                <a:lnTo>
                  <a:pt x="7568" y="10245"/>
                </a:lnTo>
                <a:lnTo>
                  <a:pt x="7568" y="9880"/>
                </a:lnTo>
                <a:lnTo>
                  <a:pt x="7617" y="9539"/>
                </a:lnTo>
                <a:lnTo>
                  <a:pt x="7714" y="9174"/>
                </a:lnTo>
                <a:lnTo>
                  <a:pt x="7811" y="8834"/>
                </a:lnTo>
                <a:lnTo>
                  <a:pt x="7957" y="8517"/>
                </a:lnTo>
                <a:lnTo>
                  <a:pt x="8152" y="8201"/>
                </a:lnTo>
                <a:lnTo>
                  <a:pt x="8274" y="8006"/>
                </a:lnTo>
                <a:lnTo>
                  <a:pt x="8444" y="7812"/>
                </a:lnTo>
                <a:lnTo>
                  <a:pt x="8590" y="7641"/>
                </a:lnTo>
                <a:lnTo>
                  <a:pt x="8785" y="7471"/>
                </a:lnTo>
                <a:lnTo>
                  <a:pt x="9150" y="7179"/>
                </a:lnTo>
                <a:lnTo>
                  <a:pt x="9539" y="6936"/>
                </a:lnTo>
                <a:lnTo>
                  <a:pt x="9588" y="6984"/>
                </a:lnTo>
                <a:lnTo>
                  <a:pt x="9661" y="7033"/>
                </a:lnTo>
                <a:lnTo>
                  <a:pt x="9758" y="7057"/>
                </a:lnTo>
                <a:lnTo>
                  <a:pt x="9855" y="7033"/>
                </a:lnTo>
                <a:lnTo>
                  <a:pt x="10074" y="6960"/>
                </a:lnTo>
                <a:lnTo>
                  <a:pt x="10318" y="6911"/>
                </a:lnTo>
                <a:lnTo>
                  <a:pt x="10561" y="6863"/>
                </a:lnTo>
                <a:lnTo>
                  <a:pt x="10804" y="6863"/>
                </a:lnTo>
                <a:lnTo>
                  <a:pt x="11048" y="6838"/>
                </a:lnTo>
                <a:close/>
                <a:moveTo>
                  <a:pt x="2166" y="12410"/>
                </a:moveTo>
                <a:lnTo>
                  <a:pt x="2385" y="12435"/>
                </a:lnTo>
                <a:lnTo>
                  <a:pt x="2556" y="12483"/>
                </a:lnTo>
                <a:lnTo>
                  <a:pt x="2726" y="12605"/>
                </a:lnTo>
                <a:lnTo>
                  <a:pt x="2872" y="12727"/>
                </a:lnTo>
                <a:lnTo>
                  <a:pt x="3018" y="12897"/>
                </a:lnTo>
                <a:lnTo>
                  <a:pt x="3140" y="13092"/>
                </a:lnTo>
                <a:lnTo>
                  <a:pt x="2312" y="13530"/>
                </a:lnTo>
                <a:lnTo>
                  <a:pt x="2166" y="13603"/>
                </a:lnTo>
                <a:lnTo>
                  <a:pt x="1947" y="13773"/>
                </a:lnTo>
                <a:lnTo>
                  <a:pt x="1826" y="13846"/>
                </a:lnTo>
                <a:lnTo>
                  <a:pt x="1753" y="13943"/>
                </a:lnTo>
                <a:lnTo>
                  <a:pt x="1728" y="14041"/>
                </a:lnTo>
                <a:lnTo>
                  <a:pt x="1753" y="14065"/>
                </a:lnTo>
                <a:lnTo>
                  <a:pt x="1777" y="14089"/>
                </a:lnTo>
                <a:lnTo>
                  <a:pt x="1899" y="14162"/>
                </a:lnTo>
                <a:lnTo>
                  <a:pt x="2045" y="14162"/>
                </a:lnTo>
                <a:lnTo>
                  <a:pt x="2191" y="14114"/>
                </a:lnTo>
                <a:lnTo>
                  <a:pt x="2337" y="14065"/>
                </a:lnTo>
                <a:lnTo>
                  <a:pt x="2629" y="13919"/>
                </a:lnTo>
                <a:lnTo>
                  <a:pt x="2872" y="13773"/>
                </a:lnTo>
                <a:lnTo>
                  <a:pt x="3334" y="13530"/>
                </a:lnTo>
                <a:lnTo>
                  <a:pt x="3407" y="13895"/>
                </a:lnTo>
                <a:lnTo>
                  <a:pt x="3432" y="14235"/>
                </a:lnTo>
                <a:lnTo>
                  <a:pt x="3407" y="14381"/>
                </a:lnTo>
                <a:lnTo>
                  <a:pt x="3383" y="14552"/>
                </a:lnTo>
                <a:lnTo>
                  <a:pt x="3334" y="14698"/>
                </a:lnTo>
                <a:lnTo>
                  <a:pt x="3261" y="14819"/>
                </a:lnTo>
                <a:lnTo>
                  <a:pt x="3188" y="14941"/>
                </a:lnTo>
                <a:lnTo>
                  <a:pt x="3067" y="15063"/>
                </a:lnTo>
                <a:lnTo>
                  <a:pt x="2969" y="15160"/>
                </a:lnTo>
                <a:lnTo>
                  <a:pt x="2848" y="15233"/>
                </a:lnTo>
                <a:lnTo>
                  <a:pt x="2702" y="15330"/>
                </a:lnTo>
                <a:lnTo>
                  <a:pt x="2580" y="15379"/>
                </a:lnTo>
                <a:lnTo>
                  <a:pt x="2288" y="15476"/>
                </a:lnTo>
                <a:lnTo>
                  <a:pt x="2118" y="15476"/>
                </a:lnTo>
                <a:lnTo>
                  <a:pt x="1972" y="15501"/>
                </a:lnTo>
                <a:lnTo>
                  <a:pt x="1826" y="15476"/>
                </a:lnTo>
                <a:lnTo>
                  <a:pt x="1655" y="15452"/>
                </a:lnTo>
                <a:lnTo>
                  <a:pt x="1509" y="15403"/>
                </a:lnTo>
                <a:lnTo>
                  <a:pt x="1363" y="15355"/>
                </a:lnTo>
                <a:lnTo>
                  <a:pt x="1242" y="15282"/>
                </a:lnTo>
                <a:lnTo>
                  <a:pt x="1120" y="15184"/>
                </a:lnTo>
                <a:lnTo>
                  <a:pt x="1023" y="15087"/>
                </a:lnTo>
                <a:lnTo>
                  <a:pt x="925" y="14965"/>
                </a:lnTo>
                <a:lnTo>
                  <a:pt x="779" y="14722"/>
                </a:lnTo>
                <a:lnTo>
                  <a:pt x="658" y="14430"/>
                </a:lnTo>
                <a:lnTo>
                  <a:pt x="609" y="14138"/>
                </a:lnTo>
                <a:lnTo>
                  <a:pt x="609" y="13822"/>
                </a:lnTo>
                <a:lnTo>
                  <a:pt x="658" y="13530"/>
                </a:lnTo>
                <a:lnTo>
                  <a:pt x="706" y="13384"/>
                </a:lnTo>
                <a:lnTo>
                  <a:pt x="779" y="13238"/>
                </a:lnTo>
                <a:lnTo>
                  <a:pt x="852" y="13092"/>
                </a:lnTo>
                <a:lnTo>
                  <a:pt x="950" y="12970"/>
                </a:lnTo>
                <a:lnTo>
                  <a:pt x="1193" y="12727"/>
                </a:lnTo>
                <a:lnTo>
                  <a:pt x="1436" y="12532"/>
                </a:lnTo>
                <a:lnTo>
                  <a:pt x="1509" y="12581"/>
                </a:lnTo>
                <a:lnTo>
                  <a:pt x="1582" y="12605"/>
                </a:lnTo>
                <a:lnTo>
                  <a:pt x="1655" y="12605"/>
                </a:lnTo>
                <a:lnTo>
                  <a:pt x="1728" y="12581"/>
                </a:lnTo>
                <a:lnTo>
                  <a:pt x="1972" y="12459"/>
                </a:lnTo>
                <a:lnTo>
                  <a:pt x="2166" y="12410"/>
                </a:lnTo>
                <a:close/>
                <a:moveTo>
                  <a:pt x="10950" y="17496"/>
                </a:moveTo>
                <a:lnTo>
                  <a:pt x="11194" y="17569"/>
                </a:lnTo>
                <a:lnTo>
                  <a:pt x="11413" y="17666"/>
                </a:lnTo>
                <a:lnTo>
                  <a:pt x="11632" y="17812"/>
                </a:lnTo>
                <a:lnTo>
                  <a:pt x="11802" y="17958"/>
                </a:lnTo>
                <a:lnTo>
                  <a:pt x="11948" y="18153"/>
                </a:lnTo>
                <a:lnTo>
                  <a:pt x="12094" y="18372"/>
                </a:lnTo>
                <a:lnTo>
                  <a:pt x="12167" y="18615"/>
                </a:lnTo>
                <a:lnTo>
                  <a:pt x="12240" y="18883"/>
                </a:lnTo>
                <a:lnTo>
                  <a:pt x="12240" y="19077"/>
                </a:lnTo>
                <a:lnTo>
                  <a:pt x="12240" y="19248"/>
                </a:lnTo>
                <a:lnTo>
                  <a:pt x="12216" y="19418"/>
                </a:lnTo>
                <a:lnTo>
                  <a:pt x="12167" y="19588"/>
                </a:lnTo>
                <a:lnTo>
                  <a:pt x="12094" y="19734"/>
                </a:lnTo>
                <a:lnTo>
                  <a:pt x="12021" y="19880"/>
                </a:lnTo>
                <a:lnTo>
                  <a:pt x="11924" y="20002"/>
                </a:lnTo>
                <a:lnTo>
                  <a:pt x="11826" y="20124"/>
                </a:lnTo>
                <a:lnTo>
                  <a:pt x="11705" y="20245"/>
                </a:lnTo>
                <a:lnTo>
                  <a:pt x="11559" y="20343"/>
                </a:lnTo>
                <a:lnTo>
                  <a:pt x="11413" y="20416"/>
                </a:lnTo>
                <a:lnTo>
                  <a:pt x="11267" y="20489"/>
                </a:lnTo>
                <a:lnTo>
                  <a:pt x="11121" y="20562"/>
                </a:lnTo>
                <a:lnTo>
                  <a:pt x="10950" y="20610"/>
                </a:lnTo>
                <a:lnTo>
                  <a:pt x="10780" y="20635"/>
                </a:lnTo>
                <a:lnTo>
                  <a:pt x="10610" y="20659"/>
                </a:lnTo>
                <a:lnTo>
                  <a:pt x="10439" y="20635"/>
                </a:lnTo>
                <a:lnTo>
                  <a:pt x="10293" y="20610"/>
                </a:lnTo>
                <a:lnTo>
                  <a:pt x="10147" y="20586"/>
                </a:lnTo>
                <a:lnTo>
                  <a:pt x="10001" y="20513"/>
                </a:lnTo>
                <a:lnTo>
                  <a:pt x="9855" y="20464"/>
                </a:lnTo>
                <a:lnTo>
                  <a:pt x="9734" y="20367"/>
                </a:lnTo>
                <a:lnTo>
                  <a:pt x="9612" y="20270"/>
                </a:lnTo>
                <a:lnTo>
                  <a:pt x="9515" y="20148"/>
                </a:lnTo>
                <a:lnTo>
                  <a:pt x="9320" y="19905"/>
                </a:lnTo>
                <a:lnTo>
                  <a:pt x="9198" y="19637"/>
                </a:lnTo>
                <a:lnTo>
                  <a:pt x="9101" y="19345"/>
                </a:lnTo>
                <a:lnTo>
                  <a:pt x="9101" y="19175"/>
                </a:lnTo>
                <a:lnTo>
                  <a:pt x="9077" y="19029"/>
                </a:lnTo>
                <a:lnTo>
                  <a:pt x="9101" y="18883"/>
                </a:lnTo>
                <a:lnTo>
                  <a:pt x="9125" y="18712"/>
                </a:lnTo>
                <a:lnTo>
                  <a:pt x="9174" y="18566"/>
                </a:lnTo>
                <a:lnTo>
                  <a:pt x="9247" y="18420"/>
                </a:lnTo>
                <a:lnTo>
                  <a:pt x="9417" y="18177"/>
                </a:lnTo>
                <a:lnTo>
                  <a:pt x="9612" y="17934"/>
                </a:lnTo>
                <a:lnTo>
                  <a:pt x="9782" y="17812"/>
                </a:lnTo>
                <a:lnTo>
                  <a:pt x="9953" y="17690"/>
                </a:lnTo>
                <a:lnTo>
                  <a:pt x="10147" y="17617"/>
                </a:lnTo>
                <a:lnTo>
                  <a:pt x="10342" y="17544"/>
                </a:lnTo>
                <a:lnTo>
                  <a:pt x="10342" y="17544"/>
                </a:lnTo>
                <a:lnTo>
                  <a:pt x="10318" y="18323"/>
                </a:lnTo>
                <a:lnTo>
                  <a:pt x="10342" y="18688"/>
                </a:lnTo>
                <a:lnTo>
                  <a:pt x="10342" y="18883"/>
                </a:lnTo>
                <a:lnTo>
                  <a:pt x="10391" y="19053"/>
                </a:lnTo>
                <a:lnTo>
                  <a:pt x="10439" y="19150"/>
                </a:lnTo>
                <a:lnTo>
                  <a:pt x="10488" y="19199"/>
                </a:lnTo>
                <a:lnTo>
                  <a:pt x="10561" y="19223"/>
                </a:lnTo>
                <a:lnTo>
                  <a:pt x="10707" y="19223"/>
                </a:lnTo>
                <a:lnTo>
                  <a:pt x="10756" y="19199"/>
                </a:lnTo>
                <a:lnTo>
                  <a:pt x="10829" y="19150"/>
                </a:lnTo>
                <a:lnTo>
                  <a:pt x="10853" y="19053"/>
                </a:lnTo>
                <a:lnTo>
                  <a:pt x="10926" y="18688"/>
                </a:lnTo>
                <a:lnTo>
                  <a:pt x="10950" y="18299"/>
                </a:lnTo>
                <a:lnTo>
                  <a:pt x="10950" y="17885"/>
                </a:lnTo>
                <a:lnTo>
                  <a:pt x="10950" y="17496"/>
                </a:lnTo>
                <a:close/>
                <a:moveTo>
                  <a:pt x="17861" y="1"/>
                </a:moveTo>
                <a:lnTo>
                  <a:pt x="17715" y="25"/>
                </a:lnTo>
                <a:lnTo>
                  <a:pt x="17447" y="98"/>
                </a:lnTo>
                <a:lnTo>
                  <a:pt x="17204" y="171"/>
                </a:lnTo>
                <a:lnTo>
                  <a:pt x="17009" y="293"/>
                </a:lnTo>
                <a:lnTo>
                  <a:pt x="16839" y="415"/>
                </a:lnTo>
                <a:lnTo>
                  <a:pt x="16668" y="585"/>
                </a:lnTo>
                <a:lnTo>
                  <a:pt x="16522" y="755"/>
                </a:lnTo>
                <a:lnTo>
                  <a:pt x="16401" y="950"/>
                </a:lnTo>
                <a:lnTo>
                  <a:pt x="16303" y="1145"/>
                </a:lnTo>
                <a:lnTo>
                  <a:pt x="16230" y="1363"/>
                </a:lnTo>
                <a:lnTo>
                  <a:pt x="16157" y="1558"/>
                </a:lnTo>
                <a:lnTo>
                  <a:pt x="16109" y="1801"/>
                </a:lnTo>
                <a:lnTo>
                  <a:pt x="16084" y="2020"/>
                </a:lnTo>
                <a:lnTo>
                  <a:pt x="16084" y="2239"/>
                </a:lnTo>
                <a:lnTo>
                  <a:pt x="16109" y="2483"/>
                </a:lnTo>
                <a:lnTo>
                  <a:pt x="16157" y="2702"/>
                </a:lnTo>
                <a:lnTo>
                  <a:pt x="16206" y="2921"/>
                </a:lnTo>
                <a:lnTo>
                  <a:pt x="16352" y="3334"/>
                </a:lnTo>
                <a:lnTo>
                  <a:pt x="16449" y="3578"/>
                </a:lnTo>
                <a:lnTo>
                  <a:pt x="16571" y="3821"/>
                </a:lnTo>
                <a:lnTo>
                  <a:pt x="16206" y="4259"/>
                </a:lnTo>
                <a:lnTo>
                  <a:pt x="15792" y="4697"/>
                </a:lnTo>
                <a:lnTo>
                  <a:pt x="15062" y="5378"/>
                </a:lnTo>
                <a:lnTo>
                  <a:pt x="14308" y="6060"/>
                </a:lnTo>
                <a:lnTo>
                  <a:pt x="13773" y="6522"/>
                </a:lnTo>
                <a:lnTo>
                  <a:pt x="13651" y="6644"/>
                </a:lnTo>
                <a:lnTo>
                  <a:pt x="13530" y="6765"/>
                </a:lnTo>
                <a:lnTo>
                  <a:pt x="13432" y="6911"/>
                </a:lnTo>
                <a:lnTo>
                  <a:pt x="13384" y="7057"/>
                </a:lnTo>
                <a:lnTo>
                  <a:pt x="13043" y="6838"/>
                </a:lnTo>
                <a:lnTo>
                  <a:pt x="12678" y="6644"/>
                </a:lnTo>
                <a:lnTo>
                  <a:pt x="12289" y="6498"/>
                </a:lnTo>
                <a:lnTo>
                  <a:pt x="11899" y="6400"/>
                </a:lnTo>
                <a:lnTo>
                  <a:pt x="11510" y="6303"/>
                </a:lnTo>
                <a:lnTo>
                  <a:pt x="11096" y="6279"/>
                </a:lnTo>
                <a:lnTo>
                  <a:pt x="10683" y="6279"/>
                </a:lnTo>
                <a:lnTo>
                  <a:pt x="10269" y="6327"/>
                </a:lnTo>
                <a:lnTo>
                  <a:pt x="10245" y="6303"/>
                </a:lnTo>
                <a:lnTo>
                  <a:pt x="9977" y="6303"/>
                </a:lnTo>
                <a:lnTo>
                  <a:pt x="9758" y="6352"/>
                </a:lnTo>
                <a:lnTo>
                  <a:pt x="9563" y="6400"/>
                </a:lnTo>
                <a:lnTo>
                  <a:pt x="9369" y="6473"/>
                </a:lnTo>
                <a:lnTo>
                  <a:pt x="9174" y="6546"/>
                </a:lnTo>
                <a:lnTo>
                  <a:pt x="8979" y="6668"/>
                </a:lnTo>
                <a:lnTo>
                  <a:pt x="8639" y="6911"/>
                </a:lnTo>
                <a:lnTo>
                  <a:pt x="8468" y="6668"/>
                </a:lnTo>
                <a:lnTo>
                  <a:pt x="8274" y="6425"/>
                </a:lnTo>
                <a:lnTo>
                  <a:pt x="7884" y="5987"/>
                </a:lnTo>
                <a:lnTo>
                  <a:pt x="6838" y="4770"/>
                </a:lnTo>
                <a:lnTo>
                  <a:pt x="6984" y="4648"/>
                </a:lnTo>
                <a:lnTo>
                  <a:pt x="7106" y="4502"/>
                </a:lnTo>
                <a:lnTo>
                  <a:pt x="7252" y="4308"/>
                </a:lnTo>
                <a:lnTo>
                  <a:pt x="7349" y="4113"/>
                </a:lnTo>
                <a:lnTo>
                  <a:pt x="7398" y="3894"/>
                </a:lnTo>
                <a:lnTo>
                  <a:pt x="7446" y="3675"/>
                </a:lnTo>
                <a:lnTo>
                  <a:pt x="7446" y="3456"/>
                </a:lnTo>
                <a:lnTo>
                  <a:pt x="7446" y="3213"/>
                </a:lnTo>
                <a:lnTo>
                  <a:pt x="7422" y="2994"/>
                </a:lnTo>
                <a:lnTo>
                  <a:pt x="7373" y="2775"/>
                </a:lnTo>
                <a:lnTo>
                  <a:pt x="7252" y="2312"/>
                </a:lnTo>
                <a:lnTo>
                  <a:pt x="7154" y="2093"/>
                </a:lnTo>
                <a:lnTo>
                  <a:pt x="7057" y="1899"/>
                </a:lnTo>
                <a:lnTo>
                  <a:pt x="6936" y="1704"/>
                </a:lnTo>
                <a:lnTo>
                  <a:pt x="6814" y="1509"/>
                </a:lnTo>
                <a:lnTo>
                  <a:pt x="6644" y="1339"/>
                </a:lnTo>
                <a:lnTo>
                  <a:pt x="6473" y="1193"/>
                </a:lnTo>
                <a:lnTo>
                  <a:pt x="6254" y="1072"/>
                </a:lnTo>
                <a:lnTo>
                  <a:pt x="6035" y="1023"/>
                </a:lnTo>
                <a:lnTo>
                  <a:pt x="5792" y="999"/>
                </a:lnTo>
                <a:lnTo>
                  <a:pt x="5573" y="1047"/>
                </a:lnTo>
                <a:lnTo>
                  <a:pt x="5354" y="999"/>
                </a:lnTo>
                <a:lnTo>
                  <a:pt x="5135" y="999"/>
                </a:lnTo>
                <a:lnTo>
                  <a:pt x="4940" y="1047"/>
                </a:lnTo>
                <a:lnTo>
                  <a:pt x="4770" y="1096"/>
                </a:lnTo>
                <a:lnTo>
                  <a:pt x="4575" y="1193"/>
                </a:lnTo>
                <a:lnTo>
                  <a:pt x="4429" y="1290"/>
                </a:lnTo>
                <a:lnTo>
                  <a:pt x="4259" y="1436"/>
                </a:lnTo>
                <a:lnTo>
                  <a:pt x="4113" y="1582"/>
                </a:lnTo>
                <a:lnTo>
                  <a:pt x="3991" y="1753"/>
                </a:lnTo>
                <a:lnTo>
                  <a:pt x="3870" y="1923"/>
                </a:lnTo>
                <a:lnTo>
                  <a:pt x="3772" y="2118"/>
                </a:lnTo>
                <a:lnTo>
                  <a:pt x="3675" y="2288"/>
                </a:lnTo>
                <a:lnTo>
                  <a:pt x="3602" y="2507"/>
                </a:lnTo>
                <a:lnTo>
                  <a:pt x="3529" y="2702"/>
                </a:lnTo>
                <a:lnTo>
                  <a:pt x="3505" y="2896"/>
                </a:lnTo>
                <a:lnTo>
                  <a:pt x="3480" y="3091"/>
                </a:lnTo>
                <a:lnTo>
                  <a:pt x="3456" y="3334"/>
                </a:lnTo>
                <a:lnTo>
                  <a:pt x="3480" y="3578"/>
                </a:lnTo>
                <a:lnTo>
                  <a:pt x="3529" y="3821"/>
                </a:lnTo>
                <a:lnTo>
                  <a:pt x="3578" y="4016"/>
                </a:lnTo>
                <a:lnTo>
                  <a:pt x="3675" y="4235"/>
                </a:lnTo>
                <a:lnTo>
                  <a:pt x="3772" y="4405"/>
                </a:lnTo>
                <a:lnTo>
                  <a:pt x="3894" y="4575"/>
                </a:lnTo>
                <a:lnTo>
                  <a:pt x="4040" y="4721"/>
                </a:lnTo>
                <a:lnTo>
                  <a:pt x="4210" y="4867"/>
                </a:lnTo>
                <a:lnTo>
                  <a:pt x="4381" y="4965"/>
                </a:lnTo>
                <a:lnTo>
                  <a:pt x="4575" y="5062"/>
                </a:lnTo>
                <a:lnTo>
                  <a:pt x="4770" y="5135"/>
                </a:lnTo>
                <a:lnTo>
                  <a:pt x="4989" y="5208"/>
                </a:lnTo>
                <a:lnTo>
                  <a:pt x="5232" y="5232"/>
                </a:lnTo>
                <a:lnTo>
                  <a:pt x="5719" y="5232"/>
                </a:lnTo>
                <a:lnTo>
                  <a:pt x="5889" y="5184"/>
                </a:lnTo>
                <a:lnTo>
                  <a:pt x="6084" y="5159"/>
                </a:lnTo>
                <a:lnTo>
                  <a:pt x="6400" y="5038"/>
                </a:lnTo>
                <a:lnTo>
                  <a:pt x="6838" y="5573"/>
                </a:lnTo>
                <a:lnTo>
                  <a:pt x="7276" y="6084"/>
                </a:lnTo>
                <a:lnTo>
                  <a:pt x="7738" y="6692"/>
                </a:lnTo>
                <a:lnTo>
                  <a:pt x="7982" y="6984"/>
                </a:lnTo>
                <a:lnTo>
                  <a:pt x="8103" y="7106"/>
                </a:lnTo>
                <a:lnTo>
                  <a:pt x="8249" y="7228"/>
                </a:lnTo>
                <a:lnTo>
                  <a:pt x="7982" y="7520"/>
                </a:lnTo>
                <a:lnTo>
                  <a:pt x="7738" y="7812"/>
                </a:lnTo>
                <a:lnTo>
                  <a:pt x="7519" y="8152"/>
                </a:lnTo>
                <a:lnTo>
                  <a:pt x="7325" y="8517"/>
                </a:lnTo>
                <a:lnTo>
                  <a:pt x="7179" y="8907"/>
                </a:lnTo>
                <a:lnTo>
                  <a:pt x="7081" y="9320"/>
                </a:lnTo>
                <a:lnTo>
                  <a:pt x="7009" y="9734"/>
                </a:lnTo>
                <a:lnTo>
                  <a:pt x="7009" y="10147"/>
                </a:lnTo>
                <a:lnTo>
                  <a:pt x="7009" y="10561"/>
                </a:lnTo>
                <a:lnTo>
                  <a:pt x="7081" y="10975"/>
                </a:lnTo>
                <a:lnTo>
                  <a:pt x="7154" y="11340"/>
                </a:lnTo>
                <a:lnTo>
                  <a:pt x="6984" y="11364"/>
                </a:lnTo>
                <a:lnTo>
                  <a:pt x="6814" y="11413"/>
                </a:lnTo>
                <a:lnTo>
                  <a:pt x="6449" y="11559"/>
                </a:lnTo>
                <a:lnTo>
                  <a:pt x="5792" y="11851"/>
                </a:lnTo>
                <a:lnTo>
                  <a:pt x="4916" y="12216"/>
                </a:lnTo>
                <a:lnTo>
                  <a:pt x="4064" y="12605"/>
                </a:lnTo>
                <a:lnTo>
                  <a:pt x="3602" y="12848"/>
                </a:lnTo>
                <a:lnTo>
                  <a:pt x="3432" y="12629"/>
                </a:lnTo>
                <a:lnTo>
                  <a:pt x="3261" y="12435"/>
                </a:lnTo>
                <a:lnTo>
                  <a:pt x="3091" y="12264"/>
                </a:lnTo>
                <a:lnTo>
                  <a:pt x="2872" y="12118"/>
                </a:lnTo>
                <a:lnTo>
                  <a:pt x="2653" y="12021"/>
                </a:lnTo>
                <a:lnTo>
                  <a:pt x="2434" y="11948"/>
                </a:lnTo>
                <a:lnTo>
                  <a:pt x="2191" y="11924"/>
                </a:lnTo>
                <a:lnTo>
                  <a:pt x="1923" y="11948"/>
                </a:lnTo>
                <a:lnTo>
                  <a:pt x="1777" y="11924"/>
                </a:lnTo>
                <a:lnTo>
                  <a:pt x="1631" y="11948"/>
                </a:lnTo>
                <a:lnTo>
                  <a:pt x="1461" y="11972"/>
                </a:lnTo>
                <a:lnTo>
                  <a:pt x="1315" y="12045"/>
                </a:lnTo>
                <a:lnTo>
                  <a:pt x="1023" y="12191"/>
                </a:lnTo>
                <a:lnTo>
                  <a:pt x="804" y="12386"/>
                </a:lnTo>
                <a:lnTo>
                  <a:pt x="633" y="12532"/>
                </a:lnTo>
                <a:lnTo>
                  <a:pt x="487" y="12678"/>
                </a:lnTo>
                <a:lnTo>
                  <a:pt x="366" y="12848"/>
                </a:lnTo>
                <a:lnTo>
                  <a:pt x="268" y="13043"/>
                </a:lnTo>
                <a:lnTo>
                  <a:pt x="171" y="13238"/>
                </a:lnTo>
                <a:lnTo>
                  <a:pt x="98" y="13432"/>
                </a:lnTo>
                <a:lnTo>
                  <a:pt x="49" y="13651"/>
                </a:lnTo>
                <a:lnTo>
                  <a:pt x="25" y="13846"/>
                </a:lnTo>
                <a:lnTo>
                  <a:pt x="1" y="14089"/>
                </a:lnTo>
                <a:lnTo>
                  <a:pt x="25" y="14308"/>
                </a:lnTo>
                <a:lnTo>
                  <a:pt x="74" y="14503"/>
                </a:lnTo>
                <a:lnTo>
                  <a:pt x="122" y="14722"/>
                </a:lnTo>
                <a:lnTo>
                  <a:pt x="195" y="14917"/>
                </a:lnTo>
                <a:lnTo>
                  <a:pt x="317" y="15087"/>
                </a:lnTo>
                <a:lnTo>
                  <a:pt x="439" y="15257"/>
                </a:lnTo>
                <a:lnTo>
                  <a:pt x="560" y="15428"/>
                </a:lnTo>
                <a:lnTo>
                  <a:pt x="706" y="15574"/>
                </a:lnTo>
                <a:lnTo>
                  <a:pt x="877" y="15695"/>
                </a:lnTo>
                <a:lnTo>
                  <a:pt x="1071" y="15817"/>
                </a:lnTo>
                <a:lnTo>
                  <a:pt x="1242" y="15914"/>
                </a:lnTo>
                <a:lnTo>
                  <a:pt x="1436" y="15987"/>
                </a:lnTo>
                <a:lnTo>
                  <a:pt x="1655" y="16036"/>
                </a:lnTo>
                <a:lnTo>
                  <a:pt x="1850" y="16085"/>
                </a:lnTo>
                <a:lnTo>
                  <a:pt x="2312" y="16085"/>
                </a:lnTo>
                <a:lnTo>
                  <a:pt x="2531" y="16036"/>
                </a:lnTo>
                <a:lnTo>
                  <a:pt x="2726" y="15963"/>
                </a:lnTo>
                <a:lnTo>
                  <a:pt x="2921" y="15890"/>
                </a:lnTo>
                <a:lnTo>
                  <a:pt x="3091" y="15793"/>
                </a:lnTo>
                <a:lnTo>
                  <a:pt x="3237" y="15671"/>
                </a:lnTo>
                <a:lnTo>
                  <a:pt x="3383" y="15525"/>
                </a:lnTo>
                <a:lnTo>
                  <a:pt x="3529" y="15355"/>
                </a:lnTo>
                <a:lnTo>
                  <a:pt x="3626" y="15184"/>
                </a:lnTo>
                <a:lnTo>
                  <a:pt x="3724" y="15014"/>
                </a:lnTo>
                <a:lnTo>
                  <a:pt x="3797" y="14819"/>
                </a:lnTo>
                <a:lnTo>
                  <a:pt x="3870" y="14625"/>
                </a:lnTo>
                <a:lnTo>
                  <a:pt x="3918" y="14406"/>
                </a:lnTo>
                <a:lnTo>
                  <a:pt x="3918" y="14211"/>
                </a:lnTo>
                <a:lnTo>
                  <a:pt x="3943" y="13992"/>
                </a:lnTo>
                <a:lnTo>
                  <a:pt x="3918" y="13773"/>
                </a:lnTo>
                <a:lnTo>
                  <a:pt x="3870" y="13530"/>
                </a:lnTo>
                <a:lnTo>
                  <a:pt x="3797" y="13311"/>
                </a:lnTo>
                <a:lnTo>
                  <a:pt x="4502" y="12970"/>
                </a:lnTo>
                <a:lnTo>
                  <a:pt x="5378" y="12581"/>
                </a:lnTo>
                <a:lnTo>
                  <a:pt x="6254" y="12216"/>
                </a:lnTo>
                <a:lnTo>
                  <a:pt x="6522" y="12118"/>
                </a:lnTo>
                <a:lnTo>
                  <a:pt x="6790" y="12021"/>
                </a:lnTo>
                <a:lnTo>
                  <a:pt x="7081" y="11924"/>
                </a:lnTo>
                <a:lnTo>
                  <a:pt x="7203" y="11851"/>
                </a:lnTo>
                <a:lnTo>
                  <a:pt x="7325" y="11778"/>
                </a:lnTo>
                <a:lnTo>
                  <a:pt x="7422" y="12021"/>
                </a:lnTo>
                <a:lnTo>
                  <a:pt x="7544" y="12240"/>
                </a:lnTo>
                <a:lnTo>
                  <a:pt x="7690" y="12459"/>
                </a:lnTo>
                <a:lnTo>
                  <a:pt x="7836" y="12678"/>
                </a:lnTo>
                <a:lnTo>
                  <a:pt x="8006" y="12873"/>
                </a:lnTo>
                <a:lnTo>
                  <a:pt x="8176" y="13043"/>
                </a:lnTo>
                <a:lnTo>
                  <a:pt x="8371" y="13213"/>
                </a:lnTo>
                <a:lnTo>
                  <a:pt x="8566" y="13384"/>
                </a:lnTo>
                <a:lnTo>
                  <a:pt x="8785" y="13530"/>
                </a:lnTo>
                <a:lnTo>
                  <a:pt x="9004" y="13651"/>
                </a:lnTo>
                <a:lnTo>
                  <a:pt x="9223" y="13773"/>
                </a:lnTo>
                <a:lnTo>
                  <a:pt x="9466" y="13870"/>
                </a:lnTo>
                <a:lnTo>
                  <a:pt x="9685" y="13968"/>
                </a:lnTo>
                <a:lnTo>
                  <a:pt x="9928" y="14041"/>
                </a:lnTo>
                <a:lnTo>
                  <a:pt x="10196" y="14114"/>
                </a:lnTo>
                <a:lnTo>
                  <a:pt x="10439" y="14162"/>
                </a:lnTo>
                <a:lnTo>
                  <a:pt x="10391" y="14308"/>
                </a:lnTo>
                <a:lnTo>
                  <a:pt x="10366" y="14454"/>
                </a:lnTo>
                <a:lnTo>
                  <a:pt x="10342" y="14844"/>
                </a:lnTo>
                <a:lnTo>
                  <a:pt x="10342" y="15209"/>
                </a:lnTo>
                <a:lnTo>
                  <a:pt x="10342" y="15963"/>
                </a:lnTo>
                <a:lnTo>
                  <a:pt x="10342" y="16936"/>
                </a:lnTo>
                <a:lnTo>
                  <a:pt x="10220" y="16961"/>
                </a:lnTo>
                <a:lnTo>
                  <a:pt x="10147" y="16985"/>
                </a:lnTo>
                <a:lnTo>
                  <a:pt x="10099" y="17034"/>
                </a:lnTo>
                <a:lnTo>
                  <a:pt x="10074" y="17082"/>
                </a:lnTo>
                <a:lnTo>
                  <a:pt x="10050" y="17155"/>
                </a:lnTo>
                <a:lnTo>
                  <a:pt x="9758" y="17253"/>
                </a:lnTo>
                <a:lnTo>
                  <a:pt x="9490" y="17399"/>
                </a:lnTo>
                <a:lnTo>
                  <a:pt x="9247" y="17569"/>
                </a:lnTo>
                <a:lnTo>
                  <a:pt x="9028" y="17763"/>
                </a:lnTo>
                <a:lnTo>
                  <a:pt x="8833" y="18007"/>
                </a:lnTo>
                <a:lnTo>
                  <a:pt x="8687" y="18299"/>
                </a:lnTo>
                <a:lnTo>
                  <a:pt x="8590" y="18591"/>
                </a:lnTo>
                <a:lnTo>
                  <a:pt x="8517" y="18907"/>
                </a:lnTo>
                <a:lnTo>
                  <a:pt x="8517" y="19126"/>
                </a:lnTo>
                <a:lnTo>
                  <a:pt x="8517" y="19345"/>
                </a:lnTo>
                <a:lnTo>
                  <a:pt x="8566" y="19564"/>
                </a:lnTo>
                <a:lnTo>
                  <a:pt x="8614" y="19783"/>
                </a:lnTo>
                <a:lnTo>
                  <a:pt x="8712" y="19978"/>
                </a:lnTo>
                <a:lnTo>
                  <a:pt x="8809" y="20172"/>
                </a:lnTo>
                <a:lnTo>
                  <a:pt x="8931" y="20343"/>
                </a:lnTo>
                <a:lnTo>
                  <a:pt x="9052" y="20513"/>
                </a:lnTo>
                <a:lnTo>
                  <a:pt x="9198" y="20659"/>
                </a:lnTo>
                <a:lnTo>
                  <a:pt x="9369" y="20805"/>
                </a:lnTo>
                <a:lnTo>
                  <a:pt x="9563" y="20927"/>
                </a:lnTo>
                <a:lnTo>
                  <a:pt x="9758" y="21024"/>
                </a:lnTo>
                <a:lnTo>
                  <a:pt x="9953" y="21121"/>
                </a:lnTo>
                <a:lnTo>
                  <a:pt x="10147" y="21170"/>
                </a:lnTo>
                <a:lnTo>
                  <a:pt x="10366" y="21219"/>
                </a:lnTo>
                <a:lnTo>
                  <a:pt x="10610" y="21243"/>
                </a:lnTo>
                <a:lnTo>
                  <a:pt x="10853" y="21243"/>
                </a:lnTo>
                <a:lnTo>
                  <a:pt x="11072" y="21194"/>
                </a:lnTo>
                <a:lnTo>
                  <a:pt x="11291" y="21146"/>
                </a:lnTo>
                <a:lnTo>
                  <a:pt x="11486" y="21073"/>
                </a:lnTo>
                <a:lnTo>
                  <a:pt x="11680" y="20975"/>
                </a:lnTo>
                <a:lnTo>
                  <a:pt x="11875" y="20854"/>
                </a:lnTo>
                <a:lnTo>
                  <a:pt x="12045" y="20708"/>
                </a:lnTo>
                <a:lnTo>
                  <a:pt x="12191" y="20537"/>
                </a:lnTo>
                <a:lnTo>
                  <a:pt x="12313" y="20367"/>
                </a:lnTo>
                <a:lnTo>
                  <a:pt x="12435" y="20172"/>
                </a:lnTo>
                <a:lnTo>
                  <a:pt x="12532" y="19978"/>
                </a:lnTo>
                <a:lnTo>
                  <a:pt x="12629" y="19783"/>
                </a:lnTo>
                <a:lnTo>
                  <a:pt x="12678" y="19564"/>
                </a:lnTo>
                <a:lnTo>
                  <a:pt x="12727" y="19345"/>
                </a:lnTo>
                <a:lnTo>
                  <a:pt x="12751" y="19126"/>
                </a:lnTo>
                <a:lnTo>
                  <a:pt x="12751" y="18883"/>
                </a:lnTo>
                <a:lnTo>
                  <a:pt x="12727" y="18712"/>
                </a:lnTo>
                <a:lnTo>
                  <a:pt x="12678" y="18518"/>
                </a:lnTo>
                <a:lnTo>
                  <a:pt x="12629" y="18347"/>
                </a:lnTo>
                <a:lnTo>
                  <a:pt x="12581" y="18177"/>
                </a:lnTo>
                <a:lnTo>
                  <a:pt x="12483" y="18031"/>
                </a:lnTo>
                <a:lnTo>
                  <a:pt x="12386" y="17885"/>
                </a:lnTo>
                <a:lnTo>
                  <a:pt x="12289" y="17739"/>
                </a:lnTo>
                <a:lnTo>
                  <a:pt x="12167" y="17617"/>
                </a:lnTo>
                <a:lnTo>
                  <a:pt x="11899" y="17374"/>
                </a:lnTo>
                <a:lnTo>
                  <a:pt x="11607" y="17180"/>
                </a:lnTo>
                <a:lnTo>
                  <a:pt x="11267" y="17058"/>
                </a:lnTo>
                <a:lnTo>
                  <a:pt x="10926" y="16961"/>
                </a:lnTo>
                <a:lnTo>
                  <a:pt x="10926" y="16717"/>
                </a:lnTo>
                <a:lnTo>
                  <a:pt x="10926" y="15598"/>
                </a:lnTo>
                <a:lnTo>
                  <a:pt x="10926" y="15014"/>
                </a:lnTo>
                <a:lnTo>
                  <a:pt x="10902" y="14649"/>
                </a:lnTo>
                <a:lnTo>
                  <a:pt x="10926" y="14454"/>
                </a:lnTo>
                <a:lnTo>
                  <a:pt x="10926" y="14381"/>
                </a:lnTo>
                <a:lnTo>
                  <a:pt x="10975" y="14308"/>
                </a:lnTo>
                <a:lnTo>
                  <a:pt x="10999" y="14211"/>
                </a:lnTo>
                <a:lnTo>
                  <a:pt x="11413" y="14187"/>
                </a:lnTo>
                <a:lnTo>
                  <a:pt x="11826" y="14114"/>
                </a:lnTo>
                <a:lnTo>
                  <a:pt x="11924" y="14114"/>
                </a:lnTo>
                <a:lnTo>
                  <a:pt x="11997" y="14089"/>
                </a:lnTo>
                <a:lnTo>
                  <a:pt x="12021" y="14065"/>
                </a:lnTo>
                <a:lnTo>
                  <a:pt x="12264" y="13992"/>
                </a:lnTo>
                <a:lnTo>
                  <a:pt x="12483" y="13919"/>
                </a:lnTo>
                <a:lnTo>
                  <a:pt x="12727" y="13822"/>
                </a:lnTo>
                <a:lnTo>
                  <a:pt x="12946" y="13700"/>
                </a:lnTo>
                <a:lnTo>
                  <a:pt x="13140" y="13578"/>
                </a:lnTo>
                <a:lnTo>
                  <a:pt x="13335" y="13432"/>
                </a:lnTo>
                <a:lnTo>
                  <a:pt x="13530" y="13286"/>
                </a:lnTo>
                <a:lnTo>
                  <a:pt x="13700" y="13116"/>
                </a:lnTo>
                <a:lnTo>
                  <a:pt x="13822" y="13140"/>
                </a:lnTo>
                <a:lnTo>
                  <a:pt x="13870" y="13116"/>
                </a:lnTo>
                <a:lnTo>
                  <a:pt x="13919" y="13067"/>
                </a:lnTo>
                <a:lnTo>
                  <a:pt x="13943" y="13043"/>
                </a:lnTo>
                <a:lnTo>
                  <a:pt x="13943" y="12970"/>
                </a:lnTo>
                <a:lnTo>
                  <a:pt x="13919" y="12921"/>
                </a:lnTo>
                <a:lnTo>
                  <a:pt x="14089" y="12727"/>
                </a:lnTo>
                <a:lnTo>
                  <a:pt x="14235" y="12508"/>
                </a:lnTo>
                <a:lnTo>
                  <a:pt x="14381" y="12289"/>
                </a:lnTo>
                <a:lnTo>
                  <a:pt x="14503" y="12045"/>
                </a:lnTo>
                <a:lnTo>
                  <a:pt x="14625" y="11802"/>
                </a:lnTo>
                <a:lnTo>
                  <a:pt x="14722" y="11559"/>
                </a:lnTo>
                <a:lnTo>
                  <a:pt x="14795" y="11315"/>
                </a:lnTo>
                <a:lnTo>
                  <a:pt x="14868" y="11048"/>
                </a:lnTo>
                <a:lnTo>
                  <a:pt x="14989" y="11096"/>
                </a:lnTo>
                <a:lnTo>
                  <a:pt x="15135" y="11145"/>
                </a:lnTo>
                <a:lnTo>
                  <a:pt x="15403" y="11169"/>
                </a:lnTo>
                <a:lnTo>
                  <a:pt x="16912" y="11364"/>
                </a:lnTo>
                <a:lnTo>
                  <a:pt x="17885" y="11510"/>
                </a:lnTo>
                <a:lnTo>
                  <a:pt x="17909" y="11753"/>
                </a:lnTo>
                <a:lnTo>
                  <a:pt x="17982" y="11997"/>
                </a:lnTo>
                <a:lnTo>
                  <a:pt x="18055" y="12264"/>
                </a:lnTo>
                <a:lnTo>
                  <a:pt x="18177" y="12483"/>
                </a:lnTo>
                <a:lnTo>
                  <a:pt x="18299" y="12678"/>
                </a:lnTo>
                <a:lnTo>
                  <a:pt x="18445" y="12848"/>
                </a:lnTo>
                <a:lnTo>
                  <a:pt x="18615" y="13019"/>
                </a:lnTo>
                <a:lnTo>
                  <a:pt x="18785" y="13140"/>
                </a:lnTo>
                <a:lnTo>
                  <a:pt x="18956" y="13262"/>
                </a:lnTo>
                <a:lnTo>
                  <a:pt x="19150" y="13359"/>
                </a:lnTo>
                <a:lnTo>
                  <a:pt x="19345" y="13432"/>
                </a:lnTo>
                <a:lnTo>
                  <a:pt x="19564" y="13481"/>
                </a:lnTo>
                <a:lnTo>
                  <a:pt x="19759" y="13505"/>
                </a:lnTo>
                <a:lnTo>
                  <a:pt x="19978" y="13530"/>
                </a:lnTo>
                <a:lnTo>
                  <a:pt x="20197" y="13530"/>
                </a:lnTo>
                <a:lnTo>
                  <a:pt x="20416" y="13505"/>
                </a:lnTo>
                <a:lnTo>
                  <a:pt x="20610" y="13457"/>
                </a:lnTo>
                <a:lnTo>
                  <a:pt x="20829" y="13384"/>
                </a:lnTo>
                <a:lnTo>
                  <a:pt x="21024" y="13311"/>
                </a:lnTo>
                <a:lnTo>
                  <a:pt x="21219" y="13189"/>
                </a:lnTo>
                <a:lnTo>
                  <a:pt x="21413" y="13067"/>
                </a:lnTo>
                <a:lnTo>
                  <a:pt x="21608" y="12921"/>
                </a:lnTo>
                <a:lnTo>
                  <a:pt x="21754" y="12751"/>
                </a:lnTo>
                <a:lnTo>
                  <a:pt x="21876" y="12581"/>
                </a:lnTo>
                <a:lnTo>
                  <a:pt x="21973" y="12386"/>
                </a:lnTo>
                <a:lnTo>
                  <a:pt x="22070" y="12191"/>
                </a:lnTo>
                <a:lnTo>
                  <a:pt x="22119" y="11997"/>
                </a:lnTo>
                <a:lnTo>
                  <a:pt x="22168" y="11778"/>
                </a:lnTo>
                <a:lnTo>
                  <a:pt x="22192" y="11583"/>
                </a:lnTo>
                <a:lnTo>
                  <a:pt x="22192" y="11364"/>
                </a:lnTo>
                <a:lnTo>
                  <a:pt x="22143" y="11145"/>
                </a:lnTo>
                <a:lnTo>
                  <a:pt x="22095" y="10926"/>
                </a:lnTo>
                <a:lnTo>
                  <a:pt x="22022" y="10731"/>
                </a:lnTo>
                <a:lnTo>
                  <a:pt x="21949" y="10537"/>
                </a:lnTo>
                <a:lnTo>
                  <a:pt x="21827" y="10342"/>
                </a:lnTo>
                <a:lnTo>
                  <a:pt x="21681" y="10172"/>
                </a:lnTo>
                <a:lnTo>
                  <a:pt x="21559" y="10050"/>
                </a:lnTo>
                <a:lnTo>
                  <a:pt x="21413" y="9928"/>
                </a:lnTo>
                <a:lnTo>
                  <a:pt x="21267" y="9831"/>
                </a:lnTo>
                <a:lnTo>
                  <a:pt x="21121" y="9734"/>
                </a:lnTo>
                <a:lnTo>
                  <a:pt x="20951" y="9661"/>
                </a:lnTo>
                <a:lnTo>
                  <a:pt x="20781" y="9612"/>
                </a:lnTo>
                <a:lnTo>
                  <a:pt x="20416" y="9515"/>
                </a:lnTo>
                <a:lnTo>
                  <a:pt x="20026" y="9466"/>
                </a:lnTo>
                <a:lnTo>
                  <a:pt x="19661" y="9490"/>
                </a:lnTo>
                <a:lnTo>
                  <a:pt x="19467" y="9515"/>
                </a:lnTo>
                <a:lnTo>
                  <a:pt x="19296" y="9563"/>
                </a:lnTo>
                <a:lnTo>
                  <a:pt x="19126" y="9636"/>
                </a:lnTo>
                <a:lnTo>
                  <a:pt x="18956" y="9709"/>
                </a:lnTo>
                <a:lnTo>
                  <a:pt x="18931" y="9709"/>
                </a:lnTo>
                <a:lnTo>
                  <a:pt x="18737" y="9807"/>
                </a:lnTo>
                <a:lnTo>
                  <a:pt x="18542" y="9928"/>
                </a:lnTo>
                <a:lnTo>
                  <a:pt x="18372" y="10074"/>
                </a:lnTo>
                <a:lnTo>
                  <a:pt x="18250" y="10245"/>
                </a:lnTo>
                <a:lnTo>
                  <a:pt x="18128" y="10415"/>
                </a:lnTo>
                <a:lnTo>
                  <a:pt x="18031" y="10610"/>
                </a:lnTo>
                <a:lnTo>
                  <a:pt x="17958" y="10804"/>
                </a:lnTo>
                <a:lnTo>
                  <a:pt x="17909" y="11023"/>
                </a:lnTo>
                <a:lnTo>
                  <a:pt x="16595" y="10853"/>
                </a:lnTo>
                <a:lnTo>
                  <a:pt x="15890" y="10756"/>
                </a:lnTo>
                <a:lnTo>
                  <a:pt x="15354" y="10707"/>
                </a:lnTo>
                <a:lnTo>
                  <a:pt x="15111" y="10683"/>
                </a:lnTo>
                <a:lnTo>
                  <a:pt x="14917" y="10707"/>
                </a:lnTo>
                <a:lnTo>
                  <a:pt x="14941" y="10366"/>
                </a:lnTo>
                <a:lnTo>
                  <a:pt x="14941" y="10001"/>
                </a:lnTo>
                <a:lnTo>
                  <a:pt x="14917" y="9636"/>
                </a:lnTo>
                <a:lnTo>
                  <a:pt x="14844" y="9296"/>
                </a:lnTo>
                <a:lnTo>
                  <a:pt x="14892" y="9247"/>
                </a:lnTo>
                <a:lnTo>
                  <a:pt x="14892" y="9223"/>
                </a:lnTo>
                <a:lnTo>
                  <a:pt x="14868" y="9174"/>
                </a:lnTo>
                <a:lnTo>
                  <a:pt x="14844" y="9150"/>
                </a:lnTo>
                <a:lnTo>
                  <a:pt x="14819" y="9126"/>
                </a:lnTo>
                <a:lnTo>
                  <a:pt x="14722" y="8858"/>
                </a:lnTo>
                <a:lnTo>
                  <a:pt x="14625" y="8590"/>
                </a:lnTo>
                <a:lnTo>
                  <a:pt x="14503" y="8323"/>
                </a:lnTo>
                <a:lnTo>
                  <a:pt x="14357" y="8079"/>
                </a:lnTo>
                <a:lnTo>
                  <a:pt x="14187" y="7860"/>
                </a:lnTo>
                <a:lnTo>
                  <a:pt x="14016" y="7641"/>
                </a:lnTo>
                <a:lnTo>
                  <a:pt x="13822" y="7447"/>
                </a:lnTo>
                <a:lnTo>
                  <a:pt x="13627" y="7252"/>
                </a:lnTo>
                <a:lnTo>
                  <a:pt x="13773" y="7179"/>
                </a:lnTo>
                <a:lnTo>
                  <a:pt x="13919" y="7106"/>
                </a:lnTo>
                <a:lnTo>
                  <a:pt x="14187" y="6887"/>
                </a:lnTo>
                <a:lnTo>
                  <a:pt x="14673" y="6425"/>
                </a:lnTo>
                <a:lnTo>
                  <a:pt x="15500" y="5695"/>
                </a:lnTo>
                <a:lnTo>
                  <a:pt x="15890" y="5330"/>
                </a:lnTo>
                <a:lnTo>
                  <a:pt x="16279" y="4940"/>
                </a:lnTo>
                <a:lnTo>
                  <a:pt x="16620" y="4600"/>
                </a:lnTo>
                <a:lnTo>
                  <a:pt x="16912" y="4235"/>
                </a:lnTo>
                <a:lnTo>
                  <a:pt x="17106" y="4283"/>
                </a:lnTo>
                <a:lnTo>
                  <a:pt x="17666" y="4283"/>
                </a:lnTo>
                <a:lnTo>
                  <a:pt x="17909" y="4259"/>
                </a:lnTo>
                <a:lnTo>
                  <a:pt x="18128" y="4235"/>
                </a:lnTo>
                <a:lnTo>
                  <a:pt x="18347" y="4162"/>
                </a:lnTo>
                <a:lnTo>
                  <a:pt x="18566" y="4089"/>
                </a:lnTo>
                <a:lnTo>
                  <a:pt x="18785" y="3991"/>
                </a:lnTo>
                <a:lnTo>
                  <a:pt x="18980" y="3894"/>
                </a:lnTo>
                <a:lnTo>
                  <a:pt x="19150" y="3772"/>
                </a:lnTo>
                <a:lnTo>
                  <a:pt x="19345" y="3626"/>
                </a:lnTo>
                <a:lnTo>
                  <a:pt x="19491" y="3480"/>
                </a:lnTo>
                <a:lnTo>
                  <a:pt x="19637" y="3310"/>
                </a:lnTo>
                <a:lnTo>
                  <a:pt x="19783" y="3140"/>
                </a:lnTo>
                <a:lnTo>
                  <a:pt x="19880" y="2945"/>
                </a:lnTo>
                <a:lnTo>
                  <a:pt x="19978" y="2726"/>
                </a:lnTo>
                <a:lnTo>
                  <a:pt x="20051" y="2531"/>
                </a:lnTo>
                <a:lnTo>
                  <a:pt x="20124" y="2288"/>
                </a:lnTo>
                <a:lnTo>
                  <a:pt x="20148" y="2069"/>
                </a:lnTo>
                <a:lnTo>
                  <a:pt x="20172" y="1874"/>
                </a:lnTo>
                <a:lnTo>
                  <a:pt x="20148" y="1680"/>
                </a:lnTo>
                <a:lnTo>
                  <a:pt x="20099" y="1485"/>
                </a:lnTo>
                <a:lnTo>
                  <a:pt x="20051" y="1290"/>
                </a:lnTo>
                <a:lnTo>
                  <a:pt x="19953" y="1120"/>
                </a:lnTo>
                <a:lnTo>
                  <a:pt x="19856" y="974"/>
                </a:lnTo>
                <a:lnTo>
                  <a:pt x="19759" y="804"/>
                </a:lnTo>
                <a:lnTo>
                  <a:pt x="19613" y="682"/>
                </a:lnTo>
                <a:lnTo>
                  <a:pt x="19467" y="536"/>
                </a:lnTo>
                <a:lnTo>
                  <a:pt x="19321" y="415"/>
                </a:lnTo>
                <a:lnTo>
                  <a:pt x="19150" y="317"/>
                </a:lnTo>
                <a:lnTo>
                  <a:pt x="18980" y="244"/>
                </a:lnTo>
                <a:lnTo>
                  <a:pt x="18810" y="171"/>
                </a:lnTo>
                <a:lnTo>
                  <a:pt x="18615" y="123"/>
                </a:lnTo>
                <a:lnTo>
                  <a:pt x="18420" y="74"/>
                </a:lnTo>
                <a:lnTo>
                  <a:pt x="18226" y="74"/>
                </a:lnTo>
                <a:lnTo>
                  <a:pt x="18104" y="25"/>
                </a:lnTo>
                <a:lnTo>
                  <a:pt x="1798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15" name="Shape 215"/>
          <p:cNvSpPr/>
          <p:nvPr/>
        </p:nvSpPr>
        <p:spPr>
          <a:xfrm>
            <a:off x="7931333" y="2500102"/>
            <a:ext cx="666288" cy="671319"/>
          </a:xfrm>
          <a:custGeom>
            <a:avLst/>
            <a:gdLst/>
            <a:ahLst/>
            <a:cxnLst/>
            <a:rect l="0" t="0" r="0" b="0"/>
            <a:pathLst>
              <a:path w="19200" h="19345" extrusionOk="0">
                <a:moveTo>
                  <a:pt x="15987" y="3382"/>
                </a:moveTo>
                <a:lnTo>
                  <a:pt x="16133" y="3528"/>
                </a:lnTo>
                <a:lnTo>
                  <a:pt x="15914" y="3577"/>
                </a:lnTo>
                <a:lnTo>
                  <a:pt x="15720" y="3601"/>
                </a:lnTo>
                <a:lnTo>
                  <a:pt x="15306" y="3626"/>
                </a:lnTo>
                <a:lnTo>
                  <a:pt x="15379" y="3601"/>
                </a:lnTo>
                <a:lnTo>
                  <a:pt x="15695" y="3504"/>
                </a:lnTo>
                <a:lnTo>
                  <a:pt x="15987" y="3382"/>
                </a:lnTo>
                <a:close/>
                <a:moveTo>
                  <a:pt x="10707" y="2628"/>
                </a:moveTo>
                <a:lnTo>
                  <a:pt x="10804" y="2652"/>
                </a:lnTo>
                <a:lnTo>
                  <a:pt x="10877" y="2677"/>
                </a:lnTo>
                <a:lnTo>
                  <a:pt x="10902" y="2701"/>
                </a:lnTo>
                <a:lnTo>
                  <a:pt x="10926" y="2750"/>
                </a:lnTo>
                <a:lnTo>
                  <a:pt x="10950" y="2798"/>
                </a:lnTo>
                <a:lnTo>
                  <a:pt x="10926" y="2847"/>
                </a:lnTo>
                <a:lnTo>
                  <a:pt x="10877" y="2969"/>
                </a:lnTo>
                <a:lnTo>
                  <a:pt x="10804" y="3090"/>
                </a:lnTo>
                <a:lnTo>
                  <a:pt x="10707" y="3188"/>
                </a:lnTo>
                <a:lnTo>
                  <a:pt x="10537" y="3358"/>
                </a:lnTo>
                <a:lnTo>
                  <a:pt x="10172" y="3650"/>
                </a:lnTo>
                <a:lnTo>
                  <a:pt x="9758" y="3893"/>
                </a:lnTo>
                <a:lnTo>
                  <a:pt x="9320" y="4112"/>
                </a:lnTo>
                <a:lnTo>
                  <a:pt x="8882" y="4258"/>
                </a:lnTo>
                <a:lnTo>
                  <a:pt x="8785" y="4283"/>
                </a:lnTo>
                <a:lnTo>
                  <a:pt x="8736" y="4258"/>
                </a:lnTo>
                <a:lnTo>
                  <a:pt x="8688" y="4210"/>
                </a:lnTo>
                <a:lnTo>
                  <a:pt x="8688" y="4161"/>
                </a:lnTo>
                <a:lnTo>
                  <a:pt x="8688" y="4015"/>
                </a:lnTo>
                <a:lnTo>
                  <a:pt x="8712" y="3869"/>
                </a:lnTo>
                <a:lnTo>
                  <a:pt x="8712" y="3577"/>
                </a:lnTo>
                <a:lnTo>
                  <a:pt x="8688" y="3285"/>
                </a:lnTo>
                <a:lnTo>
                  <a:pt x="8663" y="3236"/>
                </a:lnTo>
                <a:lnTo>
                  <a:pt x="8615" y="3212"/>
                </a:lnTo>
                <a:lnTo>
                  <a:pt x="8517" y="3163"/>
                </a:lnTo>
                <a:lnTo>
                  <a:pt x="8396" y="3139"/>
                </a:lnTo>
                <a:lnTo>
                  <a:pt x="8250" y="3090"/>
                </a:lnTo>
                <a:lnTo>
                  <a:pt x="8128" y="3017"/>
                </a:lnTo>
                <a:lnTo>
                  <a:pt x="8079" y="2944"/>
                </a:lnTo>
                <a:lnTo>
                  <a:pt x="8031" y="2896"/>
                </a:lnTo>
                <a:lnTo>
                  <a:pt x="8590" y="2774"/>
                </a:lnTo>
                <a:lnTo>
                  <a:pt x="8858" y="2725"/>
                </a:lnTo>
                <a:lnTo>
                  <a:pt x="9150" y="2677"/>
                </a:lnTo>
                <a:lnTo>
                  <a:pt x="9369" y="2652"/>
                </a:lnTo>
                <a:lnTo>
                  <a:pt x="10002" y="2652"/>
                </a:lnTo>
                <a:lnTo>
                  <a:pt x="10367" y="2628"/>
                </a:lnTo>
                <a:close/>
                <a:moveTo>
                  <a:pt x="10440" y="2360"/>
                </a:moveTo>
                <a:lnTo>
                  <a:pt x="10172" y="2385"/>
                </a:lnTo>
                <a:lnTo>
                  <a:pt x="9223" y="2385"/>
                </a:lnTo>
                <a:lnTo>
                  <a:pt x="8809" y="2433"/>
                </a:lnTo>
                <a:lnTo>
                  <a:pt x="8420" y="2482"/>
                </a:lnTo>
                <a:lnTo>
                  <a:pt x="8006" y="2579"/>
                </a:lnTo>
                <a:lnTo>
                  <a:pt x="7982" y="2579"/>
                </a:lnTo>
                <a:lnTo>
                  <a:pt x="7885" y="2604"/>
                </a:lnTo>
                <a:lnTo>
                  <a:pt x="7812" y="2652"/>
                </a:lnTo>
                <a:lnTo>
                  <a:pt x="7763" y="2701"/>
                </a:lnTo>
                <a:lnTo>
                  <a:pt x="7739" y="2774"/>
                </a:lnTo>
                <a:lnTo>
                  <a:pt x="7714" y="2847"/>
                </a:lnTo>
                <a:lnTo>
                  <a:pt x="7739" y="2944"/>
                </a:lnTo>
                <a:lnTo>
                  <a:pt x="7763" y="3017"/>
                </a:lnTo>
                <a:lnTo>
                  <a:pt x="7812" y="3115"/>
                </a:lnTo>
                <a:lnTo>
                  <a:pt x="7860" y="3188"/>
                </a:lnTo>
                <a:lnTo>
                  <a:pt x="8006" y="3334"/>
                </a:lnTo>
                <a:lnTo>
                  <a:pt x="8177" y="3431"/>
                </a:lnTo>
                <a:lnTo>
                  <a:pt x="8347" y="3480"/>
                </a:lnTo>
                <a:lnTo>
                  <a:pt x="8347" y="3845"/>
                </a:lnTo>
                <a:lnTo>
                  <a:pt x="8323" y="4015"/>
                </a:lnTo>
                <a:lnTo>
                  <a:pt x="8347" y="4210"/>
                </a:lnTo>
                <a:lnTo>
                  <a:pt x="8371" y="4356"/>
                </a:lnTo>
                <a:lnTo>
                  <a:pt x="8396" y="4429"/>
                </a:lnTo>
                <a:lnTo>
                  <a:pt x="8444" y="4502"/>
                </a:lnTo>
                <a:lnTo>
                  <a:pt x="8493" y="4550"/>
                </a:lnTo>
                <a:lnTo>
                  <a:pt x="8566" y="4575"/>
                </a:lnTo>
                <a:lnTo>
                  <a:pt x="8639" y="4599"/>
                </a:lnTo>
                <a:lnTo>
                  <a:pt x="8736" y="4623"/>
                </a:lnTo>
                <a:lnTo>
                  <a:pt x="8882" y="4623"/>
                </a:lnTo>
                <a:lnTo>
                  <a:pt x="9004" y="4599"/>
                </a:lnTo>
                <a:lnTo>
                  <a:pt x="9272" y="4502"/>
                </a:lnTo>
                <a:lnTo>
                  <a:pt x="9515" y="4380"/>
                </a:lnTo>
                <a:lnTo>
                  <a:pt x="9758" y="4234"/>
                </a:lnTo>
                <a:lnTo>
                  <a:pt x="10075" y="4064"/>
                </a:lnTo>
                <a:lnTo>
                  <a:pt x="10367" y="3869"/>
                </a:lnTo>
                <a:lnTo>
                  <a:pt x="10659" y="3650"/>
                </a:lnTo>
                <a:lnTo>
                  <a:pt x="10950" y="3431"/>
                </a:lnTo>
                <a:lnTo>
                  <a:pt x="11072" y="3261"/>
                </a:lnTo>
                <a:lnTo>
                  <a:pt x="11169" y="3090"/>
                </a:lnTo>
                <a:lnTo>
                  <a:pt x="11242" y="2920"/>
                </a:lnTo>
                <a:lnTo>
                  <a:pt x="11242" y="2774"/>
                </a:lnTo>
                <a:lnTo>
                  <a:pt x="11194" y="2628"/>
                </a:lnTo>
                <a:lnTo>
                  <a:pt x="11145" y="2579"/>
                </a:lnTo>
                <a:lnTo>
                  <a:pt x="11096" y="2506"/>
                </a:lnTo>
                <a:lnTo>
                  <a:pt x="10926" y="2433"/>
                </a:lnTo>
                <a:lnTo>
                  <a:pt x="10707" y="2385"/>
                </a:lnTo>
                <a:lnTo>
                  <a:pt x="10440" y="2360"/>
                </a:lnTo>
                <a:close/>
                <a:moveTo>
                  <a:pt x="11486" y="5037"/>
                </a:moveTo>
                <a:lnTo>
                  <a:pt x="11510" y="5061"/>
                </a:lnTo>
                <a:lnTo>
                  <a:pt x="11607" y="5134"/>
                </a:lnTo>
                <a:lnTo>
                  <a:pt x="11656" y="5232"/>
                </a:lnTo>
                <a:lnTo>
                  <a:pt x="11656" y="5329"/>
                </a:lnTo>
                <a:lnTo>
                  <a:pt x="11607" y="5426"/>
                </a:lnTo>
                <a:lnTo>
                  <a:pt x="11559" y="5499"/>
                </a:lnTo>
                <a:lnTo>
                  <a:pt x="11486" y="5548"/>
                </a:lnTo>
                <a:lnTo>
                  <a:pt x="11413" y="5572"/>
                </a:lnTo>
                <a:lnTo>
                  <a:pt x="11340" y="5572"/>
                </a:lnTo>
                <a:lnTo>
                  <a:pt x="11413" y="5280"/>
                </a:lnTo>
                <a:lnTo>
                  <a:pt x="11437" y="5159"/>
                </a:lnTo>
                <a:lnTo>
                  <a:pt x="11486" y="5037"/>
                </a:lnTo>
                <a:close/>
                <a:moveTo>
                  <a:pt x="11486" y="4672"/>
                </a:moveTo>
                <a:lnTo>
                  <a:pt x="11364" y="4721"/>
                </a:lnTo>
                <a:lnTo>
                  <a:pt x="11242" y="4818"/>
                </a:lnTo>
                <a:lnTo>
                  <a:pt x="11145" y="4940"/>
                </a:lnTo>
                <a:lnTo>
                  <a:pt x="11096" y="5086"/>
                </a:lnTo>
                <a:lnTo>
                  <a:pt x="11048" y="5256"/>
                </a:lnTo>
                <a:lnTo>
                  <a:pt x="11023" y="5426"/>
                </a:lnTo>
                <a:lnTo>
                  <a:pt x="10975" y="5499"/>
                </a:lnTo>
                <a:lnTo>
                  <a:pt x="10926" y="5572"/>
                </a:lnTo>
                <a:lnTo>
                  <a:pt x="10902" y="5645"/>
                </a:lnTo>
                <a:lnTo>
                  <a:pt x="10877" y="5742"/>
                </a:lnTo>
                <a:lnTo>
                  <a:pt x="10902" y="5815"/>
                </a:lnTo>
                <a:lnTo>
                  <a:pt x="10975" y="5864"/>
                </a:lnTo>
                <a:lnTo>
                  <a:pt x="11121" y="5937"/>
                </a:lnTo>
                <a:lnTo>
                  <a:pt x="11242" y="5961"/>
                </a:lnTo>
                <a:lnTo>
                  <a:pt x="11388" y="5961"/>
                </a:lnTo>
                <a:lnTo>
                  <a:pt x="11510" y="5937"/>
                </a:lnTo>
                <a:lnTo>
                  <a:pt x="11632" y="5913"/>
                </a:lnTo>
                <a:lnTo>
                  <a:pt x="11753" y="5840"/>
                </a:lnTo>
                <a:lnTo>
                  <a:pt x="11875" y="5742"/>
                </a:lnTo>
                <a:lnTo>
                  <a:pt x="11948" y="5621"/>
                </a:lnTo>
                <a:lnTo>
                  <a:pt x="12021" y="5499"/>
                </a:lnTo>
                <a:lnTo>
                  <a:pt x="12070" y="5378"/>
                </a:lnTo>
                <a:lnTo>
                  <a:pt x="12070" y="5256"/>
                </a:lnTo>
                <a:lnTo>
                  <a:pt x="12045" y="5110"/>
                </a:lnTo>
                <a:lnTo>
                  <a:pt x="11997" y="5013"/>
                </a:lnTo>
                <a:lnTo>
                  <a:pt x="11924" y="4891"/>
                </a:lnTo>
                <a:lnTo>
                  <a:pt x="11851" y="4794"/>
                </a:lnTo>
                <a:lnTo>
                  <a:pt x="11729" y="4721"/>
                </a:lnTo>
                <a:lnTo>
                  <a:pt x="11656" y="4696"/>
                </a:lnTo>
                <a:lnTo>
                  <a:pt x="11607" y="4696"/>
                </a:lnTo>
                <a:lnTo>
                  <a:pt x="11559" y="4672"/>
                </a:lnTo>
                <a:close/>
                <a:moveTo>
                  <a:pt x="14479" y="3991"/>
                </a:moveTo>
                <a:lnTo>
                  <a:pt x="15063" y="4064"/>
                </a:lnTo>
                <a:lnTo>
                  <a:pt x="15574" y="4064"/>
                </a:lnTo>
                <a:lnTo>
                  <a:pt x="15184" y="4234"/>
                </a:lnTo>
                <a:lnTo>
                  <a:pt x="14260" y="4599"/>
                </a:lnTo>
                <a:lnTo>
                  <a:pt x="13797" y="4818"/>
                </a:lnTo>
                <a:lnTo>
                  <a:pt x="13578" y="4940"/>
                </a:lnTo>
                <a:lnTo>
                  <a:pt x="13384" y="5061"/>
                </a:lnTo>
                <a:lnTo>
                  <a:pt x="13359" y="5086"/>
                </a:lnTo>
                <a:lnTo>
                  <a:pt x="13359" y="5134"/>
                </a:lnTo>
                <a:lnTo>
                  <a:pt x="13384" y="5159"/>
                </a:lnTo>
                <a:lnTo>
                  <a:pt x="13627" y="5159"/>
                </a:lnTo>
                <a:lnTo>
                  <a:pt x="13870" y="5110"/>
                </a:lnTo>
                <a:lnTo>
                  <a:pt x="14089" y="5061"/>
                </a:lnTo>
                <a:lnTo>
                  <a:pt x="14308" y="4988"/>
                </a:lnTo>
                <a:lnTo>
                  <a:pt x="14746" y="4818"/>
                </a:lnTo>
                <a:lnTo>
                  <a:pt x="15184" y="4648"/>
                </a:lnTo>
                <a:lnTo>
                  <a:pt x="16109" y="4283"/>
                </a:lnTo>
                <a:lnTo>
                  <a:pt x="16377" y="4185"/>
                </a:lnTo>
                <a:lnTo>
                  <a:pt x="16644" y="4088"/>
                </a:lnTo>
                <a:lnTo>
                  <a:pt x="17034" y="4623"/>
                </a:lnTo>
                <a:lnTo>
                  <a:pt x="16790" y="4696"/>
                </a:lnTo>
                <a:lnTo>
                  <a:pt x="16255" y="4842"/>
                </a:lnTo>
                <a:lnTo>
                  <a:pt x="15720" y="4964"/>
                </a:lnTo>
                <a:lnTo>
                  <a:pt x="15282" y="5061"/>
                </a:lnTo>
                <a:lnTo>
                  <a:pt x="15014" y="5110"/>
                </a:lnTo>
                <a:lnTo>
                  <a:pt x="14771" y="5207"/>
                </a:lnTo>
                <a:lnTo>
                  <a:pt x="14552" y="5305"/>
                </a:lnTo>
                <a:lnTo>
                  <a:pt x="14333" y="5426"/>
                </a:lnTo>
                <a:lnTo>
                  <a:pt x="14162" y="5572"/>
                </a:lnTo>
                <a:lnTo>
                  <a:pt x="14114" y="5669"/>
                </a:lnTo>
                <a:lnTo>
                  <a:pt x="14041" y="5767"/>
                </a:lnTo>
                <a:lnTo>
                  <a:pt x="14065" y="5815"/>
                </a:lnTo>
                <a:lnTo>
                  <a:pt x="14065" y="5840"/>
                </a:lnTo>
                <a:lnTo>
                  <a:pt x="14114" y="5840"/>
                </a:lnTo>
                <a:lnTo>
                  <a:pt x="14552" y="5694"/>
                </a:lnTo>
                <a:lnTo>
                  <a:pt x="15014" y="5572"/>
                </a:lnTo>
                <a:lnTo>
                  <a:pt x="15476" y="5426"/>
                </a:lnTo>
                <a:lnTo>
                  <a:pt x="15939" y="5329"/>
                </a:lnTo>
                <a:lnTo>
                  <a:pt x="16596" y="5232"/>
                </a:lnTo>
                <a:lnTo>
                  <a:pt x="16985" y="5134"/>
                </a:lnTo>
                <a:lnTo>
                  <a:pt x="17155" y="5086"/>
                </a:lnTo>
                <a:lnTo>
                  <a:pt x="17301" y="5013"/>
                </a:lnTo>
                <a:lnTo>
                  <a:pt x="17569" y="5451"/>
                </a:lnTo>
                <a:lnTo>
                  <a:pt x="14284" y="6740"/>
                </a:lnTo>
                <a:lnTo>
                  <a:pt x="14162" y="6667"/>
                </a:lnTo>
                <a:lnTo>
                  <a:pt x="13992" y="6594"/>
                </a:lnTo>
                <a:lnTo>
                  <a:pt x="13700" y="6399"/>
                </a:lnTo>
                <a:lnTo>
                  <a:pt x="13530" y="6302"/>
                </a:lnTo>
                <a:lnTo>
                  <a:pt x="13384" y="6253"/>
                </a:lnTo>
                <a:lnTo>
                  <a:pt x="13213" y="6253"/>
                </a:lnTo>
                <a:lnTo>
                  <a:pt x="13043" y="6278"/>
                </a:lnTo>
                <a:lnTo>
                  <a:pt x="12921" y="6351"/>
                </a:lnTo>
                <a:lnTo>
                  <a:pt x="12800" y="6424"/>
                </a:lnTo>
                <a:lnTo>
                  <a:pt x="12581" y="6594"/>
                </a:lnTo>
                <a:lnTo>
                  <a:pt x="12386" y="6789"/>
                </a:lnTo>
                <a:lnTo>
                  <a:pt x="12167" y="6983"/>
                </a:lnTo>
                <a:lnTo>
                  <a:pt x="11972" y="7081"/>
                </a:lnTo>
                <a:lnTo>
                  <a:pt x="11875" y="7129"/>
                </a:lnTo>
                <a:lnTo>
                  <a:pt x="11778" y="7154"/>
                </a:lnTo>
                <a:lnTo>
                  <a:pt x="11680" y="7154"/>
                </a:lnTo>
                <a:lnTo>
                  <a:pt x="11583" y="7129"/>
                </a:lnTo>
                <a:lnTo>
                  <a:pt x="11486" y="7105"/>
                </a:lnTo>
                <a:lnTo>
                  <a:pt x="11364" y="7056"/>
                </a:lnTo>
                <a:lnTo>
                  <a:pt x="11291" y="7008"/>
                </a:lnTo>
                <a:lnTo>
                  <a:pt x="11291" y="6935"/>
                </a:lnTo>
                <a:lnTo>
                  <a:pt x="11291" y="6886"/>
                </a:lnTo>
                <a:lnTo>
                  <a:pt x="11340" y="6837"/>
                </a:lnTo>
                <a:lnTo>
                  <a:pt x="11461" y="6740"/>
                </a:lnTo>
                <a:lnTo>
                  <a:pt x="11583" y="6691"/>
                </a:lnTo>
                <a:lnTo>
                  <a:pt x="11753" y="6618"/>
                </a:lnTo>
                <a:lnTo>
                  <a:pt x="11899" y="6545"/>
                </a:lnTo>
                <a:lnTo>
                  <a:pt x="12240" y="6424"/>
                </a:lnTo>
                <a:lnTo>
                  <a:pt x="12313" y="6375"/>
                </a:lnTo>
                <a:lnTo>
                  <a:pt x="12362" y="6326"/>
                </a:lnTo>
                <a:lnTo>
                  <a:pt x="12362" y="6278"/>
                </a:lnTo>
                <a:lnTo>
                  <a:pt x="12362" y="6205"/>
                </a:lnTo>
                <a:lnTo>
                  <a:pt x="12337" y="6059"/>
                </a:lnTo>
                <a:lnTo>
                  <a:pt x="12337" y="6010"/>
                </a:lnTo>
                <a:lnTo>
                  <a:pt x="12362" y="5937"/>
                </a:lnTo>
                <a:lnTo>
                  <a:pt x="12435" y="5840"/>
                </a:lnTo>
                <a:lnTo>
                  <a:pt x="12508" y="5742"/>
                </a:lnTo>
                <a:lnTo>
                  <a:pt x="12702" y="5597"/>
                </a:lnTo>
                <a:lnTo>
                  <a:pt x="12897" y="5426"/>
                </a:lnTo>
                <a:lnTo>
                  <a:pt x="12970" y="5329"/>
                </a:lnTo>
                <a:lnTo>
                  <a:pt x="13043" y="5207"/>
                </a:lnTo>
                <a:lnTo>
                  <a:pt x="13043" y="5134"/>
                </a:lnTo>
                <a:lnTo>
                  <a:pt x="13067" y="5061"/>
                </a:lnTo>
                <a:lnTo>
                  <a:pt x="13043" y="4915"/>
                </a:lnTo>
                <a:lnTo>
                  <a:pt x="13019" y="4769"/>
                </a:lnTo>
                <a:lnTo>
                  <a:pt x="13043" y="4623"/>
                </a:lnTo>
                <a:lnTo>
                  <a:pt x="13067" y="4526"/>
                </a:lnTo>
                <a:lnTo>
                  <a:pt x="13140" y="4429"/>
                </a:lnTo>
                <a:lnTo>
                  <a:pt x="13457" y="4380"/>
                </a:lnTo>
                <a:lnTo>
                  <a:pt x="13773" y="4283"/>
                </a:lnTo>
                <a:lnTo>
                  <a:pt x="14089" y="4161"/>
                </a:lnTo>
                <a:lnTo>
                  <a:pt x="14406" y="4039"/>
                </a:lnTo>
                <a:lnTo>
                  <a:pt x="14479" y="3991"/>
                </a:lnTo>
                <a:close/>
                <a:moveTo>
                  <a:pt x="17739" y="5767"/>
                </a:moveTo>
                <a:lnTo>
                  <a:pt x="18007" y="6326"/>
                </a:lnTo>
                <a:lnTo>
                  <a:pt x="17739" y="6399"/>
                </a:lnTo>
                <a:lnTo>
                  <a:pt x="17496" y="6497"/>
                </a:lnTo>
                <a:lnTo>
                  <a:pt x="17034" y="6691"/>
                </a:lnTo>
                <a:lnTo>
                  <a:pt x="16255" y="6983"/>
                </a:lnTo>
                <a:lnTo>
                  <a:pt x="15452" y="7251"/>
                </a:lnTo>
                <a:lnTo>
                  <a:pt x="15330" y="7154"/>
                </a:lnTo>
                <a:lnTo>
                  <a:pt x="15160" y="7056"/>
                </a:lnTo>
                <a:lnTo>
                  <a:pt x="14941" y="6959"/>
                </a:lnTo>
                <a:lnTo>
                  <a:pt x="14698" y="6862"/>
                </a:lnTo>
                <a:lnTo>
                  <a:pt x="15063" y="6789"/>
                </a:lnTo>
                <a:lnTo>
                  <a:pt x="15428" y="6691"/>
                </a:lnTo>
                <a:lnTo>
                  <a:pt x="16133" y="6448"/>
                </a:lnTo>
                <a:lnTo>
                  <a:pt x="16596" y="6253"/>
                </a:lnTo>
                <a:lnTo>
                  <a:pt x="17082" y="6059"/>
                </a:lnTo>
                <a:lnTo>
                  <a:pt x="17545" y="5864"/>
                </a:lnTo>
                <a:lnTo>
                  <a:pt x="17739" y="5767"/>
                </a:lnTo>
                <a:close/>
                <a:moveTo>
                  <a:pt x="13311" y="6618"/>
                </a:moveTo>
                <a:lnTo>
                  <a:pt x="13408" y="6643"/>
                </a:lnTo>
                <a:lnTo>
                  <a:pt x="13627" y="6716"/>
                </a:lnTo>
                <a:lnTo>
                  <a:pt x="13822" y="6813"/>
                </a:lnTo>
                <a:lnTo>
                  <a:pt x="14016" y="6935"/>
                </a:lnTo>
                <a:lnTo>
                  <a:pt x="14235" y="7032"/>
                </a:lnTo>
                <a:lnTo>
                  <a:pt x="14430" y="7105"/>
                </a:lnTo>
                <a:lnTo>
                  <a:pt x="14965" y="7275"/>
                </a:lnTo>
                <a:lnTo>
                  <a:pt x="15136" y="7373"/>
                </a:lnTo>
                <a:lnTo>
                  <a:pt x="15038" y="7397"/>
                </a:lnTo>
                <a:lnTo>
                  <a:pt x="15014" y="7421"/>
                </a:lnTo>
                <a:lnTo>
                  <a:pt x="15014" y="7446"/>
                </a:lnTo>
                <a:lnTo>
                  <a:pt x="15014" y="7470"/>
                </a:lnTo>
                <a:lnTo>
                  <a:pt x="15038" y="7494"/>
                </a:lnTo>
                <a:lnTo>
                  <a:pt x="15257" y="7543"/>
                </a:lnTo>
                <a:lnTo>
                  <a:pt x="15160" y="7616"/>
                </a:lnTo>
                <a:lnTo>
                  <a:pt x="15014" y="7665"/>
                </a:lnTo>
                <a:lnTo>
                  <a:pt x="14819" y="7713"/>
                </a:lnTo>
                <a:lnTo>
                  <a:pt x="14625" y="7689"/>
                </a:lnTo>
                <a:lnTo>
                  <a:pt x="14406" y="7665"/>
                </a:lnTo>
                <a:lnTo>
                  <a:pt x="14016" y="7567"/>
                </a:lnTo>
                <a:lnTo>
                  <a:pt x="13627" y="7446"/>
                </a:lnTo>
                <a:lnTo>
                  <a:pt x="13238" y="7324"/>
                </a:lnTo>
                <a:lnTo>
                  <a:pt x="12994" y="7251"/>
                </a:lnTo>
                <a:lnTo>
                  <a:pt x="12727" y="7202"/>
                </a:lnTo>
                <a:lnTo>
                  <a:pt x="12459" y="7178"/>
                </a:lnTo>
                <a:lnTo>
                  <a:pt x="12191" y="7178"/>
                </a:lnTo>
                <a:lnTo>
                  <a:pt x="12532" y="7032"/>
                </a:lnTo>
                <a:lnTo>
                  <a:pt x="12702" y="6910"/>
                </a:lnTo>
                <a:lnTo>
                  <a:pt x="12824" y="6789"/>
                </a:lnTo>
                <a:lnTo>
                  <a:pt x="12921" y="6716"/>
                </a:lnTo>
                <a:lnTo>
                  <a:pt x="13019" y="6667"/>
                </a:lnTo>
                <a:lnTo>
                  <a:pt x="13116" y="6643"/>
                </a:lnTo>
                <a:lnTo>
                  <a:pt x="13213" y="6618"/>
                </a:lnTo>
                <a:close/>
                <a:moveTo>
                  <a:pt x="18323" y="7227"/>
                </a:moveTo>
                <a:lnTo>
                  <a:pt x="18445" y="7665"/>
                </a:lnTo>
                <a:lnTo>
                  <a:pt x="18518" y="8103"/>
                </a:lnTo>
                <a:lnTo>
                  <a:pt x="18056" y="8224"/>
                </a:lnTo>
                <a:lnTo>
                  <a:pt x="17885" y="8127"/>
                </a:lnTo>
                <a:lnTo>
                  <a:pt x="17715" y="8005"/>
                </a:lnTo>
                <a:lnTo>
                  <a:pt x="17399" y="7762"/>
                </a:lnTo>
                <a:lnTo>
                  <a:pt x="17666" y="7665"/>
                </a:lnTo>
                <a:lnTo>
                  <a:pt x="17910" y="7543"/>
                </a:lnTo>
                <a:lnTo>
                  <a:pt x="18153" y="7397"/>
                </a:lnTo>
                <a:lnTo>
                  <a:pt x="18226" y="7324"/>
                </a:lnTo>
                <a:lnTo>
                  <a:pt x="18323" y="7227"/>
                </a:lnTo>
                <a:close/>
                <a:moveTo>
                  <a:pt x="17155" y="8030"/>
                </a:moveTo>
                <a:lnTo>
                  <a:pt x="17326" y="8103"/>
                </a:lnTo>
                <a:lnTo>
                  <a:pt x="17520" y="8273"/>
                </a:lnTo>
                <a:lnTo>
                  <a:pt x="17545" y="8297"/>
                </a:lnTo>
                <a:lnTo>
                  <a:pt x="17326" y="8200"/>
                </a:lnTo>
                <a:lnTo>
                  <a:pt x="17228" y="8151"/>
                </a:lnTo>
                <a:lnTo>
                  <a:pt x="17131" y="8078"/>
                </a:lnTo>
                <a:lnTo>
                  <a:pt x="17082" y="8054"/>
                </a:lnTo>
                <a:lnTo>
                  <a:pt x="17082" y="8030"/>
                </a:lnTo>
                <a:close/>
                <a:moveTo>
                  <a:pt x="16790" y="7981"/>
                </a:moveTo>
                <a:lnTo>
                  <a:pt x="16790" y="8054"/>
                </a:lnTo>
                <a:lnTo>
                  <a:pt x="16790" y="8151"/>
                </a:lnTo>
                <a:lnTo>
                  <a:pt x="16815" y="8224"/>
                </a:lnTo>
                <a:lnTo>
                  <a:pt x="16863" y="8273"/>
                </a:lnTo>
                <a:lnTo>
                  <a:pt x="16961" y="8395"/>
                </a:lnTo>
                <a:lnTo>
                  <a:pt x="17131" y="8468"/>
                </a:lnTo>
                <a:lnTo>
                  <a:pt x="17155" y="8492"/>
                </a:lnTo>
                <a:lnTo>
                  <a:pt x="16839" y="8589"/>
                </a:lnTo>
                <a:lnTo>
                  <a:pt x="16328" y="8711"/>
                </a:lnTo>
                <a:lnTo>
                  <a:pt x="16206" y="8468"/>
                </a:lnTo>
                <a:lnTo>
                  <a:pt x="16109" y="8224"/>
                </a:lnTo>
                <a:lnTo>
                  <a:pt x="16450" y="8103"/>
                </a:lnTo>
                <a:lnTo>
                  <a:pt x="16790" y="7981"/>
                </a:lnTo>
                <a:close/>
                <a:moveTo>
                  <a:pt x="15695" y="8322"/>
                </a:moveTo>
                <a:lnTo>
                  <a:pt x="15744" y="8370"/>
                </a:lnTo>
                <a:lnTo>
                  <a:pt x="15793" y="8443"/>
                </a:lnTo>
                <a:lnTo>
                  <a:pt x="15890" y="8614"/>
                </a:lnTo>
                <a:lnTo>
                  <a:pt x="15939" y="8784"/>
                </a:lnTo>
                <a:lnTo>
                  <a:pt x="15744" y="8833"/>
                </a:lnTo>
                <a:lnTo>
                  <a:pt x="15671" y="8662"/>
                </a:lnTo>
                <a:lnTo>
                  <a:pt x="15598" y="8468"/>
                </a:lnTo>
                <a:lnTo>
                  <a:pt x="15574" y="8395"/>
                </a:lnTo>
                <a:lnTo>
                  <a:pt x="15574" y="8346"/>
                </a:lnTo>
                <a:lnTo>
                  <a:pt x="15695" y="8322"/>
                </a:lnTo>
                <a:close/>
                <a:moveTo>
                  <a:pt x="17520" y="8784"/>
                </a:moveTo>
                <a:lnTo>
                  <a:pt x="17520" y="8906"/>
                </a:lnTo>
                <a:lnTo>
                  <a:pt x="17472" y="8979"/>
                </a:lnTo>
                <a:lnTo>
                  <a:pt x="17423" y="9052"/>
                </a:lnTo>
                <a:lnTo>
                  <a:pt x="17326" y="9100"/>
                </a:lnTo>
                <a:lnTo>
                  <a:pt x="17228" y="9125"/>
                </a:lnTo>
                <a:lnTo>
                  <a:pt x="17009" y="9149"/>
                </a:lnTo>
                <a:lnTo>
                  <a:pt x="16839" y="9125"/>
                </a:lnTo>
                <a:lnTo>
                  <a:pt x="16693" y="9076"/>
                </a:lnTo>
                <a:lnTo>
                  <a:pt x="16571" y="9027"/>
                </a:lnTo>
                <a:lnTo>
                  <a:pt x="16766" y="8979"/>
                </a:lnTo>
                <a:lnTo>
                  <a:pt x="17520" y="8784"/>
                </a:lnTo>
                <a:close/>
                <a:moveTo>
                  <a:pt x="18591" y="8614"/>
                </a:moveTo>
                <a:lnTo>
                  <a:pt x="18640" y="9027"/>
                </a:lnTo>
                <a:lnTo>
                  <a:pt x="18615" y="9027"/>
                </a:lnTo>
                <a:lnTo>
                  <a:pt x="18396" y="9052"/>
                </a:lnTo>
                <a:lnTo>
                  <a:pt x="18153" y="9076"/>
                </a:lnTo>
                <a:lnTo>
                  <a:pt x="17715" y="9198"/>
                </a:lnTo>
                <a:lnTo>
                  <a:pt x="17764" y="9100"/>
                </a:lnTo>
                <a:lnTo>
                  <a:pt x="17812" y="8979"/>
                </a:lnTo>
                <a:lnTo>
                  <a:pt x="17837" y="8857"/>
                </a:lnTo>
                <a:lnTo>
                  <a:pt x="17812" y="8711"/>
                </a:lnTo>
                <a:lnTo>
                  <a:pt x="18202" y="8614"/>
                </a:lnTo>
                <a:close/>
                <a:moveTo>
                  <a:pt x="16133" y="9125"/>
                </a:moveTo>
                <a:lnTo>
                  <a:pt x="16231" y="9222"/>
                </a:lnTo>
                <a:lnTo>
                  <a:pt x="16352" y="9319"/>
                </a:lnTo>
                <a:lnTo>
                  <a:pt x="16498" y="9392"/>
                </a:lnTo>
                <a:lnTo>
                  <a:pt x="16644" y="9465"/>
                </a:lnTo>
                <a:lnTo>
                  <a:pt x="16839" y="9490"/>
                </a:lnTo>
                <a:lnTo>
                  <a:pt x="16596" y="9587"/>
                </a:lnTo>
                <a:lnTo>
                  <a:pt x="16596" y="9611"/>
                </a:lnTo>
                <a:lnTo>
                  <a:pt x="16352" y="9490"/>
                </a:lnTo>
                <a:lnTo>
                  <a:pt x="16158" y="9344"/>
                </a:lnTo>
                <a:lnTo>
                  <a:pt x="15963" y="9149"/>
                </a:lnTo>
                <a:lnTo>
                  <a:pt x="16133" y="9125"/>
                </a:lnTo>
                <a:close/>
                <a:moveTo>
                  <a:pt x="18640" y="9368"/>
                </a:moveTo>
                <a:lnTo>
                  <a:pt x="18640" y="10001"/>
                </a:lnTo>
                <a:lnTo>
                  <a:pt x="18591" y="10025"/>
                </a:lnTo>
                <a:lnTo>
                  <a:pt x="18275" y="10122"/>
                </a:lnTo>
                <a:lnTo>
                  <a:pt x="17983" y="10244"/>
                </a:lnTo>
                <a:lnTo>
                  <a:pt x="17569" y="10366"/>
                </a:lnTo>
                <a:lnTo>
                  <a:pt x="17155" y="10463"/>
                </a:lnTo>
                <a:lnTo>
                  <a:pt x="17180" y="10317"/>
                </a:lnTo>
                <a:lnTo>
                  <a:pt x="17155" y="10147"/>
                </a:lnTo>
                <a:lnTo>
                  <a:pt x="17107" y="10001"/>
                </a:lnTo>
                <a:lnTo>
                  <a:pt x="17009" y="9903"/>
                </a:lnTo>
                <a:lnTo>
                  <a:pt x="18640" y="9368"/>
                </a:lnTo>
                <a:close/>
                <a:moveTo>
                  <a:pt x="18591" y="10487"/>
                </a:moveTo>
                <a:lnTo>
                  <a:pt x="18494" y="11169"/>
                </a:lnTo>
                <a:lnTo>
                  <a:pt x="18469" y="11169"/>
                </a:lnTo>
                <a:lnTo>
                  <a:pt x="18177" y="11217"/>
                </a:lnTo>
                <a:lnTo>
                  <a:pt x="17885" y="11315"/>
                </a:lnTo>
                <a:lnTo>
                  <a:pt x="17301" y="11534"/>
                </a:lnTo>
                <a:lnTo>
                  <a:pt x="16839" y="11680"/>
                </a:lnTo>
                <a:lnTo>
                  <a:pt x="16377" y="11826"/>
                </a:lnTo>
                <a:lnTo>
                  <a:pt x="16401" y="11728"/>
                </a:lnTo>
                <a:lnTo>
                  <a:pt x="16425" y="11607"/>
                </a:lnTo>
                <a:lnTo>
                  <a:pt x="16523" y="11412"/>
                </a:lnTo>
                <a:lnTo>
                  <a:pt x="16644" y="11217"/>
                </a:lnTo>
                <a:lnTo>
                  <a:pt x="16766" y="11071"/>
                </a:lnTo>
                <a:lnTo>
                  <a:pt x="16839" y="10974"/>
                </a:lnTo>
                <a:lnTo>
                  <a:pt x="16936" y="10950"/>
                </a:lnTo>
                <a:lnTo>
                  <a:pt x="17593" y="10804"/>
                </a:lnTo>
                <a:lnTo>
                  <a:pt x="18250" y="10609"/>
                </a:lnTo>
                <a:lnTo>
                  <a:pt x="18421" y="10560"/>
                </a:lnTo>
                <a:lnTo>
                  <a:pt x="18591" y="10487"/>
                </a:lnTo>
                <a:close/>
                <a:moveTo>
                  <a:pt x="18396" y="11607"/>
                </a:moveTo>
                <a:lnTo>
                  <a:pt x="18299" y="11972"/>
                </a:lnTo>
                <a:lnTo>
                  <a:pt x="18202" y="12361"/>
                </a:lnTo>
                <a:lnTo>
                  <a:pt x="18007" y="12337"/>
                </a:lnTo>
                <a:lnTo>
                  <a:pt x="17788" y="12337"/>
                </a:lnTo>
                <a:lnTo>
                  <a:pt x="17739" y="12239"/>
                </a:lnTo>
                <a:lnTo>
                  <a:pt x="17666" y="12166"/>
                </a:lnTo>
                <a:lnTo>
                  <a:pt x="17618" y="12142"/>
                </a:lnTo>
                <a:lnTo>
                  <a:pt x="17472" y="12142"/>
                </a:lnTo>
                <a:lnTo>
                  <a:pt x="17399" y="12191"/>
                </a:lnTo>
                <a:lnTo>
                  <a:pt x="17350" y="12215"/>
                </a:lnTo>
                <a:lnTo>
                  <a:pt x="17180" y="12337"/>
                </a:lnTo>
                <a:lnTo>
                  <a:pt x="17058" y="12458"/>
                </a:lnTo>
                <a:lnTo>
                  <a:pt x="16961" y="12580"/>
                </a:lnTo>
                <a:lnTo>
                  <a:pt x="16742" y="12653"/>
                </a:lnTo>
                <a:lnTo>
                  <a:pt x="16425" y="12799"/>
                </a:lnTo>
                <a:lnTo>
                  <a:pt x="16425" y="12702"/>
                </a:lnTo>
                <a:lnTo>
                  <a:pt x="16401" y="12239"/>
                </a:lnTo>
                <a:lnTo>
                  <a:pt x="16961" y="12069"/>
                </a:lnTo>
                <a:lnTo>
                  <a:pt x="17569" y="11850"/>
                </a:lnTo>
                <a:lnTo>
                  <a:pt x="18202" y="11655"/>
                </a:lnTo>
                <a:lnTo>
                  <a:pt x="18396" y="11607"/>
                </a:lnTo>
                <a:close/>
                <a:moveTo>
                  <a:pt x="18056" y="12799"/>
                </a:moveTo>
                <a:lnTo>
                  <a:pt x="17861" y="13261"/>
                </a:lnTo>
                <a:lnTo>
                  <a:pt x="17666" y="13286"/>
                </a:lnTo>
                <a:lnTo>
                  <a:pt x="17739" y="13067"/>
                </a:lnTo>
                <a:lnTo>
                  <a:pt x="17812" y="12823"/>
                </a:lnTo>
                <a:lnTo>
                  <a:pt x="18056" y="12799"/>
                </a:lnTo>
                <a:close/>
                <a:moveTo>
                  <a:pt x="17423" y="12921"/>
                </a:moveTo>
                <a:lnTo>
                  <a:pt x="17350" y="13115"/>
                </a:lnTo>
                <a:lnTo>
                  <a:pt x="17301" y="13213"/>
                </a:lnTo>
                <a:lnTo>
                  <a:pt x="17228" y="13310"/>
                </a:lnTo>
                <a:lnTo>
                  <a:pt x="17204" y="13334"/>
                </a:lnTo>
                <a:lnTo>
                  <a:pt x="17204" y="13310"/>
                </a:lnTo>
                <a:lnTo>
                  <a:pt x="17131" y="13237"/>
                </a:lnTo>
                <a:lnTo>
                  <a:pt x="17107" y="13164"/>
                </a:lnTo>
                <a:lnTo>
                  <a:pt x="17107" y="13091"/>
                </a:lnTo>
                <a:lnTo>
                  <a:pt x="17107" y="13018"/>
                </a:lnTo>
                <a:lnTo>
                  <a:pt x="17423" y="12921"/>
                </a:lnTo>
                <a:close/>
                <a:moveTo>
                  <a:pt x="16790" y="13140"/>
                </a:moveTo>
                <a:lnTo>
                  <a:pt x="16815" y="13237"/>
                </a:lnTo>
                <a:lnTo>
                  <a:pt x="16839" y="13359"/>
                </a:lnTo>
                <a:lnTo>
                  <a:pt x="16888" y="13456"/>
                </a:lnTo>
                <a:lnTo>
                  <a:pt x="16961" y="13553"/>
                </a:lnTo>
                <a:lnTo>
                  <a:pt x="16498" y="13772"/>
                </a:lnTo>
                <a:lnTo>
                  <a:pt x="16206" y="13918"/>
                </a:lnTo>
                <a:lnTo>
                  <a:pt x="15890" y="14040"/>
                </a:lnTo>
                <a:lnTo>
                  <a:pt x="15257" y="14210"/>
                </a:lnTo>
                <a:lnTo>
                  <a:pt x="15257" y="14210"/>
                </a:lnTo>
                <a:lnTo>
                  <a:pt x="15428" y="13967"/>
                </a:lnTo>
                <a:lnTo>
                  <a:pt x="15598" y="13748"/>
                </a:lnTo>
                <a:lnTo>
                  <a:pt x="15841" y="13553"/>
                </a:lnTo>
                <a:lnTo>
                  <a:pt x="16377" y="13286"/>
                </a:lnTo>
                <a:lnTo>
                  <a:pt x="16790" y="13140"/>
                </a:lnTo>
                <a:close/>
                <a:moveTo>
                  <a:pt x="18153" y="6740"/>
                </a:moveTo>
                <a:lnTo>
                  <a:pt x="18250" y="6983"/>
                </a:lnTo>
                <a:lnTo>
                  <a:pt x="18056" y="7008"/>
                </a:lnTo>
                <a:lnTo>
                  <a:pt x="17885" y="7056"/>
                </a:lnTo>
                <a:lnTo>
                  <a:pt x="17520" y="7227"/>
                </a:lnTo>
                <a:lnTo>
                  <a:pt x="17155" y="7397"/>
                </a:lnTo>
                <a:lnTo>
                  <a:pt x="16839" y="7543"/>
                </a:lnTo>
                <a:lnTo>
                  <a:pt x="16328" y="7713"/>
                </a:lnTo>
                <a:lnTo>
                  <a:pt x="16085" y="7811"/>
                </a:lnTo>
                <a:lnTo>
                  <a:pt x="15817" y="7908"/>
                </a:lnTo>
                <a:lnTo>
                  <a:pt x="15695" y="7859"/>
                </a:lnTo>
                <a:lnTo>
                  <a:pt x="15549" y="7835"/>
                </a:lnTo>
                <a:lnTo>
                  <a:pt x="15403" y="7859"/>
                </a:lnTo>
                <a:lnTo>
                  <a:pt x="15355" y="7908"/>
                </a:lnTo>
                <a:lnTo>
                  <a:pt x="15282" y="7932"/>
                </a:lnTo>
                <a:lnTo>
                  <a:pt x="15233" y="8030"/>
                </a:lnTo>
                <a:lnTo>
                  <a:pt x="15184" y="8151"/>
                </a:lnTo>
                <a:lnTo>
                  <a:pt x="15184" y="8273"/>
                </a:lnTo>
                <a:lnTo>
                  <a:pt x="15184" y="8395"/>
                </a:lnTo>
                <a:lnTo>
                  <a:pt x="15257" y="8638"/>
                </a:lnTo>
                <a:lnTo>
                  <a:pt x="15330" y="8857"/>
                </a:lnTo>
                <a:lnTo>
                  <a:pt x="15379" y="8930"/>
                </a:lnTo>
                <a:lnTo>
                  <a:pt x="15160" y="9003"/>
                </a:lnTo>
                <a:lnTo>
                  <a:pt x="14941" y="9100"/>
                </a:lnTo>
                <a:lnTo>
                  <a:pt x="14917" y="9125"/>
                </a:lnTo>
                <a:lnTo>
                  <a:pt x="14917" y="9149"/>
                </a:lnTo>
                <a:lnTo>
                  <a:pt x="14917" y="9173"/>
                </a:lnTo>
                <a:lnTo>
                  <a:pt x="14941" y="9198"/>
                </a:lnTo>
                <a:lnTo>
                  <a:pt x="15257" y="9222"/>
                </a:lnTo>
                <a:lnTo>
                  <a:pt x="15549" y="9222"/>
                </a:lnTo>
                <a:lnTo>
                  <a:pt x="15671" y="9368"/>
                </a:lnTo>
                <a:lnTo>
                  <a:pt x="15817" y="9514"/>
                </a:lnTo>
                <a:lnTo>
                  <a:pt x="15963" y="9660"/>
                </a:lnTo>
                <a:lnTo>
                  <a:pt x="16133" y="9782"/>
                </a:lnTo>
                <a:lnTo>
                  <a:pt x="15379" y="10074"/>
                </a:lnTo>
                <a:lnTo>
                  <a:pt x="15038" y="10244"/>
                </a:lnTo>
                <a:lnTo>
                  <a:pt x="14673" y="10439"/>
                </a:lnTo>
                <a:lnTo>
                  <a:pt x="14649" y="10487"/>
                </a:lnTo>
                <a:lnTo>
                  <a:pt x="14649" y="10536"/>
                </a:lnTo>
                <a:lnTo>
                  <a:pt x="14673" y="10585"/>
                </a:lnTo>
                <a:lnTo>
                  <a:pt x="14722" y="10585"/>
                </a:lnTo>
                <a:lnTo>
                  <a:pt x="14965" y="10560"/>
                </a:lnTo>
                <a:lnTo>
                  <a:pt x="15184" y="10536"/>
                </a:lnTo>
                <a:lnTo>
                  <a:pt x="15647" y="10390"/>
                </a:lnTo>
                <a:lnTo>
                  <a:pt x="16109" y="10244"/>
                </a:lnTo>
                <a:lnTo>
                  <a:pt x="16547" y="10074"/>
                </a:lnTo>
                <a:lnTo>
                  <a:pt x="16571" y="10049"/>
                </a:lnTo>
                <a:lnTo>
                  <a:pt x="16693" y="10171"/>
                </a:lnTo>
                <a:lnTo>
                  <a:pt x="16717" y="10220"/>
                </a:lnTo>
                <a:lnTo>
                  <a:pt x="16742" y="10293"/>
                </a:lnTo>
                <a:lnTo>
                  <a:pt x="16742" y="10366"/>
                </a:lnTo>
                <a:lnTo>
                  <a:pt x="16742" y="10439"/>
                </a:lnTo>
                <a:lnTo>
                  <a:pt x="16669" y="10585"/>
                </a:lnTo>
                <a:lnTo>
                  <a:pt x="16158" y="10706"/>
                </a:lnTo>
                <a:lnTo>
                  <a:pt x="15598" y="10804"/>
                </a:lnTo>
                <a:lnTo>
                  <a:pt x="15355" y="10877"/>
                </a:lnTo>
                <a:lnTo>
                  <a:pt x="15087" y="10974"/>
                </a:lnTo>
                <a:lnTo>
                  <a:pt x="14844" y="11096"/>
                </a:lnTo>
                <a:lnTo>
                  <a:pt x="14625" y="11217"/>
                </a:lnTo>
                <a:lnTo>
                  <a:pt x="14600" y="11266"/>
                </a:lnTo>
                <a:lnTo>
                  <a:pt x="14600" y="11315"/>
                </a:lnTo>
                <a:lnTo>
                  <a:pt x="14625" y="11363"/>
                </a:lnTo>
                <a:lnTo>
                  <a:pt x="14673" y="11363"/>
                </a:lnTo>
                <a:lnTo>
                  <a:pt x="15087" y="11339"/>
                </a:lnTo>
                <a:lnTo>
                  <a:pt x="15476" y="11266"/>
                </a:lnTo>
                <a:lnTo>
                  <a:pt x="16279" y="11096"/>
                </a:lnTo>
                <a:lnTo>
                  <a:pt x="16231" y="11193"/>
                </a:lnTo>
                <a:lnTo>
                  <a:pt x="16133" y="11388"/>
                </a:lnTo>
                <a:lnTo>
                  <a:pt x="16060" y="11558"/>
                </a:lnTo>
                <a:lnTo>
                  <a:pt x="16036" y="11728"/>
                </a:lnTo>
                <a:lnTo>
                  <a:pt x="16012" y="11923"/>
                </a:lnTo>
                <a:lnTo>
                  <a:pt x="15379" y="12069"/>
                </a:lnTo>
                <a:lnTo>
                  <a:pt x="15087" y="12142"/>
                </a:lnTo>
                <a:lnTo>
                  <a:pt x="14795" y="12264"/>
                </a:lnTo>
                <a:lnTo>
                  <a:pt x="14771" y="12288"/>
                </a:lnTo>
                <a:lnTo>
                  <a:pt x="14771" y="12312"/>
                </a:lnTo>
                <a:lnTo>
                  <a:pt x="14771" y="12337"/>
                </a:lnTo>
                <a:lnTo>
                  <a:pt x="14795" y="12361"/>
                </a:lnTo>
                <a:lnTo>
                  <a:pt x="14941" y="12410"/>
                </a:lnTo>
                <a:lnTo>
                  <a:pt x="15087" y="12434"/>
                </a:lnTo>
                <a:lnTo>
                  <a:pt x="15403" y="12434"/>
                </a:lnTo>
                <a:lnTo>
                  <a:pt x="15720" y="12410"/>
                </a:lnTo>
                <a:lnTo>
                  <a:pt x="16036" y="12337"/>
                </a:lnTo>
                <a:lnTo>
                  <a:pt x="16036" y="12556"/>
                </a:lnTo>
                <a:lnTo>
                  <a:pt x="16036" y="12702"/>
                </a:lnTo>
                <a:lnTo>
                  <a:pt x="16012" y="12823"/>
                </a:lnTo>
                <a:lnTo>
                  <a:pt x="15987" y="12945"/>
                </a:lnTo>
                <a:lnTo>
                  <a:pt x="15914" y="13018"/>
                </a:lnTo>
                <a:lnTo>
                  <a:pt x="15647" y="13164"/>
                </a:lnTo>
                <a:lnTo>
                  <a:pt x="15355" y="13261"/>
                </a:lnTo>
                <a:lnTo>
                  <a:pt x="15063" y="13383"/>
                </a:lnTo>
                <a:lnTo>
                  <a:pt x="14771" y="13505"/>
                </a:lnTo>
                <a:lnTo>
                  <a:pt x="14479" y="13651"/>
                </a:lnTo>
                <a:lnTo>
                  <a:pt x="14454" y="13699"/>
                </a:lnTo>
                <a:lnTo>
                  <a:pt x="14454" y="13723"/>
                </a:lnTo>
                <a:lnTo>
                  <a:pt x="14454" y="13772"/>
                </a:lnTo>
                <a:lnTo>
                  <a:pt x="14503" y="13796"/>
                </a:lnTo>
                <a:lnTo>
                  <a:pt x="14649" y="13821"/>
                </a:lnTo>
                <a:lnTo>
                  <a:pt x="14795" y="13845"/>
                </a:lnTo>
                <a:lnTo>
                  <a:pt x="14941" y="13821"/>
                </a:lnTo>
                <a:lnTo>
                  <a:pt x="15087" y="13821"/>
                </a:lnTo>
                <a:lnTo>
                  <a:pt x="14917" y="14040"/>
                </a:lnTo>
                <a:lnTo>
                  <a:pt x="14649" y="14332"/>
                </a:lnTo>
                <a:lnTo>
                  <a:pt x="14552" y="14405"/>
                </a:lnTo>
                <a:lnTo>
                  <a:pt x="14454" y="14429"/>
                </a:lnTo>
                <a:lnTo>
                  <a:pt x="14357" y="14429"/>
                </a:lnTo>
                <a:lnTo>
                  <a:pt x="14260" y="14380"/>
                </a:lnTo>
                <a:lnTo>
                  <a:pt x="14187" y="14332"/>
                </a:lnTo>
                <a:lnTo>
                  <a:pt x="14114" y="14259"/>
                </a:lnTo>
                <a:lnTo>
                  <a:pt x="13968" y="14088"/>
                </a:lnTo>
                <a:lnTo>
                  <a:pt x="13870" y="13967"/>
                </a:lnTo>
                <a:lnTo>
                  <a:pt x="13822" y="13821"/>
                </a:lnTo>
                <a:lnTo>
                  <a:pt x="13700" y="13553"/>
                </a:lnTo>
                <a:lnTo>
                  <a:pt x="13651" y="13261"/>
                </a:lnTo>
                <a:lnTo>
                  <a:pt x="13627" y="12969"/>
                </a:lnTo>
                <a:lnTo>
                  <a:pt x="13627" y="12653"/>
                </a:lnTo>
                <a:lnTo>
                  <a:pt x="13603" y="12361"/>
                </a:lnTo>
                <a:lnTo>
                  <a:pt x="13578" y="12215"/>
                </a:lnTo>
                <a:lnTo>
                  <a:pt x="13554" y="12069"/>
                </a:lnTo>
                <a:lnTo>
                  <a:pt x="13481" y="11947"/>
                </a:lnTo>
                <a:lnTo>
                  <a:pt x="13384" y="11801"/>
                </a:lnTo>
                <a:lnTo>
                  <a:pt x="13262" y="11631"/>
                </a:lnTo>
                <a:lnTo>
                  <a:pt x="13165" y="11461"/>
                </a:lnTo>
                <a:lnTo>
                  <a:pt x="13067" y="11266"/>
                </a:lnTo>
                <a:lnTo>
                  <a:pt x="13019" y="11047"/>
                </a:lnTo>
                <a:lnTo>
                  <a:pt x="12970" y="10901"/>
                </a:lnTo>
                <a:lnTo>
                  <a:pt x="12921" y="10755"/>
                </a:lnTo>
                <a:lnTo>
                  <a:pt x="12824" y="10633"/>
                </a:lnTo>
                <a:lnTo>
                  <a:pt x="12727" y="10512"/>
                </a:lnTo>
                <a:lnTo>
                  <a:pt x="12629" y="10439"/>
                </a:lnTo>
                <a:lnTo>
                  <a:pt x="12508" y="10390"/>
                </a:lnTo>
                <a:lnTo>
                  <a:pt x="12410" y="10341"/>
                </a:lnTo>
                <a:lnTo>
                  <a:pt x="12289" y="10317"/>
                </a:lnTo>
                <a:lnTo>
                  <a:pt x="11778" y="10317"/>
                </a:lnTo>
                <a:lnTo>
                  <a:pt x="11534" y="10293"/>
                </a:lnTo>
                <a:lnTo>
                  <a:pt x="11437" y="10268"/>
                </a:lnTo>
                <a:lnTo>
                  <a:pt x="11364" y="10220"/>
                </a:lnTo>
                <a:lnTo>
                  <a:pt x="11267" y="10171"/>
                </a:lnTo>
                <a:lnTo>
                  <a:pt x="11218" y="10122"/>
                </a:lnTo>
                <a:lnTo>
                  <a:pt x="11121" y="9976"/>
                </a:lnTo>
                <a:lnTo>
                  <a:pt x="11048" y="9806"/>
                </a:lnTo>
                <a:lnTo>
                  <a:pt x="11023" y="9611"/>
                </a:lnTo>
                <a:lnTo>
                  <a:pt x="11023" y="9417"/>
                </a:lnTo>
                <a:lnTo>
                  <a:pt x="11023" y="9198"/>
                </a:lnTo>
                <a:lnTo>
                  <a:pt x="11072" y="8906"/>
                </a:lnTo>
                <a:lnTo>
                  <a:pt x="11096" y="8589"/>
                </a:lnTo>
                <a:lnTo>
                  <a:pt x="11169" y="8297"/>
                </a:lnTo>
                <a:lnTo>
                  <a:pt x="11291" y="8030"/>
                </a:lnTo>
                <a:lnTo>
                  <a:pt x="11413" y="7859"/>
                </a:lnTo>
                <a:lnTo>
                  <a:pt x="11583" y="7713"/>
                </a:lnTo>
                <a:lnTo>
                  <a:pt x="11753" y="7616"/>
                </a:lnTo>
                <a:lnTo>
                  <a:pt x="11948" y="7567"/>
                </a:lnTo>
                <a:lnTo>
                  <a:pt x="12167" y="7519"/>
                </a:lnTo>
                <a:lnTo>
                  <a:pt x="12605" y="7519"/>
                </a:lnTo>
                <a:lnTo>
                  <a:pt x="12800" y="7543"/>
                </a:lnTo>
                <a:lnTo>
                  <a:pt x="13092" y="7592"/>
                </a:lnTo>
                <a:lnTo>
                  <a:pt x="13384" y="7689"/>
                </a:lnTo>
                <a:lnTo>
                  <a:pt x="13992" y="7859"/>
                </a:lnTo>
                <a:lnTo>
                  <a:pt x="14284" y="7932"/>
                </a:lnTo>
                <a:lnTo>
                  <a:pt x="14576" y="7957"/>
                </a:lnTo>
                <a:lnTo>
                  <a:pt x="15038" y="7957"/>
                </a:lnTo>
                <a:lnTo>
                  <a:pt x="15184" y="7908"/>
                </a:lnTo>
                <a:lnTo>
                  <a:pt x="15355" y="7835"/>
                </a:lnTo>
                <a:lnTo>
                  <a:pt x="15476" y="7762"/>
                </a:lnTo>
                <a:lnTo>
                  <a:pt x="15549" y="7665"/>
                </a:lnTo>
                <a:lnTo>
                  <a:pt x="15574" y="7543"/>
                </a:lnTo>
                <a:lnTo>
                  <a:pt x="15866" y="7519"/>
                </a:lnTo>
                <a:lnTo>
                  <a:pt x="16158" y="7446"/>
                </a:lnTo>
                <a:lnTo>
                  <a:pt x="16474" y="7348"/>
                </a:lnTo>
                <a:lnTo>
                  <a:pt x="16766" y="7227"/>
                </a:lnTo>
                <a:lnTo>
                  <a:pt x="17764" y="6837"/>
                </a:lnTo>
                <a:lnTo>
                  <a:pt x="18153" y="6740"/>
                </a:lnTo>
                <a:close/>
                <a:moveTo>
                  <a:pt x="6206" y="2725"/>
                </a:moveTo>
                <a:lnTo>
                  <a:pt x="6230" y="2774"/>
                </a:lnTo>
                <a:lnTo>
                  <a:pt x="6230" y="2847"/>
                </a:lnTo>
                <a:lnTo>
                  <a:pt x="6230" y="2944"/>
                </a:lnTo>
                <a:lnTo>
                  <a:pt x="6108" y="3236"/>
                </a:lnTo>
                <a:lnTo>
                  <a:pt x="6060" y="3382"/>
                </a:lnTo>
                <a:lnTo>
                  <a:pt x="6035" y="3528"/>
                </a:lnTo>
                <a:lnTo>
                  <a:pt x="6035" y="3601"/>
                </a:lnTo>
                <a:lnTo>
                  <a:pt x="6035" y="3699"/>
                </a:lnTo>
                <a:lnTo>
                  <a:pt x="6108" y="3845"/>
                </a:lnTo>
                <a:lnTo>
                  <a:pt x="6181" y="4015"/>
                </a:lnTo>
                <a:lnTo>
                  <a:pt x="6254" y="4161"/>
                </a:lnTo>
                <a:lnTo>
                  <a:pt x="6254" y="4210"/>
                </a:lnTo>
                <a:lnTo>
                  <a:pt x="6254" y="4234"/>
                </a:lnTo>
                <a:lnTo>
                  <a:pt x="6230" y="4234"/>
                </a:lnTo>
                <a:lnTo>
                  <a:pt x="6181" y="4258"/>
                </a:lnTo>
                <a:lnTo>
                  <a:pt x="6084" y="4234"/>
                </a:lnTo>
                <a:lnTo>
                  <a:pt x="5962" y="4185"/>
                </a:lnTo>
                <a:lnTo>
                  <a:pt x="5695" y="4064"/>
                </a:lnTo>
                <a:lnTo>
                  <a:pt x="5549" y="3966"/>
                </a:lnTo>
                <a:lnTo>
                  <a:pt x="5330" y="3820"/>
                </a:lnTo>
                <a:lnTo>
                  <a:pt x="5208" y="3772"/>
                </a:lnTo>
                <a:lnTo>
                  <a:pt x="5086" y="3747"/>
                </a:lnTo>
                <a:lnTo>
                  <a:pt x="4989" y="3747"/>
                </a:lnTo>
                <a:lnTo>
                  <a:pt x="4892" y="3772"/>
                </a:lnTo>
                <a:lnTo>
                  <a:pt x="4721" y="3845"/>
                </a:lnTo>
                <a:lnTo>
                  <a:pt x="4332" y="4039"/>
                </a:lnTo>
                <a:lnTo>
                  <a:pt x="3967" y="4210"/>
                </a:lnTo>
                <a:lnTo>
                  <a:pt x="3821" y="4258"/>
                </a:lnTo>
                <a:lnTo>
                  <a:pt x="3724" y="4331"/>
                </a:lnTo>
                <a:lnTo>
                  <a:pt x="3651" y="4429"/>
                </a:lnTo>
                <a:lnTo>
                  <a:pt x="3602" y="4526"/>
                </a:lnTo>
                <a:lnTo>
                  <a:pt x="3578" y="4623"/>
                </a:lnTo>
                <a:lnTo>
                  <a:pt x="3578" y="4721"/>
                </a:lnTo>
                <a:lnTo>
                  <a:pt x="3578" y="4818"/>
                </a:lnTo>
                <a:lnTo>
                  <a:pt x="3602" y="4915"/>
                </a:lnTo>
                <a:lnTo>
                  <a:pt x="3651" y="5013"/>
                </a:lnTo>
                <a:lnTo>
                  <a:pt x="3724" y="5086"/>
                </a:lnTo>
                <a:lnTo>
                  <a:pt x="3797" y="5159"/>
                </a:lnTo>
                <a:lnTo>
                  <a:pt x="3894" y="5232"/>
                </a:lnTo>
                <a:lnTo>
                  <a:pt x="3991" y="5256"/>
                </a:lnTo>
                <a:lnTo>
                  <a:pt x="4113" y="5280"/>
                </a:lnTo>
                <a:lnTo>
                  <a:pt x="4235" y="5280"/>
                </a:lnTo>
                <a:lnTo>
                  <a:pt x="4356" y="5256"/>
                </a:lnTo>
                <a:lnTo>
                  <a:pt x="4551" y="5183"/>
                </a:lnTo>
                <a:lnTo>
                  <a:pt x="4721" y="5086"/>
                </a:lnTo>
                <a:lnTo>
                  <a:pt x="5062" y="4891"/>
                </a:lnTo>
                <a:lnTo>
                  <a:pt x="5232" y="4842"/>
                </a:lnTo>
                <a:lnTo>
                  <a:pt x="5403" y="4818"/>
                </a:lnTo>
                <a:lnTo>
                  <a:pt x="5476" y="4842"/>
                </a:lnTo>
                <a:lnTo>
                  <a:pt x="5573" y="4867"/>
                </a:lnTo>
                <a:lnTo>
                  <a:pt x="5646" y="4915"/>
                </a:lnTo>
                <a:lnTo>
                  <a:pt x="5743" y="4988"/>
                </a:lnTo>
                <a:lnTo>
                  <a:pt x="5865" y="5134"/>
                </a:lnTo>
                <a:lnTo>
                  <a:pt x="5914" y="5256"/>
                </a:lnTo>
                <a:lnTo>
                  <a:pt x="5938" y="5353"/>
                </a:lnTo>
                <a:lnTo>
                  <a:pt x="5889" y="5451"/>
                </a:lnTo>
                <a:lnTo>
                  <a:pt x="5841" y="5524"/>
                </a:lnTo>
                <a:lnTo>
                  <a:pt x="5743" y="5597"/>
                </a:lnTo>
                <a:lnTo>
                  <a:pt x="5500" y="5718"/>
                </a:lnTo>
                <a:lnTo>
                  <a:pt x="5111" y="5888"/>
                </a:lnTo>
                <a:lnTo>
                  <a:pt x="4940" y="5986"/>
                </a:lnTo>
                <a:lnTo>
                  <a:pt x="4746" y="6107"/>
                </a:lnTo>
                <a:lnTo>
                  <a:pt x="4454" y="6351"/>
                </a:lnTo>
                <a:lnTo>
                  <a:pt x="4210" y="6618"/>
                </a:lnTo>
                <a:lnTo>
                  <a:pt x="3699" y="7178"/>
                </a:lnTo>
                <a:lnTo>
                  <a:pt x="3553" y="7324"/>
                </a:lnTo>
                <a:lnTo>
                  <a:pt x="3407" y="7421"/>
                </a:lnTo>
                <a:lnTo>
                  <a:pt x="3261" y="7519"/>
                </a:lnTo>
                <a:lnTo>
                  <a:pt x="3091" y="7592"/>
                </a:lnTo>
                <a:lnTo>
                  <a:pt x="2751" y="7738"/>
                </a:lnTo>
                <a:lnTo>
                  <a:pt x="2410" y="7859"/>
                </a:lnTo>
                <a:lnTo>
                  <a:pt x="2215" y="7957"/>
                </a:lnTo>
                <a:lnTo>
                  <a:pt x="1996" y="8054"/>
                </a:lnTo>
                <a:lnTo>
                  <a:pt x="1777" y="8200"/>
                </a:lnTo>
                <a:lnTo>
                  <a:pt x="1583" y="8370"/>
                </a:lnTo>
                <a:lnTo>
                  <a:pt x="1510" y="8468"/>
                </a:lnTo>
                <a:lnTo>
                  <a:pt x="1437" y="8565"/>
                </a:lnTo>
                <a:lnTo>
                  <a:pt x="1388" y="8687"/>
                </a:lnTo>
                <a:lnTo>
                  <a:pt x="1364" y="8784"/>
                </a:lnTo>
                <a:lnTo>
                  <a:pt x="1364" y="8881"/>
                </a:lnTo>
                <a:lnTo>
                  <a:pt x="1388" y="9003"/>
                </a:lnTo>
                <a:lnTo>
                  <a:pt x="1437" y="9100"/>
                </a:lnTo>
                <a:lnTo>
                  <a:pt x="1534" y="9222"/>
                </a:lnTo>
                <a:lnTo>
                  <a:pt x="1631" y="9295"/>
                </a:lnTo>
                <a:lnTo>
                  <a:pt x="1729" y="9319"/>
                </a:lnTo>
                <a:lnTo>
                  <a:pt x="1972" y="9392"/>
                </a:lnTo>
                <a:lnTo>
                  <a:pt x="2191" y="9441"/>
                </a:lnTo>
                <a:lnTo>
                  <a:pt x="2361" y="9538"/>
                </a:lnTo>
                <a:lnTo>
                  <a:pt x="2532" y="9660"/>
                </a:lnTo>
                <a:lnTo>
                  <a:pt x="2702" y="9830"/>
                </a:lnTo>
                <a:lnTo>
                  <a:pt x="2872" y="9976"/>
                </a:lnTo>
                <a:lnTo>
                  <a:pt x="3067" y="10074"/>
                </a:lnTo>
                <a:lnTo>
                  <a:pt x="3261" y="10147"/>
                </a:lnTo>
                <a:lnTo>
                  <a:pt x="3456" y="10195"/>
                </a:lnTo>
                <a:lnTo>
                  <a:pt x="3894" y="10293"/>
                </a:lnTo>
                <a:lnTo>
                  <a:pt x="4089" y="10317"/>
                </a:lnTo>
                <a:lnTo>
                  <a:pt x="4308" y="10390"/>
                </a:lnTo>
                <a:lnTo>
                  <a:pt x="4770" y="10536"/>
                </a:lnTo>
                <a:lnTo>
                  <a:pt x="5232" y="10755"/>
                </a:lnTo>
                <a:lnTo>
                  <a:pt x="6108" y="11217"/>
                </a:lnTo>
                <a:lnTo>
                  <a:pt x="6327" y="11339"/>
                </a:lnTo>
                <a:lnTo>
                  <a:pt x="6546" y="11485"/>
                </a:lnTo>
                <a:lnTo>
                  <a:pt x="6717" y="11680"/>
                </a:lnTo>
                <a:lnTo>
                  <a:pt x="6790" y="11777"/>
                </a:lnTo>
                <a:lnTo>
                  <a:pt x="6838" y="11899"/>
                </a:lnTo>
                <a:lnTo>
                  <a:pt x="6887" y="12045"/>
                </a:lnTo>
                <a:lnTo>
                  <a:pt x="6887" y="12191"/>
                </a:lnTo>
                <a:lnTo>
                  <a:pt x="6863" y="12337"/>
                </a:lnTo>
                <a:lnTo>
                  <a:pt x="6838" y="12483"/>
                </a:lnTo>
                <a:lnTo>
                  <a:pt x="6741" y="12750"/>
                </a:lnTo>
                <a:lnTo>
                  <a:pt x="6595" y="13018"/>
                </a:lnTo>
                <a:lnTo>
                  <a:pt x="6473" y="13237"/>
                </a:lnTo>
                <a:lnTo>
                  <a:pt x="6327" y="13456"/>
                </a:lnTo>
                <a:lnTo>
                  <a:pt x="6011" y="13869"/>
                </a:lnTo>
                <a:lnTo>
                  <a:pt x="5695" y="14283"/>
                </a:lnTo>
                <a:lnTo>
                  <a:pt x="5403" y="14697"/>
                </a:lnTo>
                <a:lnTo>
                  <a:pt x="5281" y="14891"/>
                </a:lnTo>
                <a:lnTo>
                  <a:pt x="5184" y="15110"/>
                </a:lnTo>
                <a:lnTo>
                  <a:pt x="5111" y="15329"/>
                </a:lnTo>
                <a:lnTo>
                  <a:pt x="5062" y="15548"/>
                </a:lnTo>
                <a:lnTo>
                  <a:pt x="5062" y="15840"/>
                </a:lnTo>
                <a:lnTo>
                  <a:pt x="5038" y="16011"/>
                </a:lnTo>
                <a:lnTo>
                  <a:pt x="5013" y="16157"/>
                </a:lnTo>
                <a:lnTo>
                  <a:pt x="4916" y="15889"/>
                </a:lnTo>
                <a:lnTo>
                  <a:pt x="4819" y="15621"/>
                </a:lnTo>
                <a:lnTo>
                  <a:pt x="4673" y="15062"/>
                </a:lnTo>
                <a:lnTo>
                  <a:pt x="4551" y="14478"/>
                </a:lnTo>
                <a:lnTo>
                  <a:pt x="4405" y="13918"/>
                </a:lnTo>
                <a:lnTo>
                  <a:pt x="4283" y="13578"/>
                </a:lnTo>
                <a:lnTo>
                  <a:pt x="4162" y="13237"/>
                </a:lnTo>
                <a:lnTo>
                  <a:pt x="3894" y="12580"/>
                </a:lnTo>
                <a:lnTo>
                  <a:pt x="3626" y="11923"/>
                </a:lnTo>
                <a:lnTo>
                  <a:pt x="3359" y="11242"/>
                </a:lnTo>
                <a:lnTo>
                  <a:pt x="3261" y="11023"/>
                </a:lnTo>
                <a:lnTo>
                  <a:pt x="3164" y="10804"/>
                </a:lnTo>
                <a:lnTo>
                  <a:pt x="3067" y="10609"/>
                </a:lnTo>
                <a:lnTo>
                  <a:pt x="2945" y="10414"/>
                </a:lnTo>
                <a:lnTo>
                  <a:pt x="2799" y="10244"/>
                </a:lnTo>
                <a:lnTo>
                  <a:pt x="2629" y="10074"/>
                </a:lnTo>
                <a:lnTo>
                  <a:pt x="2459" y="9903"/>
                </a:lnTo>
                <a:lnTo>
                  <a:pt x="2264" y="9757"/>
                </a:lnTo>
                <a:lnTo>
                  <a:pt x="2045" y="9611"/>
                </a:lnTo>
                <a:lnTo>
                  <a:pt x="1802" y="9465"/>
                </a:lnTo>
                <a:lnTo>
                  <a:pt x="1339" y="9222"/>
                </a:lnTo>
                <a:lnTo>
                  <a:pt x="1218" y="9125"/>
                </a:lnTo>
                <a:lnTo>
                  <a:pt x="1120" y="9052"/>
                </a:lnTo>
                <a:lnTo>
                  <a:pt x="974" y="8857"/>
                </a:lnTo>
                <a:lnTo>
                  <a:pt x="853" y="8662"/>
                </a:lnTo>
                <a:lnTo>
                  <a:pt x="731" y="8419"/>
                </a:lnTo>
                <a:lnTo>
                  <a:pt x="682" y="8346"/>
                </a:lnTo>
                <a:lnTo>
                  <a:pt x="804" y="7786"/>
                </a:lnTo>
                <a:lnTo>
                  <a:pt x="926" y="7227"/>
                </a:lnTo>
                <a:lnTo>
                  <a:pt x="1096" y="6691"/>
                </a:lnTo>
                <a:lnTo>
                  <a:pt x="1315" y="6156"/>
                </a:lnTo>
                <a:lnTo>
                  <a:pt x="1534" y="5621"/>
                </a:lnTo>
                <a:lnTo>
                  <a:pt x="1802" y="5134"/>
                </a:lnTo>
                <a:lnTo>
                  <a:pt x="2069" y="4648"/>
                </a:lnTo>
                <a:lnTo>
                  <a:pt x="2386" y="4185"/>
                </a:lnTo>
                <a:lnTo>
                  <a:pt x="2653" y="3820"/>
                </a:lnTo>
                <a:lnTo>
                  <a:pt x="2945" y="3480"/>
                </a:lnTo>
                <a:lnTo>
                  <a:pt x="3237" y="3626"/>
                </a:lnTo>
                <a:lnTo>
                  <a:pt x="3578" y="3723"/>
                </a:lnTo>
                <a:lnTo>
                  <a:pt x="3894" y="3772"/>
                </a:lnTo>
                <a:lnTo>
                  <a:pt x="4064" y="3772"/>
                </a:lnTo>
                <a:lnTo>
                  <a:pt x="4235" y="3747"/>
                </a:lnTo>
                <a:lnTo>
                  <a:pt x="4381" y="3723"/>
                </a:lnTo>
                <a:lnTo>
                  <a:pt x="4502" y="3674"/>
                </a:lnTo>
                <a:lnTo>
                  <a:pt x="4746" y="3553"/>
                </a:lnTo>
                <a:lnTo>
                  <a:pt x="4989" y="3382"/>
                </a:lnTo>
                <a:lnTo>
                  <a:pt x="5208" y="3212"/>
                </a:lnTo>
                <a:lnTo>
                  <a:pt x="5451" y="3042"/>
                </a:lnTo>
                <a:lnTo>
                  <a:pt x="5646" y="2920"/>
                </a:lnTo>
                <a:lnTo>
                  <a:pt x="5841" y="2823"/>
                </a:lnTo>
                <a:lnTo>
                  <a:pt x="6011" y="2750"/>
                </a:lnTo>
                <a:lnTo>
                  <a:pt x="6084" y="2725"/>
                </a:lnTo>
                <a:close/>
                <a:moveTo>
                  <a:pt x="12240" y="18079"/>
                </a:moveTo>
                <a:lnTo>
                  <a:pt x="12386" y="18128"/>
                </a:lnTo>
                <a:lnTo>
                  <a:pt x="12556" y="18152"/>
                </a:lnTo>
                <a:lnTo>
                  <a:pt x="12289" y="18225"/>
                </a:lnTo>
                <a:lnTo>
                  <a:pt x="12289" y="18152"/>
                </a:lnTo>
                <a:lnTo>
                  <a:pt x="12264" y="18103"/>
                </a:lnTo>
                <a:lnTo>
                  <a:pt x="12240" y="18079"/>
                </a:lnTo>
                <a:close/>
                <a:moveTo>
                  <a:pt x="10245" y="754"/>
                </a:moveTo>
                <a:lnTo>
                  <a:pt x="10804" y="779"/>
                </a:lnTo>
                <a:lnTo>
                  <a:pt x="11315" y="827"/>
                </a:lnTo>
                <a:lnTo>
                  <a:pt x="11534" y="852"/>
                </a:lnTo>
                <a:lnTo>
                  <a:pt x="11753" y="900"/>
                </a:lnTo>
                <a:lnTo>
                  <a:pt x="12216" y="1046"/>
                </a:lnTo>
                <a:lnTo>
                  <a:pt x="12678" y="1241"/>
                </a:lnTo>
                <a:lnTo>
                  <a:pt x="13116" y="1436"/>
                </a:lnTo>
                <a:lnTo>
                  <a:pt x="13578" y="1655"/>
                </a:lnTo>
                <a:lnTo>
                  <a:pt x="13043" y="1874"/>
                </a:lnTo>
                <a:lnTo>
                  <a:pt x="12824" y="1971"/>
                </a:lnTo>
                <a:lnTo>
                  <a:pt x="12629" y="2068"/>
                </a:lnTo>
                <a:lnTo>
                  <a:pt x="12435" y="2190"/>
                </a:lnTo>
                <a:lnTo>
                  <a:pt x="12264" y="2360"/>
                </a:lnTo>
                <a:lnTo>
                  <a:pt x="12240" y="2385"/>
                </a:lnTo>
                <a:lnTo>
                  <a:pt x="12264" y="2409"/>
                </a:lnTo>
                <a:lnTo>
                  <a:pt x="12289" y="2433"/>
                </a:lnTo>
                <a:lnTo>
                  <a:pt x="12532" y="2385"/>
                </a:lnTo>
                <a:lnTo>
                  <a:pt x="12751" y="2312"/>
                </a:lnTo>
                <a:lnTo>
                  <a:pt x="13213" y="2166"/>
                </a:lnTo>
                <a:lnTo>
                  <a:pt x="13603" y="2044"/>
                </a:lnTo>
                <a:lnTo>
                  <a:pt x="13822" y="1995"/>
                </a:lnTo>
                <a:lnTo>
                  <a:pt x="13992" y="1898"/>
                </a:lnTo>
                <a:lnTo>
                  <a:pt x="14162" y="1995"/>
                </a:lnTo>
                <a:lnTo>
                  <a:pt x="14114" y="2020"/>
                </a:lnTo>
                <a:lnTo>
                  <a:pt x="13724" y="2190"/>
                </a:lnTo>
                <a:lnTo>
                  <a:pt x="13311" y="2385"/>
                </a:lnTo>
                <a:lnTo>
                  <a:pt x="13140" y="2482"/>
                </a:lnTo>
                <a:lnTo>
                  <a:pt x="12946" y="2604"/>
                </a:lnTo>
                <a:lnTo>
                  <a:pt x="12775" y="2750"/>
                </a:lnTo>
                <a:lnTo>
                  <a:pt x="12654" y="2896"/>
                </a:lnTo>
                <a:lnTo>
                  <a:pt x="12629" y="2944"/>
                </a:lnTo>
                <a:lnTo>
                  <a:pt x="12654" y="2969"/>
                </a:lnTo>
                <a:lnTo>
                  <a:pt x="12678" y="2969"/>
                </a:lnTo>
                <a:lnTo>
                  <a:pt x="12824" y="2944"/>
                </a:lnTo>
                <a:lnTo>
                  <a:pt x="12994" y="2920"/>
                </a:lnTo>
                <a:lnTo>
                  <a:pt x="13286" y="2823"/>
                </a:lnTo>
                <a:lnTo>
                  <a:pt x="13846" y="2555"/>
                </a:lnTo>
                <a:lnTo>
                  <a:pt x="14211" y="2385"/>
                </a:lnTo>
                <a:lnTo>
                  <a:pt x="14576" y="2263"/>
                </a:lnTo>
                <a:lnTo>
                  <a:pt x="14698" y="2336"/>
                </a:lnTo>
                <a:lnTo>
                  <a:pt x="15014" y="2555"/>
                </a:lnTo>
                <a:lnTo>
                  <a:pt x="14503" y="2798"/>
                </a:lnTo>
                <a:lnTo>
                  <a:pt x="13749" y="3090"/>
                </a:lnTo>
                <a:lnTo>
                  <a:pt x="13359" y="3261"/>
                </a:lnTo>
                <a:lnTo>
                  <a:pt x="12994" y="3455"/>
                </a:lnTo>
                <a:lnTo>
                  <a:pt x="12970" y="3480"/>
                </a:lnTo>
                <a:lnTo>
                  <a:pt x="12970" y="3504"/>
                </a:lnTo>
                <a:lnTo>
                  <a:pt x="12994" y="3528"/>
                </a:lnTo>
                <a:lnTo>
                  <a:pt x="13019" y="3553"/>
                </a:lnTo>
                <a:lnTo>
                  <a:pt x="13213" y="3553"/>
                </a:lnTo>
                <a:lnTo>
                  <a:pt x="13432" y="3528"/>
                </a:lnTo>
                <a:lnTo>
                  <a:pt x="13822" y="3431"/>
                </a:lnTo>
                <a:lnTo>
                  <a:pt x="14235" y="3309"/>
                </a:lnTo>
                <a:lnTo>
                  <a:pt x="14625" y="3163"/>
                </a:lnTo>
                <a:lnTo>
                  <a:pt x="15014" y="3042"/>
                </a:lnTo>
                <a:lnTo>
                  <a:pt x="15452" y="2896"/>
                </a:lnTo>
                <a:lnTo>
                  <a:pt x="15647" y="3066"/>
                </a:lnTo>
                <a:lnTo>
                  <a:pt x="15428" y="3139"/>
                </a:lnTo>
                <a:lnTo>
                  <a:pt x="15209" y="3236"/>
                </a:lnTo>
                <a:lnTo>
                  <a:pt x="14795" y="3431"/>
                </a:lnTo>
                <a:lnTo>
                  <a:pt x="14430" y="3601"/>
                </a:lnTo>
                <a:lnTo>
                  <a:pt x="14138" y="3626"/>
                </a:lnTo>
                <a:lnTo>
                  <a:pt x="13870" y="3650"/>
                </a:lnTo>
                <a:lnTo>
                  <a:pt x="13578" y="3699"/>
                </a:lnTo>
                <a:lnTo>
                  <a:pt x="13311" y="3796"/>
                </a:lnTo>
                <a:lnTo>
                  <a:pt x="13189" y="3869"/>
                </a:lnTo>
                <a:lnTo>
                  <a:pt x="13067" y="3942"/>
                </a:lnTo>
                <a:lnTo>
                  <a:pt x="12970" y="4039"/>
                </a:lnTo>
                <a:lnTo>
                  <a:pt x="12873" y="4137"/>
                </a:lnTo>
                <a:lnTo>
                  <a:pt x="12800" y="4258"/>
                </a:lnTo>
                <a:lnTo>
                  <a:pt x="12727" y="4380"/>
                </a:lnTo>
                <a:lnTo>
                  <a:pt x="12654" y="4648"/>
                </a:lnTo>
                <a:lnTo>
                  <a:pt x="12629" y="4745"/>
                </a:lnTo>
                <a:lnTo>
                  <a:pt x="12629" y="4842"/>
                </a:lnTo>
                <a:lnTo>
                  <a:pt x="12629" y="5013"/>
                </a:lnTo>
                <a:lnTo>
                  <a:pt x="12629" y="5110"/>
                </a:lnTo>
                <a:lnTo>
                  <a:pt x="12605" y="5183"/>
                </a:lnTo>
                <a:lnTo>
                  <a:pt x="12556" y="5280"/>
                </a:lnTo>
                <a:lnTo>
                  <a:pt x="12459" y="5353"/>
                </a:lnTo>
                <a:lnTo>
                  <a:pt x="12240" y="5548"/>
                </a:lnTo>
                <a:lnTo>
                  <a:pt x="12045" y="5767"/>
                </a:lnTo>
                <a:lnTo>
                  <a:pt x="11997" y="5840"/>
                </a:lnTo>
                <a:lnTo>
                  <a:pt x="11972" y="5937"/>
                </a:lnTo>
                <a:lnTo>
                  <a:pt x="11972" y="6010"/>
                </a:lnTo>
                <a:lnTo>
                  <a:pt x="11997" y="6107"/>
                </a:lnTo>
                <a:lnTo>
                  <a:pt x="12045" y="6156"/>
                </a:lnTo>
                <a:lnTo>
                  <a:pt x="12070" y="6156"/>
                </a:lnTo>
                <a:lnTo>
                  <a:pt x="11948" y="6205"/>
                </a:lnTo>
                <a:lnTo>
                  <a:pt x="11534" y="6375"/>
                </a:lnTo>
                <a:lnTo>
                  <a:pt x="11364" y="6497"/>
                </a:lnTo>
                <a:lnTo>
                  <a:pt x="11169" y="6618"/>
                </a:lnTo>
                <a:lnTo>
                  <a:pt x="11048" y="6740"/>
                </a:lnTo>
                <a:lnTo>
                  <a:pt x="10999" y="6862"/>
                </a:lnTo>
                <a:lnTo>
                  <a:pt x="10999" y="6983"/>
                </a:lnTo>
                <a:lnTo>
                  <a:pt x="11048" y="7081"/>
                </a:lnTo>
                <a:lnTo>
                  <a:pt x="11121" y="7178"/>
                </a:lnTo>
                <a:lnTo>
                  <a:pt x="11218" y="7275"/>
                </a:lnTo>
                <a:lnTo>
                  <a:pt x="11364" y="7324"/>
                </a:lnTo>
                <a:lnTo>
                  <a:pt x="11486" y="7373"/>
                </a:lnTo>
                <a:lnTo>
                  <a:pt x="11340" y="7470"/>
                </a:lnTo>
                <a:lnTo>
                  <a:pt x="11194" y="7592"/>
                </a:lnTo>
                <a:lnTo>
                  <a:pt x="11072" y="7738"/>
                </a:lnTo>
                <a:lnTo>
                  <a:pt x="10950" y="7908"/>
                </a:lnTo>
                <a:lnTo>
                  <a:pt x="10853" y="8151"/>
                </a:lnTo>
                <a:lnTo>
                  <a:pt x="10804" y="8419"/>
                </a:lnTo>
                <a:lnTo>
                  <a:pt x="10731" y="8954"/>
                </a:lnTo>
                <a:lnTo>
                  <a:pt x="10683" y="9222"/>
                </a:lnTo>
                <a:lnTo>
                  <a:pt x="10659" y="9514"/>
                </a:lnTo>
                <a:lnTo>
                  <a:pt x="10683" y="9806"/>
                </a:lnTo>
                <a:lnTo>
                  <a:pt x="10707" y="9952"/>
                </a:lnTo>
                <a:lnTo>
                  <a:pt x="10780" y="10074"/>
                </a:lnTo>
                <a:lnTo>
                  <a:pt x="10926" y="10293"/>
                </a:lnTo>
                <a:lnTo>
                  <a:pt x="10999" y="10390"/>
                </a:lnTo>
                <a:lnTo>
                  <a:pt x="11096" y="10463"/>
                </a:lnTo>
                <a:lnTo>
                  <a:pt x="11194" y="10512"/>
                </a:lnTo>
                <a:lnTo>
                  <a:pt x="11315" y="10560"/>
                </a:lnTo>
                <a:lnTo>
                  <a:pt x="11583" y="10633"/>
                </a:lnTo>
                <a:lnTo>
                  <a:pt x="11875" y="10633"/>
                </a:lnTo>
                <a:lnTo>
                  <a:pt x="12191" y="10609"/>
                </a:lnTo>
                <a:lnTo>
                  <a:pt x="12337" y="10633"/>
                </a:lnTo>
                <a:lnTo>
                  <a:pt x="12459" y="10682"/>
                </a:lnTo>
                <a:lnTo>
                  <a:pt x="12556" y="10755"/>
                </a:lnTo>
                <a:lnTo>
                  <a:pt x="12629" y="10852"/>
                </a:lnTo>
                <a:lnTo>
                  <a:pt x="12702" y="10974"/>
                </a:lnTo>
                <a:lnTo>
                  <a:pt x="12751" y="11096"/>
                </a:lnTo>
                <a:lnTo>
                  <a:pt x="12800" y="11363"/>
                </a:lnTo>
                <a:lnTo>
                  <a:pt x="12848" y="11485"/>
                </a:lnTo>
                <a:lnTo>
                  <a:pt x="12897" y="11607"/>
                </a:lnTo>
                <a:lnTo>
                  <a:pt x="12946" y="11728"/>
                </a:lnTo>
                <a:lnTo>
                  <a:pt x="13043" y="11826"/>
                </a:lnTo>
                <a:lnTo>
                  <a:pt x="13165" y="12020"/>
                </a:lnTo>
                <a:lnTo>
                  <a:pt x="13262" y="12215"/>
                </a:lnTo>
                <a:lnTo>
                  <a:pt x="13311" y="12434"/>
                </a:lnTo>
                <a:lnTo>
                  <a:pt x="13311" y="12677"/>
                </a:lnTo>
                <a:lnTo>
                  <a:pt x="13311" y="13091"/>
                </a:lnTo>
                <a:lnTo>
                  <a:pt x="13359" y="13505"/>
                </a:lnTo>
                <a:lnTo>
                  <a:pt x="13408" y="13699"/>
                </a:lnTo>
                <a:lnTo>
                  <a:pt x="13457" y="13894"/>
                </a:lnTo>
                <a:lnTo>
                  <a:pt x="13554" y="14088"/>
                </a:lnTo>
                <a:lnTo>
                  <a:pt x="13651" y="14283"/>
                </a:lnTo>
                <a:lnTo>
                  <a:pt x="13822" y="14526"/>
                </a:lnTo>
                <a:lnTo>
                  <a:pt x="13919" y="14624"/>
                </a:lnTo>
                <a:lnTo>
                  <a:pt x="14016" y="14721"/>
                </a:lnTo>
                <a:lnTo>
                  <a:pt x="14138" y="14794"/>
                </a:lnTo>
                <a:lnTo>
                  <a:pt x="14260" y="14843"/>
                </a:lnTo>
                <a:lnTo>
                  <a:pt x="14406" y="14867"/>
                </a:lnTo>
                <a:lnTo>
                  <a:pt x="14576" y="14843"/>
                </a:lnTo>
                <a:lnTo>
                  <a:pt x="14698" y="14794"/>
                </a:lnTo>
                <a:lnTo>
                  <a:pt x="14819" y="14745"/>
                </a:lnTo>
                <a:lnTo>
                  <a:pt x="14917" y="14648"/>
                </a:lnTo>
                <a:lnTo>
                  <a:pt x="15014" y="14551"/>
                </a:lnTo>
                <a:lnTo>
                  <a:pt x="15355" y="14502"/>
                </a:lnTo>
                <a:lnTo>
                  <a:pt x="15695" y="14429"/>
                </a:lnTo>
                <a:lnTo>
                  <a:pt x="16377" y="14234"/>
                </a:lnTo>
                <a:lnTo>
                  <a:pt x="16717" y="14113"/>
                </a:lnTo>
                <a:lnTo>
                  <a:pt x="17034" y="13967"/>
                </a:lnTo>
                <a:lnTo>
                  <a:pt x="17350" y="13821"/>
                </a:lnTo>
                <a:lnTo>
                  <a:pt x="17691" y="13699"/>
                </a:lnTo>
                <a:lnTo>
                  <a:pt x="17472" y="14113"/>
                </a:lnTo>
                <a:lnTo>
                  <a:pt x="17228" y="14526"/>
                </a:lnTo>
                <a:lnTo>
                  <a:pt x="17107" y="14526"/>
                </a:lnTo>
                <a:lnTo>
                  <a:pt x="16961" y="14551"/>
                </a:lnTo>
                <a:lnTo>
                  <a:pt x="16669" y="14599"/>
                </a:lnTo>
                <a:lnTo>
                  <a:pt x="16231" y="14721"/>
                </a:lnTo>
                <a:lnTo>
                  <a:pt x="15233" y="15013"/>
                </a:lnTo>
                <a:lnTo>
                  <a:pt x="14284" y="15329"/>
                </a:lnTo>
                <a:lnTo>
                  <a:pt x="14260" y="15354"/>
                </a:lnTo>
                <a:lnTo>
                  <a:pt x="14235" y="15378"/>
                </a:lnTo>
                <a:lnTo>
                  <a:pt x="14235" y="15402"/>
                </a:lnTo>
                <a:lnTo>
                  <a:pt x="14284" y="15427"/>
                </a:lnTo>
                <a:lnTo>
                  <a:pt x="14454" y="15451"/>
                </a:lnTo>
                <a:lnTo>
                  <a:pt x="14673" y="15475"/>
                </a:lnTo>
                <a:lnTo>
                  <a:pt x="14868" y="15451"/>
                </a:lnTo>
                <a:lnTo>
                  <a:pt x="15063" y="15427"/>
                </a:lnTo>
                <a:lnTo>
                  <a:pt x="15452" y="15329"/>
                </a:lnTo>
                <a:lnTo>
                  <a:pt x="15841" y="15232"/>
                </a:lnTo>
                <a:lnTo>
                  <a:pt x="16304" y="15110"/>
                </a:lnTo>
                <a:lnTo>
                  <a:pt x="16766" y="14989"/>
                </a:lnTo>
                <a:lnTo>
                  <a:pt x="16936" y="14989"/>
                </a:lnTo>
                <a:lnTo>
                  <a:pt x="16815" y="15159"/>
                </a:lnTo>
                <a:lnTo>
                  <a:pt x="16571" y="15500"/>
                </a:lnTo>
                <a:lnTo>
                  <a:pt x="16231" y="15524"/>
                </a:lnTo>
                <a:lnTo>
                  <a:pt x="15890" y="15573"/>
                </a:lnTo>
                <a:lnTo>
                  <a:pt x="15233" y="15767"/>
                </a:lnTo>
                <a:lnTo>
                  <a:pt x="14381" y="16011"/>
                </a:lnTo>
                <a:lnTo>
                  <a:pt x="13968" y="16132"/>
                </a:lnTo>
                <a:lnTo>
                  <a:pt x="13530" y="16230"/>
                </a:lnTo>
                <a:lnTo>
                  <a:pt x="13505" y="16278"/>
                </a:lnTo>
                <a:lnTo>
                  <a:pt x="13481" y="16303"/>
                </a:lnTo>
                <a:lnTo>
                  <a:pt x="13505" y="16351"/>
                </a:lnTo>
                <a:lnTo>
                  <a:pt x="13554" y="16376"/>
                </a:lnTo>
                <a:lnTo>
                  <a:pt x="13919" y="16351"/>
                </a:lnTo>
                <a:lnTo>
                  <a:pt x="14284" y="16327"/>
                </a:lnTo>
                <a:lnTo>
                  <a:pt x="14625" y="16303"/>
                </a:lnTo>
                <a:lnTo>
                  <a:pt x="14990" y="16230"/>
                </a:lnTo>
                <a:lnTo>
                  <a:pt x="15549" y="16132"/>
                </a:lnTo>
                <a:lnTo>
                  <a:pt x="16133" y="16011"/>
                </a:lnTo>
                <a:lnTo>
                  <a:pt x="15866" y="16278"/>
                </a:lnTo>
                <a:lnTo>
                  <a:pt x="15574" y="16327"/>
                </a:lnTo>
                <a:lnTo>
                  <a:pt x="15282" y="16376"/>
                </a:lnTo>
                <a:lnTo>
                  <a:pt x="14698" y="16473"/>
                </a:lnTo>
                <a:lnTo>
                  <a:pt x="14308" y="16522"/>
                </a:lnTo>
                <a:lnTo>
                  <a:pt x="13943" y="16570"/>
                </a:lnTo>
                <a:lnTo>
                  <a:pt x="13578" y="16668"/>
                </a:lnTo>
                <a:lnTo>
                  <a:pt x="13408" y="16716"/>
                </a:lnTo>
                <a:lnTo>
                  <a:pt x="13238" y="16814"/>
                </a:lnTo>
                <a:lnTo>
                  <a:pt x="13213" y="16814"/>
                </a:lnTo>
                <a:lnTo>
                  <a:pt x="13213" y="16838"/>
                </a:lnTo>
                <a:lnTo>
                  <a:pt x="13238" y="16862"/>
                </a:lnTo>
                <a:lnTo>
                  <a:pt x="13262" y="16887"/>
                </a:lnTo>
                <a:lnTo>
                  <a:pt x="13457" y="16911"/>
                </a:lnTo>
                <a:lnTo>
                  <a:pt x="14065" y="16911"/>
                </a:lnTo>
                <a:lnTo>
                  <a:pt x="14479" y="16887"/>
                </a:lnTo>
                <a:lnTo>
                  <a:pt x="14868" y="16838"/>
                </a:lnTo>
                <a:lnTo>
                  <a:pt x="15282" y="16789"/>
                </a:lnTo>
                <a:lnTo>
                  <a:pt x="15014" y="17008"/>
                </a:lnTo>
                <a:lnTo>
                  <a:pt x="14722" y="17203"/>
                </a:lnTo>
                <a:lnTo>
                  <a:pt x="14552" y="17179"/>
                </a:lnTo>
                <a:lnTo>
                  <a:pt x="14357" y="17154"/>
                </a:lnTo>
                <a:lnTo>
                  <a:pt x="13968" y="17179"/>
                </a:lnTo>
                <a:lnTo>
                  <a:pt x="13603" y="17203"/>
                </a:lnTo>
                <a:lnTo>
                  <a:pt x="13238" y="17227"/>
                </a:lnTo>
                <a:lnTo>
                  <a:pt x="12532" y="17300"/>
                </a:lnTo>
                <a:lnTo>
                  <a:pt x="12483" y="17325"/>
                </a:lnTo>
                <a:lnTo>
                  <a:pt x="12459" y="17373"/>
                </a:lnTo>
                <a:lnTo>
                  <a:pt x="12483" y="17422"/>
                </a:lnTo>
                <a:lnTo>
                  <a:pt x="12532" y="17446"/>
                </a:lnTo>
                <a:lnTo>
                  <a:pt x="13165" y="17519"/>
                </a:lnTo>
                <a:lnTo>
                  <a:pt x="13481" y="17544"/>
                </a:lnTo>
                <a:lnTo>
                  <a:pt x="13797" y="17568"/>
                </a:lnTo>
                <a:lnTo>
                  <a:pt x="14089" y="17592"/>
                </a:lnTo>
                <a:lnTo>
                  <a:pt x="13846" y="17714"/>
                </a:lnTo>
                <a:lnTo>
                  <a:pt x="13530" y="17836"/>
                </a:lnTo>
                <a:lnTo>
                  <a:pt x="13505" y="17811"/>
                </a:lnTo>
                <a:lnTo>
                  <a:pt x="13432" y="17787"/>
                </a:lnTo>
                <a:lnTo>
                  <a:pt x="13335" y="17763"/>
                </a:lnTo>
                <a:lnTo>
                  <a:pt x="13140" y="17763"/>
                </a:lnTo>
                <a:lnTo>
                  <a:pt x="12946" y="17787"/>
                </a:lnTo>
                <a:lnTo>
                  <a:pt x="12751" y="17787"/>
                </a:lnTo>
                <a:lnTo>
                  <a:pt x="12337" y="17763"/>
                </a:lnTo>
                <a:lnTo>
                  <a:pt x="11948" y="17763"/>
                </a:lnTo>
                <a:lnTo>
                  <a:pt x="11899" y="17787"/>
                </a:lnTo>
                <a:lnTo>
                  <a:pt x="11899" y="17836"/>
                </a:lnTo>
                <a:lnTo>
                  <a:pt x="12021" y="17957"/>
                </a:lnTo>
                <a:lnTo>
                  <a:pt x="12167" y="18030"/>
                </a:lnTo>
                <a:lnTo>
                  <a:pt x="11948" y="17982"/>
                </a:lnTo>
                <a:lnTo>
                  <a:pt x="11656" y="17957"/>
                </a:lnTo>
                <a:lnTo>
                  <a:pt x="11534" y="17957"/>
                </a:lnTo>
                <a:lnTo>
                  <a:pt x="11413" y="17982"/>
                </a:lnTo>
                <a:lnTo>
                  <a:pt x="11340" y="18030"/>
                </a:lnTo>
                <a:lnTo>
                  <a:pt x="11340" y="18055"/>
                </a:lnTo>
                <a:lnTo>
                  <a:pt x="11315" y="18103"/>
                </a:lnTo>
                <a:lnTo>
                  <a:pt x="11340" y="18176"/>
                </a:lnTo>
                <a:lnTo>
                  <a:pt x="11388" y="18225"/>
                </a:lnTo>
                <a:lnTo>
                  <a:pt x="11559" y="18298"/>
                </a:lnTo>
                <a:lnTo>
                  <a:pt x="11753" y="18371"/>
                </a:lnTo>
                <a:lnTo>
                  <a:pt x="11510" y="18420"/>
                </a:lnTo>
                <a:lnTo>
                  <a:pt x="11437" y="18347"/>
                </a:lnTo>
                <a:lnTo>
                  <a:pt x="11291" y="18298"/>
                </a:lnTo>
                <a:lnTo>
                  <a:pt x="11121" y="18274"/>
                </a:lnTo>
                <a:lnTo>
                  <a:pt x="10926" y="18298"/>
                </a:lnTo>
                <a:lnTo>
                  <a:pt x="10756" y="18347"/>
                </a:lnTo>
                <a:lnTo>
                  <a:pt x="10731" y="18371"/>
                </a:lnTo>
                <a:lnTo>
                  <a:pt x="10731" y="18395"/>
                </a:lnTo>
                <a:lnTo>
                  <a:pt x="10731" y="18420"/>
                </a:lnTo>
                <a:lnTo>
                  <a:pt x="10756" y="18444"/>
                </a:lnTo>
                <a:lnTo>
                  <a:pt x="11023" y="18541"/>
                </a:lnTo>
                <a:lnTo>
                  <a:pt x="10926" y="18566"/>
                </a:lnTo>
                <a:lnTo>
                  <a:pt x="10877" y="18541"/>
                </a:lnTo>
                <a:lnTo>
                  <a:pt x="10488" y="18541"/>
                </a:lnTo>
                <a:lnTo>
                  <a:pt x="9515" y="18566"/>
                </a:lnTo>
                <a:lnTo>
                  <a:pt x="8396" y="18566"/>
                </a:lnTo>
                <a:lnTo>
                  <a:pt x="7885" y="18517"/>
                </a:lnTo>
                <a:lnTo>
                  <a:pt x="7666" y="18493"/>
                </a:lnTo>
                <a:lnTo>
                  <a:pt x="7471" y="18444"/>
                </a:lnTo>
                <a:lnTo>
                  <a:pt x="7082" y="18322"/>
                </a:lnTo>
                <a:lnTo>
                  <a:pt x="6692" y="18176"/>
                </a:lnTo>
                <a:lnTo>
                  <a:pt x="6303" y="18006"/>
                </a:lnTo>
                <a:lnTo>
                  <a:pt x="5938" y="17836"/>
                </a:lnTo>
                <a:lnTo>
                  <a:pt x="5208" y="17446"/>
                </a:lnTo>
                <a:lnTo>
                  <a:pt x="4527" y="17008"/>
                </a:lnTo>
                <a:lnTo>
                  <a:pt x="4162" y="16765"/>
                </a:lnTo>
                <a:lnTo>
                  <a:pt x="3797" y="16473"/>
                </a:lnTo>
                <a:lnTo>
                  <a:pt x="3456" y="16181"/>
                </a:lnTo>
                <a:lnTo>
                  <a:pt x="3140" y="15865"/>
                </a:lnTo>
                <a:lnTo>
                  <a:pt x="2823" y="15548"/>
                </a:lnTo>
                <a:lnTo>
                  <a:pt x="2532" y="15208"/>
                </a:lnTo>
                <a:lnTo>
                  <a:pt x="2264" y="14843"/>
                </a:lnTo>
                <a:lnTo>
                  <a:pt x="1996" y="14478"/>
                </a:lnTo>
                <a:lnTo>
                  <a:pt x="1753" y="14113"/>
                </a:lnTo>
                <a:lnTo>
                  <a:pt x="1534" y="13699"/>
                </a:lnTo>
                <a:lnTo>
                  <a:pt x="1339" y="13310"/>
                </a:lnTo>
                <a:lnTo>
                  <a:pt x="1169" y="12896"/>
                </a:lnTo>
                <a:lnTo>
                  <a:pt x="999" y="12483"/>
                </a:lnTo>
                <a:lnTo>
                  <a:pt x="877" y="12045"/>
                </a:lnTo>
                <a:lnTo>
                  <a:pt x="755" y="11607"/>
                </a:lnTo>
                <a:lnTo>
                  <a:pt x="682" y="11169"/>
                </a:lnTo>
                <a:lnTo>
                  <a:pt x="609" y="10658"/>
                </a:lnTo>
                <a:lnTo>
                  <a:pt x="561" y="10147"/>
                </a:lnTo>
                <a:lnTo>
                  <a:pt x="561" y="9611"/>
                </a:lnTo>
                <a:lnTo>
                  <a:pt x="585" y="9100"/>
                </a:lnTo>
                <a:lnTo>
                  <a:pt x="780" y="9319"/>
                </a:lnTo>
                <a:lnTo>
                  <a:pt x="974" y="9514"/>
                </a:lnTo>
                <a:lnTo>
                  <a:pt x="1218" y="9684"/>
                </a:lnTo>
                <a:lnTo>
                  <a:pt x="1510" y="9855"/>
                </a:lnTo>
                <a:lnTo>
                  <a:pt x="1777" y="10001"/>
                </a:lnTo>
                <a:lnTo>
                  <a:pt x="2021" y="10171"/>
                </a:lnTo>
                <a:lnTo>
                  <a:pt x="2215" y="10341"/>
                </a:lnTo>
                <a:lnTo>
                  <a:pt x="2410" y="10536"/>
                </a:lnTo>
                <a:lnTo>
                  <a:pt x="2580" y="10731"/>
                </a:lnTo>
                <a:lnTo>
                  <a:pt x="2702" y="10974"/>
                </a:lnTo>
                <a:lnTo>
                  <a:pt x="2848" y="11217"/>
                </a:lnTo>
                <a:lnTo>
                  <a:pt x="2945" y="11509"/>
                </a:lnTo>
                <a:lnTo>
                  <a:pt x="3213" y="12191"/>
                </a:lnTo>
                <a:lnTo>
                  <a:pt x="3480" y="12848"/>
                </a:lnTo>
                <a:lnTo>
                  <a:pt x="3772" y="13529"/>
                </a:lnTo>
                <a:lnTo>
                  <a:pt x="3894" y="13869"/>
                </a:lnTo>
                <a:lnTo>
                  <a:pt x="3991" y="14210"/>
                </a:lnTo>
                <a:lnTo>
                  <a:pt x="4162" y="14843"/>
                </a:lnTo>
                <a:lnTo>
                  <a:pt x="4308" y="15475"/>
                </a:lnTo>
                <a:lnTo>
                  <a:pt x="4405" y="15792"/>
                </a:lnTo>
                <a:lnTo>
                  <a:pt x="4502" y="16108"/>
                </a:lnTo>
                <a:lnTo>
                  <a:pt x="4648" y="16400"/>
                </a:lnTo>
                <a:lnTo>
                  <a:pt x="4819" y="16692"/>
                </a:lnTo>
                <a:lnTo>
                  <a:pt x="4867" y="16765"/>
                </a:lnTo>
                <a:lnTo>
                  <a:pt x="4940" y="16789"/>
                </a:lnTo>
                <a:lnTo>
                  <a:pt x="5038" y="16789"/>
                </a:lnTo>
                <a:lnTo>
                  <a:pt x="5111" y="16765"/>
                </a:lnTo>
                <a:lnTo>
                  <a:pt x="5232" y="16692"/>
                </a:lnTo>
                <a:lnTo>
                  <a:pt x="5305" y="16570"/>
                </a:lnTo>
                <a:lnTo>
                  <a:pt x="5378" y="16473"/>
                </a:lnTo>
                <a:lnTo>
                  <a:pt x="5403" y="16351"/>
                </a:lnTo>
                <a:lnTo>
                  <a:pt x="5451" y="16084"/>
                </a:lnTo>
                <a:lnTo>
                  <a:pt x="5476" y="15816"/>
                </a:lnTo>
                <a:lnTo>
                  <a:pt x="5524" y="15573"/>
                </a:lnTo>
                <a:lnTo>
                  <a:pt x="5573" y="15329"/>
                </a:lnTo>
                <a:lnTo>
                  <a:pt x="5670" y="15110"/>
                </a:lnTo>
                <a:lnTo>
                  <a:pt x="5792" y="14891"/>
                </a:lnTo>
                <a:lnTo>
                  <a:pt x="6035" y="14478"/>
                </a:lnTo>
                <a:lnTo>
                  <a:pt x="6327" y="14064"/>
                </a:lnTo>
                <a:lnTo>
                  <a:pt x="6522" y="13796"/>
                </a:lnTo>
                <a:lnTo>
                  <a:pt x="6741" y="13480"/>
                </a:lnTo>
                <a:lnTo>
                  <a:pt x="6936" y="13164"/>
                </a:lnTo>
                <a:lnTo>
                  <a:pt x="7106" y="12799"/>
                </a:lnTo>
                <a:lnTo>
                  <a:pt x="7155" y="12629"/>
                </a:lnTo>
                <a:lnTo>
                  <a:pt x="7203" y="12458"/>
                </a:lnTo>
                <a:lnTo>
                  <a:pt x="7228" y="12264"/>
                </a:lnTo>
                <a:lnTo>
                  <a:pt x="7228" y="12093"/>
                </a:lnTo>
                <a:lnTo>
                  <a:pt x="7203" y="11923"/>
                </a:lnTo>
                <a:lnTo>
                  <a:pt x="7155" y="11753"/>
                </a:lnTo>
                <a:lnTo>
                  <a:pt x="7082" y="11607"/>
                </a:lnTo>
                <a:lnTo>
                  <a:pt x="6960" y="11436"/>
                </a:lnTo>
                <a:lnTo>
                  <a:pt x="6863" y="11315"/>
                </a:lnTo>
                <a:lnTo>
                  <a:pt x="6717" y="11217"/>
                </a:lnTo>
                <a:lnTo>
                  <a:pt x="6449" y="11023"/>
                </a:lnTo>
                <a:lnTo>
                  <a:pt x="6157" y="10852"/>
                </a:lnTo>
                <a:lnTo>
                  <a:pt x="5865" y="10706"/>
                </a:lnTo>
                <a:lnTo>
                  <a:pt x="5062" y="10341"/>
                </a:lnTo>
                <a:lnTo>
                  <a:pt x="4648" y="10147"/>
                </a:lnTo>
                <a:lnTo>
                  <a:pt x="4235" y="10001"/>
                </a:lnTo>
                <a:lnTo>
                  <a:pt x="3991" y="9952"/>
                </a:lnTo>
                <a:lnTo>
                  <a:pt x="3724" y="9928"/>
                </a:lnTo>
                <a:lnTo>
                  <a:pt x="3456" y="9879"/>
                </a:lnTo>
                <a:lnTo>
                  <a:pt x="3334" y="9830"/>
                </a:lnTo>
                <a:lnTo>
                  <a:pt x="3213" y="9782"/>
                </a:lnTo>
                <a:lnTo>
                  <a:pt x="3042" y="9684"/>
                </a:lnTo>
                <a:lnTo>
                  <a:pt x="2872" y="9538"/>
                </a:lnTo>
                <a:lnTo>
                  <a:pt x="2726" y="9392"/>
                </a:lnTo>
                <a:lnTo>
                  <a:pt x="2580" y="9271"/>
                </a:lnTo>
                <a:lnTo>
                  <a:pt x="2459" y="9173"/>
                </a:lnTo>
                <a:lnTo>
                  <a:pt x="2337" y="9125"/>
                </a:lnTo>
                <a:lnTo>
                  <a:pt x="2069" y="9052"/>
                </a:lnTo>
                <a:lnTo>
                  <a:pt x="1923" y="9027"/>
                </a:lnTo>
                <a:lnTo>
                  <a:pt x="1826" y="8954"/>
                </a:lnTo>
                <a:lnTo>
                  <a:pt x="1777" y="8906"/>
                </a:lnTo>
                <a:lnTo>
                  <a:pt x="1753" y="8808"/>
                </a:lnTo>
                <a:lnTo>
                  <a:pt x="1753" y="8735"/>
                </a:lnTo>
                <a:lnTo>
                  <a:pt x="1777" y="8638"/>
                </a:lnTo>
                <a:lnTo>
                  <a:pt x="1850" y="8541"/>
                </a:lnTo>
                <a:lnTo>
                  <a:pt x="1948" y="8443"/>
                </a:lnTo>
                <a:lnTo>
                  <a:pt x="2069" y="8346"/>
                </a:lnTo>
                <a:lnTo>
                  <a:pt x="2191" y="8273"/>
                </a:lnTo>
                <a:lnTo>
                  <a:pt x="2483" y="8127"/>
                </a:lnTo>
                <a:lnTo>
                  <a:pt x="3091" y="7908"/>
                </a:lnTo>
                <a:lnTo>
                  <a:pt x="3261" y="7835"/>
                </a:lnTo>
                <a:lnTo>
                  <a:pt x="3407" y="7738"/>
                </a:lnTo>
                <a:lnTo>
                  <a:pt x="3675" y="7543"/>
                </a:lnTo>
                <a:lnTo>
                  <a:pt x="3918" y="7300"/>
                </a:lnTo>
                <a:lnTo>
                  <a:pt x="4137" y="7032"/>
                </a:lnTo>
                <a:lnTo>
                  <a:pt x="4429" y="6716"/>
                </a:lnTo>
                <a:lnTo>
                  <a:pt x="4721" y="6448"/>
                </a:lnTo>
                <a:lnTo>
                  <a:pt x="5038" y="6229"/>
                </a:lnTo>
                <a:lnTo>
                  <a:pt x="5208" y="6107"/>
                </a:lnTo>
                <a:lnTo>
                  <a:pt x="5403" y="6010"/>
                </a:lnTo>
                <a:lnTo>
                  <a:pt x="5646" y="5913"/>
                </a:lnTo>
                <a:lnTo>
                  <a:pt x="5889" y="5791"/>
                </a:lnTo>
                <a:lnTo>
                  <a:pt x="5987" y="5718"/>
                </a:lnTo>
                <a:lnTo>
                  <a:pt x="6084" y="5645"/>
                </a:lnTo>
                <a:lnTo>
                  <a:pt x="6157" y="5548"/>
                </a:lnTo>
                <a:lnTo>
                  <a:pt x="6206" y="5426"/>
                </a:lnTo>
                <a:lnTo>
                  <a:pt x="6206" y="5305"/>
                </a:lnTo>
                <a:lnTo>
                  <a:pt x="6181" y="5207"/>
                </a:lnTo>
                <a:lnTo>
                  <a:pt x="6108" y="5086"/>
                </a:lnTo>
                <a:lnTo>
                  <a:pt x="6035" y="5013"/>
                </a:lnTo>
                <a:lnTo>
                  <a:pt x="5841" y="4842"/>
                </a:lnTo>
                <a:lnTo>
                  <a:pt x="5670" y="4721"/>
                </a:lnTo>
                <a:lnTo>
                  <a:pt x="5573" y="4648"/>
                </a:lnTo>
                <a:lnTo>
                  <a:pt x="5330" y="4648"/>
                </a:lnTo>
                <a:lnTo>
                  <a:pt x="5232" y="4672"/>
                </a:lnTo>
                <a:lnTo>
                  <a:pt x="4989" y="4794"/>
                </a:lnTo>
                <a:lnTo>
                  <a:pt x="4794" y="4891"/>
                </a:lnTo>
                <a:lnTo>
                  <a:pt x="4429" y="5013"/>
                </a:lnTo>
                <a:lnTo>
                  <a:pt x="4235" y="5013"/>
                </a:lnTo>
                <a:lnTo>
                  <a:pt x="4113" y="4964"/>
                </a:lnTo>
                <a:lnTo>
                  <a:pt x="3991" y="4915"/>
                </a:lnTo>
                <a:lnTo>
                  <a:pt x="3894" y="4842"/>
                </a:lnTo>
                <a:lnTo>
                  <a:pt x="3870" y="4794"/>
                </a:lnTo>
                <a:lnTo>
                  <a:pt x="3845" y="4745"/>
                </a:lnTo>
                <a:lnTo>
                  <a:pt x="3845" y="4696"/>
                </a:lnTo>
                <a:lnTo>
                  <a:pt x="3870" y="4648"/>
                </a:lnTo>
                <a:lnTo>
                  <a:pt x="3918" y="4599"/>
                </a:lnTo>
                <a:lnTo>
                  <a:pt x="3991" y="4550"/>
                </a:lnTo>
                <a:lnTo>
                  <a:pt x="4113" y="4477"/>
                </a:lnTo>
                <a:lnTo>
                  <a:pt x="4259" y="4429"/>
                </a:lnTo>
                <a:lnTo>
                  <a:pt x="4575" y="4331"/>
                </a:lnTo>
                <a:lnTo>
                  <a:pt x="4770" y="4210"/>
                </a:lnTo>
                <a:lnTo>
                  <a:pt x="4940" y="4112"/>
                </a:lnTo>
                <a:lnTo>
                  <a:pt x="5013" y="4088"/>
                </a:lnTo>
                <a:lnTo>
                  <a:pt x="5111" y="4088"/>
                </a:lnTo>
                <a:lnTo>
                  <a:pt x="5208" y="4112"/>
                </a:lnTo>
                <a:lnTo>
                  <a:pt x="5354" y="4185"/>
                </a:lnTo>
                <a:lnTo>
                  <a:pt x="5646" y="4356"/>
                </a:lnTo>
                <a:lnTo>
                  <a:pt x="5768" y="4453"/>
                </a:lnTo>
                <a:lnTo>
                  <a:pt x="5914" y="4526"/>
                </a:lnTo>
                <a:lnTo>
                  <a:pt x="6060" y="4550"/>
                </a:lnTo>
                <a:lnTo>
                  <a:pt x="6206" y="4550"/>
                </a:lnTo>
                <a:lnTo>
                  <a:pt x="6327" y="4526"/>
                </a:lnTo>
                <a:lnTo>
                  <a:pt x="6425" y="4453"/>
                </a:lnTo>
                <a:lnTo>
                  <a:pt x="6498" y="4356"/>
                </a:lnTo>
                <a:lnTo>
                  <a:pt x="6546" y="4234"/>
                </a:lnTo>
                <a:lnTo>
                  <a:pt x="6571" y="4112"/>
                </a:lnTo>
                <a:lnTo>
                  <a:pt x="6546" y="3966"/>
                </a:lnTo>
                <a:lnTo>
                  <a:pt x="6473" y="3772"/>
                </a:lnTo>
                <a:lnTo>
                  <a:pt x="6400" y="3553"/>
                </a:lnTo>
                <a:lnTo>
                  <a:pt x="6376" y="3504"/>
                </a:lnTo>
                <a:lnTo>
                  <a:pt x="6400" y="3431"/>
                </a:lnTo>
                <a:lnTo>
                  <a:pt x="6449" y="3236"/>
                </a:lnTo>
                <a:lnTo>
                  <a:pt x="6546" y="3066"/>
                </a:lnTo>
                <a:lnTo>
                  <a:pt x="6595" y="2920"/>
                </a:lnTo>
                <a:lnTo>
                  <a:pt x="6619" y="2774"/>
                </a:lnTo>
                <a:lnTo>
                  <a:pt x="6595" y="2628"/>
                </a:lnTo>
                <a:lnTo>
                  <a:pt x="6522" y="2506"/>
                </a:lnTo>
                <a:lnTo>
                  <a:pt x="6400" y="2409"/>
                </a:lnTo>
                <a:lnTo>
                  <a:pt x="6327" y="2360"/>
                </a:lnTo>
                <a:lnTo>
                  <a:pt x="6254" y="2336"/>
                </a:lnTo>
                <a:lnTo>
                  <a:pt x="6157" y="2312"/>
                </a:lnTo>
                <a:lnTo>
                  <a:pt x="6084" y="2312"/>
                </a:lnTo>
                <a:lnTo>
                  <a:pt x="5914" y="2360"/>
                </a:lnTo>
                <a:lnTo>
                  <a:pt x="5719" y="2433"/>
                </a:lnTo>
                <a:lnTo>
                  <a:pt x="5549" y="2531"/>
                </a:lnTo>
                <a:lnTo>
                  <a:pt x="5378" y="2652"/>
                </a:lnTo>
                <a:lnTo>
                  <a:pt x="5135" y="2847"/>
                </a:lnTo>
                <a:lnTo>
                  <a:pt x="4770" y="3115"/>
                </a:lnTo>
                <a:lnTo>
                  <a:pt x="4600" y="3236"/>
                </a:lnTo>
                <a:lnTo>
                  <a:pt x="4405" y="3358"/>
                </a:lnTo>
                <a:lnTo>
                  <a:pt x="4283" y="3407"/>
                </a:lnTo>
                <a:lnTo>
                  <a:pt x="4113" y="3431"/>
                </a:lnTo>
                <a:lnTo>
                  <a:pt x="3967" y="3455"/>
                </a:lnTo>
                <a:lnTo>
                  <a:pt x="3797" y="3431"/>
                </a:lnTo>
                <a:lnTo>
                  <a:pt x="3456" y="3358"/>
                </a:lnTo>
                <a:lnTo>
                  <a:pt x="3140" y="3261"/>
                </a:lnTo>
                <a:lnTo>
                  <a:pt x="3383" y="3017"/>
                </a:lnTo>
                <a:lnTo>
                  <a:pt x="3651" y="2774"/>
                </a:lnTo>
                <a:lnTo>
                  <a:pt x="3918" y="2555"/>
                </a:lnTo>
                <a:lnTo>
                  <a:pt x="4186" y="2336"/>
                </a:lnTo>
                <a:lnTo>
                  <a:pt x="4478" y="2141"/>
                </a:lnTo>
                <a:lnTo>
                  <a:pt x="4770" y="1947"/>
                </a:lnTo>
                <a:lnTo>
                  <a:pt x="5062" y="1776"/>
                </a:lnTo>
                <a:lnTo>
                  <a:pt x="5378" y="1630"/>
                </a:lnTo>
                <a:lnTo>
                  <a:pt x="5719" y="1484"/>
                </a:lnTo>
                <a:lnTo>
                  <a:pt x="6084" y="1363"/>
                </a:lnTo>
                <a:lnTo>
                  <a:pt x="6814" y="1144"/>
                </a:lnTo>
                <a:lnTo>
                  <a:pt x="7544" y="949"/>
                </a:lnTo>
                <a:lnTo>
                  <a:pt x="8298" y="779"/>
                </a:lnTo>
                <a:lnTo>
                  <a:pt x="8323" y="803"/>
                </a:lnTo>
                <a:lnTo>
                  <a:pt x="8736" y="803"/>
                </a:lnTo>
                <a:lnTo>
                  <a:pt x="9685" y="779"/>
                </a:lnTo>
                <a:lnTo>
                  <a:pt x="10245" y="754"/>
                </a:lnTo>
                <a:close/>
                <a:moveTo>
                  <a:pt x="9588" y="0"/>
                </a:moveTo>
                <a:lnTo>
                  <a:pt x="9174" y="24"/>
                </a:lnTo>
                <a:lnTo>
                  <a:pt x="8761" y="122"/>
                </a:lnTo>
                <a:lnTo>
                  <a:pt x="7958" y="292"/>
                </a:lnTo>
                <a:lnTo>
                  <a:pt x="6984" y="511"/>
                </a:lnTo>
                <a:lnTo>
                  <a:pt x="6498" y="657"/>
                </a:lnTo>
                <a:lnTo>
                  <a:pt x="6035" y="779"/>
                </a:lnTo>
                <a:lnTo>
                  <a:pt x="5573" y="949"/>
                </a:lnTo>
                <a:lnTo>
                  <a:pt x="5135" y="1119"/>
                </a:lnTo>
                <a:lnTo>
                  <a:pt x="4721" y="1314"/>
                </a:lnTo>
                <a:lnTo>
                  <a:pt x="4332" y="1557"/>
                </a:lnTo>
                <a:lnTo>
                  <a:pt x="3943" y="1801"/>
                </a:lnTo>
                <a:lnTo>
                  <a:pt x="3578" y="2093"/>
                </a:lnTo>
                <a:lnTo>
                  <a:pt x="3213" y="2385"/>
                </a:lnTo>
                <a:lnTo>
                  <a:pt x="2872" y="2725"/>
                </a:lnTo>
                <a:lnTo>
                  <a:pt x="2580" y="3042"/>
                </a:lnTo>
                <a:lnTo>
                  <a:pt x="2288" y="3358"/>
                </a:lnTo>
                <a:lnTo>
                  <a:pt x="2021" y="3699"/>
                </a:lnTo>
                <a:lnTo>
                  <a:pt x="1777" y="4064"/>
                </a:lnTo>
                <a:lnTo>
                  <a:pt x="1534" y="4429"/>
                </a:lnTo>
                <a:lnTo>
                  <a:pt x="1315" y="4794"/>
                </a:lnTo>
                <a:lnTo>
                  <a:pt x="1120" y="5159"/>
                </a:lnTo>
                <a:lnTo>
                  <a:pt x="926" y="5548"/>
                </a:lnTo>
                <a:lnTo>
                  <a:pt x="780" y="5961"/>
                </a:lnTo>
                <a:lnTo>
                  <a:pt x="609" y="6351"/>
                </a:lnTo>
                <a:lnTo>
                  <a:pt x="488" y="6764"/>
                </a:lnTo>
                <a:lnTo>
                  <a:pt x="366" y="7178"/>
                </a:lnTo>
                <a:lnTo>
                  <a:pt x="269" y="7616"/>
                </a:lnTo>
                <a:lnTo>
                  <a:pt x="196" y="8030"/>
                </a:lnTo>
                <a:lnTo>
                  <a:pt x="123" y="8468"/>
                </a:lnTo>
                <a:lnTo>
                  <a:pt x="74" y="8906"/>
                </a:lnTo>
                <a:lnTo>
                  <a:pt x="25" y="9344"/>
                </a:lnTo>
                <a:lnTo>
                  <a:pt x="1" y="9782"/>
                </a:lnTo>
                <a:lnTo>
                  <a:pt x="25" y="10220"/>
                </a:lnTo>
                <a:lnTo>
                  <a:pt x="50" y="10633"/>
                </a:lnTo>
                <a:lnTo>
                  <a:pt x="98" y="11071"/>
                </a:lnTo>
                <a:lnTo>
                  <a:pt x="171" y="11485"/>
                </a:lnTo>
                <a:lnTo>
                  <a:pt x="244" y="11899"/>
                </a:lnTo>
                <a:lnTo>
                  <a:pt x="366" y="12288"/>
                </a:lnTo>
                <a:lnTo>
                  <a:pt x="488" y="12677"/>
                </a:lnTo>
                <a:lnTo>
                  <a:pt x="634" y="13067"/>
                </a:lnTo>
                <a:lnTo>
                  <a:pt x="804" y="13456"/>
                </a:lnTo>
                <a:lnTo>
                  <a:pt x="974" y="13821"/>
                </a:lnTo>
                <a:lnTo>
                  <a:pt x="1169" y="14186"/>
                </a:lnTo>
                <a:lnTo>
                  <a:pt x="1388" y="14526"/>
                </a:lnTo>
                <a:lnTo>
                  <a:pt x="1607" y="14891"/>
                </a:lnTo>
                <a:lnTo>
                  <a:pt x="1850" y="15208"/>
                </a:lnTo>
                <a:lnTo>
                  <a:pt x="2118" y="15548"/>
                </a:lnTo>
                <a:lnTo>
                  <a:pt x="2386" y="15840"/>
                </a:lnTo>
                <a:lnTo>
                  <a:pt x="2653" y="16157"/>
                </a:lnTo>
                <a:lnTo>
                  <a:pt x="2945" y="16449"/>
                </a:lnTo>
                <a:lnTo>
                  <a:pt x="3261" y="16741"/>
                </a:lnTo>
                <a:lnTo>
                  <a:pt x="3578" y="17008"/>
                </a:lnTo>
                <a:lnTo>
                  <a:pt x="3918" y="17252"/>
                </a:lnTo>
                <a:lnTo>
                  <a:pt x="4259" y="17495"/>
                </a:lnTo>
                <a:lnTo>
                  <a:pt x="4600" y="17738"/>
                </a:lnTo>
                <a:lnTo>
                  <a:pt x="4965" y="17957"/>
                </a:lnTo>
                <a:lnTo>
                  <a:pt x="5330" y="18176"/>
                </a:lnTo>
                <a:lnTo>
                  <a:pt x="5719" y="18371"/>
                </a:lnTo>
                <a:lnTo>
                  <a:pt x="6108" y="18541"/>
                </a:lnTo>
                <a:lnTo>
                  <a:pt x="6498" y="18712"/>
                </a:lnTo>
                <a:lnTo>
                  <a:pt x="6911" y="18858"/>
                </a:lnTo>
                <a:lnTo>
                  <a:pt x="7301" y="19004"/>
                </a:lnTo>
                <a:lnTo>
                  <a:pt x="7860" y="19150"/>
                </a:lnTo>
                <a:lnTo>
                  <a:pt x="8420" y="19271"/>
                </a:lnTo>
                <a:lnTo>
                  <a:pt x="8712" y="19320"/>
                </a:lnTo>
                <a:lnTo>
                  <a:pt x="8980" y="19344"/>
                </a:lnTo>
                <a:lnTo>
                  <a:pt x="9272" y="19344"/>
                </a:lnTo>
                <a:lnTo>
                  <a:pt x="9564" y="19320"/>
                </a:lnTo>
                <a:lnTo>
                  <a:pt x="9637" y="19344"/>
                </a:lnTo>
                <a:lnTo>
                  <a:pt x="10050" y="19296"/>
                </a:lnTo>
                <a:lnTo>
                  <a:pt x="10440" y="19223"/>
                </a:lnTo>
                <a:lnTo>
                  <a:pt x="11267" y="19028"/>
                </a:lnTo>
                <a:lnTo>
                  <a:pt x="12240" y="18809"/>
                </a:lnTo>
                <a:lnTo>
                  <a:pt x="12702" y="18687"/>
                </a:lnTo>
                <a:lnTo>
                  <a:pt x="13189" y="18566"/>
                </a:lnTo>
                <a:lnTo>
                  <a:pt x="13627" y="18395"/>
                </a:lnTo>
                <a:lnTo>
                  <a:pt x="14065" y="18225"/>
                </a:lnTo>
                <a:lnTo>
                  <a:pt x="14479" y="18006"/>
                </a:lnTo>
                <a:lnTo>
                  <a:pt x="14868" y="17787"/>
                </a:lnTo>
                <a:lnTo>
                  <a:pt x="15257" y="17519"/>
                </a:lnTo>
                <a:lnTo>
                  <a:pt x="15622" y="17252"/>
                </a:lnTo>
                <a:lnTo>
                  <a:pt x="15987" y="16960"/>
                </a:lnTo>
                <a:lnTo>
                  <a:pt x="16328" y="16619"/>
                </a:lnTo>
                <a:lnTo>
                  <a:pt x="16425" y="16522"/>
                </a:lnTo>
                <a:lnTo>
                  <a:pt x="16450" y="16522"/>
                </a:lnTo>
                <a:lnTo>
                  <a:pt x="16474" y="16473"/>
                </a:lnTo>
                <a:lnTo>
                  <a:pt x="16498" y="16449"/>
                </a:lnTo>
                <a:lnTo>
                  <a:pt x="16985" y="15913"/>
                </a:lnTo>
                <a:lnTo>
                  <a:pt x="17399" y="15354"/>
                </a:lnTo>
                <a:lnTo>
                  <a:pt x="17788" y="14745"/>
                </a:lnTo>
                <a:lnTo>
                  <a:pt x="18104" y="14137"/>
                </a:lnTo>
                <a:lnTo>
                  <a:pt x="18396" y="13505"/>
                </a:lnTo>
                <a:lnTo>
                  <a:pt x="18640" y="12823"/>
                </a:lnTo>
                <a:lnTo>
                  <a:pt x="18834" y="12166"/>
                </a:lnTo>
                <a:lnTo>
                  <a:pt x="19004" y="11461"/>
                </a:lnTo>
                <a:lnTo>
                  <a:pt x="19029" y="11412"/>
                </a:lnTo>
                <a:lnTo>
                  <a:pt x="19053" y="11339"/>
                </a:lnTo>
                <a:lnTo>
                  <a:pt x="19053" y="11290"/>
                </a:lnTo>
                <a:lnTo>
                  <a:pt x="19029" y="11217"/>
                </a:lnTo>
                <a:lnTo>
                  <a:pt x="19150" y="10439"/>
                </a:lnTo>
                <a:lnTo>
                  <a:pt x="19199" y="9903"/>
                </a:lnTo>
                <a:lnTo>
                  <a:pt x="19199" y="9344"/>
                </a:lnTo>
                <a:lnTo>
                  <a:pt x="19175" y="8833"/>
                </a:lnTo>
                <a:lnTo>
                  <a:pt x="19126" y="8297"/>
                </a:lnTo>
                <a:lnTo>
                  <a:pt x="19150" y="8224"/>
                </a:lnTo>
                <a:lnTo>
                  <a:pt x="19150" y="8151"/>
                </a:lnTo>
                <a:lnTo>
                  <a:pt x="19126" y="8078"/>
                </a:lnTo>
                <a:lnTo>
                  <a:pt x="19077" y="8005"/>
                </a:lnTo>
                <a:lnTo>
                  <a:pt x="19004" y="7616"/>
                </a:lnTo>
                <a:lnTo>
                  <a:pt x="18907" y="7227"/>
                </a:lnTo>
                <a:lnTo>
                  <a:pt x="18785" y="6862"/>
                </a:lnTo>
                <a:lnTo>
                  <a:pt x="18664" y="6472"/>
                </a:lnTo>
                <a:lnTo>
                  <a:pt x="18518" y="6107"/>
                </a:lnTo>
                <a:lnTo>
                  <a:pt x="18348" y="5767"/>
                </a:lnTo>
                <a:lnTo>
                  <a:pt x="18177" y="5402"/>
                </a:lnTo>
                <a:lnTo>
                  <a:pt x="17983" y="5061"/>
                </a:lnTo>
                <a:lnTo>
                  <a:pt x="17764" y="4721"/>
                </a:lnTo>
                <a:lnTo>
                  <a:pt x="17545" y="4404"/>
                </a:lnTo>
                <a:lnTo>
                  <a:pt x="17326" y="4088"/>
                </a:lnTo>
                <a:lnTo>
                  <a:pt x="17082" y="3772"/>
                </a:lnTo>
                <a:lnTo>
                  <a:pt x="16815" y="3480"/>
                </a:lnTo>
                <a:lnTo>
                  <a:pt x="16547" y="3188"/>
                </a:lnTo>
                <a:lnTo>
                  <a:pt x="16255" y="2896"/>
                </a:lnTo>
                <a:lnTo>
                  <a:pt x="15963" y="2628"/>
                </a:lnTo>
                <a:lnTo>
                  <a:pt x="16036" y="2579"/>
                </a:lnTo>
                <a:lnTo>
                  <a:pt x="16060" y="2555"/>
                </a:lnTo>
                <a:lnTo>
                  <a:pt x="16085" y="2506"/>
                </a:lnTo>
                <a:lnTo>
                  <a:pt x="16060" y="2433"/>
                </a:lnTo>
                <a:lnTo>
                  <a:pt x="16012" y="2360"/>
                </a:lnTo>
                <a:lnTo>
                  <a:pt x="15939" y="2336"/>
                </a:lnTo>
                <a:lnTo>
                  <a:pt x="15793" y="2336"/>
                </a:lnTo>
                <a:lnTo>
                  <a:pt x="15647" y="2360"/>
                </a:lnTo>
                <a:lnTo>
                  <a:pt x="15209" y="2020"/>
                </a:lnTo>
                <a:lnTo>
                  <a:pt x="15257" y="1947"/>
                </a:lnTo>
                <a:lnTo>
                  <a:pt x="15282" y="1898"/>
                </a:lnTo>
                <a:lnTo>
                  <a:pt x="15282" y="1849"/>
                </a:lnTo>
                <a:lnTo>
                  <a:pt x="15257" y="1825"/>
                </a:lnTo>
                <a:lnTo>
                  <a:pt x="15160" y="1776"/>
                </a:lnTo>
                <a:lnTo>
                  <a:pt x="15063" y="1752"/>
                </a:lnTo>
                <a:lnTo>
                  <a:pt x="14844" y="1752"/>
                </a:lnTo>
                <a:lnTo>
                  <a:pt x="14162" y="1338"/>
                </a:lnTo>
                <a:lnTo>
                  <a:pt x="13432" y="949"/>
                </a:lnTo>
                <a:lnTo>
                  <a:pt x="13067" y="779"/>
                </a:lnTo>
                <a:lnTo>
                  <a:pt x="12678" y="608"/>
                </a:lnTo>
                <a:lnTo>
                  <a:pt x="12289" y="462"/>
                </a:lnTo>
                <a:lnTo>
                  <a:pt x="11899" y="341"/>
                </a:lnTo>
                <a:lnTo>
                  <a:pt x="11364" y="170"/>
                </a:lnTo>
                <a:lnTo>
                  <a:pt x="10780" y="73"/>
                </a:lnTo>
                <a:lnTo>
                  <a:pt x="10513" y="24"/>
                </a:lnTo>
                <a:lnTo>
                  <a:pt x="10221" y="0"/>
                </a:lnTo>
                <a:lnTo>
                  <a:pt x="9929" y="0"/>
                </a:lnTo>
                <a:lnTo>
                  <a:pt x="9637" y="24"/>
                </a:lnTo>
                <a:lnTo>
                  <a:pt x="958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And tables to compare data</a:t>
            </a:r>
          </a:p>
        </p:txBody>
      </p:sp>
      <p:graphicFrame>
        <p:nvGraphicFramePr>
          <p:cNvPr id="221" name="Shape 221"/>
          <p:cNvGraphicFramePr/>
          <p:nvPr/>
        </p:nvGraphicFramePr>
        <p:xfrm>
          <a:off x="3144450" y="2009775"/>
          <a:ext cx="6055500" cy="2878800"/>
        </p:xfrm>
        <a:graphic>
          <a:graphicData uri="http://schemas.openxmlformats.org/drawingml/2006/table">
            <a:tbl>
              <a:tblPr>
                <a:noFill/>
                <a:tableStyleId>{DCC6C0EF-07B1-464E-ADFD-978171A059CE}</a:tableStyleId>
              </a:tblPr>
              <a:tblGrid>
                <a:gridCol w="15138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138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138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1387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19700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endParaRPr>
                        <a:solidFill>
                          <a:srgbClr val="505670"/>
                        </a:solidFill>
                        <a:latin typeface="Varela Round"/>
                        <a:ea typeface="Varela Round"/>
                        <a:cs typeface="Varela Round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A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B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C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9700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Yellow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20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7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19700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Blue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30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15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19700">
                <a:tc>
                  <a:txBody>
                    <a:bodyPr/>
                    <a:lstStyle/>
                    <a:p>
                      <a:pPr lvl="0" algn="r" rtl="0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Orange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5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24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16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Shape 226" descr="mapa_esbozo_n_50-01.png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0851" y="1841200"/>
            <a:ext cx="7563251" cy="3821974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Shape 227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Maps</a:t>
            </a:r>
          </a:p>
        </p:txBody>
      </p:sp>
      <p:sp>
        <p:nvSpPr>
          <p:cNvPr id="228" name="Shape 228"/>
          <p:cNvSpPr/>
          <p:nvPr/>
        </p:nvSpPr>
        <p:spPr>
          <a:xfrm>
            <a:off x="3652076" y="2755700"/>
            <a:ext cx="701999" cy="270000"/>
          </a:xfrm>
          <a:prstGeom prst="wedgeRectCallout">
            <a:avLst>
              <a:gd name="adj1" fmla="val -21428"/>
              <a:gd name="adj2" fmla="val 84287"/>
            </a:avLst>
          </a:prstGeom>
          <a:solidFill>
            <a:srgbClr val="F9AC0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r>
              <a:rPr lang="en" sz="8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our office</a:t>
            </a:r>
          </a:p>
        </p:txBody>
      </p:sp>
      <p:sp>
        <p:nvSpPr>
          <p:cNvPr id="229" name="Shape 229"/>
          <p:cNvSpPr/>
          <p:nvPr/>
        </p:nvSpPr>
        <p:spPr>
          <a:xfrm rot="8100000">
            <a:off x="5453185" y="2848503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0" name="Shape 230"/>
          <p:cNvSpPr/>
          <p:nvPr/>
        </p:nvSpPr>
        <p:spPr>
          <a:xfrm rot="8100000">
            <a:off x="3000635" y="2924378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1" name="Shape 231"/>
          <p:cNvSpPr/>
          <p:nvPr/>
        </p:nvSpPr>
        <p:spPr>
          <a:xfrm rot="8100000">
            <a:off x="4230810" y="4859378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2" name="Shape 232"/>
          <p:cNvSpPr/>
          <p:nvPr/>
        </p:nvSpPr>
        <p:spPr>
          <a:xfrm rot="8100000">
            <a:off x="5725635" y="3678790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3" name="Shape 233"/>
          <p:cNvSpPr/>
          <p:nvPr/>
        </p:nvSpPr>
        <p:spPr>
          <a:xfrm rot="8100000">
            <a:off x="8075811" y="3221403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4" name="Shape 234"/>
          <p:cNvSpPr/>
          <p:nvPr/>
        </p:nvSpPr>
        <p:spPr>
          <a:xfrm rot="8100000">
            <a:off x="8614336" y="4810753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hape 239"/>
          <p:cNvSpPr txBox="1">
            <a:spLocks noGrp="1"/>
          </p:cNvSpPr>
          <p:nvPr>
            <p:ph type="ctrTitle" idx="4294967295"/>
          </p:nvPr>
        </p:nvSpPr>
        <p:spPr>
          <a:xfrm>
            <a:off x="2975100" y="1882525"/>
            <a:ext cx="6241800" cy="1546500"/>
          </a:xfrm>
          <a:prstGeom prst="rect">
            <a:avLst/>
          </a:prstGeom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r>
              <a:rPr lang="en" sz="9600" b="1"/>
              <a:t>89,526,124</a:t>
            </a:r>
          </a:p>
        </p:txBody>
      </p:sp>
      <p:sp>
        <p:nvSpPr>
          <p:cNvPr id="240" name="Shape 240"/>
          <p:cNvSpPr txBox="1">
            <a:spLocks noGrp="1"/>
          </p:cNvSpPr>
          <p:nvPr>
            <p:ph type="subTitle" idx="4294967295"/>
          </p:nvPr>
        </p:nvSpPr>
        <p:spPr>
          <a:xfrm>
            <a:off x="3208501" y="3558150"/>
            <a:ext cx="5774999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Whoa! That’s a big number, aren’t you proud?</a:t>
            </a:r>
          </a:p>
        </p:txBody>
      </p:sp>
      <p:sp>
        <p:nvSpPr>
          <p:cNvPr id="241" name="Shape 241"/>
          <p:cNvSpPr/>
          <p:nvPr/>
        </p:nvSpPr>
        <p:spPr>
          <a:xfrm>
            <a:off x="3604101" y="1705105"/>
            <a:ext cx="4829425" cy="1715250"/>
          </a:xfrm>
          <a:custGeom>
            <a:avLst/>
            <a:gdLst/>
            <a:ahLst/>
            <a:cxnLst/>
            <a:rect l="0" t="0" r="0" b="0"/>
            <a:pathLst>
              <a:path w="193177" h="68610" extrusionOk="0">
                <a:moveTo>
                  <a:pt x="0" y="9488"/>
                </a:moveTo>
                <a:cubicBezTo>
                  <a:pt x="1258" y="19868"/>
                  <a:pt x="3067" y="30191"/>
                  <a:pt x="3891" y="40616"/>
                </a:cubicBezTo>
                <a:cubicBezTo>
                  <a:pt x="4486" y="48159"/>
                  <a:pt x="181" y="56546"/>
                  <a:pt x="3567" y="63314"/>
                </a:cubicBezTo>
                <a:cubicBezTo>
                  <a:pt x="4873" y="65925"/>
                  <a:pt x="9401" y="63638"/>
                  <a:pt x="12322" y="63638"/>
                </a:cubicBezTo>
                <a:cubicBezTo>
                  <a:pt x="21833" y="63638"/>
                  <a:pt x="31345" y="63484"/>
                  <a:pt x="40856" y="63638"/>
                </a:cubicBezTo>
                <a:cubicBezTo>
                  <a:pt x="63900" y="64009"/>
                  <a:pt x="86875" y="66657"/>
                  <a:pt x="109922" y="66881"/>
                </a:cubicBezTo>
                <a:cubicBezTo>
                  <a:pt x="127331" y="67049"/>
                  <a:pt x="144723" y="68044"/>
                  <a:pt x="162128" y="68502"/>
                </a:cubicBezTo>
                <a:cubicBezTo>
                  <a:pt x="170350" y="68718"/>
                  <a:pt x="178583" y="67997"/>
                  <a:pt x="186771" y="67205"/>
                </a:cubicBezTo>
                <a:cubicBezTo>
                  <a:pt x="188311" y="67055"/>
                  <a:pt x="191161" y="67772"/>
                  <a:pt x="191311" y="66232"/>
                </a:cubicBezTo>
                <a:cubicBezTo>
                  <a:pt x="192716" y="51706"/>
                  <a:pt x="189691" y="37018"/>
                  <a:pt x="190662" y="22458"/>
                </a:cubicBezTo>
                <a:cubicBezTo>
                  <a:pt x="191114" y="15663"/>
                  <a:pt x="196036" y="6211"/>
                  <a:pt x="190662" y="2030"/>
                </a:cubicBezTo>
                <a:cubicBezTo>
                  <a:pt x="185540" y="-1954"/>
                  <a:pt x="177695" y="1381"/>
                  <a:pt x="171207" y="1381"/>
                </a:cubicBezTo>
                <a:cubicBezTo>
                  <a:pt x="155624" y="1381"/>
                  <a:pt x="140081" y="2959"/>
                  <a:pt x="124514" y="3651"/>
                </a:cubicBezTo>
                <a:cubicBezTo>
                  <a:pt x="83458" y="5474"/>
                  <a:pt x="42393" y="7866"/>
                  <a:pt x="1297" y="7866"/>
                </a:cubicBezTo>
              </a:path>
            </a:pathLst>
          </a:custGeom>
          <a:noFill/>
          <a:ln w="9525" cap="flat" cmpd="sng">
            <a:solidFill>
              <a:srgbClr val="505670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42" name="Shape 242"/>
          <p:cNvSpPr/>
          <p:nvPr/>
        </p:nvSpPr>
        <p:spPr>
          <a:xfrm>
            <a:off x="3612200" y="1733026"/>
            <a:ext cx="4894450" cy="1769325"/>
          </a:xfrm>
          <a:custGeom>
            <a:avLst/>
            <a:gdLst/>
            <a:ahLst/>
            <a:cxnLst/>
            <a:rect l="0" t="0" r="0" b="0"/>
            <a:pathLst>
              <a:path w="195778" h="70773" extrusionOk="0">
                <a:moveTo>
                  <a:pt x="2270" y="3507"/>
                </a:moveTo>
                <a:cubicBezTo>
                  <a:pt x="4760" y="17455"/>
                  <a:pt x="5299" y="31884"/>
                  <a:pt x="3891" y="45984"/>
                </a:cubicBezTo>
                <a:cubicBezTo>
                  <a:pt x="3385" y="51043"/>
                  <a:pt x="3633" y="56154"/>
                  <a:pt x="3243" y="61224"/>
                </a:cubicBezTo>
                <a:cubicBezTo>
                  <a:pt x="3118" y="62844"/>
                  <a:pt x="1635" y="65090"/>
                  <a:pt x="2918" y="66088"/>
                </a:cubicBezTo>
                <a:cubicBezTo>
                  <a:pt x="6851" y="69146"/>
                  <a:pt x="12877" y="66552"/>
                  <a:pt x="17834" y="67061"/>
                </a:cubicBezTo>
                <a:cubicBezTo>
                  <a:pt x="22381" y="67527"/>
                  <a:pt x="26883" y="68541"/>
                  <a:pt x="31453" y="68682"/>
                </a:cubicBezTo>
                <a:cubicBezTo>
                  <a:pt x="56843" y="69462"/>
                  <a:pt x="82250" y="69655"/>
                  <a:pt x="107653" y="69655"/>
                </a:cubicBezTo>
                <a:cubicBezTo>
                  <a:pt x="127324" y="69655"/>
                  <a:pt x="146995" y="69655"/>
                  <a:pt x="166667" y="69655"/>
                </a:cubicBezTo>
                <a:cubicBezTo>
                  <a:pt x="175871" y="69655"/>
                  <a:pt x="192100" y="74140"/>
                  <a:pt x="193905" y="65115"/>
                </a:cubicBezTo>
                <a:cubicBezTo>
                  <a:pt x="196534" y="51962"/>
                  <a:pt x="195526" y="38321"/>
                  <a:pt x="195526" y="24908"/>
                </a:cubicBezTo>
                <a:cubicBezTo>
                  <a:pt x="195526" y="19055"/>
                  <a:pt x="194229" y="13250"/>
                  <a:pt x="194229" y="7398"/>
                </a:cubicBezTo>
                <a:cubicBezTo>
                  <a:pt x="194229" y="5104"/>
                  <a:pt x="195533" y="855"/>
                  <a:pt x="193256" y="588"/>
                </a:cubicBezTo>
                <a:cubicBezTo>
                  <a:pt x="171486" y="-1973"/>
                  <a:pt x="149636" y="5100"/>
                  <a:pt x="127757" y="6425"/>
                </a:cubicBezTo>
                <a:cubicBezTo>
                  <a:pt x="85244" y="8999"/>
                  <a:pt x="42524" y="6003"/>
                  <a:pt x="0" y="8371"/>
                </a:cubicBezTo>
              </a:path>
            </a:pathLst>
          </a:custGeom>
          <a:noFill/>
          <a:ln w="9525" cap="flat" cmpd="sng">
            <a:solidFill>
              <a:srgbClr val="505670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hape 247"/>
          <p:cNvSpPr txBox="1">
            <a:spLocks noGrp="1"/>
          </p:cNvSpPr>
          <p:nvPr>
            <p:ph type="ctrTitle" idx="4294967295"/>
          </p:nvPr>
        </p:nvSpPr>
        <p:spPr>
          <a:xfrm>
            <a:off x="2638651" y="864001"/>
            <a:ext cx="6914699" cy="1193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7200">
                <a:solidFill>
                  <a:srgbClr val="FFD966"/>
                </a:solidFill>
              </a:rPr>
              <a:t>89,526,124$</a:t>
            </a:r>
          </a:p>
        </p:txBody>
      </p:sp>
      <p:sp>
        <p:nvSpPr>
          <p:cNvPr id="248" name="Shape 248"/>
          <p:cNvSpPr txBox="1">
            <a:spLocks noGrp="1"/>
          </p:cNvSpPr>
          <p:nvPr>
            <p:ph type="subTitle" idx="4294967295"/>
          </p:nvPr>
        </p:nvSpPr>
        <p:spPr>
          <a:xfrm>
            <a:off x="2638651" y="1729347"/>
            <a:ext cx="6914699" cy="617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That’s a lot of money</a:t>
            </a:r>
          </a:p>
        </p:txBody>
      </p:sp>
      <p:sp>
        <p:nvSpPr>
          <p:cNvPr id="249" name="Shape 249"/>
          <p:cNvSpPr txBox="1">
            <a:spLocks noGrp="1"/>
          </p:cNvSpPr>
          <p:nvPr>
            <p:ph type="ctrTitle" idx="4294967295"/>
          </p:nvPr>
        </p:nvSpPr>
        <p:spPr>
          <a:xfrm>
            <a:off x="2638651" y="4369204"/>
            <a:ext cx="6914699" cy="1193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7200">
                <a:solidFill>
                  <a:srgbClr val="FFD966"/>
                </a:solidFill>
              </a:rPr>
              <a:t>100%</a:t>
            </a:r>
          </a:p>
        </p:txBody>
      </p:sp>
      <p:sp>
        <p:nvSpPr>
          <p:cNvPr id="250" name="Shape 250"/>
          <p:cNvSpPr txBox="1">
            <a:spLocks noGrp="1"/>
          </p:cNvSpPr>
          <p:nvPr>
            <p:ph type="subTitle" idx="4294967295"/>
          </p:nvPr>
        </p:nvSpPr>
        <p:spPr>
          <a:xfrm>
            <a:off x="2638651" y="5234551"/>
            <a:ext cx="6914699" cy="617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Total success!</a:t>
            </a:r>
          </a:p>
        </p:txBody>
      </p:sp>
      <p:sp>
        <p:nvSpPr>
          <p:cNvPr id="251" name="Shape 251"/>
          <p:cNvSpPr txBox="1">
            <a:spLocks noGrp="1"/>
          </p:cNvSpPr>
          <p:nvPr>
            <p:ph type="ctrTitle" idx="4294967295"/>
          </p:nvPr>
        </p:nvSpPr>
        <p:spPr>
          <a:xfrm>
            <a:off x="2638651" y="2616602"/>
            <a:ext cx="6914699" cy="1193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7200">
                <a:solidFill>
                  <a:srgbClr val="FFD966"/>
                </a:solidFill>
              </a:rPr>
              <a:t>185,244</a:t>
            </a:r>
            <a:r>
              <a:rPr lang="en" sz="4800">
                <a:solidFill>
                  <a:srgbClr val="FFD966"/>
                </a:solidFill>
              </a:rPr>
              <a:t> users</a:t>
            </a:r>
          </a:p>
        </p:txBody>
      </p:sp>
      <p:sp>
        <p:nvSpPr>
          <p:cNvPr id="252" name="Shape 252"/>
          <p:cNvSpPr txBox="1">
            <a:spLocks noGrp="1"/>
          </p:cNvSpPr>
          <p:nvPr>
            <p:ph type="subTitle" idx="4294967295"/>
          </p:nvPr>
        </p:nvSpPr>
        <p:spPr>
          <a:xfrm>
            <a:off x="2638651" y="3481949"/>
            <a:ext cx="6914699" cy="617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And a lot of users</a:t>
            </a:r>
          </a:p>
        </p:txBody>
      </p:sp>
      <p:cxnSp>
        <p:nvCxnSpPr>
          <p:cNvPr id="253" name="Shape 253"/>
          <p:cNvCxnSpPr/>
          <p:nvPr/>
        </p:nvCxnSpPr>
        <p:spPr>
          <a:xfrm flipH="1">
            <a:off x="6765501" y="4385551"/>
            <a:ext cx="640499" cy="283799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254" name="Shape 254"/>
          <p:cNvCxnSpPr/>
          <p:nvPr/>
        </p:nvCxnSpPr>
        <p:spPr>
          <a:xfrm rot="10800000">
            <a:off x="6903326" y="5082826"/>
            <a:ext cx="680999" cy="145799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255" name="Shape 255"/>
          <p:cNvCxnSpPr/>
          <p:nvPr/>
        </p:nvCxnSpPr>
        <p:spPr>
          <a:xfrm>
            <a:off x="5168625" y="4304500"/>
            <a:ext cx="251400" cy="291900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256" name="Shape 256"/>
          <p:cNvCxnSpPr/>
          <p:nvPr/>
        </p:nvCxnSpPr>
        <p:spPr>
          <a:xfrm rot="10800000" flipH="1">
            <a:off x="4763300" y="4969224"/>
            <a:ext cx="591900" cy="8100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Our process is easy</a:t>
            </a:r>
          </a:p>
        </p:txBody>
      </p:sp>
      <p:sp>
        <p:nvSpPr>
          <p:cNvPr id="262" name="Shape 262"/>
          <p:cNvSpPr/>
          <p:nvPr/>
        </p:nvSpPr>
        <p:spPr>
          <a:xfrm>
            <a:off x="2658899" y="2545650"/>
            <a:ext cx="2517600" cy="1766700"/>
          </a:xfrm>
          <a:prstGeom prst="homePlate">
            <a:avLst>
              <a:gd name="adj" fmla="val 30129"/>
            </a:avLst>
          </a:prstGeom>
          <a:solidFill>
            <a:srgbClr val="F9AC08"/>
          </a:solidFill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first</a:t>
            </a:r>
          </a:p>
        </p:txBody>
      </p:sp>
      <p:sp>
        <p:nvSpPr>
          <p:cNvPr id="263" name="Shape 263"/>
          <p:cNvSpPr/>
          <p:nvPr/>
        </p:nvSpPr>
        <p:spPr>
          <a:xfrm>
            <a:off x="4842246" y="2545650"/>
            <a:ext cx="2566200" cy="1766700"/>
          </a:xfrm>
          <a:prstGeom prst="chevron">
            <a:avLst>
              <a:gd name="adj" fmla="val 29853"/>
            </a:avLst>
          </a:prstGeom>
          <a:solidFill>
            <a:srgbClr val="01ABCF"/>
          </a:solidFill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second</a:t>
            </a:r>
          </a:p>
        </p:txBody>
      </p:sp>
      <p:sp>
        <p:nvSpPr>
          <p:cNvPr id="264" name="Shape 264"/>
          <p:cNvSpPr/>
          <p:nvPr/>
        </p:nvSpPr>
        <p:spPr>
          <a:xfrm>
            <a:off x="7074008" y="2545650"/>
            <a:ext cx="2566200" cy="1766700"/>
          </a:xfrm>
          <a:prstGeom prst="chevron">
            <a:avLst>
              <a:gd name="adj" fmla="val 29853"/>
            </a:avLst>
          </a:prstGeom>
          <a:solidFill>
            <a:srgbClr val="AACF20"/>
          </a:solidFill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last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Let’s review some concepts</a:t>
            </a:r>
          </a:p>
        </p:txBody>
      </p:sp>
      <p:sp>
        <p:nvSpPr>
          <p:cNvPr id="270" name="Shape 270"/>
          <p:cNvSpPr txBox="1">
            <a:spLocks noGrp="1"/>
          </p:cNvSpPr>
          <p:nvPr>
            <p:ph type="body" idx="1"/>
          </p:nvPr>
        </p:nvSpPr>
        <p:spPr>
          <a:xfrm>
            <a:off x="2634575" y="2362201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Yellow</a:t>
            </a:r>
          </a:p>
          <a:p>
            <a:pPr>
              <a:buNone/>
            </a:pPr>
            <a:r>
              <a:rPr lang="en" sz="1200"/>
              <a:t>Is the color of gold, butter and ripe lemons. In the spectrum of visible light, yellow is found between green and orange.</a:t>
            </a:r>
          </a:p>
        </p:txBody>
      </p:sp>
      <p:sp>
        <p:nvSpPr>
          <p:cNvPr id="271" name="Shape 271"/>
          <p:cNvSpPr txBox="1">
            <a:spLocks noGrp="1"/>
          </p:cNvSpPr>
          <p:nvPr>
            <p:ph type="body" idx="2"/>
          </p:nvPr>
        </p:nvSpPr>
        <p:spPr>
          <a:xfrm>
            <a:off x="4985801" y="2362201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Blue</a:t>
            </a:r>
          </a:p>
          <a:p>
            <a:pPr>
              <a:buNone/>
            </a:pPr>
            <a:r>
              <a:rPr lang="en" sz="1200"/>
              <a:t>Is the colour of the clear sky and the deep sea. It is located between violet and green on the optical spectrum.</a:t>
            </a:r>
          </a:p>
        </p:txBody>
      </p:sp>
      <p:sp>
        <p:nvSpPr>
          <p:cNvPr id="272" name="Shape 272"/>
          <p:cNvSpPr txBox="1">
            <a:spLocks noGrp="1"/>
          </p:cNvSpPr>
          <p:nvPr>
            <p:ph type="body" idx="3"/>
          </p:nvPr>
        </p:nvSpPr>
        <p:spPr>
          <a:xfrm>
            <a:off x="7337027" y="2362201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Red</a:t>
            </a:r>
          </a:p>
          <a:p>
            <a:pPr>
              <a:buNone/>
            </a:pPr>
            <a:r>
              <a:rPr lang="en" sz="1200"/>
              <a:t>Is the color of blood, and because of this it has historically been associated with sacrifice, danger and courage. </a:t>
            </a:r>
          </a:p>
          <a:p>
            <a:pPr>
              <a:buNone/>
            </a:pPr>
            <a:endParaRPr sz="1200"/>
          </a:p>
        </p:txBody>
      </p:sp>
      <p:sp>
        <p:nvSpPr>
          <p:cNvPr id="273" name="Shape 273"/>
          <p:cNvSpPr txBox="1">
            <a:spLocks noGrp="1"/>
          </p:cNvSpPr>
          <p:nvPr>
            <p:ph type="body" idx="1"/>
          </p:nvPr>
        </p:nvSpPr>
        <p:spPr>
          <a:xfrm>
            <a:off x="2634575" y="4392640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Yellow</a:t>
            </a:r>
          </a:p>
          <a:p>
            <a:pPr>
              <a:buNone/>
            </a:pPr>
            <a:r>
              <a:rPr lang="en" sz="1200"/>
              <a:t>Is the color of gold, butter and ripe lemons. In the spectrum of visible light, yellow is found between green and orange.</a:t>
            </a:r>
          </a:p>
        </p:txBody>
      </p:sp>
      <p:sp>
        <p:nvSpPr>
          <p:cNvPr id="274" name="Shape 274"/>
          <p:cNvSpPr txBox="1">
            <a:spLocks noGrp="1"/>
          </p:cNvSpPr>
          <p:nvPr>
            <p:ph type="body" idx="2"/>
          </p:nvPr>
        </p:nvSpPr>
        <p:spPr>
          <a:xfrm>
            <a:off x="4985801" y="4392640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Blue</a:t>
            </a:r>
          </a:p>
          <a:p>
            <a:pPr>
              <a:buNone/>
            </a:pPr>
            <a:r>
              <a:rPr lang="en" sz="1200"/>
              <a:t>Is the colour of the clear sky and the deep sea. It is located between violet and green on the optical spectrum.</a:t>
            </a:r>
          </a:p>
        </p:txBody>
      </p:sp>
      <p:sp>
        <p:nvSpPr>
          <p:cNvPr id="275" name="Shape 275"/>
          <p:cNvSpPr txBox="1">
            <a:spLocks noGrp="1"/>
          </p:cNvSpPr>
          <p:nvPr>
            <p:ph type="body" idx="3"/>
          </p:nvPr>
        </p:nvSpPr>
        <p:spPr>
          <a:xfrm>
            <a:off x="7337027" y="4392640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Red</a:t>
            </a:r>
          </a:p>
          <a:p>
            <a:pPr>
              <a:buNone/>
            </a:pPr>
            <a:r>
              <a:rPr lang="en" sz="1200"/>
              <a:t>Is the color of blood, and because of this it has historically been associated with sacrifice, danger and courage. </a:t>
            </a:r>
          </a:p>
          <a:p>
            <a:pPr>
              <a:buNone/>
            </a:pPr>
            <a:endParaRPr sz="1200"/>
          </a:p>
        </p:txBody>
      </p:sp>
      <p:sp>
        <p:nvSpPr>
          <p:cNvPr id="276" name="Shape 276"/>
          <p:cNvSpPr/>
          <p:nvPr/>
        </p:nvSpPr>
        <p:spPr>
          <a:xfrm>
            <a:off x="5047249" y="2048699"/>
            <a:ext cx="430981" cy="380691"/>
          </a:xfrm>
          <a:custGeom>
            <a:avLst/>
            <a:gdLst/>
            <a:ahLst/>
            <a:cxnLst/>
            <a:rect l="0" t="0" r="0" b="0"/>
            <a:pathLst>
              <a:path w="17714" h="15647" extrusionOk="0">
                <a:moveTo>
                  <a:pt x="9806" y="2118"/>
                </a:moveTo>
                <a:lnTo>
                  <a:pt x="9782" y="2166"/>
                </a:lnTo>
                <a:lnTo>
                  <a:pt x="9757" y="2239"/>
                </a:lnTo>
                <a:lnTo>
                  <a:pt x="9757" y="2312"/>
                </a:lnTo>
                <a:lnTo>
                  <a:pt x="9782" y="2483"/>
                </a:lnTo>
                <a:lnTo>
                  <a:pt x="9855" y="2677"/>
                </a:lnTo>
                <a:lnTo>
                  <a:pt x="9903" y="2872"/>
                </a:lnTo>
                <a:lnTo>
                  <a:pt x="9952" y="2945"/>
                </a:lnTo>
                <a:lnTo>
                  <a:pt x="10001" y="2969"/>
                </a:lnTo>
                <a:lnTo>
                  <a:pt x="10049" y="2994"/>
                </a:lnTo>
                <a:lnTo>
                  <a:pt x="10122" y="3018"/>
                </a:lnTo>
                <a:lnTo>
                  <a:pt x="10195" y="2994"/>
                </a:lnTo>
                <a:lnTo>
                  <a:pt x="10244" y="2945"/>
                </a:lnTo>
                <a:lnTo>
                  <a:pt x="10293" y="2896"/>
                </a:lnTo>
                <a:lnTo>
                  <a:pt x="10293" y="2823"/>
                </a:lnTo>
                <a:lnTo>
                  <a:pt x="10293" y="2702"/>
                </a:lnTo>
                <a:lnTo>
                  <a:pt x="10244" y="2580"/>
                </a:lnTo>
                <a:lnTo>
                  <a:pt x="10171" y="2361"/>
                </a:lnTo>
                <a:lnTo>
                  <a:pt x="10122" y="2264"/>
                </a:lnTo>
                <a:lnTo>
                  <a:pt x="10049" y="2191"/>
                </a:lnTo>
                <a:lnTo>
                  <a:pt x="9952" y="2118"/>
                </a:lnTo>
                <a:close/>
                <a:moveTo>
                  <a:pt x="13821" y="2312"/>
                </a:moveTo>
                <a:lnTo>
                  <a:pt x="13748" y="2385"/>
                </a:lnTo>
                <a:lnTo>
                  <a:pt x="13602" y="2531"/>
                </a:lnTo>
                <a:lnTo>
                  <a:pt x="13456" y="2677"/>
                </a:lnTo>
                <a:lnTo>
                  <a:pt x="13407" y="2775"/>
                </a:lnTo>
                <a:lnTo>
                  <a:pt x="13383" y="2872"/>
                </a:lnTo>
                <a:lnTo>
                  <a:pt x="13407" y="2921"/>
                </a:lnTo>
                <a:lnTo>
                  <a:pt x="13431" y="2945"/>
                </a:lnTo>
                <a:lnTo>
                  <a:pt x="13456" y="2994"/>
                </a:lnTo>
                <a:lnTo>
                  <a:pt x="13504" y="3018"/>
                </a:lnTo>
                <a:lnTo>
                  <a:pt x="13602" y="3018"/>
                </a:lnTo>
                <a:lnTo>
                  <a:pt x="13699" y="2969"/>
                </a:lnTo>
                <a:lnTo>
                  <a:pt x="13796" y="2921"/>
                </a:lnTo>
                <a:lnTo>
                  <a:pt x="13894" y="2848"/>
                </a:lnTo>
                <a:lnTo>
                  <a:pt x="14040" y="2702"/>
                </a:lnTo>
                <a:lnTo>
                  <a:pt x="14113" y="2604"/>
                </a:lnTo>
                <a:lnTo>
                  <a:pt x="14137" y="2507"/>
                </a:lnTo>
                <a:lnTo>
                  <a:pt x="14113" y="2434"/>
                </a:lnTo>
                <a:lnTo>
                  <a:pt x="14064" y="2361"/>
                </a:lnTo>
                <a:lnTo>
                  <a:pt x="13991" y="2312"/>
                </a:lnTo>
                <a:close/>
                <a:moveTo>
                  <a:pt x="15232" y="4600"/>
                </a:moveTo>
                <a:lnTo>
                  <a:pt x="15037" y="4648"/>
                </a:lnTo>
                <a:lnTo>
                  <a:pt x="14867" y="4697"/>
                </a:lnTo>
                <a:lnTo>
                  <a:pt x="14672" y="4770"/>
                </a:lnTo>
                <a:lnTo>
                  <a:pt x="14575" y="4794"/>
                </a:lnTo>
                <a:lnTo>
                  <a:pt x="14478" y="4843"/>
                </a:lnTo>
                <a:lnTo>
                  <a:pt x="14429" y="4916"/>
                </a:lnTo>
                <a:lnTo>
                  <a:pt x="14429" y="4965"/>
                </a:lnTo>
                <a:lnTo>
                  <a:pt x="14453" y="5038"/>
                </a:lnTo>
                <a:lnTo>
                  <a:pt x="14502" y="5086"/>
                </a:lnTo>
                <a:lnTo>
                  <a:pt x="14721" y="5135"/>
                </a:lnTo>
                <a:lnTo>
                  <a:pt x="14964" y="5135"/>
                </a:lnTo>
                <a:lnTo>
                  <a:pt x="15086" y="5111"/>
                </a:lnTo>
                <a:lnTo>
                  <a:pt x="15183" y="5086"/>
                </a:lnTo>
                <a:lnTo>
                  <a:pt x="15281" y="5038"/>
                </a:lnTo>
                <a:lnTo>
                  <a:pt x="15378" y="4965"/>
                </a:lnTo>
                <a:lnTo>
                  <a:pt x="15402" y="4916"/>
                </a:lnTo>
                <a:lnTo>
                  <a:pt x="15427" y="4867"/>
                </a:lnTo>
                <a:lnTo>
                  <a:pt x="15427" y="4794"/>
                </a:lnTo>
                <a:lnTo>
                  <a:pt x="15427" y="4746"/>
                </a:lnTo>
                <a:lnTo>
                  <a:pt x="15402" y="4673"/>
                </a:lnTo>
                <a:lnTo>
                  <a:pt x="15354" y="4648"/>
                </a:lnTo>
                <a:lnTo>
                  <a:pt x="15305" y="4624"/>
                </a:lnTo>
                <a:lnTo>
                  <a:pt x="15232" y="4600"/>
                </a:lnTo>
                <a:close/>
                <a:moveTo>
                  <a:pt x="9052" y="4721"/>
                </a:moveTo>
                <a:lnTo>
                  <a:pt x="8954" y="4746"/>
                </a:lnTo>
                <a:lnTo>
                  <a:pt x="8711" y="4794"/>
                </a:lnTo>
                <a:lnTo>
                  <a:pt x="8516" y="4819"/>
                </a:lnTo>
                <a:lnTo>
                  <a:pt x="8419" y="4867"/>
                </a:lnTo>
                <a:lnTo>
                  <a:pt x="8346" y="4916"/>
                </a:lnTo>
                <a:lnTo>
                  <a:pt x="8273" y="4989"/>
                </a:lnTo>
                <a:lnTo>
                  <a:pt x="8249" y="5062"/>
                </a:lnTo>
                <a:lnTo>
                  <a:pt x="8273" y="5159"/>
                </a:lnTo>
                <a:lnTo>
                  <a:pt x="8297" y="5184"/>
                </a:lnTo>
                <a:lnTo>
                  <a:pt x="8346" y="5208"/>
                </a:lnTo>
                <a:lnTo>
                  <a:pt x="8443" y="5257"/>
                </a:lnTo>
                <a:lnTo>
                  <a:pt x="8930" y="5257"/>
                </a:lnTo>
                <a:lnTo>
                  <a:pt x="9076" y="5232"/>
                </a:lnTo>
                <a:lnTo>
                  <a:pt x="9198" y="5184"/>
                </a:lnTo>
                <a:lnTo>
                  <a:pt x="9319" y="5086"/>
                </a:lnTo>
                <a:lnTo>
                  <a:pt x="9344" y="5038"/>
                </a:lnTo>
                <a:lnTo>
                  <a:pt x="9344" y="4989"/>
                </a:lnTo>
                <a:lnTo>
                  <a:pt x="9319" y="4892"/>
                </a:lnTo>
                <a:lnTo>
                  <a:pt x="9246" y="4794"/>
                </a:lnTo>
                <a:lnTo>
                  <a:pt x="9173" y="4746"/>
                </a:lnTo>
                <a:lnTo>
                  <a:pt x="9052" y="4721"/>
                </a:lnTo>
                <a:close/>
                <a:moveTo>
                  <a:pt x="11801" y="3505"/>
                </a:moveTo>
                <a:lnTo>
                  <a:pt x="12020" y="3529"/>
                </a:lnTo>
                <a:lnTo>
                  <a:pt x="12263" y="3578"/>
                </a:lnTo>
                <a:lnTo>
                  <a:pt x="12482" y="3651"/>
                </a:lnTo>
                <a:lnTo>
                  <a:pt x="12701" y="3772"/>
                </a:lnTo>
                <a:lnTo>
                  <a:pt x="12872" y="3918"/>
                </a:lnTo>
                <a:lnTo>
                  <a:pt x="13042" y="4089"/>
                </a:lnTo>
                <a:lnTo>
                  <a:pt x="13212" y="4283"/>
                </a:lnTo>
                <a:lnTo>
                  <a:pt x="13334" y="4478"/>
                </a:lnTo>
                <a:lnTo>
                  <a:pt x="13431" y="4697"/>
                </a:lnTo>
                <a:lnTo>
                  <a:pt x="13480" y="4867"/>
                </a:lnTo>
                <a:lnTo>
                  <a:pt x="13504" y="5038"/>
                </a:lnTo>
                <a:lnTo>
                  <a:pt x="13504" y="5208"/>
                </a:lnTo>
                <a:lnTo>
                  <a:pt x="13480" y="5378"/>
                </a:lnTo>
                <a:lnTo>
                  <a:pt x="13456" y="5549"/>
                </a:lnTo>
                <a:lnTo>
                  <a:pt x="13407" y="5719"/>
                </a:lnTo>
                <a:lnTo>
                  <a:pt x="13334" y="5889"/>
                </a:lnTo>
                <a:lnTo>
                  <a:pt x="13237" y="6035"/>
                </a:lnTo>
                <a:lnTo>
                  <a:pt x="13139" y="6181"/>
                </a:lnTo>
                <a:lnTo>
                  <a:pt x="13042" y="6303"/>
                </a:lnTo>
                <a:lnTo>
                  <a:pt x="12920" y="6425"/>
                </a:lnTo>
                <a:lnTo>
                  <a:pt x="12774" y="6546"/>
                </a:lnTo>
                <a:lnTo>
                  <a:pt x="12628" y="6644"/>
                </a:lnTo>
                <a:lnTo>
                  <a:pt x="12482" y="6741"/>
                </a:lnTo>
                <a:lnTo>
                  <a:pt x="12336" y="6814"/>
                </a:lnTo>
                <a:lnTo>
                  <a:pt x="12166" y="6863"/>
                </a:lnTo>
                <a:lnTo>
                  <a:pt x="11996" y="6911"/>
                </a:lnTo>
                <a:lnTo>
                  <a:pt x="11801" y="6936"/>
                </a:lnTo>
                <a:lnTo>
                  <a:pt x="11631" y="6936"/>
                </a:lnTo>
                <a:lnTo>
                  <a:pt x="11485" y="6911"/>
                </a:lnTo>
                <a:lnTo>
                  <a:pt x="11315" y="6863"/>
                </a:lnTo>
                <a:lnTo>
                  <a:pt x="11169" y="6814"/>
                </a:lnTo>
                <a:lnTo>
                  <a:pt x="11023" y="6741"/>
                </a:lnTo>
                <a:lnTo>
                  <a:pt x="10901" y="6644"/>
                </a:lnTo>
                <a:lnTo>
                  <a:pt x="10779" y="6546"/>
                </a:lnTo>
                <a:lnTo>
                  <a:pt x="10658" y="6425"/>
                </a:lnTo>
                <a:lnTo>
                  <a:pt x="10560" y="6303"/>
                </a:lnTo>
                <a:lnTo>
                  <a:pt x="10463" y="6157"/>
                </a:lnTo>
                <a:lnTo>
                  <a:pt x="10317" y="5865"/>
                </a:lnTo>
                <a:lnTo>
                  <a:pt x="10195" y="5524"/>
                </a:lnTo>
                <a:lnTo>
                  <a:pt x="10147" y="5208"/>
                </a:lnTo>
                <a:lnTo>
                  <a:pt x="10147" y="4892"/>
                </a:lnTo>
                <a:lnTo>
                  <a:pt x="10195" y="4575"/>
                </a:lnTo>
                <a:lnTo>
                  <a:pt x="10244" y="4405"/>
                </a:lnTo>
                <a:lnTo>
                  <a:pt x="10317" y="4259"/>
                </a:lnTo>
                <a:lnTo>
                  <a:pt x="10414" y="4089"/>
                </a:lnTo>
                <a:lnTo>
                  <a:pt x="10560" y="3943"/>
                </a:lnTo>
                <a:lnTo>
                  <a:pt x="10901" y="3772"/>
                </a:lnTo>
                <a:lnTo>
                  <a:pt x="11242" y="3602"/>
                </a:lnTo>
                <a:lnTo>
                  <a:pt x="11436" y="3553"/>
                </a:lnTo>
                <a:lnTo>
                  <a:pt x="11607" y="3529"/>
                </a:lnTo>
                <a:lnTo>
                  <a:pt x="11801" y="3505"/>
                </a:lnTo>
                <a:close/>
                <a:moveTo>
                  <a:pt x="11753" y="2969"/>
                </a:moveTo>
                <a:lnTo>
                  <a:pt x="11461" y="2994"/>
                </a:lnTo>
                <a:lnTo>
                  <a:pt x="11169" y="3042"/>
                </a:lnTo>
                <a:lnTo>
                  <a:pt x="10901" y="3115"/>
                </a:lnTo>
                <a:lnTo>
                  <a:pt x="10633" y="3237"/>
                </a:lnTo>
                <a:lnTo>
                  <a:pt x="10390" y="3407"/>
                </a:lnTo>
                <a:lnTo>
                  <a:pt x="10195" y="3578"/>
                </a:lnTo>
                <a:lnTo>
                  <a:pt x="10074" y="3724"/>
                </a:lnTo>
                <a:lnTo>
                  <a:pt x="9952" y="3845"/>
                </a:lnTo>
                <a:lnTo>
                  <a:pt x="9830" y="4040"/>
                </a:lnTo>
                <a:lnTo>
                  <a:pt x="9757" y="4235"/>
                </a:lnTo>
                <a:lnTo>
                  <a:pt x="9684" y="4429"/>
                </a:lnTo>
                <a:lnTo>
                  <a:pt x="9636" y="4648"/>
                </a:lnTo>
                <a:lnTo>
                  <a:pt x="9611" y="4843"/>
                </a:lnTo>
                <a:lnTo>
                  <a:pt x="9611" y="5062"/>
                </a:lnTo>
                <a:lnTo>
                  <a:pt x="9611" y="5281"/>
                </a:lnTo>
                <a:lnTo>
                  <a:pt x="9636" y="5476"/>
                </a:lnTo>
                <a:lnTo>
                  <a:pt x="9684" y="5719"/>
                </a:lnTo>
                <a:lnTo>
                  <a:pt x="9757" y="5962"/>
                </a:lnTo>
                <a:lnTo>
                  <a:pt x="9830" y="6181"/>
                </a:lnTo>
                <a:lnTo>
                  <a:pt x="9952" y="6376"/>
                </a:lnTo>
                <a:lnTo>
                  <a:pt x="10074" y="6571"/>
                </a:lnTo>
                <a:lnTo>
                  <a:pt x="10220" y="6765"/>
                </a:lnTo>
                <a:lnTo>
                  <a:pt x="10366" y="6911"/>
                </a:lnTo>
                <a:lnTo>
                  <a:pt x="10536" y="7057"/>
                </a:lnTo>
                <a:lnTo>
                  <a:pt x="10731" y="7203"/>
                </a:lnTo>
                <a:lnTo>
                  <a:pt x="10925" y="7301"/>
                </a:lnTo>
                <a:lnTo>
                  <a:pt x="11120" y="7374"/>
                </a:lnTo>
                <a:lnTo>
                  <a:pt x="11363" y="7447"/>
                </a:lnTo>
                <a:lnTo>
                  <a:pt x="11582" y="7471"/>
                </a:lnTo>
                <a:lnTo>
                  <a:pt x="11826" y="7471"/>
                </a:lnTo>
                <a:lnTo>
                  <a:pt x="12069" y="7447"/>
                </a:lnTo>
                <a:lnTo>
                  <a:pt x="12312" y="7398"/>
                </a:lnTo>
                <a:lnTo>
                  <a:pt x="12531" y="7349"/>
                </a:lnTo>
                <a:lnTo>
                  <a:pt x="12750" y="7252"/>
                </a:lnTo>
                <a:lnTo>
                  <a:pt x="12945" y="7130"/>
                </a:lnTo>
                <a:lnTo>
                  <a:pt x="13139" y="6984"/>
                </a:lnTo>
                <a:lnTo>
                  <a:pt x="13310" y="6838"/>
                </a:lnTo>
                <a:lnTo>
                  <a:pt x="13480" y="6644"/>
                </a:lnTo>
                <a:lnTo>
                  <a:pt x="13602" y="6473"/>
                </a:lnTo>
                <a:lnTo>
                  <a:pt x="13723" y="6254"/>
                </a:lnTo>
                <a:lnTo>
                  <a:pt x="13821" y="6060"/>
                </a:lnTo>
                <a:lnTo>
                  <a:pt x="13894" y="5841"/>
                </a:lnTo>
                <a:lnTo>
                  <a:pt x="13967" y="5597"/>
                </a:lnTo>
                <a:lnTo>
                  <a:pt x="13991" y="5378"/>
                </a:lnTo>
                <a:lnTo>
                  <a:pt x="14015" y="5135"/>
                </a:lnTo>
                <a:lnTo>
                  <a:pt x="13991" y="4916"/>
                </a:lnTo>
                <a:lnTo>
                  <a:pt x="13942" y="4673"/>
                </a:lnTo>
                <a:lnTo>
                  <a:pt x="13894" y="4454"/>
                </a:lnTo>
                <a:lnTo>
                  <a:pt x="13772" y="4210"/>
                </a:lnTo>
                <a:lnTo>
                  <a:pt x="13626" y="3967"/>
                </a:lnTo>
                <a:lnTo>
                  <a:pt x="13456" y="3748"/>
                </a:lnTo>
                <a:lnTo>
                  <a:pt x="13261" y="3553"/>
                </a:lnTo>
                <a:lnTo>
                  <a:pt x="13042" y="3383"/>
                </a:lnTo>
                <a:lnTo>
                  <a:pt x="12799" y="3237"/>
                </a:lnTo>
                <a:lnTo>
                  <a:pt x="12555" y="3115"/>
                </a:lnTo>
                <a:lnTo>
                  <a:pt x="12288" y="3042"/>
                </a:lnTo>
                <a:lnTo>
                  <a:pt x="12045" y="2994"/>
                </a:lnTo>
                <a:lnTo>
                  <a:pt x="11753" y="2969"/>
                </a:lnTo>
                <a:close/>
                <a:moveTo>
                  <a:pt x="9903" y="7057"/>
                </a:moveTo>
                <a:lnTo>
                  <a:pt x="9806" y="7082"/>
                </a:lnTo>
                <a:lnTo>
                  <a:pt x="9733" y="7130"/>
                </a:lnTo>
                <a:lnTo>
                  <a:pt x="9587" y="7276"/>
                </a:lnTo>
                <a:lnTo>
                  <a:pt x="9465" y="7471"/>
                </a:lnTo>
                <a:lnTo>
                  <a:pt x="9392" y="7641"/>
                </a:lnTo>
                <a:lnTo>
                  <a:pt x="9368" y="7739"/>
                </a:lnTo>
                <a:lnTo>
                  <a:pt x="9392" y="7836"/>
                </a:lnTo>
                <a:lnTo>
                  <a:pt x="9441" y="7909"/>
                </a:lnTo>
                <a:lnTo>
                  <a:pt x="9514" y="7958"/>
                </a:lnTo>
                <a:lnTo>
                  <a:pt x="9587" y="7982"/>
                </a:lnTo>
                <a:lnTo>
                  <a:pt x="9684" y="7958"/>
                </a:lnTo>
                <a:lnTo>
                  <a:pt x="9757" y="7909"/>
                </a:lnTo>
                <a:lnTo>
                  <a:pt x="9806" y="7812"/>
                </a:lnTo>
                <a:lnTo>
                  <a:pt x="9879" y="7690"/>
                </a:lnTo>
                <a:lnTo>
                  <a:pt x="9952" y="7568"/>
                </a:lnTo>
                <a:lnTo>
                  <a:pt x="10098" y="7301"/>
                </a:lnTo>
                <a:lnTo>
                  <a:pt x="10098" y="7252"/>
                </a:lnTo>
                <a:lnTo>
                  <a:pt x="10098" y="7203"/>
                </a:lnTo>
                <a:lnTo>
                  <a:pt x="10074" y="7106"/>
                </a:lnTo>
                <a:lnTo>
                  <a:pt x="10001" y="7057"/>
                </a:lnTo>
                <a:close/>
                <a:moveTo>
                  <a:pt x="13504" y="7276"/>
                </a:moveTo>
                <a:lnTo>
                  <a:pt x="13456" y="7301"/>
                </a:lnTo>
                <a:lnTo>
                  <a:pt x="13407" y="7349"/>
                </a:lnTo>
                <a:lnTo>
                  <a:pt x="13383" y="7422"/>
                </a:lnTo>
                <a:lnTo>
                  <a:pt x="13383" y="7544"/>
                </a:lnTo>
                <a:lnTo>
                  <a:pt x="13407" y="7666"/>
                </a:lnTo>
                <a:lnTo>
                  <a:pt x="13456" y="7787"/>
                </a:lnTo>
                <a:lnTo>
                  <a:pt x="13504" y="7909"/>
                </a:lnTo>
                <a:lnTo>
                  <a:pt x="13602" y="8006"/>
                </a:lnTo>
                <a:lnTo>
                  <a:pt x="13723" y="8104"/>
                </a:lnTo>
                <a:lnTo>
                  <a:pt x="13821" y="8177"/>
                </a:lnTo>
                <a:lnTo>
                  <a:pt x="13918" y="8201"/>
                </a:lnTo>
                <a:lnTo>
                  <a:pt x="14015" y="8201"/>
                </a:lnTo>
                <a:lnTo>
                  <a:pt x="14088" y="8152"/>
                </a:lnTo>
                <a:lnTo>
                  <a:pt x="14137" y="8079"/>
                </a:lnTo>
                <a:lnTo>
                  <a:pt x="14161" y="8006"/>
                </a:lnTo>
                <a:lnTo>
                  <a:pt x="14161" y="7909"/>
                </a:lnTo>
                <a:lnTo>
                  <a:pt x="14137" y="7836"/>
                </a:lnTo>
                <a:lnTo>
                  <a:pt x="14064" y="7763"/>
                </a:lnTo>
                <a:lnTo>
                  <a:pt x="13918" y="7666"/>
                </a:lnTo>
                <a:lnTo>
                  <a:pt x="13821" y="7520"/>
                </a:lnTo>
                <a:lnTo>
                  <a:pt x="13699" y="7374"/>
                </a:lnTo>
                <a:lnTo>
                  <a:pt x="13650" y="7325"/>
                </a:lnTo>
                <a:lnTo>
                  <a:pt x="13553" y="7276"/>
                </a:lnTo>
                <a:close/>
                <a:moveTo>
                  <a:pt x="2312" y="11242"/>
                </a:moveTo>
                <a:lnTo>
                  <a:pt x="2287" y="11267"/>
                </a:lnTo>
                <a:lnTo>
                  <a:pt x="2263" y="11291"/>
                </a:lnTo>
                <a:lnTo>
                  <a:pt x="2287" y="11437"/>
                </a:lnTo>
                <a:lnTo>
                  <a:pt x="2312" y="11559"/>
                </a:lnTo>
                <a:lnTo>
                  <a:pt x="2360" y="11705"/>
                </a:lnTo>
                <a:lnTo>
                  <a:pt x="2409" y="11826"/>
                </a:lnTo>
                <a:lnTo>
                  <a:pt x="2555" y="12070"/>
                </a:lnTo>
                <a:lnTo>
                  <a:pt x="2701" y="12313"/>
                </a:lnTo>
                <a:lnTo>
                  <a:pt x="2871" y="12556"/>
                </a:lnTo>
                <a:lnTo>
                  <a:pt x="3042" y="12800"/>
                </a:lnTo>
                <a:lnTo>
                  <a:pt x="3236" y="13019"/>
                </a:lnTo>
                <a:lnTo>
                  <a:pt x="3455" y="13238"/>
                </a:lnTo>
                <a:lnTo>
                  <a:pt x="3528" y="13262"/>
                </a:lnTo>
                <a:lnTo>
                  <a:pt x="3650" y="13262"/>
                </a:lnTo>
                <a:lnTo>
                  <a:pt x="3699" y="13213"/>
                </a:lnTo>
                <a:lnTo>
                  <a:pt x="3747" y="13165"/>
                </a:lnTo>
                <a:lnTo>
                  <a:pt x="3772" y="13092"/>
                </a:lnTo>
                <a:lnTo>
                  <a:pt x="3747" y="13043"/>
                </a:lnTo>
                <a:lnTo>
                  <a:pt x="3699" y="12970"/>
                </a:lnTo>
                <a:lnTo>
                  <a:pt x="3504" y="12751"/>
                </a:lnTo>
                <a:lnTo>
                  <a:pt x="3309" y="12532"/>
                </a:lnTo>
                <a:lnTo>
                  <a:pt x="2944" y="12045"/>
                </a:lnTo>
                <a:lnTo>
                  <a:pt x="2652" y="11632"/>
                </a:lnTo>
                <a:lnTo>
                  <a:pt x="2506" y="11437"/>
                </a:lnTo>
                <a:lnTo>
                  <a:pt x="2336" y="11267"/>
                </a:lnTo>
                <a:lnTo>
                  <a:pt x="2312" y="11242"/>
                </a:lnTo>
                <a:close/>
                <a:moveTo>
                  <a:pt x="2336" y="12678"/>
                </a:moveTo>
                <a:lnTo>
                  <a:pt x="2287" y="12702"/>
                </a:lnTo>
                <a:lnTo>
                  <a:pt x="2263" y="12751"/>
                </a:lnTo>
                <a:lnTo>
                  <a:pt x="2239" y="12800"/>
                </a:lnTo>
                <a:lnTo>
                  <a:pt x="2287" y="12897"/>
                </a:lnTo>
                <a:lnTo>
                  <a:pt x="2360" y="13019"/>
                </a:lnTo>
                <a:lnTo>
                  <a:pt x="2531" y="13213"/>
                </a:lnTo>
                <a:lnTo>
                  <a:pt x="2604" y="13286"/>
                </a:lnTo>
                <a:lnTo>
                  <a:pt x="2725" y="13384"/>
                </a:lnTo>
                <a:lnTo>
                  <a:pt x="2823" y="13432"/>
                </a:lnTo>
                <a:lnTo>
                  <a:pt x="2896" y="13457"/>
                </a:lnTo>
                <a:lnTo>
                  <a:pt x="2944" y="13457"/>
                </a:lnTo>
                <a:lnTo>
                  <a:pt x="3017" y="13408"/>
                </a:lnTo>
                <a:lnTo>
                  <a:pt x="3042" y="13359"/>
                </a:lnTo>
                <a:lnTo>
                  <a:pt x="3066" y="13286"/>
                </a:lnTo>
                <a:lnTo>
                  <a:pt x="3042" y="13238"/>
                </a:lnTo>
                <a:lnTo>
                  <a:pt x="2969" y="13165"/>
                </a:lnTo>
                <a:lnTo>
                  <a:pt x="2896" y="13116"/>
                </a:lnTo>
                <a:lnTo>
                  <a:pt x="2750" y="12994"/>
                </a:lnTo>
                <a:lnTo>
                  <a:pt x="2579" y="12824"/>
                </a:lnTo>
                <a:lnTo>
                  <a:pt x="2482" y="12727"/>
                </a:lnTo>
                <a:lnTo>
                  <a:pt x="2385" y="12678"/>
                </a:lnTo>
                <a:close/>
                <a:moveTo>
                  <a:pt x="5645" y="6084"/>
                </a:moveTo>
                <a:lnTo>
                  <a:pt x="5499" y="6108"/>
                </a:lnTo>
                <a:lnTo>
                  <a:pt x="5353" y="6157"/>
                </a:lnTo>
                <a:lnTo>
                  <a:pt x="5231" y="6230"/>
                </a:lnTo>
                <a:lnTo>
                  <a:pt x="5085" y="6327"/>
                </a:lnTo>
                <a:lnTo>
                  <a:pt x="4818" y="6546"/>
                </a:lnTo>
                <a:lnTo>
                  <a:pt x="4599" y="6790"/>
                </a:lnTo>
                <a:lnTo>
                  <a:pt x="4355" y="7082"/>
                </a:lnTo>
                <a:lnTo>
                  <a:pt x="4161" y="7349"/>
                </a:lnTo>
                <a:lnTo>
                  <a:pt x="3796" y="7860"/>
                </a:lnTo>
                <a:lnTo>
                  <a:pt x="3382" y="8420"/>
                </a:lnTo>
                <a:lnTo>
                  <a:pt x="3163" y="8688"/>
                </a:lnTo>
                <a:lnTo>
                  <a:pt x="2920" y="8931"/>
                </a:lnTo>
                <a:lnTo>
                  <a:pt x="2433" y="9393"/>
                </a:lnTo>
                <a:lnTo>
                  <a:pt x="2190" y="9636"/>
                </a:lnTo>
                <a:lnTo>
                  <a:pt x="1971" y="9880"/>
                </a:lnTo>
                <a:lnTo>
                  <a:pt x="1922" y="9953"/>
                </a:lnTo>
                <a:lnTo>
                  <a:pt x="1922" y="10050"/>
                </a:lnTo>
                <a:lnTo>
                  <a:pt x="1922" y="10123"/>
                </a:lnTo>
                <a:lnTo>
                  <a:pt x="1971" y="10172"/>
                </a:lnTo>
                <a:lnTo>
                  <a:pt x="2044" y="10220"/>
                </a:lnTo>
                <a:lnTo>
                  <a:pt x="2117" y="10245"/>
                </a:lnTo>
                <a:lnTo>
                  <a:pt x="2190" y="10245"/>
                </a:lnTo>
                <a:lnTo>
                  <a:pt x="2263" y="10196"/>
                </a:lnTo>
                <a:lnTo>
                  <a:pt x="2312" y="10147"/>
                </a:lnTo>
                <a:lnTo>
                  <a:pt x="2360" y="10293"/>
                </a:lnTo>
                <a:lnTo>
                  <a:pt x="2409" y="10439"/>
                </a:lnTo>
                <a:lnTo>
                  <a:pt x="2555" y="10756"/>
                </a:lnTo>
                <a:lnTo>
                  <a:pt x="2823" y="11169"/>
                </a:lnTo>
                <a:lnTo>
                  <a:pt x="3042" y="11583"/>
                </a:lnTo>
                <a:lnTo>
                  <a:pt x="3309" y="12021"/>
                </a:lnTo>
                <a:lnTo>
                  <a:pt x="3455" y="12240"/>
                </a:lnTo>
                <a:lnTo>
                  <a:pt x="3601" y="12435"/>
                </a:lnTo>
                <a:lnTo>
                  <a:pt x="3772" y="12605"/>
                </a:lnTo>
                <a:lnTo>
                  <a:pt x="3942" y="12751"/>
                </a:lnTo>
                <a:lnTo>
                  <a:pt x="4015" y="12775"/>
                </a:lnTo>
                <a:lnTo>
                  <a:pt x="4088" y="12775"/>
                </a:lnTo>
                <a:lnTo>
                  <a:pt x="4161" y="12751"/>
                </a:lnTo>
                <a:lnTo>
                  <a:pt x="4209" y="12727"/>
                </a:lnTo>
                <a:lnTo>
                  <a:pt x="4282" y="12629"/>
                </a:lnTo>
                <a:lnTo>
                  <a:pt x="4282" y="12556"/>
                </a:lnTo>
                <a:lnTo>
                  <a:pt x="4282" y="12508"/>
                </a:lnTo>
                <a:lnTo>
                  <a:pt x="4258" y="12459"/>
                </a:lnTo>
                <a:lnTo>
                  <a:pt x="4209" y="12410"/>
                </a:lnTo>
                <a:lnTo>
                  <a:pt x="4039" y="12240"/>
                </a:lnTo>
                <a:lnTo>
                  <a:pt x="3893" y="12070"/>
                </a:lnTo>
                <a:lnTo>
                  <a:pt x="3626" y="11680"/>
                </a:lnTo>
                <a:lnTo>
                  <a:pt x="3358" y="11291"/>
                </a:lnTo>
                <a:lnTo>
                  <a:pt x="3139" y="10877"/>
                </a:lnTo>
                <a:lnTo>
                  <a:pt x="2920" y="10464"/>
                </a:lnTo>
                <a:lnTo>
                  <a:pt x="2750" y="10172"/>
                </a:lnTo>
                <a:lnTo>
                  <a:pt x="2579" y="9928"/>
                </a:lnTo>
                <a:lnTo>
                  <a:pt x="2920" y="9612"/>
                </a:lnTo>
                <a:lnTo>
                  <a:pt x="3066" y="9904"/>
                </a:lnTo>
                <a:lnTo>
                  <a:pt x="3212" y="10172"/>
                </a:lnTo>
                <a:lnTo>
                  <a:pt x="3528" y="10658"/>
                </a:lnTo>
                <a:lnTo>
                  <a:pt x="3747" y="10999"/>
                </a:lnTo>
                <a:lnTo>
                  <a:pt x="3966" y="11340"/>
                </a:lnTo>
                <a:lnTo>
                  <a:pt x="4112" y="11510"/>
                </a:lnTo>
                <a:lnTo>
                  <a:pt x="4234" y="11656"/>
                </a:lnTo>
                <a:lnTo>
                  <a:pt x="4380" y="11778"/>
                </a:lnTo>
                <a:lnTo>
                  <a:pt x="4550" y="11875"/>
                </a:lnTo>
                <a:lnTo>
                  <a:pt x="4623" y="11899"/>
                </a:lnTo>
                <a:lnTo>
                  <a:pt x="4672" y="11899"/>
                </a:lnTo>
                <a:lnTo>
                  <a:pt x="4745" y="11875"/>
                </a:lnTo>
                <a:lnTo>
                  <a:pt x="4793" y="11851"/>
                </a:lnTo>
                <a:lnTo>
                  <a:pt x="4842" y="11778"/>
                </a:lnTo>
                <a:lnTo>
                  <a:pt x="4866" y="11729"/>
                </a:lnTo>
                <a:lnTo>
                  <a:pt x="4866" y="11656"/>
                </a:lnTo>
                <a:lnTo>
                  <a:pt x="4842" y="11607"/>
                </a:lnTo>
                <a:lnTo>
                  <a:pt x="4599" y="11267"/>
                </a:lnTo>
                <a:lnTo>
                  <a:pt x="4331" y="10950"/>
                </a:lnTo>
                <a:lnTo>
                  <a:pt x="4088" y="10634"/>
                </a:lnTo>
                <a:lnTo>
                  <a:pt x="3845" y="10318"/>
                </a:lnTo>
                <a:lnTo>
                  <a:pt x="3528" y="9855"/>
                </a:lnTo>
                <a:lnTo>
                  <a:pt x="3334" y="9612"/>
                </a:lnTo>
                <a:lnTo>
                  <a:pt x="3139" y="9417"/>
                </a:lnTo>
                <a:lnTo>
                  <a:pt x="3480" y="9077"/>
                </a:lnTo>
                <a:lnTo>
                  <a:pt x="3577" y="9223"/>
                </a:lnTo>
                <a:lnTo>
                  <a:pt x="3674" y="9344"/>
                </a:lnTo>
                <a:lnTo>
                  <a:pt x="3893" y="9661"/>
                </a:lnTo>
                <a:lnTo>
                  <a:pt x="4112" y="9977"/>
                </a:lnTo>
                <a:lnTo>
                  <a:pt x="4282" y="10196"/>
                </a:lnTo>
                <a:lnTo>
                  <a:pt x="4501" y="10415"/>
                </a:lnTo>
                <a:lnTo>
                  <a:pt x="4599" y="10512"/>
                </a:lnTo>
                <a:lnTo>
                  <a:pt x="4720" y="10610"/>
                </a:lnTo>
                <a:lnTo>
                  <a:pt x="4866" y="10658"/>
                </a:lnTo>
                <a:lnTo>
                  <a:pt x="4988" y="10707"/>
                </a:lnTo>
                <a:lnTo>
                  <a:pt x="5085" y="10707"/>
                </a:lnTo>
                <a:lnTo>
                  <a:pt x="5183" y="10683"/>
                </a:lnTo>
                <a:lnTo>
                  <a:pt x="5231" y="10610"/>
                </a:lnTo>
                <a:lnTo>
                  <a:pt x="5256" y="10537"/>
                </a:lnTo>
                <a:lnTo>
                  <a:pt x="5280" y="10464"/>
                </a:lnTo>
                <a:lnTo>
                  <a:pt x="5256" y="10391"/>
                </a:lnTo>
                <a:lnTo>
                  <a:pt x="5207" y="10318"/>
                </a:lnTo>
                <a:lnTo>
                  <a:pt x="5110" y="10269"/>
                </a:lnTo>
                <a:lnTo>
                  <a:pt x="4988" y="10220"/>
                </a:lnTo>
                <a:lnTo>
                  <a:pt x="4866" y="10147"/>
                </a:lnTo>
                <a:lnTo>
                  <a:pt x="4745" y="10050"/>
                </a:lnTo>
                <a:lnTo>
                  <a:pt x="4647" y="9953"/>
                </a:lnTo>
                <a:lnTo>
                  <a:pt x="4453" y="9734"/>
                </a:lnTo>
                <a:lnTo>
                  <a:pt x="4282" y="9515"/>
                </a:lnTo>
                <a:lnTo>
                  <a:pt x="3991" y="9174"/>
                </a:lnTo>
                <a:lnTo>
                  <a:pt x="3845" y="9004"/>
                </a:lnTo>
                <a:lnTo>
                  <a:pt x="3747" y="8931"/>
                </a:lnTo>
                <a:lnTo>
                  <a:pt x="3650" y="8882"/>
                </a:lnTo>
                <a:lnTo>
                  <a:pt x="3966" y="8517"/>
                </a:lnTo>
                <a:lnTo>
                  <a:pt x="4039" y="8420"/>
                </a:lnTo>
                <a:lnTo>
                  <a:pt x="4185" y="8615"/>
                </a:lnTo>
                <a:lnTo>
                  <a:pt x="4331" y="8809"/>
                </a:lnTo>
                <a:lnTo>
                  <a:pt x="4647" y="9150"/>
                </a:lnTo>
                <a:lnTo>
                  <a:pt x="5183" y="9709"/>
                </a:lnTo>
                <a:lnTo>
                  <a:pt x="5304" y="9807"/>
                </a:lnTo>
                <a:lnTo>
                  <a:pt x="5426" y="9904"/>
                </a:lnTo>
                <a:lnTo>
                  <a:pt x="5548" y="9977"/>
                </a:lnTo>
                <a:lnTo>
                  <a:pt x="5718" y="9977"/>
                </a:lnTo>
                <a:lnTo>
                  <a:pt x="5767" y="9953"/>
                </a:lnTo>
                <a:lnTo>
                  <a:pt x="5791" y="9904"/>
                </a:lnTo>
                <a:lnTo>
                  <a:pt x="5840" y="9855"/>
                </a:lnTo>
                <a:lnTo>
                  <a:pt x="5840" y="9807"/>
                </a:lnTo>
                <a:lnTo>
                  <a:pt x="5815" y="9685"/>
                </a:lnTo>
                <a:lnTo>
                  <a:pt x="5767" y="9588"/>
                </a:lnTo>
                <a:lnTo>
                  <a:pt x="5669" y="9515"/>
                </a:lnTo>
                <a:lnTo>
                  <a:pt x="5572" y="9417"/>
                </a:lnTo>
                <a:lnTo>
                  <a:pt x="5304" y="9174"/>
                </a:lnTo>
                <a:lnTo>
                  <a:pt x="5012" y="8907"/>
                </a:lnTo>
                <a:lnTo>
                  <a:pt x="4647" y="8542"/>
                </a:lnTo>
                <a:lnTo>
                  <a:pt x="4282" y="8201"/>
                </a:lnTo>
                <a:lnTo>
                  <a:pt x="4234" y="8152"/>
                </a:lnTo>
                <a:lnTo>
                  <a:pt x="4599" y="7690"/>
                </a:lnTo>
                <a:lnTo>
                  <a:pt x="4696" y="7885"/>
                </a:lnTo>
                <a:lnTo>
                  <a:pt x="4842" y="8079"/>
                </a:lnTo>
                <a:lnTo>
                  <a:pt x="5134" y="8396"/>
                </a:lnTo>
                <a:lnTo>
                  <a:pt x="5329" y="8590"/>
                </a:lnTo>
                <a:lnTo>
                  <a:pt x="5548" y="8809"/>
                </a:lnTo>
                <a:lnTo>
                  <a:pt x="5791" y="9004"/>
                </a:lnTo>
                <a:lnTo>
                  <a:pt x="5913" y="9077"/>
                </a:lnTo>
                <a:lnTo>
                  <a:pt x="6034" y="9150"/>
                </a:lnTo>
                <a:lnTo>
                  <a:pt x="6180" y="9150"/>
                </a:lnTo>
                <a:lnTo>
                  <a:pt x="6205" y="9101"/>
                </a:lnTo>
                <a:lnTo>
                  <a:pt x="6253" y="9052"/>
                </a:lnTo>
                <a:lnTo>
                  <a:pt x="6278" y="9004"/>
                </a:lnTo>
                <a:lnTo>
                  <a:pt x="6278" y="8931"/>
                </a:lnTo>
                <a:lnTo>
                  <a:pt x="6253" y="8882"/>
                </a:lnTo>
                <a:lnTo>
                  <a:pt x="6229" y="8834"/>
                </a:lnTo>
                <a:lnTo>
                  <a:pt x="6034" y="8639"/>
                </a:lnTo>
                <a:lnTo>
                  <a:pt x="5840" y="8469"/>
                </a:lnTo>
                <a:lnTo>
                  <a:pt x="5621" y="8298"/>
                </a:lnTo>
                <a:lnTo>
                  <a:pt x="5402" y="8104"/>
                </a:lnTo>
                <a:lnTo>
                  <a:pt x="5110" y="7787"/>
                </a:lnTo>
                <a:lnTo>
                  <a:pt x="4939" y="7641"/>
                </a:lnTo>
                <a:lnTo>
                  <a:pt x="4745" y="7495"/>
                </a:lnTo>
                <a:lnTo>
                  <a:pt x="4915" y="7301"/>
                </a:lnTo>
                <a:lnTo>
                  <a:pt x="5061" y="7155"/>
                </a:lnTo>
                <a:lnTo>
                  <a:pt x="5402" y="7495"/>
                </a:lnTo>
                <a:lnTo>
                  <a:pt x="5718" y="7885"/>
                </a:lnTo>
                <a:lnTo>
                  <a:pt x="5888" y="8104"/>
                </a:lnTo>
                <a:lnTo>
                  <a:pt x="6132" y="8323"/>
                </a:lnTo>
                <a:lnTo>
                  <a:pt x="6253" y="8420"/>
                </a:lnTo>
                <a:lnTo>
                  <a:pt x="6375" y="8469"/>
                </a:lnTo>
                <a:lnTo>
                  <a:pt x="6497" y="8493"/>
                </a:lnTo>
                <a:lnTo>
                  <a:pt x="6643" y="8493"/>
                </a:lnTo>
                <a:lnTo>
                  <a:pt x="6716" y="8444"/>
                </a:lnTo>
                <a:lnTo>
                  <a:pt x="6764" y="8371"/>
                </a:lnTo>
                <a:lnTo>
                  <a:pt x="6764" y="8298"/>
                </a:lnTo>
                <a:lnTo>
                  <a:pt x="6740" y="8225"/>
                </a:lnTo>
                <a:lnTo>
                  <a:pt x="6643" y="8128"/>
                </a:lnTo>
                <a:lnTo>
                  <a:pt x="6545" y="8055"/>
                </a:lnTo>
                <a:lnTo>
                  <a:pt x="6424" y="7982"/>
                </a:lnTo>
                <a:lnTo>
                  <a:pt x="6326" y="7885"/>
                </a:lnTo>
                <a:lnTo>
                  <a:pt x="6205" y="7787"/>
                </a:lnTo>
                <a:lnTo>
                  <a:pt x="6083" y="7641"/>
                </a:lnTo>
                <a:lnTo>
                  <a:pt x="5864" y="7398"/>
                </a:lnTo>
                <a:lnTo>
                  <a:pt x="5742" y="7252"/>
                </a:lnTo>
                <a:lnTo>
                  <a:pt x="5621" y="7130"/>
                </a:lnTo>
                <a:lnTo>
                  <a:pt x="5450" y="7009"/>
                </a:lnTo>
                <a:lnTo>
                  <a:pt x="5304" y="6936"/>
                </a:lnTo>
                <a:lnTo>
                  <a:pt x="5718" y="6595"/>
                </a:lnTo>
                <a:lnTo>
                  <a:pt x="6326" y="7203"/>
                </a:lnTo>
                <a:lnTo>
                  <a:pt x="6643" y="7520"/>
                </a:lnTo>
                <a:lnTo>
                  <a:pt x="6910" y="7860"/>
                </a:lnTo>
                <a:lnTo>
                  <a:pt x="7251" y="8274"/>
                </a:lnTo>
                <a:lnTo>
                  <a:pt x="7543" y="8688"/>
                </a:lnTo>
                <a:lnTo>
                  <a:pt x="8176" y="9539"/>
                </a:lnTo>
                <a:lnTo>
                  <a:pt x="8954" y="10512"/>
                </a:lnTo>
                <a:lnTo>
                  <a:pt x="9733" y="11486"/>
                </a:lnTo>
                <a:lnTo>
                  <a:pt x="10098" y="11997"/>
                </a:lnTo>
                <a:lnTo>
                  <a:pt x="10463" y="12508"/>
                </a:lnTo>
                <a:lnTo>
                  <a:pt x="10828" y="13019"/>
                </a:lnTo>
                <a:lnTo>
                  <a:pt x="11023" y="13262"/>
                </a:lnTo>
                <a:lnTo>
                  <a:pt x="11242" y="13481"/>
                </a:lnTo>
                <a:lnTo>
                  <a:pt x="11339" y="13554"/>
                </a:lnTo>
                <a:lnTo>
                  <a:pt x="11436" y="13578"/>
                </a:lnTo>
                <a:lnTo>
                  <a:pt x="11509" y="13554"/>
                </a:lnTo>
                <a:lnTo>
                  <a:pt x="11582" y="13505"/>
                </a:lnTo>
                <a:lnTo>
                  <a:pt x="11655" y="13432"/>
                </a:lnTo>
                <a:lnTo>
                  <a:pt x="11680" y="13359"/>
                </a:lnTo>
                <a:lnTo>
                  <a:pt x="11704" y="13238"/>
                </a:lnTo>
                <a:lnTo>
                  <a:pt x="11680" y="13140"/>
                </a:lnTo>
                <a:lnTo>
                  <a:pt x="11558" y="12897"/>
                </a:lnTo>
                <a:lnTo>
                  <a:pt x="11388" y="12629"/>
                </a:lnTo>
                <a:lnTo>
                  <a:pt x="11217" y="12386"/>
                </a:lnTo>
                <a:lnTo>
                  <a:pt x="11047" y="12143"/>
                </a:lnTo>
                <a:lnTo>
                  <a:pt x="10268" y="11194"/>
                </a:lnTo>
                <a:lnTo>
                  <a:pt x="10001" y="10853"/>
                </a:lnTo>
                <a:lnTo>
                  <a:pt x="10147" y="10756"/>
                </a:lnTo>
                <a:lnTo>
                  <a:pt x="10220" y="10877"/>
                </a:lnTo>
                <a:lnTo>
                  <a:pt x="10317" y="10999"/>
                </a:lnTo>
                <a:lnTo>
                  <a:pt x="10463" y="11169"/>
                </a:lnTo>
                <a:lnTo>
                  <a:pt x="10633" y="11364"/>
                </a:lnTo>
                <a:lnTo>
                  <a:pt x="10828" y="11510"/>
                </a:lnTo>
                <a:lnTo>
                  <a:pt x="11023" y="11656"/>
                </a:lnTo>
                <a:lnTo>
                  <a:pt x="11071" y="11680"/>
                </a:lnTo>
                <a:lnTo>
                  <a:pt x="11144" y="11680"/>
                </a:lnTo>
                <a:lnTo>
                  <a:pt x="11217" y="11656"/>
                </a:lnTo>
                <a:lnTo>
                  <a:pt x="11266" y="11632"/>
                </a:lnTo>
                <a:lnTo>
                  <a:pt x="11315" y="11559"/>
                </a:lnTo>
                <a:lnTo>
                  <a:pt x="11339" y="11510"/>
                </a:lnTo>
                <a:lnTo>
                  <a:pt x="11339" y="11437"/>
                </a:lnTo>
                <a:lnTo>
                  <a:pt x="11315" y="11364"/>
                </a:lnTo>
                <a:lnTo>
                  <a:pt x="11169" y="11218"/>
                </a:lnTo>
                <a:lnTo>
                  <a:pt x="11023" y="11072"/>
                </a:lnTo>
                <a:lnTo>
                  <a:pt x="10682" y="10804"/>
                </a:lnTo>
                <a:lnTo>
                  <a:pt x="10390" y="10512"/>
                </a:lnTo>
                <a:lnTo>
                  <a:pt x="10390" y="10488"/>
                </a:lnTo>
                <a:lnTo>
                  <a:pt x="10731" y="10026"/>
                </a:lnTo>
                <a:lnTo>
                  <a:pt x="10828" y="10172"/>
                </a:lnTo>
                <a:lnTo>
                  <a:pt x="10901" y="10293"/>
                </a:lnTo>
                <a:lnTo>
                  <a:pt x="11023" y="10439"/>
                </a:lnTo>
                <a:lnTo>
                  <a:pt x="11169" y="10610"/>
                </a:lnTo>
                <a:lnTo>
                  <a:pt x="11315" y="10756"/>
                </a:lnTo>
                <a:lnTo>
                  <a:pt x="11412" y="10926"/>
                </a:lnTo>
                <a:lnTo>
                  <a:pt x="11485" y="10999"/>
                </a:lnTo>
                <a:lnTo>
                  <a:pt x="11534" y="11048"/>
                </a:lnTo>
                <a:lnTo>
                  <a:pt x="11607" y="11048"/>
                </a:lnTo>
                <a:lnTo>
                  <a:pt x="11680" y="11023"/>
                </a:lnTo>
                <a:lnTo>
                  <a:pt x="11753" y="10975"/>
                </a:lnTo>
                <a:lnTo>
                  <a:pt x="11777" y="10902"/>
                </a:lnTo>
                <a:lnTo>
                  <a:pt x="11801" y="10829"/>
                </a:lnTo>
                <a:lnTo>
                  <a:pt x="11777" y="10731"/>
                </a:lnTo>
                <a:lnTo>
                  <a:pt x="11680" y="10585"/>
                </a:lnTo>
                <a:lnTo>
                  <a:pt x="11582" y="10439"/>
                </a:lnTo>
                <a:lnTo>
                  <a:pt x="11315" y="10196"/>
                </a:lnTo>
                <a:lnTo>
                  <a:pt x="11169" y="10050"/>
                </a:lnTo>
                <a:lnTo>
                  <a:pt x="11023" y="9904"/>
                </a:lnTo>
                <a:lnTo>
                  <a:pt x="10925" y="9807"/>
                </a:lnTo>
                <a:lnTo>
                  <a:pt x="11217" y="9539"/>
                </a:lnTo>
                <a:lnTo>
                  <a:pt x="11315" y="9636"/>
                </a:lnTo>
                <a:lnTo>
                  <a:pt x="11412" y="9782"/>
                </a:lnTo>
                <a:lnTo>
                  <a:pt x="11582" y="10026"/>
                </a:lnTo>
                <a:lnTo>
                  <a:pt x="11655" y="10172"/>
                </a:lnTo>
                <a:lnTo>
                  <a:pt x="11753" y="10293"/>
                </a:lnTo>
                <a:lnTo>
                  <a:pt x="11874" y="10391"/>
                </a:lnTo>
                <a:lnTo>
                  <a:pt x="11996" y="10488"/>
                </a:lnTo>
                <a:lnTo>
                  <a:pt x="12093" y="10512"/>
                </a:lnTo>
                <a:lnTo>
                  <a:pt x="12190" y="10512"/>
                </a:lnTo>
                <a:lnTo>
                  <a:pt x="12239" y="10464"/>
                </a:lnTo>
                <a:lnTo>
                  <a:pt x="12312" y="10391"/>
                </a:lnTo>
                <a:lnTo>
                  <a:pt x="12336" y="10318"/>
                </a:lnTo>
                <a:lnTo>
                  <a:pt x="12336" y="10245"/>
                </a:lnTo>
                <a:lnTo>
                  <a:pt x="12288" y="10172"/>
                </a:lnTo>
                <a:lnTo>
                  <a:pt x="12215" y="10099"/>
                </a:lnTo>
                <a:lnTo>
                  <a:pt x="12117" y="10026"/>
                </a:lnTo>
                <a:lnTo>
                  <a:pt x="12020" y="9928"/>
                </a:lnTo>
                <a:lnTo>
                  <a:pt x="11850" y="9709"/>
                </a:lnTo>
                <a:lnTo>
                  <a:pt x="11680" y="9466"/>
                </a:lnTo>
                <a:lnTo>
                  <a:pt x="11607" y="9369"/>
                </a:lnTo>
                <a:lnTo>
                  <a:pt x="11485" y="9271"/>
                </a:lnTo>
                <a:lnTo>
                  <a:pt x="11704" y="9077"/>
                </a:lnTo>
                <a:lnTo>
                  <a:pt x="11972" y="9223"/>
                </a:lnTo>
                <a:lnTo>
                  <a:pt x="12215" y="9417"/>
                </a:lnTo>
                <a:lnTo>
                  <a:pt x="12409" y="9636"/>
                </a:lnTo>
                <a:lnTo>
                  <a:pt x="12628" y="9880"/>
                </a:lnTo>
                <a:lnTo>
                  <a:pt x="12993" y="10415"/>
                </a:lnTo>
                <a:lnTo>
                  <a:pt x="13334" y="10902"/>
                </a:lnTo>
                <a:lnTo>
                  <a:pt x="13845" y="11559"/>
                </a:lnTo>
                <a:lnTo>
                  <a:pt x="14356" y="12240"/>
                </a:lnTo>
                <a:lnTo>
                  <a:pt x="14551" y="12556"/>
                </a:lnTo>
                <a:lnTo>
                  <a:pt x="14770" y="12921"/>
                </a:lnTo>
                <a:lnTo>
                  <a:pt x="14891" y="13092"/>
                </a:lnTo>
                <a:lnTo>
                  <a:pt x="15037" y="13262"/>
                </a:lnTo>
                <a:lnTo>
                  <a:pt x="15159" y="13384"/>
                </a:lnTo>
                <a:lnTo>
                  <a:pt x="15305" y="13481"/>
                </a:lnTo>
                <a:lnTo>
                  <a:pt x="15427" y="13505"/>
                </a:lnTo>
                <a:lnTo>
                  <a:pt x="15548" y="13481"/>
                </a:lnTo>
                <a:lnTo>
                  <a:pt x="15597" y="13432"/>
                </a:lnTo>
                <a:lnTo>
                  <a:pt x="15621" y="13408"/>
                </a:lnTo>
                <a:lnTo>
                  <a:pt x="15646" y="13359"/>
                </a:lnTo>
                <a:lnTo>
                  <a:pt x="15646" y="13286"/>
                </a:lnTo>
                <a:lnTo>
                  <a:pt x="15597" y="13092"/>
                </a:lnTo>
                <a:lnTo>
                  <a:pt x="15524" y="12897"/>
                </a:lnTo>
                <a:lnTo>
                  <a:pt x="15427" y="12702"/>
                </a:lnTo>
                <a:lnTo>
                  <a:pt x="15281" y="12532"/>
                </a:lnTo>
                <a:lnTo>
                  <a:pt x="15013" y="12167"/>
                </a:lnTo>
                <a:lnTo>
                  <a:pt x="14745" y="11826"/>
                </a:lnTo>
                <a:lnTo>
                  <a:pt x="14478" y="11461"/>
                </a:lnTo>
                <a:lnTo>
                  <a:pt x="14210" y="11121"/>
                </a:lnTo>
                <a:lnTo>
                  <a:pt x="13650" y="10415"/>
                </a:lnTo>
                <a:lnTo>
                  <a:pt x="13310" y="9880"/>
                </a:lnTo>
                <a:lnTo>
                  <a:pt x="13091" y="9588"/>
                </a:lnTo>
                <a:lnTo>
                  <a:pt x="12872" y="9296"/>
                </a:lnTo>
                <a:lnTo>
                  <a:pt x="12604" y="9052"/>
                </a:lnTo>
                <a:lnTo>
                  <a:pt x="12482" y="8931"/>
                </a:lnTo>
                <a:lnTo>
                  <a:pt x="12336" y="8834"/>
                </a:lnTo>
                <a:lnTo>
                  <a:pt x="12215" y="8761"/>
                </a:lnTo>
                <a:lnTo>
                  <a:pt x="12069" y="8688"/>
                </a:lnTo>
                <a:lnTo>
                  <a:pt x="11899" y="8663"/>
                </a:lnTo>
                <a:lnTo>
                  <a:pt x="11753" y="8663"/>
                </a:lnTo>
                <a:lnTo>
                  <a:pt x="11655" y="8615"/>
                </a:lnTo>
                <a:lnTo>
                  <a:pt x="11558" y="8615"/>
                </a:lnTo>
                <a:lnTo>
                  <a:pt x="11388" y="8688"/>
                </a:lnTo>
                <a:lnTo>
                  <a:pt x="11242" y="8785"/>
                </a:lnTo>
                <a:lnTo>
                  <a:pt x="11071" y="8907"/>
                </a:lnTo>
                <a:lnTo>
                  <a:pt x="10950" y="9028"/>
                </a:lnTo>
                <a:lnTo>
                  <a:pt x="10682" y="9320"/>
                </a:lnTo>
                <a:lnTo>
                  <a:pt x="10463" y="9612"/>
                </a:lnTo>
                <a:lnTo>
                  <a:pt x="10074" y="10050"/>
                </a:lnTo>
                <a:lnTo>
                  <a:pt x="9903" y="10318"/>
                </a:lnTo>
                <a:lnTo>
                  <a:pt x="9830" y="10464"/>
                </a:lnTo>
                <a:lnTo>
                  <a:pt x="9782" y="10585"/>
                </a:lnTo>
                <a:lnTo>
                  <a:pt x="8589" y="9125"/>
                </a:lnTo>
                <a:lnTo>
                  <a:pt x="8249" y="8688"/>
                </a:lnTo>
                <a:lnTo>
                  <a:pt x="7908" y="8225"/>
                </a:lnTo>
                <a:lnTo>
                  <a:pt x="7567" y="7787"/>
                </a:lnTo>
                <a:lnTo>
                  <a:pt x="7227" y="7349"/>
                </a:lnTo>
                <a:lnTo>
                  <a:pt x="6935" y="7009"/>
                </a:lnTo>
                <a:lnTo>
                  <a:pt x="6594" y="6668"/>
                </a:lnTo>
                <a:lnTo>
                  <a:pt x="6424" y="6498"/>
                </a:lnTo>
                <a:lnTo>
                  <a:pt x="6229" y="6376"/>
                </a:lnTo>
                <a:lnTo>
                  <a:pt x="6034" y="6254"/>
                </a:lnTo>
                <a:lnTo>
                  <a:pt x="5815" y="6157"/>
                </a:lnTo>
                <a:lnTo>
                  <a:pt x="5742" y="6108"/>
                </a:lnTo>
                <a:lnTo>
                  <a:pt x="5645" y="6084"/>
                </a:lnTo>
                <a:close/>
                <a:moveTo>
                  <a:pt x="5864" y="1388"/>
                </a:moveTo>
                <a:lnTo>
                  <a:pt x="6837" y="1412"/>
                </a:lnTo>
                <a:lnTo>
                  <a:pt x="7811" y="1436"/>
                </a:lnTo>
                <a:lnTo>
                  <a:pt x="8784" y="1485"/>
                </a:lnTo>
                <a:lnTo>
                  <a:pt x="9757" y="1534"/>
                </a:lnTo>
                <a:lnTo>
                  <a:pt x="10755" y="1558"/>
                </a:lnTo>
                <a:lnTo>
                  <a:pt x="12726" y="1558"/>
                </a:lnTo>
                <a:lnTo>
                  <a:pt x="14429" y="1485"/>
                </a:lnTo>
                <a:lnTo>
                  <a:pt x="16181" y="1485"/>
                </a:lnTo>
                <a:lnTo>
                  <a:pt x="16181" y="1558"/>
                </a:lnTo>
                <a:lnTo>
                  <a:pt x="16157" y="1801"/>
                </a:lnTo>
                <a:lnTo>
                  <a:pt x="16132" y="2045"/>
                </a:lnTo>
                <a:lnTo>
                  <a:pt x="16132" y="2507"/>
                </a:lnTo>
                <a:lnTo>
                  <a:pt x="16132" y="2945"/>
                </a:lnTo>
                <a:lnTo>
                  <a:pt x="16181" y="3821"/>
                </a:lnTo>
                <a:lnTo>
                  <a:pt x="16181" y="5062"/>
                </a:lnTo>
                <a:lnTo>
                  <a:pt x="16132" y="6303"/>
                </a:lnTo>
                <a:lnTo>
                  <a:pt x="16059" y="8809"/>
                </a:lnTo>
                <a:lnTo>
                  <a:pt x="16059" y="10561"/>
                </a:lnTo>
                <a:lnTo>
                  <a:pt x="16084" y="12313"/>
                </a:lnTo>
                <a:lnTo>
                  <a:pt x="16108" y="12946"/>
                </a:lnTo>
                <a:lnTo>
                  <a:pt x="16132" y="13603"/>
                </a:lnTo>
                <a:lnTo>
                  <a:pt x="16157" y="13724"/>
                </a:lnTo>
                <a:lnTo>
                  <a:pt x="15524" y="13773"/>
                </a:lnTo>
                <a:lnTo>
                  <a:pt x="14916" y="13797"/>
                </a:lnTo>
                <a:lnTo>
                  <a:pt x="13675" y="13822"/>
                </a:lnTo>
                <a:lnTo>
                  <a:pt x="11193" y="13822"/>
                </a:lnTo>
                <a:lnTo>
                  <a:pt x="8614" y="13846"/>
                </a:lnTo>
                <a:lnTo>
                  <a:pt x="6010" y="13895"/>
                </a:lnTo>
                <a:lnTo>
                  <a:pt x="4793" y="13895"/>
                </a:lnTo>
                <a:lnTo>
                  <a:pt x="3577" y="13870"/>
                </a:lnTo>
                <a:lnTo>
                  <a:pt x="2263" y="13846"/>
                </a:lnTo>
                <a:lnTo>
                  <a:pt x="1801" y="13846"/>
                </a:lnTo>
                <a:lnTo>
                  <a:pt x="1728" y="12873"/>
                </a:lnTo>
                <a:lnTo>
                  <a:pt x="1655" y="11899"/>
                </a:lnTo>
                <a:lnTo>
                  <a:pt x="1606" y="10950"/>
                </a:lnTo>
                <a:lnTo>
                  <a:pt x="1582" y="9977"/>
                </a:lnTo>
                <a:lnTo>
                  <a:pt x="1582" y="8882"/>
                </a:lnTo>
                <a:lnTo>
                  <a:pt x="1606" y="7787"/>
                </a:lnTo>
                <a:lnTo>
                  <a:pt x="1606" y="6668"/>
                </a:lnTo>
                <a:lnTo>
                  <a:pt x="1582" y="5573"/>
                </a:lnTo>
                <a:lnTo>
                  <a:pt x="1533" y="4356"/>
                </a:lnTo>
                <a:lnTo>
                  <a:pt x="1484" y="3115"/>
                </a:lnTo>
                <a:lnTo>
                  <a:pt x="1460" y="2483"/>
                </a:lnTo>
                <a:lnTo>
                  <a:pt x="1460" y="1850"/>
                </a:lnTo>
                <a:lnTo>
                  <a:pt x="1436" y="1631"/>
                </a:lnTo>
                <a:lnTo>
                  <a:pt x="1411" y="1412"/>
                </a:lnTo>
                <a:lnTo>
                  <a:pt x="1557" y="1412"/>
                </a:lnTo>
                <a:lnTo>
                  <a:pt x="1703" y="1436"/>
                </a:lnTo>
                <a:lnTo>
                  <a:pt x="1849" y="1485"/>
                </a:lnTo>
                <a:lnTo>
                  <a:pt x="1995" y="1509"/>
                </a:lnTo>
                <a:lnTo>
                  <a:pt x="2433" y="1558"/>
                </a:lnTo>
                <a:lnTo>
                  <a:pt x="2871" y="1558"/>
                </a:lnTo>
                <a:lnTo>
                  <a:pt x="3358" y="1534"/>
                </a:lnTo>
                <a:lnTo>
                  <a:pt x="3869" y="1485"/>
                </a:lnTo>
                <a:lnTo>
                  <a:pt x="4866" y="1412"/>
                </a:lnTo>
                <a:lnTo>
                  <a:pt x="5864" y="1388"/>
                </a:lnTo>
                <a:close/>
                <a:moveTo>
                  <a:pt x="6375" y="925"/>
                </a:moveTo>
                <a:lnTo>
                  <a:pt x="5353" y="950"/>
                </a:lnTo>
                <a:lnTo>
                  <a:pt x="4331" y="998"/>
                </a:lnTo>
                <a:lnTo>
                  <a:pt x="3334" y="1071"/>
                </a:lnTo>
                <a:lnTo>
                  <a:pt x="2823" y="1096"/>
                </a:lnTo>
                <a:lnTo>
                  <a:pt x="2190" y="1096"/>
                </a:lnTo>
                <a:lnTo>
                  <a:pt x="2020" y="1071"/>
                </a:lnTo>
                <a:lnTo>
                  <a:pt x="1728" y="1023"/>
                </a:lnTo>
                <a:lnTo>
                  <a:pt x="1582" y="1023"/>
                </a:lnTo>
                <a:lnTo>
                  <a:pt x="1436" y="1047"/>
                </a:lnTo>
                <a:lnTo>
                  <a:pt x="1314" y="1120"/>
                </a:lnTo>
                <a:lnTo>
                  <a:pt x="1241" y="1242"/>
                </a:lnTo>
                <a:lnTo>
                  <a:pt x="1192" y="1290"/>
                </a:lnTo>
                <a:lnTo>
                  <a:pt x="1144" y="1339"/>
                </a:lnTo>
                <a:lnTo>
                  <a:pt x="1095" y="1509"/>
                </a:lnTo>
                <a:lnTo>
                  <a:pt x="1071" y="1680"/>
                </a:lnTo>
                <a:lnTo>
                  <a:pt x="1046" y="1899"/>
                </a:lnTo>
                <a:lnTo>
                  <a:pt x="1046" y="2288"/>
                </a:lnTo>
                <a:lnTo>
                  <a:pt x="1046" y="2531"/>
                </a:lnTo>
                <a:lnTo>
                  <a:pt x="1046" y="3213"/>
                </a:lnTo>
                <a:lnTo>
                  <a:pt x="1071" y="3918"/>
                </a:lnTo>
                <a:lnTo>
                  <a:pt x="1119" y="5330"/>
                </a:lnTo>
                <a:lnTo>
                  <a:pt x="1144" y="6352"/>
                </a:lnTo>
                <a:lnTo>
                  <a:pt x="1144" y="7374"/>
                </a:lnTo>
                <a:lnTo>
                  <a:pt x="1119" y="9417"/>
                </a:lnTo>
                <a:lnTo>
                  <a:pt x="1144" y="10634"/>
                </a:lnTo>
                <a:lnTo>
                  <a:pt x="1192" y="11851"/>
                </a:lnTo>
                <a:lnTo>
                  <a:pt x="1290" y="13043"/>
                </a:lnTo>
                <a:lnTo>
                  <a:pt x="1387" y="14260"/>
                </a:lnTo>
                <a:lnTo>
                  <a:pt x="1411" y="14357"/>
                </a:lnTo>
                <a:lnTo>
                  <a:pt x="1460" y="14406"/>
                </a:lnTo>
                <a:lnTo>
                  <a:pt x="1533" y="14454"/>
                </a:lnTo>
                <a:lnTo>
                  <a:pt x="1606" y="14479"/>
                </a:lnTo>
                <a:lnTo>
                  <a:pt x="1679" y="14479"/>
                </a:lnTo>
                <a:lnTo>
                  <a:pt x="1752" y="14430"/>
                </a:lnTo>
                <a:lnTo>
                  <a:pt x="1801" y="14381"/>
                </a:lnTo>
                <a:lnTo>
                  <a:pt x="1825" y="14308"/>
                </a:lnTo>
                <a:lnTo>
                  <a:pt x="2141" y="14357"/>
                </a:lnTo>
                <a:lnTo>
                  <a:pt x="2969" y="14357"/>
                </a:lnTo>
                <a:lnTo>
                  <a:pt x="4282" y="14406"/>
                </a:lnTo>
                <a:lnTo>
                  <a:pt x="5572" y="14430"/>
                </a:lnTo>
                <a:lnTo>
                  <a:pt x="6837" y="14406"/>
                </a:lnTo>
                <a:lnTo>
                  <a:pt x="8103" y="14406"/>
                </a:lnTo>
                <a:lnTo>
                  <a:pt x="10633" y="14357"/>
                </a:lnTo>
                <a:lnTo>
                  <a:pt x="12045" y="14333"/>
                </a:lnTo>
                <a:lnTo>
                  <a:pt x="13480" y="14333"/>
                </a:lnTo>
                <a:lnTo>
                  <a:pt x="14891" y="14308"/>
                </a:lnTo>
                <a:lnTo>
                  <a:pt x="15597" y="14284"/>
                </a:lnTo>
                <a:lnTo>
                  <a:pt x="16303" y="14235"/>
                </a:lnTo>
                <a:lnTo>
                  <a:pt x="16400" y="14211"/>
                </a:lnTo>
                <a:lnTo>
                  <a:pt x="16473" y="14211"/>
                </a:lnTo>
                <a:lnTo>
                  <a:pt x="16546" y="14187"/>
                </a:lnTo>
                <a:lnTo>
                  <a:pt x="16619" y="14138"/>
                </a:lnTo>
                <a:lnTo>
                  <a:pt x="16643" y="14065"/>
                </a:lnTo>
                <a:lnTo>
                  <a:pt x="16668" y="13992"/>
                </a:lnTo>
                <a:lnTo>
                  <a:pt x="16668" y="13895"/>
                </a:lnTo>
                <a:lnTo>
                  <a:pt x="16643" y="13822"/>
                </a:lnTo>
                <a:lnTo>
                  <a:pt x="16570" y="13773"/>
                </a:lnTo>
                <a:lnTo>
                  <a:pt x="16570" y="13773"/>
                </a:lnTo>
                <a:lnTo>
                  <a:pt x="16643" y="13797"/>
                </a:lnTo>
                <a:lnTo>
                  <a:pt x="16668" y="13797"/>
                </a:lnTo>
                <a:lnTo>
                  <a:pt x="16643" y="13700"/>
                </a:lnTo>
                <a:lnTo>
                  <a:pt x="16619" y="13603"/>
                </a:lnTo>
                <a:lnTo>
                  <a:pt x="16595" y="13043"/>
                </a:lnTo>
                <a:lnTo>
                  <a:pt x="16546" y="11729"/>
                </a:lnTo>
                <a:lnTo>
                  <a:pt x="16546" y="9685"/>
                </a:lnTo>
                <a:lnTo>
                  <a:pt x="16570" y="7666"/>
                </a:lnTo>
                <a:lnTo>
                  <a:pt x="16643" y="5184"/>
                </a:lnTo>
                <a:lnTo>
                  <a:pt x="16643" y="3943"/>
                </a:lnTo>
                <a:lnTo>
                  <a:pt x="16595" y="2702"/>
                </a:lnTo>
                <a:lnTo>
                  <a:pt x="16619" y="2312"/>
                </a:lnTo>
                <a:lnTo>
                  <a:pt x="16619" y="2045"/>
                </a:lnTo>
                <a:lnTo>
                  <a:pt x="16643" y="1753"/>
                </a:lnTo>
                <a:lnTo>
                  <a:pt x="16619" y="1485"/>
                </a:lnTo>
                <a:lnTo>
                  <a:pt x="16546" y="1266"/>
                </a:lnTo>
                <a:lnTo>
                  <a:pt x="16522" y="1169"/>
                </a:lnTo>
                <a:lnTo>
                  <a:pt x="16449" y="1120"/>
                </a:lnTo>
                <a:lnTo>
                  <a:pt x="16400" y="1071"/>
                </a:lnTo>
                <a:lnTo>
                  <a:pt x="16278" y="1071"/>
                </a:lnTo>
                <a:lnTo>
                  <a:pt x="16205" y="1047"/>
                </a:lnTo>
                <a:lnTo>
                  <a:pt x="15792" y="974"/>
                </a:lnTo>
                <a:lnTo>
                  <a:pt x="15354" y="950"/>
                </a:lnTo>
                <a:lnTo>
                  <a:pt x="14916" y="925"/>
                </a:lnTo>
                <a:lnTo>
                  <a:pt x="14478" y="950"/>
                </a:lnTo>
                <a:lnTo>
                  <a:pt x="13577" y="998"/>
                </a:lnTo>
                <a:lnTo>
                  <a:pt x="12726" y="1071"/>
                </a:lnTo>
                <a:lnTo>
                  <a:pt x="11631" y="1096"/>
                </a:lnTo>
                <a:lnTo>
                  <a:pt x="10560" y="1096"/>
                </a:lnTo>
                <a:lnTo>
                  <a:pt x="9490" y="1047"/>
                </a:lnTo>
                <a:lnTo>
                  <a:pt x="8395" y="998"/>
                </a:lnTo>
                <a:lnTo>
                  <a:pt x="7373" y="950"/>
                </a:lnTo>
                <a:lnTo>
                  <a:pt x="6375" y="925"/>
                </a:lnTo>
                <a:close/>
                <a:moveTo>
                  <a:pt x="3480" y="415"/>
                </a:moveTo>
                <a:lnTo>
                  <a:pt x="4647" y="463"/>
                </a:lnTo>
                <a:lnTo>
                  <a:pt x="8200" y="463"/>
                </a:lnTo>
                <a:lnTo>
                  <a:pt x="10390" y="439"/>
                </a:lnTo>
                <a:lnTo>
                  <a:pt x="12604" y="439"/>
                </a:lnTo>
                <a:lnTo>
                  <a:pt x="17033" y="463"/>
                </a:lnTo>
                <a:lnTo>
                  <a:pt x="16935" y="731"/>
                </a:lnTo>
                <a:lnTo>
                  <a:pt x="16887" y="1023"/>
                </a:lnTo>
                <a:lnTo>
                  <a:pt x="16862" y="1315"/>
                </a:lnTo>
                <a:lnTo>
                  <a:pt x="16862" y="1631"/>
                </a:lnTo>
                <a:lnTo>
                  <a:pt x="16887" y="2239"/>
                </a:lnTo>
                <a:lnTo>
                  <a:pt x="16960" y="2799"/>
                </a:lnTo>
                <a:lnTo>
                  <a:pt x="17057" y="3797"/>
                </a:lnTo>
                <a:lnTo>
                  <a:pt x="17154" y="4770"/>
                </a:lnTo>
                <a:lnTo>
                  <a:pt x="17179" y="5768"/>
                </a:lnTo>
                <a:lnTo>
                  <a:pt x="17203" y="6765"/>
                </a:lnTo>
                <a:lnTo>
                  <a:pt x="17154" y="8031"/>
                </a:lnTo>
                <a:lnTo>
                  <a:pt x="17106" y="9296"/>
                </a:lnTo>
                <a:lnTo>
                  <a:pt x="17033" y="10561"/>
                </a:lnTo>
                <a:lnTo>
                  <a:pt x="16960" y="11802"/>
                </a:lnTo>
                <a:lnTo>
                  <a:pt x="16960" y="12289"/>
                </a:lnTo>
                <a:lnTo>
                  <a:pt x="16960" y="12775"/>
                </a:lnTo>
                <a:lnTo>
                  <a:pt x="16984" y="13749"/>
                </a:lnTo>
                <a:lnTo>
                  <a:pt x="16960" y="14187"/>
                </a:lnTo>
                <a:lnTo>
                  <a:pt x="16960" y="14406"/>
                </a:lnTo>
                <a:lnTo>
                  <a:pt x="16984" y="14625"/>
                </a:lnTo>
                <a:lnTo>
                  <a:pt x="16497" y="14722"/>
                </a:lnTo>
                <a:lnTo>
                  <a:pt x="15986" y="14771"/>
                </a:lnTo>
                <a:lnTo>
                  <a:pt x="15500" y="14795"/>
                </a:lnTo>
                <a:lnTo>
                  <a:pt x="14989" y="14819"/>
                </a:lnTo>
                <a:lnTo>
                  <a:pt x="13991" y="14795"/>
                </a:lnTo>
                <a:lnTo>
                  <a:pt x="12969" y="14771"/>
                </a:lnTo>
                <a:lnTo>
                  <a:pt x="11874" y="14771"/>
                </a:lnTo>
                <a:lnTo>
                  <a:pt x="10779" y="14795"/>
                </a:lnTo>
                <a:lnTo>
                  <a:pt x="9684" y="14844"/>
                </a:lnTo>
                <a:lnTo>
                  <a:pt x="8589" y="14941"/>
                </a:lnTo>
                <a:lnTo>
                  <a:pt x="7470" y="15038"/>
                </a:lnTo>
                <a:lnTo>
                  <a:pt x="6375" y="15160"/>
                </a:lnTo>
                <a:lnTo>
                  <a:pt x="5815" y="15184"/>
                </a:lnTo>
                <a:lnTo>
                  <a:pt x="5256" y="15184"/>
                </a:lnTo>
                <a:lnTo>
                  <a:pt x="4696" y="15160"/>
                </a:lnTo>
                <a:lnTo>
                  <a:pt x="4136" y="15111"/>
                </a:lnTo>
                <a:lnTo>
                  <a:pt x="3212" y="15014"/>
                </a:lnTo>
                <a:lnTo>
                  <a:pt x="2750" y="14965"/>
                </a:lnTo>
                <a:lnTo>
                  <a:pt x="2287" y="14965"/>
                </a:lnTo>
                <a:lnTo>
                  <a:pt x="1192" y="15014"/>
                </a:lnTo>
                <a:lnTo>
                  <a:pt x="633" y="15087"/>
                </a:lnTo>
                <a:lnTo>
                  <a:pt x="633" y="15038"/>
                </a:lnTo>
                <a:lnTo>
                  <a:pt x="657" y="14990"/>
                </a:lnTo>
                <a:lnTo>
                  <a:pt x="633" y="14941"/>
                </a:lnTo>
                <a:lnTo>
                  <a:pt x="633" y="14892"/>
                </a:lnTo>
                <a:lnTo>
                  <a:pt x="584" y="14844"/>
                </a:lnTo>
                <a:lnTo>
                  <a:pt x="608" y="14600"/>
                </a:lnTo>
                <a:lnTo>
                  <a:pt x="608" y="14381"/>
                </a:lnTo>
                <a:lnTo>
                  <a:pt x="584" y="14162"/>
                </a:lnTo>
                <a:lnTo>
                  <a:pt x="535" y="13749"/>
                </a:lnTo>
                <a:lnTo>
                  <a:pt x="511" y="13262"/>
                </a:lnTo>
                <a:lnTo>
                  <a:pt x="511" y="12751"/>
                </a:lnTo>
                <a:lnTo>
                  <a:pt x="511" y="11753"/>
                </a:lnTo>
                <a:lnTo>
                  <a:pt x="560" y="9709"/>
                </a:lnTo>
                <a:lnTo>
                  <a:pt x="584" y="8688"/>
                </a:lnTo>
                <a:lnTo>
                  <a:pt x="560" y="7666"/>
                </a:lnTo>
                <a:lnTo>
                  <a:pt x="535" y="5695"/>
                </a:lnTo>
                <a:lnTo>
                  <a:pt x="462" y="3724"/>
                </a:lnTo>
                <a:lnTo>
                  <a:pt x="438" y="2799"/>
                </a:lnTo>
                <a:lnTo>
                  <a:pt x="414" y="1874"/>
                </a:lnTo>
                <a:lnTo>
                  <a:pt x="414" y="1534"/>
                </a:lnTo>
                <a:lnTo>
                  <a:pt x="438" y="1193"/>
                </a:lnTo>
                <a:lnTo>
                  <a:pt x="462" y="828"/>
                </a:lnTo>
                <a:lnTo>
                  <a:pt x="438" y="488"/>
                </a:lnTo>
                <a:lnTo>
                  <a:pt x="706" y="536"/>
                </a:lnTo>
                <a:lnTo>
                  <a:pt x="998" y="536"/>
                </a:lnTo>
                <a:lnTo>
                  <a:pt x="1582" y="463"/>
                </a:lnTo>
                <a:lnTo>
                  <a:pt x="2044" y="439"/>
                </a:lnTo>
                <a:lnTo>
                  <a:pt x="2531" y="415"/>
                </a:lnTo>
                <a:close/>
                <a:moveTo>
                  <a:pt x="2360" y="1"/>
                </a:moveTo>
                <a:lnTo>
                  <a:pt x="1874" y="50"/>
                </a:lnTo>
                <a:lnTo>
                  <a:pt x="1071" y="123"/>
                </a:lnTo>
                <a:lnTo>
                  <a:pt x="681" y="147"/>
                </a:lnTo>
                <a:lnTo>
                  <a:pt x="243" y="147"/>
                </a:lnTo>
                <a:lnTo>
                  <a:pt x="195" y="171"/>
                </a:lnTo>
                <a:lnTo>
                  <a:pt x="146" y="244"/>
                </a:lnTo>
                <a:lnTo>
                  <a:pt x="146" y="342"/>
                </a:lnTo>
                <a:lnTo>
                  <a:pt x="170" y="390"/>
                </a:lnTo>
                <a:lnTo>
                  <a:pt x="219" y="415"/>
                </a:lnTo>
                <a:lnTo>
                  <a:pt x="146" y="561"/>
                </a:lnTo>
                <a:lnTo>
                  <a:pt x="97" y="707"/>
                </a:lnTo>
                <a:lnTo>
                  <a:pt x="49" y="1047"/>
                </a:lnTo>
                <a:lnTo>
                  <a:pt x="24" y="1388"/>
                </a:lnTo>
                <a:lnTo>
                  <a:pt x="0" y="1704"/>
                </a:lnTo>
                <a:lnTo>
                  <a:pt x="0" y="2215"/>
                </a:lnTo>
                <a:lnTo>
                  <a:pt x="0" y="2702"/>
                </a:lnTo>
                <a:lnTo>
                  <a:pt x="49" y="3724"/>
                </a:lnTo>
                <a:lnTo>
                  <a:pt x="122" y="5792"/>
                </a:lnTo>
                <a:lnTo>
                  <a:pt x="146" y="7860"/>
                </a:lnTo>
                <a:lnTo>
                  <a:pt x="146" y="8931"/>
                </a:lnTo>
                <a:lnTo>
                  <a:pt x="122" y="10001"/>
                </a:lnTo>
                <a:lnTo>
                  <a:pt x="73" y="12143"/>
                </a:lnTo>
                <a:lnTo>
                  <a:pt x="73" y="13116"/>
                </a:lnTo>
                <a:lnTo>
                  <a:pt x="97" y="13603"/>
                </a:lnTo>
                <a:lnTo>
                  <a:pt x="122" y="14089"/>
                </a:lnTo>
                <a:lnTo>
                  <a:pt x="122" y="14333"/>
                </a:lnTo>
                <a:lnTo>
                  <a:pt x="122" y="14600"/>
                </a:lnTo>
                <a:lnTo>
                  <a:pt x="146" y="14868"/>
                </a:lnTo>
                <a:lnTo>
                  <a:pt x="170" y="14990"/>
                </a:lnTo>
                <a:lnTo>
                  <a:pt x="195" y="15111"/>
                </a:lnTo>
                <a:lnTo>
                  <a:pt x="170" y="15111"/>
                </a:lnTo>
                <a:lnTo>
                  <a:pt x="146" y="15160"/>
                </a:lnTo>
                <a:lnTo>
                  <a:pt x="122" y="15209"/>
                </a:lnTo>
                <a:lnTo>
                  <a:pt x="146" y="15282"/>
                </a:lnTo>
                <a:lnTo>
                  <a:pt x="195" y="15355"/>
                </a:lnTo>
                <a:lnTo>
                  <a:pt x="292" y="15403"/>
                </a:lnTo>
                <a:lnTo>
                  <a:pt x="779" y="15428"/>
                </a:lnTo>
                <a:lnTo>
                  <a:pt x="1290" y="15428"/>
                </a:lnTo>
                <a:lnTo>
                  <a:pt x="2287" y="15403"/>
                </a:lnTo>
                <a:lnTo>
                  <a:pt x="2823" y="15428"/>
                </a:lnTo>
                <a:lnTo>
                  <a:pt x="3358" y="15452"/>
                </a:lnTo>
                <a:lnTo>
                  <a:pt x="4453" y="15598"/>
                </a:lnTo>
                <a:lnTo>
                  <a:pt x="4988" y="15647"/>
                </a:lnTo>
                <a:lnTo>
                  <a:pt x="6083" y="15647"/>
                </a:lnTo>
                <a:lnTo>
                  <a:pt x="6618" y="15598"/>
                </a:lnTo>
                <a:lnTo>
                  <a:pt x="7713" y="15476"/>
                </a:lnTo>
                <a:lnTo>
                  <a:pt x="8784" y="15379"/>
                </a:lnTo>
                <a:lnTo>
                  <a:pt x="9879" y="15282"/>
                </a:lnTo>
                <a:lnTo>
                  <a:pt x="10974" y="15233"/>
                </a:lnTo>
                <a:lnTo>
                  <a:pt x="13164" y="15233"/>
                </a:lnTo>
                <a:lnTo>
                  <a:pt x="14161" y="15282"/>
                </a:lnTo>
                <a:lnTo>
                  <a:pt x="15183" y="15257"/>
                </a:lnTo>
                <a:lnTo>
                  <a:pt x="15694" y="15257"/>
                </a:lnTo>
                <a:lnTo>
                  <a:pt x="16181" y="15209"/>
                </a:lnTo>
                <a:lnTo>
                  <a:pt x="16692" y="15160"/>
                </a:lnTo>
                <a:lnTo>
                  <a:pt x="17203" y="15063"/>
                </a:lnTo>
                <a:lnTo>
                  <a:pt x="17276" y="15038"/>
                </a:lnTo>
                <a:lnTo>
                  <a:pt x="17325" y="14990"/>
                </a:lnTo>
                <a:lnTo>
                  <a:pt x="17349" y="14917"/>
                </a:lnTo>
                <a:lnTo>
                  <a:pt x="17349" y="14844"/>
                </a:lnTo>
                <a:lnTo>
                  <a:pt x="17373" y="14844"/>
                </a:lnTo>
                <a:lnTo>
                  <a:pt x="17422" y="14722"/>
                </a:lnTo>
                <a:lnTo>
                  <a:pt x="17471" y="14625"/>
                </a:lnTo>
                <a:lnTo>
                  <a:pt x="17519" y="14357"/>
                </a:lnTo>
                <a:lnTo>
                  <a:pt x="17495" y="13870"/>
                </a:lnTo>
                <a:lnTo>
                  <a:pt x="17495" y="13432"/>
                </a:lnTo>
                <a:lnTo>
                  <a:pt x="17495" y="13019"/>
                </a:lnTo>
                <a:lnTo>
                  <a:pt x="17471" y="12167"/>
                </a:lnTo>
                <a:lnTo>
                  <a:pt x="17519" y="10950"/>
                </a:lnTo>
                <a:lnTo>
                  <a:pt x="17568" y="9734"/>
                </a:lnTo>
                <a:lnTo>
                  <a:pt x="17665" y="8517"/>
                </a:lnTo>
                <a:lnTo>
                  <a:pt x="17714" y="7301"/>
                </a:lnTo>
                <a:lnTo>
                  <a:pt x="17714" y="6352"/>
                </a:lnTo>
                <a:lnTo>
                  <a:pt x="17714" y="5378"/>
                </a:lnTo>
                <a:lnTo>
                  <a:pt x="17665" y="4429"/>
                </a:lnTo>
                <a:lnTo>
                  <a:pt x="17544" y="3480"/>
                </a:lnTo>
                <a:lnTo>
                  <a:pt x="17446" y="2629"/>
                </a:lnTo>
                <a:lnTo>
                  <a:pt x="17373" y="1777"/>
                </a:lnTo>
                <a:lnTo>
                  <a:pt x="17349" y="1461"/>
                </a:lnTo>
                <a:lnTo>
                  <a:pt x="17349" y="1120"/>
                </a:lnTo>
                <a:lnTo>
                  <a:pt x="17373" y="780"/>
                </a:lnTo>
                <a:lnTo>
                  <a:pt x="17446" y="463"/>
                </a:lnTo>
                <a:lnTo>
                  <a:pt x="17519" y="439"/>
                </a:lnTo>
                <a:lnTo>
                  <a:pt x="17592" y="390"/>
                </a:lnTo>
                <a:lnTo>
                  <a:pt x="17617" y="317"/>
                </a:lnTo>
                <a:lnTo>
                  <a:pt x="17641" y="244"/>
                </a:lnTo>
                <a:lnTo>
                  <a:pt x="17617" y="147"/>
                </a:lnTo>
                <a:lnTo>
                  <a:pt x="17568" y="98"/>
                </a:lnTo>
                <a:lnTo>
                  <a:pt x="17519" y="50"/>
                </a:lnTo>
                <a:lnTo>
                  <a:pt x="17422" y="25"/>
                </a:lnTo>
                <a:lnTo>
                  <a:pt x="12896" y="1"/>
                </a:lnTo>
                <a:lnTo>
                  <a:pt x="10633" y="1"/>
                </a:lnTo>
                <a:lnTo>
                  <a:pt x="8370" y="25"/>
                </a:lnTo>
                <a:lnTo>
                  <a:pt x="6107" y="50"/>
                </a:lnTo>
                <a:lnTo>
                  <a:pt x="4988" y="50"/>
                </a:lnTo>
                <a:lnTo>
                  <a:pt x="3845" y="25"/>
                </a:lnTo>
                <a:lnTo>
                  <a:pt x="2847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77" name="Shape 277"/>
          <p:cNvSpPr/>
          <p:nvPr/>
        </p:nvSpPr>
        <p:spPr>
          <a:xfrm>
            <a:off x="2721920" y="2027380"/>
            <a:ext cx="419157" cy="423317"/>
          </a:xfrm>
          <a:custGeom>
            <a:avLst/>
            <a:gdLst/>
            <a:ahLst/>
            <a:cxnLst/>
            <a:rect l="0" t="0" r="0" b="0"/>
            <a:pathLst>
              <a:path w="17228" h="17399" extrusionOk="0">
                <a:moveTo>
                  <a:pt x="14162" y="439"/>
                </a:moveTo>
                <a:lnTo>
                  <a:pt x="14478" y="512"/>
                </a:lnTo>
                <a:lnTo>
                  <a:pt x="14794" y="609"/>
                </a:lnTo>
                <a:lnTo>
                  <a:pt x="15111" y="755"/>
                </a:lnTo>
                <a:lnTo>
                  <a:pt x="15403" y="925"/>
                </a:lnTo>
                <a:lnTo>
                  <a:pt x="15670" y="1120"/>
                </a:lnTo>
                <a:lnTo>
                  <a:pt x="15914" y="1315"/>
                </a:lnTo>
                <a:lnTo>
                  <a:pt x="16108" y="1534"/>
                </a:lnTo>
                <a:lnTo>
                  <a:pt x="15987" y="1558"/>
                </a:lnTo>
                <a:lnTo>
                  <a:pt x="15889" y="1607"/>
                </a:lnTo>
                <a:lnTo>
                  <a:pt x="15816" y="1655"/>
                </a:lnTo>
                <a:lnTo>
                  <a:pt x="15792" y="1680"/>
                </a:lnTo>
                <a:lnTo>
                  <a:pt x="15768" y="1728"/>
                </a:lnTo>
                <a:lnTo>
                  <a:pt x="15768" y="1777"/>
                </a:lnTo>
                <a:lnTo>
                  <a:pt x="15792" y="1826"/>
                </a:lnTo>
                <a:lnTo>
                  <a:pt x="15865" y="1850"/>
                </a:lnTo>
                <a:lnTo>
                  <a:pt x="15938" y="1874"/>
                </a:lnTo>
                <a:lnTo>
                  <a:pt x="16230" y="1874"/>
                </a:lnTo>
                <a:lnTo>
                  <a:pt x="16352" y="1850"/>
                </a:lnTo>
                <a:lnTo>
                  <a:pt x="16546" y="2166"/>
                </a:lnTo>
                <a:lnTo>
                  <a:pt x="16254" y="2142"/>
                </a:lnTo>
                <a:lnTo>
                  <a:pt x="16011" y="2142"/>
                </a:lnTo>
                <a:lnTo>
                  <a:pt x="15987" y="2166"/>
                </a:lnTo>
                <a:lnTo>
                  <a:pt x="15987" y="2191"/>
                </a:lnTo>
                <a:lnTo>
                  <a:pt x="16133" y="2312"/>
                </a:lnTo>
                <a:lnTo>
                  <a:pt x="16303" y="2410"/>
                </a:lnTo>
                <a:lnTo>
                  <a:pt x="16473" y="2458"/>
                </a:lnTo>
                <a:lnTo>
                  <a:pt x="16668" y="2507"/>
                </a:lnTo>
                <a:lnTo>
                  <a:pt x="16717" y="2750"/>
                </a:lnTo>
                <a:lnTo>
                  <a:pt x="16741" y="2994"/>
                </a:lnTo>
                <a:lnTo>
                  <a:pt x="16522" y="2872"/>
                </a:lnTo>
                <a:lnTo>
                  <a:pt x="16352" y="2799"/>
                </a:lnTo>
                <a:lnTo>
                  <a:pt x="16181" y="2702"/>
                </a:lnTo>
                <a:lnTo>
                  <a:pt x="16011" y="2653"/>
                </a:lnTo>
                <a:lnTo>
                  <a:pt x="15792" y="2653"/>
                </a:lnTo>
                <a:lnTo>
                  <a:pt x="15768" y="2677"/>
                </a:lnTo>
                <a:lnTo>
                  <a:pt x="15768" y="2702"/>
                </a:lnTo>
                <a:lnTo>
                  <a:pt x="15768" y="2726"/>
                </a:lnTo>
                <a:lnTo>
                  <a:pt x="15889" y="2872"/>
                </a:lnTo>
                <a:lnTo>
                  <a:pt x="16035" y="2994"/>
                </a:lnTo>
                <a:lnTo>
                  <a:pt x="16327" y="3213"/>
                </a:lnTo>
                <a:lnTo>
                  <a:pt x="16522" y="3334"/>
                </a:lnTo>
                <a:lnTo>
                  <a:pt x="16619" y="3407"/>
                </a:lnTo>
                <a:lnTo>
                  <a:pt x="16717" y="3456"/>
                </a:lnTo>
                <a:lnTo>
                  <a:pt x="16692" y="3651"/>
                </a:lnTo>
                <a:lnTo>
                  <a:pt x="16619" y="3845"/>
                </a:lnTo>
                <a:lnTo>
                  <a:pt x="16400" y="3602"/>
                </a:lnTo>
                <a:lnTo>
                  <a:pt x="16133" y="3407"/>
                </a:lnTo>
                <a:lnTo>
                  <a:pt x="15987" y="3310"/>
                </a:lnTo>
                <a:lnTo>
                  <a:pt x="15841" y="3237"/>
                </a:lnTo>
                <a:lnTo>
                  <a:pt x="15695" y="3188"/>
                </a:lnTo>
                <a:lnTo>
                  <a:pt x="15524" y="3164"/>
                </a:lnTo>
                <a:lnTo>
                  <a:pt x="15476" y="3188"/>
                </a:lnTo>
                <a:lnTo>
                  <a:pt x="15476" y="3213"/>
                </a:lnTo>
                <a:lnTo>
                  <a:pt x="15476" y="3237"/>
                </a:lnTo>
                <a:lnTo>
                  <a:pt x="15500" y="3261"/>
                </a:lnTo>
                <a:lnTo>
                  <a:pt x="15597" y="3359"/>
                </a:lnTo>
                <a:lnTo>
                  <a:pt x="15695" y="3432"/>
                </a:lnTo>
                <a:lnTo>
                  <a:pt x="15987" y="3699"/>
                </a:lnTo>
                <a:lnTo>
                  <a:pt x="16230" y="3918"/>
                </a:lnTo>
                <a:lnTo>
                  <a:pt x="16449" y="4162"/>
                </a:lnTo>
                <a:lnTo>
                  <a:pt x="16473" y="4186"/>
                </a:lnTo>
                <a:lnTo>
                  <a:pt x="16254" y="4526"/>
                </a:lnTo>
                <a:lnTo>
                  <a:pt x="16206" y="4453"/>
                </a:lnTo>
                <a:lnTo>
                  <a:pt x="16133" y="4380"/>
                </a:lnTo>
                <a:lnTo>
                  <a:pt x="15962" y="4259"/>
                </a:lnTo>
                <a:lnTo>
                  <a:pt x="15646" y="4040"/>
                </a:lnTo>
                <a:lnTo>
                  <a:pt x="15403" y="3821"/>
                </a:lnTo>
                <a:lnTo>
                  <a:pt x="15159" y="3626"/>
                </a:lnTo>
                <a:lnTo>
                  <a:pt x="15111" y="3626"/>
                </a:lnTo>
                <a:lnTo>
                  <a:pt x="15062" y="3651"/>
                </a:lnTo>
                <a:lnTo>
                  <a:pt x="15013" y="3724"/>
                </a:lnTo>
                <a:lnTo>
                  <a:pt x="15013" y="3821"/>
                </a:lnTo>
                <a:lnTo>
                  <a:pt x="15013" y="3894"/>
                </a:lnTo>
                <a:lnTo>
                  <a:pt x="15038" y="3991"/>
                </a:lnTo>
                <a:lnTo>
                  <a:pt x="15135" y="4137"/>
                </a:lnTo>
                <a:lnTo>
                  <a:pt x="15257" y="4283"/>
                </a:lnTo>
                <a:lnTo>
                  <a:pt x="15427" y="4453"/>
                </a:lnTo>
                <a:lnTo>
                  <a:pt x="15622" y="4599"/>
                </a:lnTo>
                <a:lnTo>
                  <a:pt x="15816" y="4745"/>
                </a:lnTo>
                <a:lnTo>
                  <a:pt x="15914" y="4818"/>
                </a:lnTo>
                <a:lnTo>
                  <a:pt x="16011" y="4843"/>
                </a:lnTo>
                <a:lnTo>
                  <a:pt x="15792" y="5135"/>
                </a:lnTo>
                <a:lnTo>
                  <a:pt x="14867" y="4162"/>
                </a:lnTo>
                <a:lnTo>
                  <a:pt x="13967" y="3213"/>
                </a:lnTo>
                <a:lnTo>
                  <a:pt x="13505" y="2750"/>
                </a:lnTo>
                <a:lnTo>
                  <a:pt x="13018" y="2288"/>
                </a:lnTo>
                <a:lnTo>
                  <a:pt x="12531" y="1850"/>
                </a:lnTo>
                <a:lnTo>
                  <a:pt x="12021" y="1461"/>
                </a:lnTo>
                <a:lnTo>
                  <a:pt x="12021" y="1388"/>
                </a:lnTo>
                <a:lnTo>
                  <a:pt x="12118" y="1315"/>
                </a:lnTo>
                <a:lnTo>
                  <a:pt x="12215" y="1242"/>
                </a:lnTo>
                <a:lnTo>
                  <a:pt x="12385" y="1047"/>
                </a:lnTo>
                <a:lnTo>
                  <a:pt x="12629" y="852"/>
                </a:lnTo>
                <a:lnTo>
                  <a:pt x="12921" y="682"/>
                </a:lnTo>
                <a:lnTo>
                  <a:pt x="13213" y="560"/>
                </a:lnTo>
                <a:lnTo>
                  <a:pt x="13505" y="463"/>
                </a:lnTo>
                <a:lnTo>
                  <a:pt x="13675" y="439"/>
                </a:lnTo>
                <a:close/>
                <a:moveTo>
                  <a:pt x="11753" y="1704"/>
                </a:moveTo>
                <a:lnTo>
                  <a:pt x="11826" y="1850"/>
                </a:lnTo>
                <a:lnTo>
                  <a:pt x="11948" y="1972"/>
                </a:lnTo>
                <a:lnTo>
                  <a:pt x="12093" y="2069"/>
                </a:lnTo>
                <a:lnTo>
                  <a:pt x="12385" y="2288"/>
                </a:lnTo>
                <a:lnTo>
                  <a:pt x="12677" y="2531"/>
                </a:lnTo>
                <a:lnTo>
                  <a:pt x="12945" y="2823"/>
                </a:lnTo>
                <a:lnTo>
                  <a:pt x="13480" y="3383"/>
                </a:lnTo>
                <a:lnTo>
                  <a:pt x="14478" y="4453"/>
                </a:lnTo>
                <a:lnTo>
                  <a:pt x="15500" y="5500"/>
                </a:lnTo>
                <a:lnTo>
                  <a:pt x="15111" y="5962"/>
                </a:lnTo>
                <a:lnTo>
                  <a:pt x="14600" y="5500"/>
                </a:lnTo>
                <a:lnTo>
                  <a:pt x="14113" y="5013"/>
                </a:lnTo>
                <a:lnTo>
                  <a:pt x="13213" y="4016"/>
                </a:lnTo>
                <a:lnTo>
                  <a:pt x="12750" y="3529"/>
                </a:lnTo>
                <a:lnTo>
                  <a:pt x="12264" y="3018"/>
                </a:lnTo>
                <a:lnTo>
                  <a:pt x="11777" y="2556"/>
                </a:lnTo>
                <a:lnTo>
                  <a:pt x="11266" y="2093"/>
                </a:lnTo>
                <a:lnTo>
                  <a:pt x="11753" y="1704"/>
                </a:lnTo>
                <a:close/>
                <a:moveTo>
                  <a:pt x="13724" y="5232"/>
                </a:moveTo>
                <a:lnTo>
                  <a:pt x="14235" y="5767"/>
                </a:lnTo>
                <a:lnTo>
                  <a:pt x="14794" y="6278"/>
                </a:lnTo>
                <a:lnTo>
                  <a:pt x="14575" y="6497"/>
                </a:lnTo>
                <a:lnTo>
                  <a:pt x="14259" y="6278"/>
                </a:lnTo>
                <a:lnTo>
                  <a:pt x="13967" y="6035"/>
                </a:lnTo>
                <a:lnTo>
                  <a:pt x="13699" y="5792"/>
                </a:lnTo>
                <a:lnTo>
                  <a:pt x="13432" y="5573"/>
                </a:lnTo>
                <a:lnTo>
                  <a:pt x="13724" y="5232"/>
                </a:lnTo>
                <a:close/>
                <a:moveTo>
                  <a:pt x="13261" y="5767"/>
                </a:moveTo>
                <a:lnTo>
                  <a:pt x="13359" y="5913"/>
                </a:lnTo>
                <a:lnTo>
                  <a:pt x="13456" y="6059"/>
                </a:lnTo>
                <a:lnTo>
                  <a:pt x="13724" y="6303"/>
                </a:lnTo>
                <a:lnTo>
                  <a:pt x="13991" y="6546"/>
                </a:lnTo>
                <a:lnTo>
                  <a:pt x="14137" y="6668"/>
                </a:lnTo>
                <a:lnTo>
                  <a:pt x="14308" y="6765"/>
                </a:lnTo>
                <a:lnTo>
                  <a:pt x="14235" y="6814"/>
                </a:lnTo>
                <a:lnTo>
                  <a:pt x="14137" y="6692"/>
                </a:lnTo>
                <a:lnTo>
                  <a:pt x="13991" y="6595"/>
                </a:lnTo>
                <a:lnTo>
                  <a:pt x="13699" y="6400"/>
                </a:lnTo>
                <a:lnTo>
                  <a:pt x="13359" y="6230"/>
                </a:lnTo>
                <a:lnTo>
                  <a:pt x="13188" y="6132"/>
                </a:lnTo>
                <a:lnTo>
                  <a:pt x="13042" y="6011"/>
                </a:lnTo>
                <a:lnTo>
                  <a:pt x="13261" y="5767"/>
                </a:lnTo>
                <a:close/>
                <a:moveTo>
                  <a:pt x="13018" y="6059"/>
                </a:moveTo>
                <a:lnTo>
                  <a:pt x="13188" y="6303"/>
                </a:lnTo>
                <a:lnTo>
                  <a:pt x="13286" y="6424"/>
                </a:lnTo>
                <a:lnTo>
                  <a:pt x="13407" y="6522"/>
                </a:lnTo>
                <a:lnTo>
                  <a:pt x="14040" y="7008"/>
                </a:lnTo>
                <a:lnTo>
                  <a:pt x="13699" y="7349"/>
                </a:lnTo>
                <a:lnTo>
                  <a:pt x="13675" y="7325"/>
                </a:lnTo>
                <a:lnTo>
                  <a:pt x="13505" y="7227"/>
                </a:lnTo>
                <a:lnTo>
                  <a:pt x="13334" y="7106"/>
                </a:lnTo>
                <a:lnTo>
                  <a:pt x="13018" y="6838"/>
                </a:lnTo>
                <a:lnTo>
                  <a:pt x="12799" y="6668"/>
                </a:lnTo>
                <a:lnTo>
                  <a:pt x="12702" y="6595"/>
                </a:lnTo>
                <a:lnTo>
                  <a:pt x="12580" y="6546"/>
                </a:lnTo>
                <a:lnTo>
                  <a:pt x="12799" y="6303"/>
                </a:lnTo>
                <a:lnTo>
                  <a:pt x="13018" y="6059"/>
                </a:lnTo>
                <a:close/>
                <a:moveTo>
                  <a:pt x="12385" y="6716"/>
                </a:moveTo>
                <a:lnTo>
                  <a:pt x="12483" y="6838"/>
                </a:lnTo>
                <a:lnTo>
                  <a:pt x="12580" y="6935"/>
                </a:lnTo>
                <a:lnTo>
                  <a:pt x="12799" y="7130"/>
                </a:lnTo>
                <a:lnTo>
                  <a:pt x="13091" y="7398"/>
                </a:lnTo>
                <a:lnTo>
                  <a:pt x="13407" y="7617"/>
                </a:lnTo>
                <a:lnTo>
                  <a:pt x="13018" y="8006"/>
                </a:lnTo>
                <a:lnTo>
                  <a:pt x="12921" y="8079"/>
                </a:lnTo>
                <a:lnTo>
                  <a:pt x="12823" y="7909"/>
                </a:lnTo>
                <a:lnTo>
                  <a:pt x="12653" y="7763"/>
                </a:lnTo>
                <a:lnTo>
                  <a:pt x="12312" y="7495"/>
                </a:lnTo>
                <a:lnTo>
                  <a:pt x="12093" y="7325"/>
                </a:lnTo>
                <a:lnTo>
                  <a:pt x="11972" y="7252"/>
                </a:lnTo>
                <a:lnTo>
                  <a:pt x="11850" y="7179"/>
                </a:lnTo>
                <a:lnTo>
                  <a:pt x="12385" y="6716"/>
                </a:lnTo>
                <a:close/>
                <a:moveTo>
                  <a:pt x="11631" y="7373"/>
                </a:moveTo>
                <a:lnTo>
                  <a:pt x="11729" y="7471"/>
                </a:lnTo>
                <a:lnTo>
                  <a:pt x="11850" y="7568"/>
                </a:lnTo>
                <a:lnTo>
                  <a:pt x="12093" y="7738"/>
                </a:lnTo>
                <a:lnTo>
                  <a:pt x="12434" y="8055"/>
                </a:lnTo>
                <a:lnTo>
                  <a:pt x="12556" y="8201"/>
                </a:lnTo>
                <a:lnTo>
                  <a:pt x="12702" y="8322"/>
                </a:lnTo>
                <a:lnTo>
                  <a:pt x="11948" y="9150"/>
                </a:lnTo>
                <a:lnTo>
                  <a:pt x="11680" y="8906"/>
                </a:lnTo>
                <a:lnTo>
                  <a:pt x="11364" y="8687"/>
                </a:lnTo>
                <a:lnTo>
                  <a:pt x="11072" y="8444"/>
                </a:lnTo>
                <a:lnTo>
                  <a:pt x="10780" y="8201"/>
                </a:lnTo>
                <a:lnTo>
                  <a:pt x="11096" y="7860"/>
                </a:lnTo>
                <a:lnTo>
                  <a:pt x="11193" y="7957"/>
                </a:lnTo>
                <a:lnTo>
                  <a:pt x="11291" y="8030"/>
                </a:lnTo>
                <a:lnTo>
                  <a:pt x="11461" y="8176"/>
                </a:lnTo>
                <a:lnTo>
                  <a:pt x="11777" y="8493"/>
                </a:lnTo>
                <a:lnTo>
                  <a:pt x="11972" y="8614"/>
                </a:lnTo>
                <a:lnTo>
                  <a:pt x="12166" y="8736"/>
                </a:lnTo>
                <a:lnTo>
                  <a:pt x="12288" y="8736"/>
                </a:lnTo>
                <a:lnTo>
                  <a:pt x="12337" y="8712"/>
                </a:lnTo>
                <a:lnTo>
                  <a:pt x="12361" y="8639"/>
                </a:lnTo>
                <a:lnTo>
                  <a:pt x="12361" y="8566"/>
                </a:lnTo>
                <a:lnTo>
                  <a:pt x="12337" y="8493"/>
                </a:lnTo>
                <a:lnTo>
                  <a:pt x="12118" y="8322"/>
                </a:lnTo>
                <a:lnTo>
                  <a:pt x="11899" y="8152"/>
                </a:lnTo>
                <a:lnTo>
                  <a:pt x="11461" y="7811"/>
                </a:lnTo>
                <a:lnTo>
                  <a:pt x="11291" y="7690"/>
                </a:lnTo>
                <a:lnTo>
                  <a:pt x="11631" y="7373"/>
                </a:lnTo>
                <a:close/>
                <a:moveTo>
                  <a:pt x="10634" y="8371"/>
                </a:moveTo>
                <a:lnTo>
                  <a:pt x="10731" y="8541"/>
                </a:lnTo>
                <a:lnTo>
                  <a:pt x="10853" y="8687"/>
                </a:lnTo>
                <a:lnTo>
                  <a:pt x="10974" y="8809"/>
                </a:lnTo>
                <a:lnTo>
                  <a:pt x="11145" y="8931"/>
                </a:lnTo>
                <a:lnTo>
                  <a:pt x="11461" y="9150"/>
                </a:lnTo>
                <a:lnTo>
                  <a:pt x="11753" y="9369"/>
                </a:lnTo>
                <a:lnTo>
                  <a:pt x="11461" y="9685"/>
                </a:lnTo>
                <a:lnTo>
                  <a:pt x="11145" y="9442"/>
                </a:lnTo>
                <a:lnTo>
                  <a:pt x="10828" y="9198"/>
                </a:lnTo>
                <a:lnTo>
                  <a:pt x="10585" y="8955"/>
                </a:lnTo>
                <a:lnTo>
                  <a:pt x="10463" y="8833"/>
                </a:lnTo>
                <a:lnTo>
                  <a:pt x="10317" y="8736"/>
                </a:lnTo>
                <a:lnTo>
                  <a:pt x="10634" y="8371"/>
                </a:lnTo>
                <a:close/>
                <a:moveTo>
                  <a:pt x="10196" y="8931"/>
                </a:moveTo>
                <a:lnTo>
                  <a:pt x="10269" y="9052"/>
                </a:lnTo>
                <a:lnTo>
                  <a:pt x="10366" y="9198"/>
                </a:lnTo>
                <a:lnTo>
                  <a:pt x="10609" y="9417"/>
                </a:lnTo>
                <a:lnTo>
                  <a:pt x="10901" y="9709"/>
                </a:lnTo>
                <a:lnTo>
                  <a:pt x="11072" y="9831"/>
                </a:lnTo>
                <a:lnTo>
                  <a:pt x="11242" y="9953"/>
                </a:lnTo>
                <a:lnTo>
                  <a:pt x="10415" y="10853"/>
                </a:lnTo>
                <a:lnTo>
                  <a:pt x="10317" y="10707"/>
                </a:lnTo>
                <a:lnTo>
                  <a:pt x="10196" y="10585"/>
                </a:lnTo>
                <a:lnTo>
                  <a:pt x="9904" y="10366"/>
                </a:lnTo>
                <a:lnTo>
                  <a:pt x="9636" y="10172"/>
                </a:lnTo>
                <a:lnTo>
                  <a:pt x="9466" y="10074"/>
                </a:lnTo>
                <a:lnTo>
                  <a:pt x="9320" y="10001"/>
                </a:lnTo>
                <a:lnTo>
                  <a:pt x="9563" y="9709"/>
                </a:lnTo>
                <a:lnTo>
                  <a:pt x="9782" y="9880"/>
                </a:lnTo>
                <a:lnTo>
                  <a:pt x="10001" y="10026"/>
                </a:lnTo>
                <a:lnTo>
                  <a:pt x="10244" y="10245"/>
                </a:lnTo>
                <a:lnTo>
                  <a:pt x="10390" y="10366"/>
                </a:lnTo>
                <a:lnTo>
                  <a:pt x="10536" y="10464"/>
                </a:lnTo>
                <a:lnTo>
                  <a:pt x="10609" y="10488"/>
                </a:lnTo>
                <a:lnTo>
                  <a:pt x="10658" y="10464"/>
                </a:lnTo>
                <a:lnTo>
                  <a:pt x="10731" y="10439"/>
                </a:lnTo>
                <a:lnTo>
                  <a:pt x="10780" y="10391"/>
                </a:lnTo>
                <a:lnTo>
                  <a:pt x="10804" y="10342"/>
                </a:lnTo>
                <a:lnTo>
                  <a:pt x="10828" y="10269"/>
                </a:lnTo>
                <a:lnTo>
                  <a:pt x="10804" y="10220"/>
                </a:lnTo>
                <a:lnTo>
                  <a:pt x="10755" y="10147"/>
                </a:lnTo>
                <a:lnTo>
                  <a:pt x="10220" y="9734"/>
                </a:lnTo>
                <a:lnTo>
                  <a:pt x="10001" y="9563"/>
                </a:lnTo>
                <a:lnTo>
                  <a:pt x="9904" y="9490"/>
                </a:lnTo>
                <a:lnTo>
                  <a:pt x="9782" y="9442"/>
                </a:lnTo>
                <a:lnTo>
                  <a:pt x="10196" y="8931"/>
                </a:lnTo>
                <a:close/>
                <a:moveTo>
                  <a:pt x="9125" y="10245"/>
                </a:moveTo>
                <a:lnTo>
                  <a:pt x="9247" y="10342"/>
                </a:lnTo>
                <a:lnTo>
                  <a:pt x="9368" y="10415"/>
                </a:lnTo>
                <a:lnTo>
                  <a:pt x="9612" y="10585"/>
                </a:lnTo>
                <a:lnTo>
                  <a:pt x="9904" y="10829"/>
                </a:lnTo>
                <a:lnTo>
                  <a:pt x="10050" y="10950"/>
                </a:lnTo>
                <a:lnTo>
                  <a:pt x="10220" y="11048"/>
                </a:lnTo>
                <a:lnTo>
                  <a:pt x="9685" y="11583"/>
                </a:lnTo>
                <a:lnTo>
                  <a:pt x="9685" y="11534"/>
                </a:lnTo>
                <a:lnTo>
                  <a:pt x="9660" y="11437"/>
                </a:lnTo>
                <a:lnTo>
                  <a:pt x="9587" y="11364"/>
                </a:lnTo>
                <a:lnTo>
                  <a:pt x="9417" y="11218"/>
                </a:lnTo>
                <a:lnTo>
                  <a:pt x="9222" y="11023"/>
                </a:lnTo>
                <a:lnTo>
                  <a:pt x="9028" y="10853"/>
                </a:lnTo>
                <a:lnTo>
                  <a:pt x="8906" y="10756"/>
                </a:lnTo>
                <a:lnTo>
                  <a:pt x="8736" y="10683"/>
                </a:lnTo>
                <a:lnTo>
                  <a:pt x="8833" y="10585"/>
                </a:lnTo>
                <a:lnTo>
                  <a:pt x="9125" y="10245"/>
                </a:lnTo>
                <a:close/>
                <a:moveTo>
                  <a:pt x="8468" y="10926"/>
                </a:moveTo>
                <a:lnTo>
                  <a:pt x="8687" y="11096"/>
                </a:lnTo>
                <a:lnTo>
                  <a:pt x="8930" y="11291"/>
                </a:lnTo>
                <a:lnTo>
                  <a:pt x="9052" y="11437"/>
                </a:lnTo>
                <a:lnTo>
                  <a:pt x="9198" y="11583"/>
                </a:lnTo>
                <a:lnTo>
                  <a:pt x="9271" y="11656"/>
                </a:lnTo>
                <a:lnTo>
                  <a:pt x="9344" y="11705"/>
                </a:lnTo>
                <a:lnTo>
                  <a:pt x="9441" y="11753"/>
                </a:lnTo>
                <a:lnTo>
                  <a:pt x="9539" y="11753"/>
                </a:lnTo>
                <a:lnTo>
                  <a:pt x="8468" y="12824"/>
                </a:lnTo>
                <a:lnTo>
                  <a:pt x="8152" y="12532"/>
                </a:lnTo>
                <a:lnTo>
                  <a:pt x="7811" y="12240"/>
                </a:lnTo>
                <a:lnTo>
                  <a:pt x="7470" y="11899"/>
                </a:lnTo>
                <a:lnTo>
                  <a:pt x="7349" y="11826"/>
                </a:lnTo>
                <a:lnTo>
                  <a:pt x="7738" y="11534"/>
                </a:lnTo>
                <a:lnTo>
                  <a:pt x="7860" y="11705"/>
                </a:lnTo>
                <a:lnTo>
                  <a:pt x="8006" y="11875"/>
                </a:lnTo>
                <a:lnTo>
                  <a:pt x="8371" y="12264"/>
                </a:lnTo>
                <a:lnTo>
                  <a:pt x="8517" y="12434"/>
                </a:lnTo>
                <a:lnTo>
                  <a:pt x="8590" y="12483"/>
                </a:lnTo>
                <a:lnTo>
                  <a:pt x="8687" y="12507"/>
                </a:lnTo>
                <a:lnTo>
                  <a:pt x="8736" y="12507"/>
                </a:lnTo>
                <a:lnTo>
                  <a:pt x="8809" y="12483"/>
                </a:lnTo>
                <a:lnTo>
                  <a:pt x="8833" y="12434"/>
                </a:lnTo>
                <a:lnTo>
                  <a:pt x="8857" y="12386"/>
                </a:lnTo>
                <a:lnTo>
                  <a:pt x="8857" y="12289"/>
                </a:lnTo>
                <a:lnTo>
                  <a:pt x="8809" y="12191"/>
                </a:lnTo>
                <a:lnTo>
                  <a:pt x="8760" y="12094"/>
                </a:lnTo>
                <a:lnTo>
                  <a:pt x="8663" y="11997"/>
                </a:lnTo>
                <a:lnTo>
                  <a:pt x="8492" y="11826"/>
                </a:lnTo>
                <a:lnTo>
                  <a:pt x="8322" y="11680"/>
                </a:lnTo>
                <a:lnTo>
                  <a:pt x="8152" y="11510"/>
                </a:lnTo>
                <a:lnTo>
                  <a:pt x="7957" y="11364"/>
                </a:lnTo>
                <a:lnTo>
                  <a:pt x="8468" y="10926"/>
                </a:lnTo>
                <a:close/>
                <a:moveTo>
                  <a:pt x="11047" y="2312"/>
                </a:moveTo>
                <a:lnTo>
                  <a:pt x="11120" y="2434"/>
                </a:lnTo>
                <a:lnTo>
                  <a:pt x="11218" y="2531"/>
                </a:lnTo>
                <a:lnTo>
                  <a:pt x="11437" y="2750"/>
                </a:lnTo>
                <a:lnTo>
                  <a:pt x="11850" y="3213"/>
                </a:lnTo>
                <a:lnTo>
                  <a:pt x="11826" y="3213"/>
                </a:lnTo>
                <a:lnTo>
                  <a:pt x="11193" y="3748"/>
                </a:lnTo>
                <a:lnTo>
                  <a:pt x="10609" y="4283"/>
                </a:lnTo>
                <a:lnTo>
                  <a:pt x="10025" y="4867"/>
                </a:lnTo>
                <a:lnTo>
                  <a:pt x="9490" y="5500"/>
                </a:lnTo>
                <a:lnTo>
                  <a:pt x="9174" y="5865"/>
                </a:lnTo>
                <a:lnTo>
                  <a:pt x="8857" y="6254"/>
                </a:lnTo>
                <a:lnTo>
                  <a:pt x="8517" y="6595"/>
                </a:lnTo>
                <a:lnTo>
                  <a:pt x="8176" y="6935"/>
                </a:lnTo>
                <a:lnTo>
                  <a:pt x="7373" y="7617"/>
                </a:lnTo>
                <a:lnTo>
                  <a:pt x="6984" y="7933"/>
                </a:lnTo>
                <a:lnTo>
                  <a:pt x="6594" y="8274"/>
                </a:lnTo>
                <a:lnTo>
                  <a:pt x="6229" y="8639"/>
                </a:lnTo>
                <a:lnTo>
                  <a:pt x="5864" y="9004"/>
                </a:lnTo>
                <a:lnTo>
                  <a:pt x="5183" y="9782"/>
                </a:lnTo>
                <a:lnTo>
                  <a:pt x="4502" y="10537"/>
                </a:lnTo>
                <a:lnTo>
                  <a:pt x="4137" y="10902"/>
                </a:lnTo>
                <a:lnTo>
                  <a:pt x="3772" y="11242"/>
                </a:lnTo>
                <a:lnTo>
                  <a:pt x="3115" y="11802"/>
                </a:lnTo>
                <a:lnTo>
                  <a:pt x="2799" y="12118"/>
                </a:lnTo>
                <a:lnTo>
                  <a:pt x="2507" y="12434"/>
                </a:lnTo>
                <a:lnTo>
                  <a:pt x="2263" y="12702"/>
                </a:lnTo>
                <a:lnTo>
                  <a:pt x="2166" y="12848"/>
                </a:lnTo>
                <a:lnTo>
                  <a:pt x="2069" y="13018"/>
                </a:lnTo>
                <a:lnTo>
                  <a:pt x="1850" y="12824"/>
                </a:lnTo>
                <a:lnTo>
                  <a:pt x="1460" y="12459"/>
                </a:lnTo>
                <a:lnTo>
                  <a:pt x="1266" y="12264"/>
                </a:lnTo>
                <a:lnTo>
                  <a:pt x="1047" y="12118"/>
                </a:lnTo>
                <a:lnTo>
                  <a:pt x="1047" y="12070"/>
                </a:lnTo>
                <a:lnTo>
                  <a:pt x="1193" y="11997"/>
                </a:lnTo>
                <a:lnTo>
                  <a:pt x="1339" y="11924"/>
                </a:lnTo>
                <a:lnTo>
                  <a:pt x="1460" y="11826"/>
                </a:lnTo>
                <a:lnTo>
                  <a:pt x="1582" y="11705"/>
                </a:lnTo>
                <a:lnTo>
                  <a:pt x="2020" y="11218"/>
                </a:lnTo>
                <a:lnTo>
                  <a:pt x="2385" y="10853"/>
                </a:lnTo>
                <a:lnTo>
                  <a:pt x="2774" y="10537"/>
                </a:lnTo>
                <a:lnTo>
                  <a:pt x="3577" y="9880"/>
                </a:lnTo>
                <a:lnTo>
                  <a:pt x="3942" y="9539"/>
                </a:lnTo>
                <a:lnTo>
                  <a:pt x="4307" y="9198"/>
                </a:lnTo>
                <a:lnTo>
                  <a:pt x="5037" y="8468"/>
                </a:lnTo>
                <a:lnTo>
                  <a:pt x="5718" y="7738"/>
                </a:lnTo>
                <a:lnTo>
                  <a:pt x="6400" y="7008"/>
                </a:lnTo>
                <a:lnTo>
                  <a:pt x="7081" y="6303"/>
                </a:lnTo>
                <a:lnTo>
                  <a:pt x="7787" y="5621"/>
                </a:lnTo>
                <a:lnTo>
                  <a:pt x="8468" y="4940"/>
                </a:lnTo>
                <a:lnTo>
                  <a:pt x="9149" y="4259"/>
                </a:lnTo>
                <a:lnTo>
                  <a:pt x="10074" y="3261"/>
                </a:lnTo>
                <a:lnTo>
                  <a:pt x="10561" y="2775"/>
                </a:lnTo>
                <a:lnTo>
                  <a:pt x="11047" y="2312"/>
                </a:lnTo>
                <a:close/>
                <a:moveTo>
                  <a:pt x="7154" y="11997"/>
                </a:moveTo>
                <a:lnTo>
                  <a:pt x="7203" y="12094"/>
                </a:lnTo>
                <a:lnTo>
                  <a:pt x="7251" y="12167"/>
                </a:lnTo>
                <a:lnTo>
                  <a:pt x="7422" y="12386"/>
                </a:lnTo>
                <a:lnTo>
                  <a:pt x="7592" y="12580"/>
                </a:lnTo>
                <a:lnTo>
                  <a:pt x="7884" y="12872"/>
                </a:lnTo>
                <a:lnTo>
                  <a:pt x="8030" y="12994"/>
                </a:lnTo>
                <a:lnTo>
                  <a:pt x="8200" y="13091"/>
                </a:lnTo>
                <a:lnTo>
                  <a:pt x="7835" y="13481"/>
                </a:lnTo>
                <a:lnTo>
                  <a:pt x="7811" y="13432"/>
                </a:lnTo>
                <a:lnTo>
                  <a:pt x="7787" y="13408"/>
                </a:lnTo>
                <a:lnTo>
                  <a:pt x="7616" y="13262"/>
                </a:lnTo>
                <a:lnTo>
                  <a:pt x="7446" y="13140"/>
                </a:lnTo>
                <a:lnTo>
                  <a:pt x="7251" y="13018"/>
                </a:lnTo>
                <a:lnTo>
                  <a:pt x="7057" y="12872"/>
                </a:lnTo>
                <a:lnTo>
                  <a:pt x="6716" y="12580"/>
                </a:lnTo>
                <a:lnTo>
                  <a:pt x="6643" y="12532"/>
                </a:lnTo>
                <a:lnTo>
                  <a:pt x="6594" y="12507"/>
                </a:lnTo>
                <a:lnTo>
                  <a:pt x="6862" y="12240"/>
                </a:lnTo>
                <a:lnTo>
                  <a:pt x="7154" y="11997"/>
                </a:lnTo>
                <a:close/>
                <a:moveTo>
                  <a:pt x="6424" y="12702"/>
                </a:moveTo>
                <a:lnTo>
                  <a:pt x="6448" y="12775"/>
                </a:lnTo>
                <a:lnTo>
                  <a:pt x="6473" y="12848"/>
                </a:lnTo>
                <a:lnTo>
                  <a:pt x="6667" y="13043"/>
                </a:lnTo>
                <a:lnTo>
                  <a:pt x="6862" y="13213"/>
                </a:lnTo>
                <a:lnTo>
                  <a:pt x="7032" y="13359"/>
                </a:lnTo>
                <a:lnTo>
                  <a:pt x="7227" y="13481"/>
                </a:lnTo>
                <a:lnTo>
                  <a:pt x="7446" y="13602"/>
                </a:lnTo>
                <a:lnTo>
                  <a:pt x="7568" y="13627"/>
                </a:lnTo>
                <a:lnTo>
                  <a:pt x="7689" y="13627"/>
                </a:lnTo>
                <a:lnTo>
                  <a:pt x="7470" y="13846"/>
                </a:lnTo>
                <a:lnTo>
                  <a:pt x="7300" y="14040"/>
                </a:lnTo>
                <a:lnTo>
                  <a:pt x="7276" y="14016"/>
                </a:lnTo>
                <a:lnTo>
                  <a:pt x="6911" y="13797"/>
                </a:lnTo>
                <a:lnTo>
                  <a:pt x="6570" y="13554"/>
                </a:lnTo>
                <a:lnTo>
                  <a:pt x="6302" y="13335"/>
                </a:lnTo>
                <a:lnTo>
                  <a:pt x="6035" y="13164"/>
                </a:lnTo>
                <a:lnTo>
                  <a:pt x="6108" y="13043"/>
                </a:lnTo>
                <a:lnTo>
                  <a:pt x="6424" y="12702"/>
                </a:lnTo>
                <a:close/>
                <a:moveTo>
                  <a:pt x="5889" y="13335"/>
                </a:moveTo>
                <a:lnTo>
                  <a:pt x="5962" y="13456"/>
                </a:lnTo>
                <a:lnTo>
                  <a:pt x="6059" y="13578"/>
                </a:lnTo>
                <a:lnTo>
                  <a:pt x="6278" y="13797"/>
                </a:lnTo>
                <a:lnTo>
                  <a:pt x="6643" y="14089"/>
                </a:lnTo>
                <a:lnTo>
                  <a:pt x="6813" y="14211"/>
                </a:lnTo>
                <a:lnTo>
                  <a:pt x="7032" y="14308"/>
                </a:lnTo>
                <a:lnTo>
                  <a:pt x="6692" y="14673"/>
                </a:lnTo>
                <a:lnTo>
                  <a:pt x="6619" y="14624"/>
                </a:lnTo>
                <a:lnTo>
                  <a:pt x="6497" y="14600"/>
                </a:lnTo>
                <a:lnTo>
                  <a:pt x="6375" y="14527"/>
                </a:lnTo>
                <a:lnTo>
                  <a:pt x="6254" y="14454"/>
                </a:lnTo>
                <a:lnTo>
                  <a:pt x="6132" y="14381"/>
                </a:lnTo>
                <a:lnTo>
                  <a:pt x="5913" y="14186"/>
                </a:lnTo>
                <a:lnTo>
                  <a:pt x="5718" y="14016"/>
                </a:lnTo>
                <a:lnTo>
                  <a:pt x="5597" y="13943"/>
                </a:lnTo>
                <a:lnTo>
                  <a:pt x="5451" y="13846"/>
                </a:lnTo>
                <a:lnTo>
                  <a:pt x="5889" y="13335"/>
                </a:lnTo>
                <a:close/>
                <a:moveTo>
                  <a:pt x="12191" y="3553"/>
                </a:moveTo>
                <a:lnTo>
                  <a:pt x="12653" y="4040"/>
                </a:lnTo>
                <a:lnTo>
                  <a:pt x="13432" y="4916"/>
                </a:lnTo>
                <a:lnTo>
                  <a:pt x="13164" y="5208"/>
                </a:lnTo>
                <a:lnTo>
                  <a:pt x="12896" y="5500"/>
                </a:lnTo>
                <a:lnTo>
                  <a:pt x="12361" y="6108"/>
                </a:lnTo>
                <a:lnTo>
                  <a:pt x="12045" y="6424"/>
                </a:lnTo>
                <a:lnTo>
                  <a:pt x="11729" y="6716"/>
                </a:lnTo>
                <a:lnTo>
                  <a:pt x="11388" y="7008"/>
                </a:lnTo>
                <a:lnTo>
                  <a:pt x="11047" y="7300"/>
                </a:lnTo>
                <a:lnTo>
                  <a:pt x="10731" y="7617"/>
                </a:lnTo>
                <a:lnTo>
                  <a:pt x="10415" y="7957"/>
                </a:lnTo>
                <a:lnTo>
                  <a:pt x="9806" y="8687"/>
                </a:lnTo>
                <a:lnTo>
                  <a:pt x="9247" y="9417"/>
                </a:lnTo>
                <a:lnTo>
                  <a:pt x="8638" y="10147"/>
                </a:lnTo>
                <a:lnTo>
                  <a:pt x="8346" y="10464"/>
                </a:lnTo>
                <a:lnTo>
                  <a:pt x="8006" y="10756"/>
                </a:lnTo>
                <a:lnTo>
                  <a:pt x="7324" y="11340"/>
                </a:lnTo>
                <a:lnTo>
                  <a:pt x="6643" y="11899"/>
                </a:lnTo>
                <a:lnTo>
                  <a:pt x="6302" y="12191"/>
                </a:lnTo>
                <a:lnTo>
                  <a:pt x="6010" y="12532"/>
                </a:lnTo>
                <a:lnTo>
                  <a:pt x="5475" y="13164"/>
                </a:lnTo>
                <a:lnTo>
                  <a:pt x="4940" y="13773"/>
                </a:lnTo>
                <a:lnTo>
                  <a:pt x="4672" y="14016"/>
                </a:lnTo>
                <a:lnTo>
                  <a:pt x="4404" y="14235"/>
                </a:lnTo>
                <a:lnTo>
                  <a:pt x="4137" y="14454"/>
                </a:lnTo>
                <a:lnTo>
                  <a:pt x="4015" y="14600"/>
                </a:lnTo>
                <a:lnTo>
                  <a:pt x="3918" y="14722"/>
                </a:lnTo>
                <a:lnTo>
                  <a:pt x="3480" y="14284"/>
                </a:lnTo>
                <a:lnTo>
                  <a:pt x="3042" y="13846"/>
                </a:lnTo>
                <a:lnTo>
                  <a:pt x="2361" y="13262"/>
                </a:lnTo>
                <a:lnTo>
                  <a:pt x="2482" y="13164"/>
                </a:lnTo>
                <a:lnTo>
                  <a:pt x="2604" y="13043"/>
                </a:lnTo>
                <a:lnTo>
                  <a:pt x="2774" y="12799"/>
                </a:lnTo>
                <a:lnTo>
                  <a:pt x="3066" y="12507"/>
                </a:lnTo>
                <a:lnTo>
                  <a:pt x="3358" y="12216"/>
                </a:lnTo>
                <a:lnTo>
                  <a:pt x="3967" y="11680"/>
                </a:lnTo>
                <a:lnTo>
                  <a:pt x="4380" y="11315"/>
                </a:lnTo>
                <a:lnTo>
                  <a:pt x="4745" y="10950"/>
                </a:lnTo>
                <a:lnTo>
                  <a:pt x="5475" y="10172"/>
                </a:lnTo>
                <a:lnTo>
                  <a:pt x="6181" y="9393"/>
                </a:lnTo>
                <a:lnTo>
                  <a:pt x="6546" y="9004"/>
                </a:lnTo>
                <a:lnTo>
                  <a:pt x="6935" y="8614"/>
                </a:lnTo>
                <a:lnTo>
                  <a:pt x="7324" y="8274"/>
                </a:lnTo>
                <a:lnTo>
                  <a:pt x="7714" y="7933"/>
                </a:lnTo>
                <a:lnTo>
                  <a:pt x="8517" y="7276"/>
                </a:lnTo>
                <a:lnTo>
                  <a:pt x="8857" y="6935"/>
                </a:lnTo>
                <a:lnTo>
                  <a:pt x="9198" y="6595"/>
                </a:lnTo>
                <a:lnTo>
                  <a:pt x="9514" y="6205"/>
                </a:lnTo>
                <a:lnTo>
                  <a:pt x="9831" y="5840"/>
                </a:lnTo>
                <a:lnTo>
                  <a:pt x="10171" y="5427"/>
                </a:lnTo>
                <a:lnTo>
                  <a:pt x="10488" y="5062"/>
                </a:lnTo>
                <a:lnTo>
                  <a:pt x="10853" y="4697"/>
                </a:lnTo>
                <a:lnTo>
                  <a:pt x="11242" y="4356"/>
                </a:lnTo>
                <a:lnTo>
                  <a:pt x="11729" y="3967"/>
                </a:lnTo>
                <a:lnTo>
                  <a:pt x="11972" y="3772"/>
                </a:lnTo>
                <a:lnTo>
                  <a:pt x="12191" y="3553"/>
                </a:lnTo>
                <a:close/>
                <a:moveTo>
                  <a:pt x="5232" y="14065"/>
                </a:moveTo>
                <a:lnTo>
                  <a:pt x="5353" y="14186"/>
                </a:lnTo>
                <a:lnTo>
                  <a:pt x="5451" y="14308"/>
                </a:lnTo>
                <a:lnTo>
                  <a:pt x="5645" y="14454"/>
                </a:lnTo>
                <a:lnTo>
                  <a:pt x="5816" y="14624"/>
                </a:lnTo>
                <a:lnTo>
                  <a:pt x="5986" y="14770"/>
                </a:lnTo>
                <a:lnTo>
                  <a:pt x="6181" y="14892"/>
                </a:lnTo>
                <a:lnTo>
                  <a:pt x="6375" y="14989"/>
                </a:lnTo>
                <a:lnTo>
                  <a:pt x="6108" y="15281"/>
                </a:lnTo>
                <a:lnTo>
                  <a:pt x="5937" y="15452"/>
                </a:lnTo>
                <a:lnTo>
                  <a:pt x="5937" y="15403"/>
                </a:lnTo>
                <a:lnTo>
                  <a:pt x="5889" y="15354"/>
                </a:lnTo>
                <a:lnTo>
                  <a:pt x="5597" y="15038"/>
                </a:lnTo>
                <a:lnTo>
                  <a:pt x="5280" y="14746"/>
                </a:lnTo>
                <a:lnTo>
                  <a:pt x="5086" y="14576"/>
                </a:lnTo>
                <a:lnTo>
                  <a:pt x="4964" y="14503"/>
                </a:lnTo>
                <a:lnTo>
                  <a:pt x="4867" y="14430"/>
                </a:lnTo>
                <a:lnTo>
                  <a:pt x="5037" y="14284"/>
                </a:lnTo>
                <a:lnTo>
                  <a:pt x="5232" y="14065"/>
                </a:lnTo>
                <a:close/>
                <a:moveTo>
                  <a:pt x="852" y="15476"/>
                </a:moveTo>
                <a:lnTo>
                  <a:pt x="974" y="15598"/>
                </a:lnTo>
                <a:lnTo>
                  <a:pt x="1412" y="16036"/>
                </a:lnTo>
                <a:lnTo>
                  <a:pt x="1363" y="16011"/>
                </a:lnTo>
                <a:lnTo>
                  <a:pt x="1290" y="15987"/>
                </a:lnTo>
                <a:lnTo>
                  <a:pt x="852" y="15476"/>
                </a:lnTo>
                <a:close/>
                <a:moveTo>
                  <a:pt x="4575" y="14673"/>
                </a:moveTo>
                <a:lnTo>
                  <a:pt x="4696" y="14795"/>
                </a:lnTo>
                <a:lnTo>
                  <a:pt x="4818" y="14892"/>
                </a:lnTo>
                <a:lnTo>
                  <a:pt x="5037" y="15087"/>
                </a:lnTo>
                <a:lnTo>
                  <a:pt x="5329" y="15354"/>
                </a:lnTo>
                <a:lnTo>
                  <a:pt x="5597" y="15622"/>
                </a:lnTo>
                <a:lnTo>
                  <a:pt x="5670" y="15671"/>
                </a:lnTo>
                <a:lnTo>
                  <a:pt x="5718" y="15671"/>
                </a:lnTo>
                <a:lnTo>
                  <a:pt x="5378" y="15987"/>
                </a:lnTo>
                <a:lnTo>
                  <a:pt x="5232" y="16109"/>
                </a:lnTo>
                <a:lnTo>
                  <a:pt x="5183" y="16060"/>
                </a:lnTo>
                <a:lnTo>
                  <a:pt x="5110" y="16036"/>
                </a:lnTo>
                <a:lnTo>
                  <a:pt x="4088" y="14916"/>
                </a:lnTo>
                <a:lnTo>
                  <a:pt x="4210" y="14868"/>
                </a:lnTo>
                <a:lnTo>
                  <a:pt x="4331" y="14819"/>
                </a:lnTo>
                <a:lnTo>
                  <a:pt x="4453" y="14746"/>
                </a:lnTo>
                <a:lnTo>
                  <a:pt x="4575" y="14673"/>
                </a:lnTo>
                <a:close/>
                <a:moveTo>
                  <a:pt x="755" y="16230"/>
                </a:moveTo>
                <a:lnTo>
                  <a:pt x="1071" y="16498"/>
                </a:lnTo>
                <a:lnTo>
                  <a:pt x="1071" y="16522"/>
                </a:lnTo>
                <a:lnTo>
                  <a:pt x="998" y="16474"/>
                </a:lnTo>
                <a:lnTo>
                  <a:pt x="925" y="16449"/>
                </a:lnTo>
                <a:lnTo>
                  <a:pt x="852" y="16376"/>
                </a:lnTo>
                <a:lnTo>
                  <a:pt x="755" y="16230"/>
                </a:lnTo>
                <a:close/>
                <a:moveTo>
                  <a:pt x="1047" y="12532"/>
                </a:moveTo>
                <a:lnTo>
                  <a:pt x="1168" y="12678"/>
                </a:lnTo>
                <a:lnTo>
                  <a:pt x="1314" y="12824"/>
                </a:lnTo>
                <a:lnTo>
                  <a:pt x="1582" y="13067"/>
                </a:lnTo>
                <a:lnTo>
                  <a:pt x="2166" y="13602"/>
                </a:lnTo>
                <a:lnTo>
                  <a:pt x="2750" y="14113"/>
                </a:lnTo>
                <a:lnTo>
                  <a:pt x="3018" y="14357"/>
                </a:lnTo>
                <a:lnTo>
                  <a:pt x="3261" y="14600"/>
                </a:lnTo>
                <a:lnTo>
                  <a:pt x="3723" y="15135"/>
                </a:lnTo>
                <a:lnTo>
                  <a:pt x="4185" y="15646"/>
                </a:lnTo>
                <a:lnTo>
                  <a:pt x="4672" y="16157"/>
                </a:lnTo>
                <a:lnTo>
                  <a:pt x="4404" y="16230"/>
                </a:lnTo>
                <a:lnTo>
                  <a:pt x="4112" y="16303"/>
                </a:lnTo>
                <a:lnTo>
                  <a:pt x="3553" y="16376"/>
                </a:lnTo>
                <a:lnTo>
                  <a:pt x="2969" y="16425"/>
                </a:lnTo>
                <a:lnTo>
                  <a:pt x="2409" y="16498"/>
                </a:lnTo>
                <a:lnTo>
                  <a:pt x="2288" y="16522"/>
                </a:lnTo>
                <a:lnTo>
                  <a:pt x="2263" y="16474"/>
                </a:lnTo>
                <a:lnTo>
                  <a:pt x="2142" y="16230"/>
                </a:lnTo>
                <a:lnTo>
                  <a:pt x="1996" y="16011"/>
                </a:lnTo>
                <a:lnTo>
                  <a:pt x="1801" y="15792"/>
                </a:lnTo>
                <a:lnTo>
                  <a:pt x="1606" y="15598"/>
                </a:lnTo>
                <a:lnTo>
                  <a:pt x="1168" y="15233"/>
                </a:lnTo>
                <a:lnTo>
                  <a:pt x="730" y="14892"/>
                </a:lnTo>
                <a:lnTo>
                  <a:pt x="779" y="14600"/>
                </a:lnTo>
                <a:lnTo>
                  <a:pt x="925" y="13262"/>
                </a:lnTo>
                <a:lnTo>
                  <a:pt x="1047" y="12532"/>
                </a:lnTo>
                <a:close/>
                <a:moveTo>
                  <a:pt x="1436" y="16644"/>
                </a:moveTo>
                <a:lnTo>
                  <a:pt x="1533" y="16717"/>
                </a:lnTo>
                <a:lnTo>
                  <a:pt x="1387" y="16741"/>
                </a:lnTo>
                <a:lnTo>
                  <a:pt x="1436" y="16644"/>
                </a:lnTo>
                <a:close/>
                <a:moveTo>
                  <a:pt x="536" y="16741"/>
                </a:moveTo>
                <a:lnTo>
                  <a:pt x="584" y="16766"/>
                </a:lnTo>
                <a:lnTo>
                  <a:pt x="609" y="16766"/>
                </a:lnTo>
                <a:lnTo>
                  <a:pt x="682" y="16814"/>
                </a:lnTo>
                <a:lnTo>
                  <a:pt x="779" y="16839"/>
                </a:lnTo>
                <a:lnTo>
                  <a:pt x="876" y="16839"/>
                </a:lnTo>
                <a:lnTo>
                  <a:pt x="974" y="16814"/>
                </a:lnTo>
                <a:lnTo>
                  <a:pt x="974" y="16839"/>
                </a:lnTo>
                <a:lnTo>
                  <a:pt x="755" y="16887"/>
                </a:lnTo>
                <a:lnTo>
                  <a:pt x="511" y="16936"/>
                </a:lnTo>
                <a:lnTo>
                  <a:pt x="536" y="16741"/>
                </a:lnTo>
                <a:close/>
                <a:moveTo>
                  <a:pt x="13967" y="1"/>
                </a:moveTo>
                <a:lnTo>
                  <a:pt x="13602" y="25"/>
                </a:lnTo>
                <a:lnTo>
                  <a:pt x="13261" y="74"/>
                </a:lnTo>
                <a:lnTo>
                  <a:pt x="12945" y="195"/>
                </a:lnTo>
                <a:lnTo>
                  <a:pt x="12629" y="341"/>
                </a:lnTo>
                <a:lnTo>
                  <a:pt x="12337" y="560"/>
                </a:lnTo>
                <a:lnTo>
                  <a:pt x="12021" y="828"/>
                </a:lnTo>
                <a:lnTo>
                  <a:pt x="11875" y="974"/>
                </a:lnTo>
                <a:lnTo>
                  <a:pt x="11826" y="1071"/>
                </a:lnTo>
                <a:lnTo>
                  <a:pt x="11777" y="1169"/>
                </a:lnTo>
                <a:lnTo>
                  <a:pt x="11704" y="1193"/>
                </a:lnTo>
                <a:lnTo>
                  <a:pt x="11339" y="1485"/>
                </a:lnTo>
                <a:lnTo>
                  <a:pt x="10999" y="1777"/>
                </a:lnTo>
                <a:lnTo>
                  <a:pt x="10317" y="2385"/>
                </a:lnTo>
                <a:lnTo>
                  <a:pt x="9685" y="3042"/>
                </a:lnTo>
                <a:lnTo>
                  <a:pt x="9052" y="3699"/>
                </a:lnTo>
                <a:lnTo>
                  <a:pt x="8395" y="4405"/>
                </a:lnTo>
                <a:lnTo>
                  <a:pt x="7714" y="5086"/>
                </a:lnTo>
                <a:lnTo>
                  <a:pt x="7032" y="5743"/>
                </a:lnTo>
                <a:lnTo>
                  <a:pt x="6351" y="6449"/>
                </a:lnTo>
                <a:lnTo>
                  <a:pt x="4964" y="7933"/>
                </a:lnTo>
                <a:lnTo>
                  <a:pt x="4258" y="8663"/>
                </a:lnTo>
                <a:lnTo>
                  <a:pt x="3894" y="9004"/>
                </a:lnTo>
                <a:lnTo>
                  <a:pt x="3529" y="9344"/>
                </a:lnTo>
                <a:lnTo>
                  <a:pt x="2190" y="10537"/>
                </a:lnTo>
                <a:lnTo>
                  <a:pt x="1558" y="11145"/>
                </a:lnTo>
                <a:lnTo>
                  <a:pt x="925" y="11778"/>
                </a:lnTo>
                <a:lnTo>
                  <a:pt x="876" y="11753"/>
                </a:lnTo>
                <a:lnTo>
                  <a:pt x="803" y="11778"/>
                </a:lnTo>
                <a:lnTo>
                  <a:pt x="755" y="11802"/>
                </a:lnTo>
                <a:lnTo>
                  <a:pt x="706" y="11851"/>
                </a:lnTo>
                <a:lnTo>
                  <a:pt x="609" y="12118"/>
                </a:lnTo>
                <a:lnTo>
                  <a:pt x="511" y="12386"/>
                </a:lnTo>
                <a:lnTo>
                  <a:pt x="463" y="12702"/>
                </a:lnTo>
                <a:lnTo>
                  <a:pt x="414" y="12994"/>
                </a:lnTo>
                <a:lnTo>
                  <a:pt x="365" y="13627"/>
                </a:lnTo>
                <a:lnTo>
                  <a:pt x="292" y="14211"/>
                </a:lnTo>
                <a:lnTo>
                  <a:pt x="98" y="15646"/>
                </a:lnTo>
                <a:lnTo>
                  <a:pt x="25" y="16376"/>
                </a:lnTo>
                <a:lnTo>
                  <a:pt x="0" y="16717"/>
                </a:lnTo>
                <a:lnTo>
                  <a:pt x="0" y="17082"/>
                </a:lnTo>
                <a:lnTo>
                  <a:pt x="0" y="17155"/>
                </a:lnTo>
                <a:lnTo>
                  <a:pt x="25" y="17204"/>
                </a:lnTo>
                <a:lnTo>
                  <a:pt x="122" y="17277"/>
                </a:lnTo>
                <a:lnTo>
                  <a:pt x="219" y="17325"/>
                </a:lnTo>
                <a:lnTo>
                  <a:pt x="341" y="17325"/>
                </a:lnTo>
                <a:lnTo>
                  <a:pt x="438" y="17350"/>
                </a:lnTo>
                <a:lnTo>
                  <a:pt x="560" y="17374"/>
                </a:lnTo>
                <a:lnTo>
                  <a:pt x="803" y="17398"/>
                </a:lnTo>
                <a:lnTo>
                  <a:pt x="1047" y="17350"/>
                </a:lnTo>
                <a:lnTo>
                  <a:pt x="1339" y="17301"/>
                </a:lnTo>
                <a:lnTo>
                  <a:pt x="1874" y="17131"/>
                </a:lnTo>
                <a:lnTo>
                  <a:pt x="2312" y="17009"/>
                </a:lnTo>
                <a:lnTo>
                  <a:pt x="2677" y="16936"/>
                </a:lnTo>
                <a:lnTo>
                  <a:pt x="3018" y="16887"/>
                </a:lnTo>
                <a:lnTo>
                  <a:pt x="3723" y="16839"/>
                </a:lnTo>
                <a:lnTo>
                  <a:pt x="4088" y="16790"/>
                </a:lnTo>
                <a:lnTo>
                  <a:pt x="4429" y="16741"/>
                </a:lnTo>
                <a:lnTo>
                  <a:pt x="4769" y="16644"/>
                </a:lnTo>
                <a:lnTo>
                  <a:pt x="5110" y="16522"/>
                </a:lnTo>
                <a:lnTo>
                  <a:pt x="5159" y="16498"/>
                </a:lnTo>
                <a:lnTo>
                  <a:pt x="5207" y="16449"/>
                </a:lnTo>
                <a:lnTo>
                  <a:pt x="5353" y="16401"/>
                </a:lnTo>
                <a:lnTo>
                  <a:pt x="5499" y="16328"/>
                </a:lnTo>
                <a:lnTo>
                  <a:pt x="5645" y="16255"/>
                </a:lnTo>
                <a:lnTo>
                  <a:pt x="5791" y="16133"/>
                </a:lnTo>
                <a:lnTo>
                  <a:pt x="6035" y="15890"/>
                </a:lnTo>
                <a:lnTo>
                  <a:pt x="6254" y="15671"/>
                </a:lnTo>
                <a:lnTo>
                  <a:pt x="6959" y="14965"/>
                </a:lnTo>
                <a:lnTo>
                  <a:pt x="7641" y="14284"/>
                </a:lnTo>
                <a:lnTo>
                  <a:pt x="9101" y="12824"/>
                </a:lnTo>
                <a:lnTo>
                  <a:pt x="10536" y="11364"/>
                </a:lnTo>
                <a:lnTo>
                  <a:pt x="11218" y="10658"/>
                </a:lnTo>
                <a:lnTo>
                  <a:pt x="11875" y="9904"/>
                </a:lnTo>
                <a:lnTo>
                  <a:pt x="12531" y="9174"/>
                </a:lnTo>
                <a:lnTo>
                  <a:pt x="13213" y="8444"/>
                </a:lnTo>
                <a:lnTo>
                  <a:pt x="13870" y="7811"/>
                </a:lnTo>
                <a:lnTo>
                  <a:pt x="14527" y="7179"/>
                </a:lnTo>
                <a:lnTo>
                  <a:pt x="15184" y="6522"/>
                </a:lnTo>
                <a:lnTo>
                  <a:pt x="15500" y="6205"/>
                </a:lnTo>
                <a:lnTo>
                  <a:pt x="15816" y="5840"/>
                </a:lnTo>
                <a:lnTo>
                  <a:pt x="15889" y="5792"/>
                </a:lnTo>
                <a:lnTo>
                  <a:pt x="15987" y="5767"/>
                </a:lnTo>
                <a:lnTo>
                  <a:pt x="16060" y="5694"/>
                </a:lnTo>
                <a:lnTo>
                  <a:pt x="16108" y="5621"/>
                </a:lnTo>
                <a:lnTo>
                  <a:pt x="16133" y="5524"/>
                </a:lnTo>
                <a:lnTo>
                  <a:pt x="16376" y="5208"/>
                </a:lnTo>
                <a:lnTo>
                  <a:pt x="16595" y="4891"/>
                </a:lnTo>
                <a:lnTo>
                  <a:pt x="16814" y="4551"/>
                </a:lnTo>
                <a:lnTo>
                  <a:pt x="16984" y="4210"/>
                </a:lnTo>
                <a:lnTo>
                  <a:pt x="17106" y="3845"/>
                </a:lnTo>
                <a:lnTo>
                  <a:pt x="17203" y="3480"/>
                </a:lnTo>
                <a:lnTo>
                  <a:pt x="17228" y="3140"/>
                </a:lnTo>
                <a:lnTo>
                  <a:pt x="17203" y="2799"/>
                </a:lnTo>
                <a:lnTo>
                  <a:pt x="17130" y="2458"/>
                </a:lnTo>
                <a:lnTo>
                  <a:pt x="17009" y="2142"/>
                </a:lnTo>
                <a:lnTo>
                  <a:pt x="16863" y="1826"/>
                </a:lnTo>
                <a:lnTo>
                  <a:pt x="16668" y="1534"/>
                </a:lnTo>
                <a:lnTo>
                  <a:pt x="16449" y="1266"/>
                </a:lnTo>
                <a:lnTo>
                  <a:pt x="16230" y="998"/>
                </a:lnTo>
                <a:lnTo>
                  <a:pt x="15962" y="779"/>
                </a:lnTo>
                <a:lnTo>
                  <a:pt x="15670" y="560"/>
                </a:lnTo>
                <a:lnTo>
                  <a:pt x="15354" y="390"/>
                </a:lnTo>
                <a:lnTo>
                  <a:pt x="15013" y="244"/>
                </a:lnTo>
                <a:lnTo>
                  <a:pt x="14673" y="122"/>
                </a:lnTo>
                <a:lnTo>
                  <a:pt x="14332" y="49"/>
                </a:lnTo>
                <a:lnTo>
                  <a:pt x="13967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78" name="Shape 278"/>
          <p:cNvSpPr/>
          <p:nvPr/>
        </p:nvSpPr>
        <p:spPr>
          <a:xfrm>
            <a:off x="7400966" y="2044476"/>
            <a:ext cx="436918" cy="435725"/>
          </a:xfrm>
          <a:custGeom>
            <a:avLst/>
            <a:gdLst/>
            <a:ahLst/>
            <a:cxnLst/>
            <a:rect l="0" t="0" r="0" b="0"/>
            <a:pathLst>
              <a:path w="17958" h="17909" extrusionOk="0">
                <a:moveTo>
                  <a:pt x="11972" y="390"/>
                </a:moveTo>
                <a:lnTo>
                  <a:pt x="12069" y="414"/>
                </a:lnTo>
                <a:lnTo>
                  <a:pt x="12166" y="463"/>
                </a:lnTo>
                <a:lnTo>
                  <a:pt x="12288" y="511"/>
                </a:lnTo>
                <a:lnTo>
                  <a:pt x="12483" y="682"/>
                </a:lnTo>
                <a:lnTo>
                  <a:pt x="12653" y="852"/>
                </a:lnTo>
                <a:lnTo>
                  <a:pt x="12823" y="1047"/>
                </a:lnTo>
                <a:lnTo>
                  <a:pt x="13091" y="1387"/>
                </a:lnTo>
                <a:lnTo>
                  <a:pt x="13456" y="1801"/>
                </a:lnTo>
                <a:lnTo>
                  <a:pt x="13821" y="2166"/>
                </a:lnTo>
                <a:lnTo>
                  <a:pt x="14235" y="2507"/>
                </a:lnTo>
                <a:lnTo>
                  <a:pt x="14648" y="2847"/>
                </a:lnTo>
                <a:lnTo>
                  <a:pt x="14843" y="3042"/>
                </a:lnTo>
                <a:lnTo>
                  <a:pt x="15038" y="3237"/>
                </a:lnTo>
                <a:lnTo>
                  <a:pt x="15403" y="3626"/>
                </a:lnTo>
                <a:lnTo>
                  <a:pt x="15743" y="4040"/>
                </a:lnTo>
                <a:lnTo>
                  <a:pt x="16108" y="4453"/>
                </a:lnTo>
                <a:lnTo>
                  <a:pt x="16449" y="4818"/>
                </a:lnTo>
                <a:lnTo>
                  <a:pt x="16619" y="4988"/>
                </a:lnTo>
                <a:lnTo>
                  <a:pt x="16814" y="5159"/>
                </a:lnTo>
                <a:lnTo>
                  <a:pt x="17130" y="5426"/>
                </a:lnTo>
                <a:lnTo>
                  <a:pt x="17276" y="5572"/>
                </a:lnTo>
                <a:lnTo>
                  <a:pt x="17398" y="5743"/>
                </a:lnTo>
                <a:lnTo>
                  <a:pt x="17422" y="5791"/>
                </a:lnTo>
                <a:lnTo>
                  <a:pt x="17422" y="5791"/>
                </a:lnTo>
                <a:lnTo>
                  <a:pt x="16887" y="5499"/>
                </a:lnTo>
                <a:lnTo>
                  <a:pt x="16449" y="5280"/>
                </a:lnTo>
                <a:lnTo>
                  <a:pt x="16230" y="5159"/>
                </a:lnTo>
                <a:lnTo>
                  <a:pt x="15987" y="5061"/>
                </a:lnTo>
                <a:lnTo>
                  <a:pt x="15962" y="5086"/>
                </a:lnTo>
                <a:lnTo>
                  <a:pt x="15962" y="5110"/>
                </a:lnTo>
                <a:lnTo>
                  <a:pt x="15987" y="5232"/>
                </a:lnTo>
                <a:lnTo>
                  <a:pt x="16035" y="5329"/>
                </a:lnTo>
                <a:lnTo>
                  <a:pt x="16181" y="5499"/>
                </a:lnTo>
                <a:lnTo>
                  <a:pt x="16352" y="5645"/>
                </a:lnTo>
                <a:lnTo>
                  <a:pt x="16571" y="5791"/>
                </a:lnTo>
                <a:lnTo>
                  <a:pt x="17033" y="6010"/>
                </a:lnTo>
                <a:lnTo>
                  <a:pt x="17252" y="6132"/>
                </a:lnTo>
                <a:lnTo>
                  <a:pt x="17446" y="6229"/>
                </a:lnTo>
                <a:lnTo>
                  <a:pt x="17349" y="6351"/>
                </a:lnTo>
                <a:lnTo>
                  <a:pt x="17227" y="6448"/>
                </a:lnTo>
                <a:lnTo>
                  <a:pt x="17154" y="6375"/>
                </a:lnTo>
                <a:lnTo>
                  <a:pt x="17082" y="6302"/>
                </a:lnTo>
                <a:lnTo>
                  <a:pt x="16887" y="6205"/>
                </a:lnTo>
                <a:lnTo>
                  <a:pt x="16498" y="6010"/>
                </a:lnTo>
                <a:lnTo>
                  <a:pt x="16400" y="5937"/>
                </a:lnTo>
                <a:lnTo>
                  <a:pt x="16303" y="5840"/>
                </a:lnTo>
                <a:lnTo>
                  <a:pt x="16108" y="5645"/>
                </a:lnTo>
                <a:lnTo>
                  <a:pt x="16011" y="5548"/>
                </a:lnTo>
                <a:lnTo>
                  <a:pt x="15914" y="5451"/>
                </a:lnTo>
                <a:lnTo>
                  <a:pt x="15816" y="5402"/>
                </a:lnTo>
                <a:lnTo>
                  <a:pt x="15695" y="5353"/>
                </a:lnTo>
                <a:lnTo>
                  <a:pt x="15670" y="5353"/>
                </a:lnTo>
                <a:lnTo>
                  <a:pt x="15646" y="5378"/>
                </a:lnTo>
                <a:lnTo>
                  <a:pt x="15622" y="5426"/>
                </a:lnTo>
                <a:lnTo>
                  <a:pt x="15622" y="5548"/>
                </a:lnTo>
                <a:lnTo>
                  <a:pt x="15670" y="5645"/>
                </a:lnTo>
                <a:lnTo>
                  <a:pt x="15792" y="5864"/>
                </a:lnTo>
                <a:lnTo>
                  <a:pt x="15962" y="6083"/>
                </a:lnTo>
                <a:lnTo>
                  <a:pt x="16133" y="6229"/>
                </a:lnTo>
                <a:lnTo>
                  <a:pt x="16303" y="6351"/>
                </a:lnTo>
                <a:lnTo>
                  <a:pt x="16473" y="6448"/>
                </a:lnTo>
                <a:lnTo>
                  <a:pt x="16668" y="6521"/>
                </a:lnTo>
                <a:lnTo>
                  <a:pt x="16838" y="6643"/>
                </a:lnTo>
                <a:lnTo>
                  <a:pt x="16619" y="6692"/>
                </a:lnTo>
                <a:lnTo>
                  <a:pt x="16400" y="6716"/>
                </a:lnTo>
                <a:lnTo>
                  <a:pt x="16376" y="6692"/>
                </a:lnTo>
                <a:lnTo>
                  <a:pt x="16327" y="6643"/>
                </a:lnTo>
                <a:lnTo>
                  <a:pt x="16181" y="6570"/>
                </a:lnTo>
                <a:lnTo>
                  <a:pt x="16108" y="6546"/>
                </a:lnTo>
                <a:lnTo>
                  <a:pt x="16035" y="6497"/>
                </a:lnTo>
                <a:lnTo>
                  <a:pt x="15889" y="6375"/>
                </a:lnTo>
                <a:lnTo>
                  <a:pt x="15768" y="6229"/>
                </a:lnTo>
                <a:lnTo>
                  <a:pt x="15670" y="6108"/>
                </a:lnTo>
                <a:lnTo>
                  <a:pt x="15549" y="6010"/>
                </a:lnTo>
                <a:lnTo>
                  <a:pt x="15403" y="5962"/>
                </a:lnTo>
                <a:lnTo>
                  <a:pt x="15330" y="5937"/>
                </a:lnTo>
                <a:lnTo>
                  <a:pt x="15257" y="5962"/>
                </a:lnTo>
                <a:lnTo>
                  <a:pt x="15232" y="5962"/>
                </a:lnTo>
                <a:lnTo>
                  <a:pt x="15232" y="6010"/>
                </a:lnTo>
                <a:lnTo>
                  <a:pt x="15281" y="6181"/>
                </a:lnTo>
                <a:lnTo>
                  <a:pt x="15354" y="6327"/>
                </a:lnTo>
                <a:lnTo>
                  <a:pt x="15573" y="6619"/>
                </a:lnTo>
                <a:lnTo>
                  <a:pt x="15622" y="6692"/>
                </a:lnTo>
                <a:lnTo>
                  <a:pt x="15354" y="6643"/>
                </a:lnTo>
                <a:lnTo>
                  <a:pt x="15086" y="6570"/>
                </a:lnTo>
                <a:lnTo>
                  <a:pt x="15086" y="6546"/>
                </a:lnTo>
                <a:lnTo>
                  <a:pt x="14843" y="6205"/>
                </a:lnTo>
                <a:lnTo>
                  <a:pt x="14575" y="5889"/>
                </a:lnTo>
                <a:lnTo>
                  <a:pt x="14283" y="5572"/>
                </a:lnTo>
                <a:lnTo>
                  <a:pt x="13991" y="5256"/>
                </a:lnTo>
                <a:lnTo>
                  <a:pt x="13359" y="4672"/>
                </a:lnTo>
                <a:lnTo>
                  <a:pt x="12726" y="4137"/>
                </a:lnTo>
                <a:lnTo>
                  <a:pt x="11996" y="3456"/>
                </a:lnTo>
                <a:lnTo>
                  <a:pt x="11607" y="3139"/>
                </a:lnTo>
                <a:lnTo>
                  <a:pt x="11217" y="2823"/>
                </a:lnTo>
                <a:lnTo>
                  <a:pt x="11169" y="2823"/>
                </a:lnTo>
                <a:lnTo>
                  <a:pt x="11144" y="2750"/>
                </a:lnTo>
                <a:lnTo>
                  <a:pt x="11071" y="2628"/>
                </a:lnTo>
                <a:lnTo>
                  <a:pt x="11023" y="2482"/>
                </a:lnTo>
                <a:lnTo>
                  <a:pt x="10974" y="2336"/>
                </a:lnTo>
                <a:lnTo>
                  <a:pt x="10950" y="2166"/>
                </a:lnTo>
                <a:lnTo>
                  <a:pt x="10925" y="1850"/>
                </a:lnTo>
                <a:lnTo>
                  <a:pt x="10974" y="1509"/>
                </a:lnTo>
                <a:lnTo>
                  <a:pt x="11071" y="1193"/>
                </a:lnTo>
                <a:lnTo>
                  <a:pt x="11144" y="1022"/>
                </a:lnTo>
                <a:lnTo>
                  <a:pt x="11217" y="901"/>
                </a:lnTo>
                <a:lnTo>
                  <a:pt x="11315" y="755"/>
                </a:lnTo>
                <a:lnTo>
                  <a:pt x="11412" y="633"/>
                </a:lnTo>
                <a:lnTo>
                  <a:pt x="11534" y="536"/>
                </a:lnTo>
                <a:lnTo>
                  <a:pt x="11655" y="463"/>
                </a:lnTo>
                <a:lnTo>
                  <a:pt x="11753" y="414"/>
                </a:lnTo>
                <a:lnTo>
                  <a:pt x="11850" y="390"/>
                </a:lnTo>
                <a:close/>
                <a:moveTo>
                  <a:pt x="10098" y="4745"/>
                </a:moveTo>
                <a:lnTo>
                  <a:pt x="9976" y="4794"/>
                </a:lnTo>
                <a:lnTo>
                  <a:pt x="9879" y="4867"/>
                </a:lnTo>
                <a:lnTo>
                  <a:pt x="9684" y="5037"/>
                </a:lnTo>
                <a:lnTo>
                  <a:pt x="9149" y="5572"/>
                </a:lnTo>
                <a:lnTo>
                  <a:pt x="8687" y="6035"/>
                </a:lnTo>
                <a:lnTo>
                  <a:pt x="8468" y="6302"/>
                </a:lnTo>
                <a:lnTo>
                  <a:pt x="8273" y="6570"/>
                </a:lnTo>
                <a:lnTo>
                  <a:pt x="8249" y="6643"/>
                </a:lnTo>
                <a:lnTo>
                  <a:pt x="8273" y="6716"/>
                </a:lnTo>
                <a:lnTo>
                  <a:pt x="8346" y="6789"/>
                </a:lnTo>
                <a:lnTo>
                  <a:pt x="8419" y="6789"/>
                </a:lnTo>
                <a:lnTo>
                  <a:pt x="8565" y="6765"/>
                </a:lnTo>
                <a:lnTo>
                  <a:pt x="8687" y="6716"/>
                </a:lnTo>
                <a:lnTo>
                  <a:pt x="8833" y="6619"/>
                </a:lnTo>
                <a:lnTo>
                  <a:pt x="8979" y="6521"/>
                </a:lnTo>
                <a:lnTo>
                  <a:pt x="9222" y="6278"/>
                </a:lnTo>
                <a:lnTo>
                  <a:pt x="9417" y="6059"/>
                </a:lnTo>
                <a:lnTo>
                  <a:pt x="9976" y="5524"/>
                </a:lnTo>
                <a:lnTo>
                  <a:pt x="10171" y="5353"/>
                </a:lnTo>
                <a:lnTo>
                  <a:pt x="10268" y="5280"/>
                </a:lnTo>
                <a:lnTo>
                  <a:pt x="10341" y="5207"/>
                </a:lnTo>
                <a:lnTo>
                  <a:pt x="10414" y="5110"/>
                </a:lnTo>
                <a:lnTo>
                  <a:pt x="10414" y="5037"/>
                </a:lnTo>
                <a:lnTo>
                  <a:pt x="10414" y="4964"/>
                </a:lnTo>
                <a:lnTo>
                  <a:pt x="10390" y="4891"/>
                </a:lnTo>
                <a:lnTo>
                  <a:pt x="10341" y="4818"/>
                </a:lnTo>
                <a:lnTo>
                  <a:pt x="10268" y="4770"/>
                </a:lnTo>
                <a:lnTo>
                  <a:pt x="10195" y="4745"/>
                </a:lnTo>
                <a:close/>
                <a:moveTo>
                  <a:pt x="11047" y="3018"/>
                </a:moveTo>
                <a:lnTo>
                  <a:pt x="11193" y="3188"/>
                </a:lnTo>
                <a:lnTo>
                  <a:pt x="11339" y="3358"/>
                </a:lnTo>
                <a:lnTo>
                  <a:pt x="11680" y="3699"/>
                </a:lnTo>
                <a:lnTo>
                  <a:pt x="12385" y="4307"/>
                </a:lnTo>
                <a:lnTo>
                  <a:pt x="12994" y="4867"/>
                </a:lnTo>
                <a:lnTo>
                  <a:pt x="13602" y="5451"/>
                </a:lnTo>
                <a:lnTo>
                  <a:pt x="14162" y="6059"/>
                </a:lnTo>
                <a:lnTo>
                  <a:pt x="14429" y="6375"/>
                </a:lnTo>
                <a:lnTo>
                  <a:pt x="14697" y="6716"/>
                </a:lnTo>
                <a:lnTo>
                  <a:pt x="14624" y="6789"/>
                </a:lnTo>
                <a:lnTo>
                  <a:pt x="14308" y="6619"/>
                </a:lnTo>
                <a:lnTo>
                  <a:pt x="14137" y="6521"/>
                </a:lnTo>
                <a:lnTo>
                  <a:pt x="13943" y="6424"/>
                </a:lnTo>
                <a:lnTo>
                  <a:pt x="13821" y="6400"/>
                </a:lnTo>
                <a:lnTo>
                  <a:pt x="13748" y="6375"/>
                </a:lnTo>
                <a:lnTo>
                  <a:pt x="13699" y="6327"/>
                </a:lnTo>
                <a:lnTo>
                  <a:pt x="13675" y="6327"/>
                </a:lnTo>
                <a:lnTo>
                  <a:pt x="13651" y="6351"/>
                </a:lnTo>
                <a:lnTo>
                  <a:pt x="13651" y="6375"/>
                </a:lnTo>
                <a:lnTo>
                  <a:pt x="13724" y="6497"/>
                </a:lnTo>
                <a:lnTo>
                  <a:pt x="13772" y="6594"/>
                </a:lnTo>
                <a:lnTo>
                  <a:pt x="13918" y="6765"/>
                </a:lnTo>
                <a:lnTo>
                  <a:pt x="14089" y="6911"/>
                </a:lnTo>
                <a:lnTo>
                  <a:pt x="14405" y="7105"/>
                </a:lnTo>
                <a:lnTo>
                  <a:pt x="14332" y="7203"/>
                </a:lnTo>
                <a:lnTo>
                  <a:pt x="14283" y="7251"/>
                </a:lnTo>
                <a:lnTo>
                  <a:pt x="14235" y="7227"/>
                </a:lnTo>
                <a:lnTo>
                  <a:pt x="13967" y="7105"/>
                </a:lnTo>
                <a:lnTo>
                  <a:pt x="13699" y="6984"/>
                </a:lnTo>
                <a:lnTo>
                  <a:pt x="13602" y="6911"/>
                </a:lnTo>
                <a:lnTo>
                  <a:pt x="13480" y="6862"/>
                </a:lnTo>
                <a:lnTo>
                  <a:pt x="13359" y="6838"/>
                </a:lnTo>
                <a:lnTo>
                  <a:pt x="13237" y="6862"/>
                </a:lnTo>
                <a:lnTo>
                  <a:pt x="13188" y="6886"/>
                </a:lnTo>
                <a:lnTo>
                  <a:pt x="13188" y="6911"/>
                </a:lnTo>
                <a:lnTo>
                  <a:pt x="13164" y="6959"/>
                </a:lnTo>
                <a:lnTo>
                  <a:pt x="13188" y="6984"/>
                </a:lnTo>
                <a:lnTo>
                  <a:pt x="13261" y="7105"/>
                </a:lnTo>
                <a:lnTo>
                  <a:pt x="13383" y="7178"/>
                </a:lnTo>
                <a:lnTo>
                  <a:pt x="13626" y="7349"/>
                </a:lnTo>
                <a:lnTo>
                  <a:pt x="13821" y="7446"/>
                </a:lnTo>
                <a:lnTo>
                  <a:pt x="14016" y="7543"/>
                </a:lnTo>
                <a:lnTo>
                  <a:pt x="13699" y="7835"/>
                </a:lnTo>
                <a:lnTo>
                  <a:pt x="13480" y="7738"/>
                </a:lnTo>
                <a:lnTo>
                  <a:pt x="13237" y="7616"/>
                </a:lnTo>
                <a:lnTo>
                  <a:pt x="13018" y="7568"/>
                </a:lnTo>
                <a:lnTo>
                  <a:pt x="12896" y="7543"/>
                </a:lnTo>
                <a:lnTo>
                  <a:pt x="12775" y="7543"/>
                </a:lnTo>
                <a:lnTo>
                  <a:pt x="12702" y="7568"/>
                </a:lnTo>
                <a:lnTo>
                  <a:pt x="12653" y="7641"/>
                </a:lnTo>
                <a:lnTo>
                  <a:pt x="12653" y="7714"/>
                </a:lnTo>
                <a:lnTo>
                  <a:pt x="12653" y="7762"/>
                </a:lnTo>
                <a:lnTo>
                  <a:pt x="12702" y="7787"/>
                </a:lnTo>
                <a:lnTo>
                  <a:pt x="13042" y="7981"/>
                </a:lnTo>
                <a:lnTo>
                  <a:pt x="13383" y="8176"/>
                </a:lnTo>
                <a:lnTo>
                  <a:pt x="13164" y="8419"/>
                </a:lnTo>
                <a:lnTo>
                  <a:pt x="12969" y="8346"/>
                </a:lnTo>
                <a:lnTo>
                  <a:pt x="12775" y="8273"/>
                </a:lnTo>
                <a:lnTo>
                  <a:pt x="12580" y="8152"/>
                </a:lnTo>
                <a:lnTo>
                  <a:pt x="12483" y="8103"/>
                </a:lnTo>
                <a:lnTo>
                  <a:pt x="12385" y="8054"/>
                </a:lnTo>
                <a:lnTo>
                  <a:pt x="12337" y="8054"/>
                </a:lnTo>
                <a:lnTo>
                  <a:pt x="12288" y="8079"/>
                </a:lnTo>
                <a:lnTo>
                  <a:pt x="12264" y="8127"/>
                </a:lnTo>
                <a:lnTo>
                  <a:pt x="12264" y="8176"/>
                </a:lnTo>
                <a:lnTo>
                  <a:pt x="12312" y="8273"/>
                </a:lnTo>
                <a:lnTo>
                  <a:pt x="12410" y="8371"/>
                </a:lnTo>
                <a:lnTo>
                  <a:pt x="12507" y="8468"/>
                </a:lnTo>
                <a:lnTo>
                  <a:pt x="12604" y="8541"/>
                </a:lnTo>
                <a:lnTo>
                  <a:pt x="12750" y="8614"/>
                </a:lnTo>
                <a:lnTo>
                  <a:pt x="12921" y="8687"/>
                </a:lnTo>
                <a:lnTo>
                  <a:pt x="12726" y="8930"/>
                </a:lnTo>
                <a:lnTo>
                  <a:pt x="12531" y="8833"/>
                </a:lnTo>
                <a:lnTo>
                  <a:pt x="12361" y="8784"/>
                </a:lnTo>
                <a:lnTo>
                  <a:pt x="12142" y="8638"/>
                </a:lnTo>
                <a:lnTo>
                  <a:pt x="11923" y="8517"/>
                </a:lnTo>
                <a:lnTo>
                  <a:pt x="11899" y="8517"/>
                </a:lnTo>
                <a:lnTo>
                  <a:pt x="11850" y="8565"/>
                </a:lnTo>
                <a:lnTo>
                  <a:pt x="11826" y="8590"/>
                </a:lnTo>
                <a:lnTo>
                  <a:pt x="11826" y="8687"/>
                </a:lnTo>
                <a:lnTo>
                  <a:pt x="11850" y="8809"/>
                </a:lnTo>
                <a:lnTo>
                  <a:pt x="11947" y="8906"/>
                </a:lnTo>
                <a:lnTo>
                  <a:pt x="12045" y="9003"/>
                </a:lnTo>
                <a:lnTo>
                  <a:pt x="12166" y="9101"/>
                </a:lnTo>
                <a:lnTo>
                  <a:pt x="12458" y="9247"/>
                </a:lnTo>
                <a:lnTo>
                  <a:pt x="12166" y="9539"/>
                </a:lnTo>
                <a:lnTo>
                  <a:pt x="11947" y="9441"/>
                </a:lnTo>
                <a:lnTo>
                  <a:pt x="11753" y="9320"/>
                </a:lnTo>
                <a:lnTo>
                  <a:pt x="11582" y="9198"/>
                </a:lnTo>
                <a:lnTo>
                  <a:pt x="11461" y="9174"/>
                </a:lnTo>
                <a:lnTo>
                  <a:pt x="11339" y="9174"/>
                </a:lnTo>
                <a:lnTo>
                  <a:pt x="11315" y="9198"/>
                </a:lnTo>
                <a:lnTo>
                  <a:pt x="11315" y="9271"/>
                </a:lnTo>
                <a:lnTo>
                  <a:pt x="11363" y="9368"/>
                </a:lnTo>
                <a:lnTo>
                  <a:pt x="11436" y="9466"/>
                </a:lnTo>
                <a:lnTo>
                  <a:pt x="11582" y="9612"/>
                </a:lnTo>
                <a:lnTo>
                  <a:pt x="11728" y="9709"/>
                </a:lnTo>
                <a:lnTo>
                  <a:pt x="11850" y="9806"/>
                </a:lnTo>
                <a:lnTo>
                  <a:pt x="11777" y="9879"/>
                </a:lnTo>
                <a:lnTo>
                  <a:pt x="11728" y="9928"/>
                </a:lnTo>
                <a:lnTo>
                  <a:pt x="11704" y="9977"/>
                </a:lnTo>
                <a:lnTo>
                  <a:pt x="11680" y="10050"/>
                </a:lnTo>
                <a:lnTo>
                  <a:pt x="11680" y="10098"/>
                </a:lnTo>
                <a:lnTo>
                  <a:pt x="11655" y="10196"/>
                </a:lnTo>
                <a:lnTo>
                  <a:pt x="11680" y="10244"/>
                </a:lnTo>
                <a:lnTo>
                  <a:pt x="11704" y="10317"/>
                </a:lnTo>
                <a:lnTo>
                  <a:pt x="11777" y="10488"/>
                </a:lnTo>
                <a:lnTo>
                  <a:pt x="11874" y="10682"/>
                </a:lnTo>
                <a:lnTo>
                  <a:pt x="11680" y="10561"/>
                </a:lnTo>
                <a:lnTo>
                  <a:pt x="11509" y="10463"/>
                </a:lnTo>
                <a:lnTo>
                  <a:pt x="11412" y="10439"/>
                </a:lnTo>
                <a:lnTo>
                  <a:pt x="11217" y="10439"/>
                </a:lnTo>
                <a:lnTo>
                  <a:pt x="11144" y="10463"/>
                </a:lnTo>
                <a:lnTo>
                  <a:pt x="11096" y="10488"/>
                </a:lnTo>
                <a:lnTo>
                  <a:pt x="11096" y="10512"/>
                </a:lnTo>
                <a:lnTo>
                  <a:pt x="11096" y="10561"/>
                </a:lnTo>
                <a:lnTo>
                  <a:pt x="11096" y="10585"/>
                </a:lnTo>
                <a:lnTo>
                  <a:pt x="11193" y="10658"/>
                </a:lnTo>
                <a:lnTo>
                  <a:pt x="11315" y="10731"/>
                </a:lnTo>
                <a:lnTo>
                  <a:pt x="11509" y="10877"/>
                </a:lnTo>
                <a:lnTo>
                  <a:pt x="11753" y="11072"/>
                </a:lnTo>
                <a:lnTo>
                  <a:pt x="11996" y="11266"/>
                </a:lnTo>
                <a:lnTo>
                  <a:pt x="12020" y="11266"/>
                </a:lnTo>
                <a:lnTo>
                  <a:pt x="12093" y="11631"/>
                </a:lnTo>
                <a:lnTo>
                  <a:pt x="12118" y="11972"/>
                </a:lnTo>
                <a:lnTo>
                  <a:pt x="11777" y="11704"/>
                </a:lnTo>
                <a:lnTo>
                  <a:pt x="11461" y="11437"/>
                </a:lnTo>
                <a:lnTo>
                  <a:pt x="11315" y="11339"/>
                </a:lnTo>
                <a:lnTo>
                  <a:pt x="11144" y="11242"/>
                </a:lnTo>
                <a:lnTo>
                  <a:pt x="10974" y="11193"/>
                </a:lnTo>
                <a:lnTo>
                  <a:pt x="10877" y="11169"/>
                </a:lnTo>
                <a:lnTo>
                  <a:pt x="10779" y="11193"/>
                </a:lnTo>
                <a:lnTo>
                  <a:pt x="10755" y="11218"/>
                </a:lnTo>
                <a:lnTo>
                  <a:pt x="10779" y="11242"/>
                </a:lnTo>
                <a:lnTo>
                  <a:pt x="11363" y="11826"/>
                </a:lnTo>
                <a:lnTo>
                  <a:pt x="11509" y="11972"/>
                </a:lnTo>
                <a:lnTo>
                  <a:pt x="11680" y="12142"/>
                </a:lnTo>
                <a:lnTo>
                  <a:pt x="11850" y="12264"/>
                </a:lnTo>
                <a:lnTo>
                  <a:pt x="12069" y="12361"/>
                </a:lnTo>
                <a:lnTo>
                  <a:pt x="12118" y="12361"/>
                </a:lnTo>
                <a:lnTo>
                  <a:pt x="12118" y="12921"/>
                </a:lnTo>
                <a:lnTo>
                  <a:pt x="12093" y="13091"/>
                </a:lnTo>
                <a:lnTo>
                  <a:pt x="11972" y="12969"/>
                </a:lnTo>
                <a:lnTo>
                  <a:pt x="11850" y="12824"/>
                </a:lnTo>
                <a:lnTo>
                  <a:pt x="11655" y="12653"/>
                </a:lnTo>
                <a:lnTo>
                  <a:pt x="11120" y="12167"/>
                </a:lnTo>
                <a:lnTo>
                  <a:pt x="10877" y="11948"/>
                </a:lnTo>
                <a:lnTo>
                  <a:pt x="10731" y="11875"/>
                </a:lnTo>
                <a:lnTo>
                  <a:pt x="10585" y="11826"/>
                </a:lnTo>
                <a:lnTo>
                  <a:pt x="10536" y="11850"/>
                </a:lnTo>
                <a:lnTo>
                  <a:pt x="10512" y="11875"/>
                </a:lnTo>
                <a:lnTo>
                  <a:pt x="10536" y="12021"/>
                </a:lnTo>
                <a:lnTo>
                  <a:pt x="10609" y="12142"/>
                </a:lnTo>
                <a:lnTo>
                  <a:pt x="10682" y="12264"/>
                </a:lnTo>
                <a:lnTo>
                  <a:pt x="10779" y="12386"/>
                </a:lnTo>
                <a:lnTo>
                  <a:pt x="11023" y="12605"/>
                </a:lnTo>
                <a:lnTo>
                  <a:pt x="11217" y="12799"/>
                </a:lnTo>
                <a:lnTo>
                  <a:pt x="11728" y="13286"/>
                </a:lnTo>
                <a:lnTo>
                  <a:pt x="11801" y="13359"/>
                </a:lnTo>
                <a:lnTo>
                  <a:pt x="11874" y="13407"/>
                </a:lnTo>
                <a:lnTo>
                  <a:pt x="12045" y="13407"/>
                </a:lnTo>
                <a:lnTo>
                  <a:pt x="11947" y="13699"/>
                </a:lnTo>
                <a:lnTo>
                  <a:pt x="11899" y="13845"/>
                </a:lnTo>
                <a:lnTo>
                  <a:pt x="11826" y="13991"/>
                </a:lnTo>
                <a:lnTo>
                  <a:pt x="11631" y="13748"/>
                </a:lnTo>
                <a:lnTo>
                  <a:pt x="11412" y="13529"/>
                </a:lnTo>
                <a:lnTo>
                  <a:pt x="11169" y="13334"/>
                </a:lnTo>
                <a:lnTo>
                  <a:pt x="10950" y="13115"/>
                </a:lnTo>
                <a:lnTo>
                  <a:pt x="10536" y="12702"/>
                </a:lnTo>
                <a:lnTo>
                  <a:pt x="10439" y="12629"/>
                </a:lnTo>
                <a:lnTo>
                  <a:pt x="10293" y="12532"/>
                </a:lnTo>
                <a:lnTo>
                  <a:pt x="10171" y="12459"/>
                </a:lnTo>
                <a:lnTo>
                  <a:pt x="10098" y="12361"/>
                </a:lnTo>
                <a:lnTo>
                  <a:pt x="10074" y="12361"/>
                </a:lnTo>
                <a:lnTo>
                  <a:pt x="10049" y="12386"/>
                </a:lnTo>
                <a:lnTo>
                  <a:pt x="10098" y="12532"/>
                </a:lnTo>
                <a:lnTo>
                  <a:pt x="10147" y="12653"/>
                </a:lnTo>
                <a:lnTo>
                  <a:pt x="10293" y="12921"/>
                </a:lnTo>
                <a:lnTo>
                  <a:pt x="10487" y="13140"/>
                </a:lnTo>
                <a:lnTo>
                  <a:pt x="10706" y="13359"/>
                </a:lnTo>
                <a:lnTo>
                  <a:pt x="11169" y="13797"/>
                </a:lnTo>
                <a:lnTo>
                  <a:pt x="11388" y="14016"/>
                </a:lnTo>
                <a:lnTo>
                  <a:pt x="11558" y="14235"/>
                </a:lnTo>
                <a:lnTo>
                  <a:pt x="11412" y="14283"/>
                </a:lnTo>
                <a:lnTo>
                  <a:pt x="11266" y="14283"/>
                </a:lnTo>
                <a:lnTo>
                  <a:pt x="11096" y="14259"/>
                </a:lnTo>
                <a:lnTo>
                  <a:pt x="10925" y="14210"/>
                </a:lnTo>
                <a:lnTo>
                  <a:pt x="10877" y="14162"/>
                </a:lnTo>
                <a:lnTo>
                  <a:pt x="10414" y="13651"/>
                </a:lnTo>
                <a:lnTo>
                  <a:pt x="9903" y="13164"/>
                </a:lnTo>
                <a:lnTo>
                  <a:pt x="9392" y="12678"/>
                </a:lnTo>
                <a:lnTo>
                  <a:pt x="8857" y="12240"/>
                </a:lnTo>
                <a:lnTo>
                  <a:pt x="7811" y="11315"/>
                </a:lnTo>
                <a:lnTo>
                  <a:pt x="7300" y="10828"/>
                </a:lnTo>
                <a:lnTo>
                  <a:pt x="6813" y="10342"/>
                </a:lnTo>
                <a:lnTo>
                  <a:pt x="5913" y="9344"/>
                </a:lnTo>
                <a:lnTo>
                  <a:pt x="5426" y="8857"/>
                </a:lnTo>
                <a:lnTo>
                  <a:pt x="4940" y="8419"/>
                </a:lnTo>
                <a:lnTo>
                  <a:pt x="4429" y="7981"/>
                </a:lnTo>
                <a:lnTo>
                  <a:pt x="3918" y="7568"/>
                </a:lnTo>
                <a:lnTo>
                  <a:pt x="3747" y="7397"/>
                </a:lnTo>
                <a:lnTo>
                  <a:pt x="3577" y="7203"/>
                </a:lnTo>
                <a:lnTo>
                  <a:pt x="3504" y="7130"/>
                </a:lnTo>
                <a:lnTo>
                  <a:pt x="3407" y="7057"/>
                </a:lnTo>
                <a:lnTo>
                  <a:pt x="3309" y="7008"/>
                </a:lnTo>
                <a:lnTo>
                  <a:pt x="3212" y="6984"/>
                </a:lnTo>
                <a:lnTo>
                  <a:pt x="3163" y="6911"/>
                </a:lnTo>
                <a:lnTo>
                  <a:pt x="3139" y="6838"/>
                </a:lnTo>
                <a:lnTo>
                  <a:pt x="3163" y="6740"/>
                </a:lnTo>
                <a:lnTo>
                  <a:pt x="3163" y="6667"/>
                </a:lnTo>
                <a:lnTo>
                  <a:pt x="3236" y="6521"/>
                </a:lnTo>
                <a:lnTo>
                  <a:pt x="3358" y="6375"/>
                </a:lnTo>
                <a:lnTo>
                  <a:pt x="3504" y="6254"/>
                </a:lnTo>
                <a:lnTo>
                  <a:pt x="3650" y="6156"/>
                </a:lnTo>
                <a:lnTo>
                  <a:pt x="3942" y="6010"/>
                </a:lnTo>
                <a:lnTo>
                  <a:pt x="4234" y="5913"/>
                </a:lnTo>
                <a:lnTo>
                  <a:pt x="4526" y="5840"/>
                </a:lnTo>
                <a:lnTo>
                  <a:pt x="4842" y="5767"/>
                </a:lnTo>
                <a:lnTo>
                  <a:pt x="5134" y="5743"/>
                </a:lnTo>
                <a:lnTo>
                  <a:pt x="5499" y="5743"/>
                </a:lnTo>
                <a:lnTo>
                  <a:pt x="5864" y="5767"/>
                </a:lnTo>
                <a:lnTo>
                  <a:pt x="6229" y="5816"/>
                </a:lnTo>
                <a:lnTo>
                  <a:pt x="6594" y="5913"/>
                </a:lnTo>
                <a:lnTo>
                  <a:pt x="6862" y="6010"/>
                </a:lnTo>
                <a:lnTo>
                  <a:pt x="7154" y="6108"/>
                </a:lnTo>
                <a:lnTo>
                  <a:pt x="7446" y="6205"/>
                </a:lnTo>
                <a:lnTo>
                  <a:pt x="7592" y="6254"/>
                </a:lnTo>
                <a:lnTo>
                  <a:pt x="7738" y="6254"/>
                </a:lnTo>
                <a:lnTo>
                  <a:pt x="7787" y="6229"/>
                </a:lnTo>
                <a:lnTo>
                  <a:pt x="7860" y="6181"/>
                </a:lnTo>
                <a:lnTo>
                  <a:pt x="7884" y="6132"/>
                </a:lnTo>
                <a:lnTo>
                  <a:pt x="7884" y="6083"/>
                </a:lnTo>
                <a:lnTo>
                  <a:pt x="8006" y="5962"/>
                </a:lnTo>
                <a:lnTo>
                  <a:pt x="8079" y="5864"/>
                </a:lnTo>
                <a:lnTo>
                  <a:pt x="8346" y="5621"/>
                </a:lnTo>
                <a:lnTo>
                  <a:pt x="8614" y="5402"/>
                </a:lnTo>
                <a:lnTo>
                  <a:pt x="9198" y="4964"/>
                </a:lnTo>
                <a:lnTo>
                  <a:pt x="9490" y="4721"/>
                </a:lnTo>
                <a:lnTo>
                  <a:pt x="9757" y="4453"/>
                </a:lnTo>
                <a:lnTo>
                  <a:pt x="10293" y="3894"/>
                </a:lnTo>
                <a:lnTo>
                  <a:pt x="10706" y="3480"/>
                </a:lnTo>
                <a:lnTo>
                  <a:pt x="10901" y="3261"/>
                </a:lnTo>
                <a:lnTo>
                  <a:pt x="10974" y="3139"/>
                </a:lnTo>
                <a:lnTo>
                  <a:pt x="11047" y="3018"/>
                </a:lnTo>
                <a:close/>
                <a:moveTo>
                  <a:pt x="6327" y="10463"/>
                </a:moveTo>
                <a:lnTo>
                  <a:pt x="6594" y="10780"/>
                </a:lnTo>
                <a:lnTo>
                  <a:pt x="7057" y="11266"/>
                </a:lnTo>
                <a:lnTo>
                  <a:pt x="7543" y="11729"/>
                </a:lnTo>
                <a:lnTo>
                  <a:pt x="6643" y="12580"/>
                </a:lnTo>
                <a:lnTo>
                  <a:pt x="5718" y="13407"/>
                </a:lnTo>
                <a:lnTo>
                  <a:pt x="4794" y="14210"/>
                </a:lnTo>
                <a:lnTo>
                  <a:pt x="3820" y="14989"/>
                </a:lnTo>
                <a:lnTo>
                  <a:pt x="3042" y="15597"/>
                </a:lnTo>
                <a:lnTo>
                  <a:pt x="2263" y="16157"/>
                </a:lnTo>
                <a:lnTo>
                  <a:pt x="1460" y="16717"/>
                </a:lnTo>
                <a:lnTo>
                  <a:pt x="682" y="17301"/>
                </a:lnTo>
                <a:lnTo>
                  <a:pt x="1120" y="16765"/>
                </a:lnTo>
                <a:lnTo>
                  <a:pt x="1533" y="16230"/>
                </a:lnTo>
                <a:lnTo>
                  <a:pt x="1971" y="15646"/>
                </a:lnTo>
                <a:lnTo>
                  <a:pt x="2458" y="15111"/>
                </a:lnTo>
                <a:lnTo>
                  <a:pt x="3431" y="14064"/>
                </a:lnTo>
                <a:lnTo>
                  <a:pt x="4307" y="13018"/>
                </a:lnTo>
                <a:lnTo>
                  <a:pt x="5159" y="11972"/>
                </a:lnTo>
                <a:lnTo>
                  <a:pt x="5524" y="11485"/>
                </a:lnTo>
                <a:lnTo>
                  <a:pt x="5913" y="11023"/>
                </a:lnTo>
                <a:lnTo>
                  <a:pt x="6132" y="10755"/>
                </a:lnTo>
                <a:lnTo>
                  <a:pt x="6229" y="10609"/>
                </a:lnTo>
                <a:lnTo>
                  <a:pt x="6327" y="10463"/>
                </a:lnTo>
                <a:close/>
                <a:moveTo>
                  <a:pt x="11753" y="0"/>
                </a:moveTo>
                <a:lnTo>
                  <a:pt x="11558" y="49"/>
                </a:lnTo>
                <a:lnTo>
                  <a:pt x="11363" y="122"/>
                </a:lnTo>
                <a:lnTo>
                  <a:pt x="11217" y="219"/>
                </a:lnTo>
                <a:lnTo>
                  <a:pt x="11096" y="341"/>
                </a:lnTo>
                <a:lnTo>
                  <a:pt x="10974" y="463"/>
                </a:lnTo>
                <a:lnTo>
                  <a:pt x="10877" y="609"/>
                </a:lnTo>
                <a:lnTo>
                  <a:pt x="10779" y="779"/>
                </a:lnTo>
                <a:lnTo>
                  <a:pt x="10706" y="949"/>
                </a:lnTo>
                <a:lnTo>
                  <a:pt x="10633" y="1120"/>
                </a:lnTo>
                <a:lnTo>
                  <a:pt x="10585" y="1314"/>
                </a:lnTo>
                <a:lnTo>
                  <a:pt x="10536" y="1509"/>
                </a:lnTo>
                <a:lnTo>
                  <a:pt x="10512" y="1704"/>
                </a:lnTo>
                <a:lnTo>
                  <a:pt x="10512" y="1898"/>
                </a:lnTo>
                <a:lnTo>
                  <a:pt x="10512" y="2093"/>
                </a:lnTo>
                <a:lnTo>
                  <a:pt x="10536" y="2263"/>
                </a:lnTo>
                <a:lnTo>
                  <a:pt x="10585" y="2458"/>
                </a:lnTo>
                <a:lnTo>
                  <a:pt x="10633" y="2604"/>
                </a:lnTo>
                <a:lnTo>
                  <a:pt x="10731" y="2774"/>
                </a:lnTo>
                <a:lnTo>
                  <a:pt x="10609" y="2823"/>
                </a:lnTo>
                <a:lnTo>
                  <a:pt x="10487" y="2920"/>
                </a:lnTo>
                <a:lnTo>
                  <a:pt x="10293" y="3115"/>
                </a:lnTo>
                <a:lnTo>
                  <a:pt x="9928" y="3553"/>
                </a:lnTo>
                <a:lnTo>
                  <a:pt x="9417" y="4113"/>
                </a:lnTo>
                <a:lnTo>
                  <a:pt x="9149" y="4356"/>
                </a:lnTo>
                <a:lnTo>
                  <a:pt x="8857" y="4624"/>
                </a:lnTo>
                <a:lnTo>
                  <a:pt x="8298" y="5061"/>
                </a:lnTo>
                <a:lnTo>
                  <a:pt x="8030" y="5305"/>
                </a:lnTo>
                <a:lnTo>
                  <a:pt x="7787" y="5572"/>
                </a:lnTo>
                <a:lnTo>
                  <a:pt x="7714" y="5670"/>
                </a:lnTo>
                <a:lnTo>
                  <a:pt x="7616" y="5791"/>
                </a:lnTo>
                <a:lnTo>
                  <a:pt x="7470" y="5718"/>
                </a:lnTo>
                <a:lnTo>
                  <a:pt x="7300" y="5645"/>
                </a:lnTo>
                <a:lnTo>
                  <a:pt x="6935" y="5524"/>
                </a:lnTo>
                <a:lnTo>
                  <a:pt x="6570" y="5451"/>
                </a:lnTo>
                <a:lnTo>
                  <a:pt x="6254" y="5402"/>
                </a:lnTo>
                <a:lnTo>
                  <a:pt x="5767" y="5329"/>
                </a:lnTo>
                <a:lnTo>
                  <a:pt x="5280" y="5305"/>
                </a:lnTo>
                <a:lnTo>
                  <a:pt x="4794" y="5353"/>
                </a:lnTo>
                <a:lnTo>
                  <a:pt x="4307" y="5451"/>
                </a:lnTo>
                <a:lnTo>
                  <a:pt x="3942" y="5548"/>
                </a:lnTo>
                <a:lnTo>
                  <a:pt x="3601" y="5718"/>
                </a:lnTo>
                <a:lnTo>
                  <a:pt x="3431" y="5791"/>
                </a:lnTo>
                <a:lnTo>
                  <a:pt x="3261" y="5913"/>
                </a:lnTo>
                <a:lnTo>
                  <a:pt x="3139" y="6035"/>
                </a:lnTo>
                <a:lnTo>
                  <a:pt x="3017" y="6181"/>
                </a:lnTo>
                <a:lnTo>
                  <a:pt x="2871" y="6448"/>
                </a:lnTo>
                <a:lnTo>
                  <a:pt x="2823" y="6570"/>
                </a:lnTo>
                <a:lnTo>
                  <a:pt x="2798" y="6716"/>
                </a:lnTo>
                <a:lnTo>
                  <a:pt x="2798" y="6862"/>
                </a:lnTo>
                <a:lnTo>
                  <a:pt x="2823" y="7008"/>
                </a:lnTo>
                <a:lnTo>
                  <a:pt x="2871" y="7130"/>
                </a:lnTo>
                <a:lnTo>
                  <a:pt x="2969" y="7227"/>
                </a:lnTo>
                <a:lnTo>
                  <a:pt x="3042" y="7251"/>
                </a:lnTo>
                <a:lnTo>
                  <a:pt x="3115" y="7251"/>
                </a:lnTo>
                <a:lnTo>
                  <a:pt x="3285" y="7470"/>
                </a:lnTo>
                <a:lnTo>
                  <a:pt x="3455" y="7689"/>
                </a:lnTo>
                <a:lnTo>
                  <a:pt x="3650" y="7908"/>
                </a:lnTo>
                <a:lnTo>
                  <a:pt x="3869" y="8103"/>
                </a:lnTo>
                <a:lnTo>
                  <a:pt x="4307" y="8468"/>
                </a:lnTo>
                <a:lnTo>
                  <a:pt x="4769" y="8833"/>
                </a:lnTo>
                <a:lnTo>
                  <a:pt x="5086" y="9125"/>
                </a:lnTo>
                <a:lnTo>
                  <a:pt x="5402" y="9466"/>
                </a:lnTo>
                <a:lnTo>
                  <a:pt x="6010" y="10123"/>
                </a:lnTo>
                <a:lnTo>
                  <a:pt x="5962" y="10196"/>
                </a:lnTo>
                <a:lnTo>
                  <a:pt x="5864" y="10342"/>
                </a:lnTo>
                <a:lnTo>
                  <a:pt x="5767" y="10488"/>
                </a:lnTo>
                <a:lnTo>
                  <a:pt x="5499" y="10780"/>
                </a:lnTo>
                <a:lnTo>
                  <a:pt x="5110" y="11291"/>
                </a:lnTo>
                <a:lnTo>
                  <a:pt x="4721" y="11777"/>
                </a:lnTo>
                <a:lnTo>
                  <a:pt x="3820" y="12921"/>
                </a:lnTo>
                <a:lnTo>
                  <a:pt x="2871" y="14016"/>
                </a:lnTo>
                <a:lnTo>
                  <a:pt x="1995" y="14989"/>
                </a:lnTo>
                <a:lnTo>
                  <a:pt x="1582" y="15500"/>
                </a:lnTo>
                <a:lnTo>
                  <a:pt x="1168" y="16011"/>
                </a:lnTo>
                <a:lnTo>
                  <a:pt x="779" y="16571"/>
                </a:lnTo>
                <a:lnTo>
                  <a:pt x="584" y="16838"/>
                </a:lnTo>
                <a:lnTo>
                  <a:pt x="365" y="17106"/>
                </a:lnTo>
                <a:lnTo>
                  <a:pt x="244" y="17276"/>
                </a:lnTo>
                <a:lnTo>
                  <a:pt x="122" y="17422"/>
                </a:lnTo>
                <a:lnTo>
                  <a:pt x="49" y="17593"/>
                </a:lnTo>
                <a:lnTo>
                  <a:pt x="0" y="17787"/>
                </a:lnTo>
                <a:lnTo>
                  <a:pt x="0" y="17860"/>
                </a:lnTo>
                <a:lnTo>
                  <a:pt x="73" y="17909"/>
                </a:lnTo>
                <a:lnTo>
                  <a:pt x="122" y="17909"/>
                </a:lnTo>
                <a:lnTo>
                  <a:pt x="195" y="17885"/>
                </a:lnTo>
                <a:lnTo>
                  <a:pt x="219" y="17836"/>
                </a:lnTo>
                <a:lnTo>
                  <a:pt x="463" y="17763"/>
                </a:lnTo>
                <a:lnTo>
                  <a:pt x="682" y="17666"/>
                </a:lnTo>
                <a:lnTo>
                  <a:pt x="901" y="17544"/>
                </a:lnTo>
                <a:lnTo>
                  <a:pt x="1120" y="17398"/>
                </a:lnTo>
                <a:lnTo>
                  <a:pt x="1533" y="17106"/>
                </a:lnTo>
                <a:lnTo>
                  <a:pt x="1947" y="16838"/>
                </a:lnTo>
                <a:lnTo>
                  <a:pt x="2433" y="16522"/>
                </a:lnTo>
                <a:lnTo>
                  <a:pt x="2896" y="16206"/>
                </a:lnTo>
                <a:lnTo>
                  <a:pt x="3358" y="15865"/>
                </a:lnTo>
                <a:lnTo>
                  <a:pt x="3820" y="15524"/>
                </a:lnTo>
                <a:lnTo>
                  <a:pt x="4867" y="14697"/>
                </a:lnTo>
                <a:lnTo>
                  <a:pt x="5889" y="13845"/>
                </a:lnTo>
                <a:lnTo>
                  <a:pt x="6886" y="12945"/>
                </a:lnTo>
                <a:lnTo>
                  <a:pt x="7860" y="12045"/>
                </a:lnTo>
                <a:lnTo>
                  <a:pt x="7860" y="12021"/>
                </a:lnTo>
                <a:lnTo>
                  <a:pt x="9222" y="13261"/>
                </a:lnTo>
                <a:lnTo>
                  <a:pt x="9879" y="13870"/>
                </a:lnTo>
                <a:lnTo>
                  <a:pt x="10195" y="14210"/>
                </a:lnTo>
                <a:lnTo>
                  <a:pt x="10512" y="14527"/>
                </a:lnTo>
                <a:lnTo>
                  <a:pt x="10585" y="14600"/>
                </a:lnTo>
                <a:lnTo>
                  <a:pt x="10658" y="14624"/>
                </a:lnTo>
                <a:lnTo>
                  <a:pt x="10731" y="14624"/>
                </a:lnTo>
                <a:lnTo>
                  <a:pt x="10804" y="14600"/>
                </a:lnTo>
                <a:lnTo>
                  <a:pt x="10925" y="14648"/>
                </a:lnTo>
                <a:lnTo>
                  <a:pt x="11047" y="14673"/>
                </a:lnTo>
                <a:lnTo>
                  <a:pt x="11290" y="14721"/>
                </a:lnTo>
                <a:lnTo>
                  <a:pt x="11534" y="14697"/>
                </a:lnTo>
                <a:lnTo>
                  <a:pt x="11655" y="14673"/>
                </a:lnTo>
                <a:lnTo>
                  <a:pt x="11777" y="14624"/>
                </a:lnTo>
                <a:lnTo>
                  <a:pt x="11923" y="14527"/>
                </a:lnTo>
                <a:lnTo>
                  <a:pt x="12045" y="14429"/>
                </a:lnTo>
                <a:lnTo>
                  <a:pt x="12142" y="14283"/>
                </a:lnTo>
                <a:lnTo>
                  <a:pt x="12239" y="14137"/>
                </a:lnTo>
                <a:lnTo>
                  <a:pt x="12312" y="13967"/>
                </a:lnTo>
                <a:lnTo>
                  <a:pt x="12385" y="13797"/>
                </a:lnTo>
                <a:lnTo>
                  <a:pt x="12458" y="13480"/>
                </a:lnTo>
                <a:lnTo>
                  <a:pt x="12531" y="13091"/>
                </a:lnTo>
                <a:lnTo>
                  <a:pt x="12580" y="12653"/>
                </a:lnTo>
                <a:lnTo>
                  <a:pt x="12580" y="12240"/>
                </a:lnTo>
                <a:lnTo>
                  <a:pt x="12556" y="11802"/>
                </a:lnTo>
                <a:lnTo>
                  <a:pt x="12483" y="11364"/>
                </a:lnTo>
                <a:lnTo>
                  <a:pt x="12385" y="10950"/>
                </a:lnTo>
                <a:lnTo>
                  <a:pt x="12264" y="10536"/>
                </a:lnTo>
                <a:lnTo>
                  <a:pt x="12093" y="10171"/>
                </a:lnTo>
                <a:lnTo>
                  <a:pt x="12337" y="9977"/>
                </a:lnTo>
                <a:lnTo>
                  <a:pt x="12580" y="9758"/>
                </a:lnTo>
                <a:lnTo>
                  <a:pt x="12994" y="9295"/>
                </a:lnTo>
                <a:lnTo>
                  <a:pt x="13407" y="8833"/>
                </a:lnTo>
                <a:lnTo>
                  <a:pt x="13845" y="8371"/>
                </a:lnTo>
                <a:lnTo>
                  <a:pt x="13918" y="8322"/>
                </a:lnTo>
                <a:lnTo>
                  <a:pt x="13967" y="8273"/>
                </a:lnTo>
                <a:lnTo>
                  <a:pt x="14259" y="8006"/>
                </a:lnTo>
                <a:lnTo>
                  <a:pt x="14575" y="7714"/>
                </a:lnTo>
                <a:lnTo>
                  <a:pt x="14721" y="7543"/>
                </a:lnTo>
                <a:lnTo>
                  <a:pt x="14867" y="7373"/>
                </a:lnTo>
                <a:lnTo>
                  <a:pt x="14965" y="7203"/>
                </a:lnTo>
                <a:lnTo>
                  <a:pt x="15062" y="7057"/>
                </a:lnTo>
                <a:lnTo>
                  <a:pt x="15427" y="7154"/>
                </a:lnTo>
                <a:lnTo>
                  <a:pt x="15865" y="7203"/>
                </a:lnTo>
                <a:lnTo>
                  <a:pt x="16279" y="7227"/>
                </a:lnTo>
                <a:lnTo>
                  <a:pt x="16498" y="7203"/>
                </a:lnTo>
                <a:lnTo>
                  <a:pt x="16717" y="7178"/>
                </a:lnTo>
                <a:lnTo>
                  <a:pt x="16911" y="7130"/>
                </a:lnTo>
                <a:lnTo>
                  <a:pt x="17106" y="7057"/>
                </a:lnTo>
                <a:lnTo>
                  <a:pt x="17300" y="6959"/>
                </a:lnTo>
                <a:lnTo>
                  <a:pt x="17446" y="6862"/>
                </a:lnTo>
                <a:lnTo>
                  <a:pt x="17617" y="6740"/>
                </a:lnTo>
                <a:lnTo>
                  <a:pt x="17738" y="6594"/>
                </a:lnTo>
                <a:lnTo>
                  <a:pt x="17836" y="6424"/>
                </a:lnTo>
                <a:lnTo>
                  <a:pt x="17909" y="6229"/>
                </a:lnTo>
                <a:lnTo>
                  <a:pt x="17957" y="6108"/>
                </a:lnTo>
                <a:lnTo>
                  <a:pt x="17957" y="5986"/>
                </a:lnTo>
                <a:lnTo>
                  <a:pt x="17933" y="5864"/>
                </a:lnTo>
                <a:lnTo>
                  <a:pt x="17909" y="5743"/>
                </a:lnTo>
                <a:lnTo>
                  <a:pt x="17811" y="5548"/>
                </a:lnTo>
                <a:lnTo>
                  <a:pt x="17690" y="5353"/>
                </a:lnTo>
                <a:lnTo>
                  <a:pt x="17495" y="5183"/>
                </a:lnTo>
                <a:lnTo>
                  <a:pt x="17325" y="5013"/>
                </a:lnTo>
                <a:lnTo>
                  <a:pt x="16960" y="4721"/>
                </a:lnTo>
                <a:lnTo>
                  <a:pt x="16692" y="4453"/>
                </a:lnTo>
                <a:lnTo>
                  <a:pt x="16425" y="4161"/>
                </a:lnTo>
                <a:lnTo>
                  <a:pt x="15914" y="3577"/>
                </a:lnTo>
                <a:lnTo>
                  <a:pt x="15403" y="2993"/>
                </a:lnTo>
                <a:lnTo>
                  <a:pt x="15135" y="2701"/>
                </a:lnTo>
                <a:lnTo>
                  <a:pt x="14843" y="2434"/>
                </a:lnTo>
                <a:lnTo>
                  <a:pt x="14283" y="1996"/>
                </a:lnTo>
                <a:lnTo>
                  <a:pt x="14016" y="1777"/>
                </a:lnTo>
                <a:lnTo>
                  <a:pt x="13772" y="1533"/>
                </a:lnTo>
                <a:lnTo>
                  <a:pt x="13529" y="1266"/>
                </a:lnTo>
                <a:lnTo>
                  <a:pt x="13310" y="998"/>
                </a:lnTo>
                <a:lnTo>
                  <a:pt x="13091" y="706"/>
                </a:lnTo>
                <a:lnTo>
                  <a:pt x="12848" y="438"/>
                </a:lnTo>
                <a:lnTo>
                  <a:pt x="12677" y="292"/>
                </a:lnTo>
                <a:lnTo>
                  <a:pt x="12507" y="171"/>
                </a:lnTo>
                <a:lnTo>
                  <a:pt x="12337" y="98"/>
                </a:lnTo>
                <a:lnTo>
                  <a:pt x="12142" y="25"/>
                </a:lnTo>
                <a:lnTo>
                  <a:pt x="11947" y="0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79" name="Shape 279"/>
          <p:cNvSpPr/>
          <p:nvPr/>
        </p:nvSpPr>
        <p:spPr>
          <a:xfrm>
            <a:off x="7410147" y="4111159"/>
            <a:ext cx="418573" cy="386603"/>
          </a:xfrm>
          <a:custGeom>
            <a:avLst/>
            <a:gdLst/>
            <a:ahLst/>
            <a:cxnLst/>
            <a:rect l="0" t="0" r="0" b="0"/>
            <a:pathLst>
              <a:path w="17204" h="15890" extrusionOk="0">
                <a:moveTo>
                  <a:pt x="1241" y="6108"/>
                </a:moveTo>
                <a:lnTo>
                  <a:pt x="1022" y="6376"/>
                </a:lnTo>
                <a:lnTo>
                  <a:pt x="852" y="6644"/>
                </a:lnTo>
                <a:lnTo>
                  <a:pt x="755" y="6765"/>
                </a:lnTo>
                <a:lnTo>
                  <a:pt x="730" y="6425"/>
                </a:lnTo>
                <a:lnTo>
                  <a:pt x="682" y="6108"/>
                </a:lnTo>
                <a:close/>
                <a:moveTo>
                  <a:pt x="3188" y="6181"/>
                </a:moveTo>
                <a:lnTo>
                  <a:pt x="3918" y="6206"/>
                </a:lnTo>
                <a:lnTo>
                  <a:pt x="3772" y="6327"/>
                </a:lnTo>
                <a:lnTo>
                  <a:pt x="3626" y="6498"/>
                </a:lnTo>
                <a:lnTo>
                  <a:pt x="3382" y="6814"/>
                </a:lnTo>
                <a:lnTo>
                  <a:pt x="3236" y="7009"/>
                </a:lnTo>
                <a:lnTo>
                  <a:pt x="3115" y="6936"/>
                </a:lnTo>
                <a:lnTo>
                  <a:pt x="2969" y="6911"/>
                </a:lnTo>
                <a:lnTo>
                  <a:pt x="2896" y="6887"/>
                </a:lnTo>
                <a:lnTo>
                  <a:pt x="2798" y="6863"/>
                </a:lnTo>
                <a:lnTo>
                  <a:pt x="2725" y="6863"/>
                </a:lnTo>
                <a:lnTo>
                  <a:pt x="2969" y="6546"/>
                </a:lnTo>
                <a:lnTo>
                  <a:pt x="3188" y="6230"/>
                </a:lnTo>
                <a:lnTo>
                  <a:pt x="3188" y="6181"/>
                </a:lnTo>
                <a:close/>
                <a:moveTo>
                  <a:pt x="4112" y="6206"/>
                </a:moveTo>
                <a:lnTo>
                  <a:pt x="4064" y="6376"/>
                </a:lnTo>
                <a:lnTo>
                  <a:pt x="4039" y="6546"/>
                </a:lnTo>
                <a:lnTo>
                  <a:pt x="4039" y="6863"/>
                </a:lnTo>
                <a:lnTo>
                  <a:pt x="3991" y="7398"/>
                </a:lnTo>
                <a:lnTo>
                  <a:pt x="3796" y="7617"/>
                </a:lnTo>
                <a:lnTo>
                  <a:pt x="3626" y="7860"/>
                </a:lnTo>
                <a:lnTo>
                  <a:pt x="3650" y="7714"/>
                </a:lnTo>
                <a:lnTo>
                  <a:pt x="3650" y="7568"/>
                </a:lnTo>
                <a:lnTo>
                  <a:pt x="3626" y="7447"/>
                </a:lnTo>
                <a:lnTo>
                  <a:pt x="3577" y="7325"/>
                </a:lnTo>
                <a:lnTo>
                  <a:pt x="3504" y="7203"/>
                </a:lnTo>
                <a:lnTo>
                  <a:pt x="3820" y="6717"/>
                </a:lnTo>
                <a:lnTo>
                  <a:pt x="3966" y="6473"/>
                </a:lnTo>
                <a:lnTo>
                  <a:pt x="4088" y="6206"/>
                </a:lnTo>
                <a:close/>
                <a:moveTo>
                  <a:pt x="2701" y="7301"/>
                </a:moveTo>
                <a:lnTo>
                  <a:pt x="2750" y="7325"/>
                </a:lnTo>
                <a:lnTo>
                  <a:pt x="2823" y="7325"/>
                </a:lnTo>
                <a:lnTo>
                  <a:pt x="2969" y="7374"/>
                </a:lnTo>
                <a:lnTo>
                  <a:pt x="3090" y="7447"/>
                </a:lnTo>
                <a:lnTo>
                  <a:pt x="3163" y="7568"/>
                </a:lnTo>
                <a:lnTo>
                  <a:pt x="3188" y="7690"/>
                </a:lnTo>
                <a:lnTo>
                  <a:pt x="3188" y="7836"/>
                </a:lnTo>
                <a:lnTo>
                  <a:pt x="3139" y="7982"/>
                </a:lnTo>
                <a:lnTo>
                  <a:pt x="3042" y="8104"/>
                </a:lnTo>
                <a:lnTo>
                  <a:pt x="2920" y="8201"/>
                </a:lnTo>
                <a:lnTo>
                  <a:pt x="2847" y="8225"/>
                </a:lnTo>
                <a:lnTo>
                  <a:pt x="2774" y="8250"/>
                </a:lnTo>
                <a:lnTo>
                  <a:pt x="2677" y="8225"/>
                </a:lnTo>
                <a:lnTo>
                  <a:pt x="2604" y="8201"/>
                </a:lnTo>
                <a:lnTo>
                  <a:pt x="2531" y="8152"/>
                </a:lnTo>
                <a:lnTo>
                  <a:pt x="2482" y="8079"/>
                </a:lnTo>
                <a:lnTo>
                  <a:pt x="2433" y="8031"/>
                </a:lnTo>
                <a:lnTo>
                  <a:pt x="2409" y="7958"/>
                </a:lnTo>
                <a:lnTo>
                  <a:pt x="2385" y="7836"/>
                </a:lnTo>
                <a:lnTo>
                  <a:pt x="2385" y="7714"/>
                </a:lnTo>
                <a:lnTo>
                  <a:pt x="2433" y="7593"/>
                </a:lnTo>
                <a:lnTo>
                  <a:pt x="2482" y="7495"/>
                </a:lnTo>
                <a:lnTo>
                  <a:pt x="2579" y="7374"/>
                </a:lnTo>
                <a:lnTo>
                  <a:pt x="2701" y="7301"/>
                </a:lnTo>
                <a:close/>
                <a:moveTo>
                  <a:pt x="1582" y="6133"/>
                </a:moveTo>
                <a:lnTo>
                  <a:pt x="1898" y="6157"/>
                </a:lnTo>
                <a:lnTo>
                  <a:pt x="2239" y="6157"/>
                </a:lnTo>
                <a:lnTo>
                  <a:pt x="3042" y="6181"/>
                </a:lnTo>
                <a:lnTo>
                  <a:pt x="2823" y="6303"/>
                </a:lnTo>
                <a:lnTo>
                  <a:pt x="2628" y="6473"/>
                </a:lnTo>
                <a:lnTo>
                  <a:pt x="2458" y="6692"/>
                </a:lnTo>
                <a:lnTo>
                  <a:pt x="2287" y="6911"/>
                </a:lnTo>
                <a:lnTo>
                  <a:pt x="1995" y="7398"/>
                </a:lnTo>
                <a:lnTo>
                  <a:pt x="1728" y="7836"/>
                </a:lnTo>
                <a:lnTo>
                  <a:pt x="1485" y="8225"/>
                </a:lnTo>
                <a:lnTo>
                  <a:pt x="1193" y="8639"/>
                </a:lnTo>
                <a:lnTo>
                  <a:pt x="925" y="9053"/>
                </a:lnTo>
                <a:lnTo>
                  <a:pt x="657" y="9466"/>
                </a:lnTo>
                <a:lnTo>
                  <a:pt x="633" y="8639"/>
                </a:lnTo>
                <a:lnTo>
                  <a:pt x="755" y="8566"/>
                </a:lnTo>
                <a:lnTo>
                  <a:pt x="852" y="8469"/>
                </a:lnTo>
                <a:lnTo>
                  <a:pt x="1047" y="8225"/>
                </a:lnTo>
                <a:lnTo>
                  <a:pt x="1193" y="7982"/>
                </a:lnTo>
                <a:lnTo>
                  <a:pt x="1314" y="7714"/>
                </a:lnTo>
                <a:lnTo>
                  <a:pt x="1436" y="7544"/>
                </a:lnTo>
                <a:lnTo>
                  <a:pt x="1582" y="7349"/>
                </a:lnTo>
                <a:lnTo>
                  <a:pt x="1874" y="6984"/>
                </a:lnTo>
                <a:lnTo>
                  <a:pt x="1995" y="6790"/>
                </a:lnTo>
                <a:lnTo>
                  <a:pt x="2141" y="6619"/>
                </a:lnTo>
                <a:lnTo>
                  <a:pt x="2239" y="6425"/>
                </a:lnTo>
                <a:lnTo>
                  <a:pt x="2312" y="6206"/>
                </a:lnTo>
                <a:lnTo>
                  <a:pt x="2312" y="6181"/>
                </a:lnTo>
                <a:lnTo>
                  <a:pt x="2287" y="6181"/>
                </a:lnTo>
                <a:lnTo>
                  <a:pt x="2117" y="6279"/>
                </a:lnTo>
                <a:lnTo>
                  <a:pt x="1971" y="6400"/>
                </a:lnTo>
                <a:lnTo>
                  <a:pt x="1825" y="6546"/>
                </a:lnTo>
                <a:lnTo>
                  <a:pt x="1703" y="6692"/>
                </a:lnTo>
                <a:lnTo>
                  <a:pt x="1460" y="7009"/>
                </a:lnTo>
                <a:lnTo>
                  <a:pt x="1217" y="7325"/>
                </a:lnTo>
                <a:lnTo>
                  <a:pt x="925" y="7714"/>
                </a:lnTo>
                <a:lnTo>
                  <a:pt x="657" y="8152"/>
                </a:lnTo>
                <a:lnTo>
                  <a:pt x="657" y="8128"/>
                </a:lnTo>
                <a:lnTo>
                  <a:pt x="730" y="7398"/>
                </a:lnTo>
                <a:lnTo>
                  <a:pt x="828" y="7276"/>
                </a:lnTo>
                <a:lnTo>
                  <a:pt x="901" y="7130"/>
                </a:lnTo>
                <a:lnTo>
                  <a:pt x="1047" y="6887"/>
                </a:lnTo>
                <a:lnTo>
                  <a:pt x="1339" y="6522"/>
                </a:lnTo>
                <a:lnTo>
                  <a:pt x="1460" y="6327"/>
                </a:lnTo>
                <a:lnTo>
                  <a:pt x="1582" y="6133"/>
                </a:lnTo>
                <a:close/>
                <a:moveTo>
                  <a:pt x="1971" y="7982"/>
                </a:moveTo>
                <a:lnTo>
                  <a:pt x="1995" y="8104"/>
                </a:lnTo>
                <a:lnTo>
                  <a:pt x="2044" y="8225"/>
                </a:lnTo>
                <a:lnTo>
                  <a:pt x="2117" y="8323"/>
                </a:lnTo>
                <a:lnTo>
                  <a:pt x="2190" y="8396"/>
                </a:lnTo>
                <a:lnTo>
                  <a:pt x="1533" y="9369"/>
                </a:lnTo>
                <a:lnTo>
                  <a:pt x="682" y="10658"/>
                </a:lnTo>
                <a:lnTo>
                  <a:pt x="682" y="10512"/>
                </a:lnTo>
                <a:lnTo>
                  <a:pt x="657" y="10123"/>
                </a:lnTo>
                <a:lnTo>
                  <a:pt x="1241" y="9150"/>
                </a:lnTo>
                <a:lnTo>
                  <a:pt x="1849" y="8201"/>
                </a:lnTo>
                <a:lnTo>
                  <a:pt x="1971" y="7982"/>
                </a:lnTo>
                <a:close/>
                <a:moveTo>
                  <a:pt x="3188" y="8566"/>
                </a:moveTo>
                <a:lnTo>
                  <a:pt x="2312" y="9928"/>
                </a:lnTo>
                <a:lnTo>
                  <a:pt x="1436" y="11242"/>
                </a:lnTo>
                <a:lnTo>
                  <a:pt x="1047" y="11753"/>
                </a:lnTo>
                <a:lnTo>
                  <a:pt x="828" y="11997"/>
                </a:lnTo>
                <a:lnTo>
                  <a:pt x="657" y="12264"/>
                </a:lnTo>
                <a:lnTo>
                  <a:pt x="657" y="11242"/>
                </a:lnTo>
                <a:lnTo>
                  <a:pt x="974" y="10780"/>
                </a:lnTo>
                <a:lnTo>
                  <a:pt x="1922" y="9369"/>
                </a:lnTo>
                <a:lnTo>
                  <a:pt x="2458" y="8590"/>
                </a:lnTo>
                <a:lnTo>
                  <a:pt x="2579" y="8639"/>
                </a:lnTo>
                <a:lnTo>
                  <a:pt x="2725" y="8663"/>
                </a:lnTo>
                <a:lnTo>
                  <a:pt x="2871" y="8663"/>
                </a:lnTo>
                <a:lnTo>
                  <a:pt x="2993" y="8639"/>
                </a:lnTo>
                <a:lnTo>
                  <a:pt x="3090" y="8615"/>
                </a:lnTo>
                <a:lnTo>
                  <a:pt x="3188" y="8566"/>
                </a:lnTo>
                <a:close/>
                <a:moveTo>
                  <a:pt x="3991" y="7787"/>
                </a:moveTo>
                <a:lnTo>
                  <a:pt x="3991" y="8834"/>
                </a:lnTo>
                <a:lnTo>
                  <a:pt x="3820" y="8980"/>
                </a:lnTo>
                <a:lnTo>
                  <a:pt x="3650" y="9174"/>
                </a:lnTo>
                <a:lnTo>
                  <a:pt x="3358" y="9588"/>
                </a:lnTo>
                <a:lnTo>
                  <a:pt x="2823" y="10342"/>
                </a:lnTo>
                <a:lnTo>
                  <a:pt x="2555" y="10707"/>
                </a:lnTo>
                <a:lnTo>
                  <a:pt x="2287" y="11096"/>
                </a:lnTo>
                <a:lnTo>
                  <a:pt x="1436" y="12143"/>
                </a:lnTo>
                <a:lnTo>
                  <a:pt x="1022" y="12654"/>
                </a:lnTo>
                <a:lnTo>
                  <a:pt x="633" y="13189"/>
                </a:lnTo>
                <a:lnTo>
                  <a:pt x="633" y="12946"/>
                </a:lnTo>
                <a:lnTo>
                  <a:pt x="633" y="12775"/>
                </a:lnTo>
                <a:lnTo>
                  <a:pt x="755" y="12654"/>
                </a:lnTo>
                <a:lnTo>
                  <a:pt x="876" y="12532"/>
                </a:lnTo>
                <a:lnTo>
                  <a:pt x="1120" y="12264"/>
                </a:lnTo>
                <a:lnTo>
                  <a:pt x="1509" y="11680"/>
                </a:lnTo>
                <a:lnTo>
                  <a:pt x="2020" y="10975"/>
                </a:lnTo>
                <a:lnTo>
                  <a:pt x="2506" y="10245"/>
                </a:lnTo>
                <a:lnTo>
                  <a:pt x="2993" y="9490"/>
                </a:lnTo>
                <a:lnTo>
                  <a:pt x="3455" y="8736"/>
                </a:lnTo>
                <a:lnTo>
                  <a:pt x="3723" y="8274"/>
                </a:lnTo>
                <a:lnTo>
                  <a:pt x="3869" y="8031"/>
                </a:lnTo>
                <a:lnTo>
                  <a:pt x="3991" y="7787"/>
                </a:lnTo>
                <a:close/>
                <a:moveTo>
                  <a:pt x="4039" y="14065"/>
                </a:moveTo>
                <a:lnTo>
                  <a:pt x="4039" y="14430"/>
                </a:lnTo>
                <a:lnTo>
                  <a:pt x="3820" y="14430"/>
                </a:lnTo>
                <a:lnTo>
                  <a:pt x="4015" y="14089"/>
                </a:lnTo>
                <a:lnTo>
                  <a:pt x="4039" y="14065"/>
                </a:lnTo>
                <a:close/>
                <a:moveTo>
                  <a:pt x="4039" y="12921"/>
                </a:moveTo>
                <a:lnTo>
                  <a:pt x="4039" y="13140"/>
                </a:lnTo>
                <a:lnTo>
                  <a:pt x="4039" y="13554"/>
                </a:lnTo>
                <a:lnTo>
                  <a:pt x="3918" y="13724"/>
                </a:lnTo>
                <a:lnTo>
                  <a:pt x="3820" y="13870"/>
                </a:lnTo>
                <a:lnTo>
                  <a:pt x="3577" y="14235"/>
                </a:lnTo>
                <a:lnTo>
                  <a:pt x="3431" y="14454"/>
                </a:lnTo>
                <a:lnTo>
                  <a:pt x="2993" y="14454"/>
                </a:lnTo>
                <a:lnTo>
                  <a:pt x="3431" y="13797"/>
                </a:lnTo>
                <a:lnTo>
                  <a:pt x="3747" y="13359"/>
                </a:lnTo>
                <a:lnTo>
                  <a:pt x="4039" y="12921"/>
                </a:lnTo>
                <a:close/>
                <a:moveTo>
                  <a:pt x="4039" y="11826"/>
                </a:moveTo>
                <a:lnTo>
                  <a:pt x="4039" y="12483"/>
                </a:lnTo>
                <a:lnTo>
                  <a:pt x="3845" y="12678"/>
                </a:lnTo>
                <a:lnTo>
                  <a:pt x="3650" y="12873"/>
                </a:lnTo>
                <a:lnTo>
                  <a:pt x="3334" y="13311"/>
                </a:lnTo>
                <a:lnTo>
                  <a:pt x="2896" y="13895"/>
                </a:lnTo>
                <a:lnTo>
                  <a:pt x="2677" y="14187"/>
                </a:lnTo>
                <a:lnTo>
                  <a:pt x="2482" y="14503"/>
                </a:lnTo>
                <a:lnTo>
                  <a:pt x="2312" y="14503"/>
                </a:lnTo>
                <a:lnTo>
                  <a:pt x="2433" y="14333"/>
                </a:lnTo>
                <a:lnTo>
                  <a:pt x="2555" y="14162"/>
                </a:lnTo>
                <a:lnTo>
                  <a:pt x="2871" y="13651"/>
                </a:lnTo>
                <a:lnTo>
                  <a:pt x="3188" y="13116"/>
                </a:lnTo>
                <a:lnTo>
                  <a:pt x="3504" y="12581"/>
                </a:lnTo>
                <a:lnTo>
                  <a:pt x="3845" y="12070"/>
                </a:lnTo>
                <a:lnTo>
                  <a:pt x="4039" y="11826"/>
                </a:lnTo>
                <a:close/>
                <a:moveTo>
                  <a:pt x="4015" y="10391"/>
                </a:moveTo>
                <a:lnTo>
                  <a:pt x="4015" y="11218"/>
                </a:lnTo>
                <a:lnTo>
                  <a:pt x="4039" y="11364"/>
                </a:lnTo>
                <a:lnTo>
                  <a:pt x="3869" y="11486"/>
                </a:lnTo>
                <a:lnTo>
                  <a:pt x="3723" y="11656"/>
                </a:lnTo>
                <a:lnTo>
                  <a:pt x="3577" y="11826"/>
                </a:lnTo>
                <a:lnTo>
                  <a:pt x="3455" y="12021"/>
                </a:lnTo>
                <a:lnTo>
                  <a:pt x="3236" y="12386"/>
                </a:lnTo>
                <a:lnTo>
                  <a:pt x="3042" y="12702"/>
                </a:lnTo>
                <a:lnTo>
                  <a:pt x="2725" y="13238"/>
                </a:lnTo>
                <a:lnTo>
                  <a:pt x="2409" y="13773"/>
                </a:lnTo>
                <a:lnTo>
                  <a:pt x="2263" y="13968"/>
                </a:lnTo>
                <a:lnTo>
                  <a:pt x="2117" y="14138"/>
                </a:lnTo>
                <a:lnTo>
                  <a:pt x="1971" y="14333"/>
                </a:lnTo>
                <a:lnTo>
                  <a:pt x="1849" y="14527"/>
                </a:lnTo>
                <a:lnTo>
                  <a:pt x="1047" y="14600"/>
                </a:lnTo>
                <a:lnTo>
                  <a:pt x="1460" y="14089"/>
                </a:lnTo>
                <a:lnTo>
                  <a:pt x="1825" y="13554"/>
                </a:lnTo>
                <a:lnTo>
                  <a:pt x="2214" y="13019"/>
                </a:lnTo>
                <a:lnTo>
                  <a:pt x="2604" y="12508"/>
                </a:lnTo>
                <a:lnTo>
                  <a:pt x="2823" y="12240"/>
                </a:lnTo>
                <a:lnTo>
                  <a:pt x="3017" y="11972"/>
                </a:lnTo>
                <a:lnTo>
                  <a:pt x="3382" y="11388"/>
                </a:lnTo>
                <a:lnTo>
                  <a:pt x="3723" y="10902"/>
                </a:lnTo>
                <a:lnTo>
                  <a:pt x="3869" y="10634"/>
                </a:lnTo>
                <a:lnTo>
                  <a:pt x="4015" y="10391"/>
                </a:lnTo>
                <a:close/>
                <a:moveTo>
                  <a:pt x="4015" y="9271"/>
                </a:moveTo>
                <a:lnTo>
                  <a:pt x="4015" y="10147"/>
                </a:lnTo>
                <a:lnTo>
                  <a:pt x="3893" y="10220"/>
                </a:lnTo>
                <a:lnTo>
                  <a:pt x="3796" y="10318"/>
                </a:lnTo>
                <a:lnTo>
                  <a:pt x="3626" y="10512"/>
                </a:lnTo>
                <a:lnTo>
                  <a:pt x="3455" y="10731"/>
                </a:lnTo>
                <a:lnTo>
                  <a:pt x="3285" y="10975"/>
                </a:lnTo>
                <a:lnTo>
                  <a:pt x="2847" y="11632"/>
                </a:lnTo>
                <a:lnTo>
                  <a:pt x="2628" y="11972"/>
                </a:lnTo>
                <a:lnTo>
                  <a:pt x="2385" y="12289"/>
                </a:lnTo>
                <a:lnTo>
                  <a:pt x="1947" y="12873"/>
                </a:lnTo>
                <a:lnTo>
                  <a:pt x="1509" y="13481"/>
                </a:lnTo>
                <a:lnTo>
                  <a:pt x="1071" y="14065"/>
                </a:lnTo>
                <a:lnTo>
                  <a:pt x="828" y="14333"/>
                </a:lnTo>
                <a:lnTo>
                  <a:pt x="584" y="14625"/>
                </a:lnTo>
                <a:lnTo>
                  <a:pt x="609" y="14430"/>
                </a:lnTo>
                <a:lnTo>
                  <a:pt x="609" y="14235"/>
                </a:lnTo>
                <a:lnTo>
                  <a:pt x="609" y="13895"/>
                </a:lnTo>
                <a:lnTo>
                  <a:pt x="1120" y="13213"/>
                </a:lnTo>
                <a:lnTo>
                  <a:pt x="1631" y="12556"/>
                </a:lnTo>
                <a:lnTo>
                  <a:pt x="2677" y="11242"/>
                </a:lnTo>
                <a:lnTo>
                  <a:pt x="3090" y="10658"/>
                </a:lnTo>
                <a:lnTo>
                  <a:pt x="3480" y="10050"/>
                </a:lnTo>
                <a:lnTo>
                  <a:pt x="3747" y="9661"/>
                </a:lnTo>
                <a:lnTo>
                  <a:pt x="4015" y="9271"/>
                </a:lnTo>
                <a:close/>
                <a:moveTo>
                  <a:pt x="10341" y="488"/>
                </a:moveTo>
                <a:lnTo>
                  <a:pt x="10536" y="512"/>
                </a:lnTo>
                <a:lnTo>
                  <a:pt x="10755" y="536"/>
                </a:lnTo>
                <a:lnTo>
                  <a:pt x="10950" y="585"/>
                </a:lnTo>
                <a:lnTo>
                  <a:pt x="11071" y="609"/>
                </a:lnTo>
                <a:lnTo>
                  <a:pt x="11169" y="658"/>
                </a:lnTo>
                <a:lnTo>
                  <a:pt x="11266" y="731"/>
                </a:lnTo>
                <a:lnTo>
                  <a:pt x="11339" y="828"/>
                </a:lnTo>
                <a:lnTo>
                  <a:pt x="11485" y="999"/>
                </a:lnTo>
                <a:lnTo>
                  <a:pt x="11582" y="1217"/>
                </a:lnTo>
                <a:lnTo>
                  <a:pt x="11655" y="1436"/>
                </a:lnTo>
                <a:lnTo>
                  <a:pt x="11704" y="1680"/>
                </a:lnTo>
                <a:lnTo>
                  <a:pt x="11728" y="1923"/>
                </a:lnTo>
                <a:lnTo>
                  <a:pt x="11728" y="2385"/>
                </a:lnTo>
                <a:lnTo>
                  <a:pt x="11680" y="2848"/>
                </a:lnTo>
                <a:lnTo>
                  <a:pt x="11582" y="3310"/>
                </a:lnTo>
                <a:lnTo>
                  <a:pt x="11461" y="3772"/>
                </a:lnTo>
                <a:lnTo>
                  <a:pt x="11315" y="4210"/>
                </a:lnTo>
                <a:lnTo>
                  <a:pt x="10974" y="5111"/>
                </a:lnTo>
                <a:lnTo>
                  <a:pt x="10804" y="5549"/>
                </a:lnTo>
                <a:lnTo>
                  <a:pt x="10658" y="5987"/>
                </a:lnTo>
                <a:lnTo>
                  <a:pt x="10658" y="6084"/>
                </a:lnTo>
                <a:lnTo>
                  <a:pt x="10658" y="6181"/>
                </a:lnTo>
                <a:lnTo>
                  <a:pt x="10731" y="6254"/>
                </a:lnTo>
                <a:lnTo>
                  <a:pt x="10779" y="6303"/>
                </a:lnTo>
                <a:lnTo>
                  <a:pt x="10877" y="6327"/>
                </a:lnTo>
                <a:lnTo>
                  <a:pt x="10950" y="6327"/>
                </a:lnTo>
                <a:lnTo>
                  <a:pt x="11047" y="6303"/>
                </a:lnTo>
                <a:lnTo>
                  <a:pt x="11120" y="6279"/>
                </a:lnTo>
                <a:lnTo>
                  <a:pt x="11388" y="6303"/>
                </a:lnTo>
                <a:lnTo>
                  <a:pt x="11655" y="6327"/>
                </a:lnTo>
                <a:lnTo>
                  <a:pt x="12215" y="6352"/>
                </a:lnTo>
                <a:lnTo>
                  <a:pt x="12775" y="6327"/>
                </a:lnTo>
                <a:lnTo>
                  <a:pt x="13310" y="6327"/>
                </a:lnTo>
                <a:lnTo>
                  <a:pt x="13748" y="6352"/>
                </a:lnTo>
                <a:lnTo>
                  <a:pt x="14210" y="6425"/>
                </a:lnTo>
                <a:lnTo>
                  <a:pt x="14673" y="6498"/>
                </a:lnTo>
                <a:lnTo>
                  <a:pt x="15111" y="6595"/>
                </a:lnTo>
                <a:lnTo>
                  <a:pt x="15476" y="6668"/>
                </a:lnTo>
                <a:lnTo>
                  <a:pt x="15841" y="6790"/>
                </a:lnTo>
                <a:lnTo>
                  <a:pt x="16011" y="6887"/>
                </a:lnTo>
                <a:lnTo>
                  <a:pt x="16157" y="6960"/>
                </a:lnTo>
                <a:lnTo>
                  <a:pt x="16327" y="7082"/>
                </a:lnTo>
                <a:lnTo>
                  <a:pt x="16449" y="7203"/>
                </a:lnTo>
                <a:lnTo>
                  <a:pt x="16546" y="7301"/>
                </a:lnTo>
                <a:lnTo>
                  <a:pt x="16619" y="7398"/>
                </a:lnTo>
                <a:lnTo>
                  <a:pt x="16644" y="7520"/>
                </a:lnTo>
                <a:lnTo>
                  <a:pt x="16668" y="7641"/>
                </a:lnTo>
                <a:lnTo>
                  <a:pt x="16692" y="7763"/>
                </a:lnTo>
                <a:lnTo>
                  <a:pt x="16668" y="7885"/>
                </a:lnTo>
                <a:lnTo>
                  <a:pt x="16644" y="8031"/>
                </a:lnTo>
                <a:lnTo>
                  <a:pt x="16595" y="8152"/>
                </a:lnTo>
                <a:lnTo>
                  <a:pt x="16473" y="8371"/>
                </a:lnTo>
                <a:lnTo>
                  <a:pt x="16303" y="8566"/>
                </a:lnTo>
                <a:lnTo>
                  <a:pt x="16206" y="8663"/>
                </a:lnTo>
                <a:lnTo>
                  <a:pt x="16108" y="8736"/>
                </a:lnTo>
                <a:lnTo>
                  <a:pt x="15987" y="8785"/>
                </a:lnTo>
                <a:lnTo>
                  <a:pt x="15889" y="8834"/>
                </a:lnTo>
                <a:lnTo>
                  <a:pt x="15792" y="8882"/>
                </a:lnTo>
                <a:lnTo>
                  <a:pt x="15719" y="8955"/>
                </a:lnTo>
                <a:lnTo>
                  <a:pt x="15695" y="9053"/>
                </a:lnTo>
                <a:lnTo>
                  <a:pt x="15719" y="9150"/>
                </a:lnTo>
                <a:lnTo>
                  <a:pt x="15743" y="9247"/>
                </a:lnTo>
                <a:lnTo>
                  <a:pt x="15816" y="9296"/>
                </a:lnTo>
                <a:lnTo>
                  <a:pt x="15914" y="9344"/>
                </a:lnTo>
                <a:lnTo>
                  <a:pt x="16035" y="9344"/>
                </a:lnTo>
                <a:lnTo>
                  <a:pt x="16157" y="9296"/>
                </a:lnTo>
                <a:lnTo>
                  <a:pt x="16279" y="9393"/>
                </a:lnTo>
                <a:lnTo>
                  <a:pt x="16376" y="9490"/>
                </a:lnTo>
                <a:lnTo>
                  <a:pt x="16425" y="9636"/>
                </a:lnTo>
                <a:lnTo>
                  <a:pt x="16473" y="9782"/>
                </a:lnTo>
                <a:lnTo>
                  <a:pt x="16473" y="9953"/>
                </a:lnTo>
                <a:lnTo>
                  <a:pt x="16449" y="10123"/>
                </a:lnTo>
                <a:lnTo>
                  <a:pt x="16376" y="10415"/>
                </a:lnTo>
                <a:lnTo>
                  <a:pt x="16303" y="10610"/>
                </a:lnTo>
                <a:lnTo>
                  <a:pt x="16206" y="10756"/>
                </a:lnTo>
                <a:lnTo>
                  <a:pt x="16084" y="10902"/>
                </a:lnTo>
                <a:lnTo>
                  <a:pt x="15938" y="11023"/>
                </a:lnTo>
                <a:lnTo>
                  <a:pt x="15743" y="11145"/>
                </a:lnTo>
                <a:lnTo>
                  <a:pt x="15670" y="11194"/>
                </a:lnTo>
                <a:lnTo>
                  <a:pt x="15622" y="11315"/>
                </a:lnTo>
                <a:lnTo>
                  <a:pt x="15622" y="11388"/>
                </a:lnTo>
                <a:lnTo>
                  <a:pt x="15646" y="11437"/>
                </a:lnTo>
                <a:lnTo>
                  <a:pt x="15670" y="11486"/>
                </a:lnTo>
                <a:lnTo>
                  <a:pt x="15719" y="11510"/>
                </a:lnTo>
                <a:lnTo>
                  <a:pt x="15792" y="11559"/>
                </a:lnTo>
                <a:lnTo>
                  <a:pt x="15889" y="11583"/>
                </a:lnTo>
                <a:lnTo>
                  <a:pt x="15962" y="11753"/>
                </a:lnTo>
                <a:lnTo>
                  <a:pt x="15987" y="11924"/>
                </a:lnTo>
                <a:lnTo>
                  <a:pt x="16011" y="12070"/>
                </a:lnTo>
                <a:lnTo>
                  <a:pt x="15987" y="12410"/>
                </a:lnTo>
                <a:lnTo>
                  <a:pt x="15962" y="12678"/>
                </a:lnTo>
                <a:lnTo>
                  <a:pt x="15914" y="12824"/>
                </a:lnTo>
                <a:lnTo>
                  <a:pt x="15865" y="12994"/>
                </a:lnTo>
                <a:lnTo>
                  <a:pt x="15792" y="13140"/>
                </a:lnTo>
                <a:lnTo>
                  <a:pt x="15719" y="13262"/>
                </a:lnTo>
                <a:lnTo>
                  <a:pt x="15622" y="13335"/>
                </a:lnTo>
                <a:lnTo>
                  <a:pt x="15549" y="13359"/>
                </a:lnTo>
                <a:lnTo>
                  <a:pt x="15500" y="13359"/>
                </a:lnTo>
                <a:lnTo>
                  <a:pt x="15403" y="13384"/>
                </a:lnTo>
                <a:lnTo>
                  <a:pt x="15330" y="13432"/>
                </a:lnTo>
                <a:lnTo>
                  <a:pt x="15281" y="13505"/>
                </a:lnTo>
                <a:lnTo>
                  <a:pt x="15257" y="13578"/>
                </a:lnTo>
                <a:lnTo>
                  <a:pt x="15257" y="13676"/>
                </a:lnTo>
                <a:lnTo>
                  <a:pt x="15281" y="13749"/>
                </a:lnTo>
                <a:lnTo>
                  <a:pt x="15354" y="13797"/>
                </a:lnTo>
                <a:lnTo>
                  <a:pt x="15427" y="13846"/>
                </a:lnTo>
                <a:lnTo>
                  <a:pt x="15524" y="13846"/>
                </a:lnTo>
                <a:lnTo>
                  <a:pt x="15573" y="14089"/>
                </a:lnTo>
                <a:lnTo>
                  <a:pt x="15622" y="14357"/>
                </a:lnTo>
                <a:lnTo>
                  <a:pt x="15622" y="14479"/>
                </a:lnTo>
                <a:lnTo>
                  <a:pt x="15622" y="14600"/>
                </a:lnTo>
                <a:lnTo>
                  <a:pt x="15597" y="14722"/>
                </a:lnTo>
                <a:lnTo>
                  <a:pt x="15549" y="14868"/>
                </a:lnTo>
                <a:lnTo>
                  <a:pt x="15476" y="14965"/>
                </a:lnTo>
                <a:lnTo>
                  <a:pt x="15403" y="15063"/>
                </a:lnTo>
                <a:lnTo>
                  <a:pt x="15305" y="15136"/>
                </a:lnTo>
                <a:lnTo>
                  <a:pt x="15208" y="15184"/>
                </a:lnTo>
                <a:lnTo>
                  <a:pt x="15208" y="15184"/>
                </a:lnTo>
                <a:lnTo>
                  <a:pt x="15257" y="14917"/>
                </a:lnTo>
                <a:lnTo>
                  <a:pt x="15330" y="14625"/>
                </a:lnTo>
                <a:lnTo>
                  <a:pt x="15330" y="14600"/>
                </a:lnTo>
                <a:lnTo>
                  <a:pt x="15330" y="14552"/>
                </a:lnTo>
                <a:lnTo>
                  <a:pt x="15281" y="14527"/>
                </a:lnTo>
                <a:lnTo>
                  <a:pt x="15208" y="14503"/>
                </a:lnTo>
                <a:lnTo>
                  <a:pt x="15184" y="14527"/>
                </a:lnTo>
                <a:lnTo>
                  <a:pt x="15159" y="14552"/>
                </a:lnTo>
                <a:lnTo>
                  <a:pt x="15013" y="14917"/>
                </a:lnTo>
                <a:lnTo>
                  <a:pt x="14965" y="15087"/>
                </a:lnTo>
                <a:lnTo>
                  <a:pt x="14965" y="15282"/>
                </a:lnTo>
                <a:lnTo>
                  <a:pt x="14648" y="15355"/>
                </a:lnTo>
                <a:lnTo>
                  <a:pt x="14721" y="15038"/>
                </a:lnTo>
                <a:lnTo>
                  <a:pt x="14819" y="14673"/>
                </a:lnTo>
                <a:lnTo>
                  <a:pt x="14867" y="14308"/>
                </a:lnTo>
                <a:lnTo>
                  <a:pt x="14867" y="14284"/>
                </a:lnTo>
                <a:lnTo>
                  <a:pt x="14843" y="14235"/>
                </a:lnTo>
                <a:lnTo>
                  <a:pt x="14794" y="14211"/>
                </a:lnTo>
                <a:lnTo>
                  <a:pt x="14721" y="14235"/>
                </a:lnTo>
                <a:lnTo>
                  <a:pt x="14673" y="14260"/>
                </a:lnTo>
                <a:lnTo>
                  <a:pt x="14673" y="14284"/>
                </a:lnTo>
                <a:lnTo>
                  <a:pt x="14551" y="14625"/>
                </a:lnTo>
                <a:lnTo>
                  <a:pt x="14454" y="14965"/>
                </a:lnTo>
                <a:lnTo>
                  <a:pt x="14356" y="15184"/>
                </a:lnTo>
                <a:lnTo>
                  <a:pt x="14332" y="15306"/>
                </a:lnTo>
                <a:lnTo>
                  <a:pt x="14332" y="15403"/>
                </a:lnTo>
                <a:lnTo>
                  <a:pt x="14064" y="15428"/>
                </a:lnTo>
                <a:lnTo>
                  <a:pt x="14064" y="15428"/>
                </a:lnTo>
                <a:lnTo>
                  <a:pt x="14089" y="15379"/>
                </a:lnTo>
                <a:lnTo>
                  <a:pt x="14089" y="15330"/>
                </a:lnTo>
                <a:lnTo>
                  <a:pt x="14113" y="15063"/>
                </a:lnTo>
                <a:lnTo>
                  <a:pt x="14162" y="14771"/>
                </a:lnTo>
                <a:lnTo>
                  <a:pt x="14235" y="14503"/>
                </a:lnTo>
                <a:lnTo>
                  <a:pt x="14356" y="14260"/>
                </a:lnTo>
                <a:lnTo>
                  <a:pt x="14356" y="14211"/>
                </a:lnTo>
                <a:lnTo>
                  <a:pt x="14332" y="14162"/>
                </a:lnTo>
                <a:lnTo>
                  <a:pt x="14283" y="14138"/>
                </a:lnTo>
                <a:lnTo>
                  <a:pt x="14235" y="14162"/>
                </a:lnTo>
                <a:lnTo>
                  <a:pt x="14064" y="14430"/>
                </a:lnTo>
                <a:lnTo>
                  <a:pt x="13918" y="14722"/>
                </a:lnTo>
                <a:lnTo>
                  <a:pt x="13845" y="14868"/>
                </a:lnTo>
                <a:lnTo>
                  <a:pt x="13821" y="15014"/>
                </a:lnTo>
                <a:lnTo>
                  <a:pt x="13797" y="15160"/>
                </a:lnTo>
                <a:lnTo>
                  <a:pt x="13797" y="15330"/>
                </a:lnTo>
                <a:lnTo>
                  <a:pt x="13821" y="15379"/>
                </a:lnTo>
                <a:lnTo>
                  <a:pt x="13845" y="15428"/>
                </a:lnTo>
                <a:lnTo>
                  <a:pt x="13383" y="15428"/>
                </a:lnTo>
                <a:lnTo>
                  <a:pt x="13432" y="15209"/>
                </a:lnTo>
                <a:lnTo>
                  <a:pt x="13456" y="14990"/>
                </a:lnTo>
                <a:lnTo>
                  <a:pt x="13505" y="14771"/>
                </a:lnTo>
                <a:lnTo>
                  <a:pt x="13578" y="14552"/>
                </a:lnTo>
                <a:lnTo>
                  <a:pt x="13748" y="14114"/>
                </a:lnTo>
                <a:lnTo>
                  <a:pt x="13748" y="14089"/>
                </a:lnTo>
                <a:lnTo>
                  <a:pt x="13748" y="14065"/>
                </a:lnTo>
                <a:lnTo>
                  <a:pt x="13699" y="14016"/>
                </a:lnTo>
                <a:lnTo>
                  <a:pt x="13651" y="14016"/>
                </a:lnTo>
                <a:lnTo>
                  <a:pt x="13602" y="14065"/>
                </a:lnTo>
                <a:lnTo>
                  <a:pt x="13456" y="14260"/>
                </a:lnTo>
                <a:lnTo>
                  <a:pt x="13334" y="14454"/>
                </a:lnTo>
                <a:lnTo>
                  <a:pt x="13237" y="14673"/>
                </a:lnTo>
                <a:lnTo>
                  <a:pt x="13140" y="14917"/>
                </a:lnTo>
                <a:lnTo>
                  <a:pt x="13067" y="15136"/>
                </a:lnTo>
                <a:lnTo>
                  <a:pt x="13042" y="15282"/>
                </a:lnTo>
                <a:lnTo>
                  <a:pt x="13042" y="15403"/>
                </a:lnTo>
                <a:lnTo>
                  <a:pt x="12556" y="15330"/>
                </a:lnTo>
                <a:lnTo>
                  <a:pt x="12604" y="15038"/>
                </a:lnTo>
                <a:lnTo>
                  <a:pt x="12677" y="14746"/>
                </a:lnTo>
                <a:lnTo>
                  <a:pt x="12775" y="14479"/>
                </a:lnTo>
                <a:lnTo>
                  <a:pt x="12921" y="14211"/>
                </a:lnTo>
                <a:lnTo>
                  <a:pt x="12921" y="14162"/>
                </a:lnTo>
                <a:lnTo>
                  <a:pt x="12896" y="14114"/>
                </a:lnTo>
                <a:lnTo>
                  <a:pt x="12799" y="14114"/>
                </a:lnTo>
                <a:lnTo>
                  <a:pt x="12702" y="14235"/>
                </a:lnTo>
                <a:lnTo>
                  <a:pt x="12604" y="14357"/>
                </a:lnTo>
                <a:lnTo>
                  <a:pt x="12507" y="14479"/>
                </a:lnTo>
                <a:lnTo>
                  <a:pt x="12410" y="14649"/>
                </a:lnTo>
                <a:lnTo>
                  <a:pt x="12337" y="14795"/>
                </a:lnTo>
                <a:lnTo>
                  <a:pt x="12288" y="14965"/>
                </a:lnTo>
                <a:lnTo>
                  <a:pt x="12239" y="15136"/>
                </a:lnTo>
                <a:lnTo>
                  <a:pt x="12239" y="15282"/>
                </a:lnTo>
                <a:lnTo>
                  <a:pt x="11801" y="15233"/>
                </a:lnTo>
                <a:lnTo>
                  <a:pt x="11753" y="15209"/>
                </a:lnTo>
                <a:lnTo>
                  <a:pt x="11874" y="14941"/>
                </a:lnTo>
                <a:lnTo>
                  <a:pt x="11947" y="14673"/>
                </a:lnTo>
                <a:lnTo>
                  <a:pt x="12118" y="14114"/>
                </a:lnTo>
                <a:lnTo>
                  <a:pt x="12118" y="14089"/>
                </a:lnTo>
                <a:lnTo>
                  <a:pt x="12118" y="14065"/>
                </a:lnTo>
                <a:lnTo>
                  <a:pt x="12093" y="14065"/>
                </a:lnTo>
                <a:lnTo>
                  <a:pt x="12069" y="14089"/>
                </a:lnTo>
                <a:lnTo>
                  <a:pt x="11874" y="14357"/>
                </a:lnTo>
                <a:lnTo>
                  <a:pt x="11680" y="14600"/>
                </a:lnTo>
                <a:lnTo>
                  <a:pt x="11509" y="14868"/>
                </a:lnTo>
                <a:lnTo>
                  <a:pt x="11363" y="15136"/>
                </a:lnTo>
                <a:lnTo>
                  <a:pt x="11363" y="15160"/>
                </a:lnTo>
                <a:lnTo>
                  <a:pt x="10974" y="15087"/>
                </a:lnTo>
                <a:lnTo>
                  <a:pt x="11096" y="14990"/>
                </a:lnTo>
                <a:lnTo>
                  <a:pt x="11169" y="14868"/>
                </a:lnTo>
                <a:lnTo>
                  <a:pt x="11290" y="14600"/>
                </a:lnTo>
                <a:lnTo>
                  <a:pt x="11655" y="13870"/>
                </a:lnTo>
                <a:lnTo>
                  <a:pt x="11680" y="13846"/>
                </a:lnTo>
                <a:lnTo>
                  <a:pt x="11680" y="13822"/>
                </a:lnTo>
                <a:lnTo>
                  <a:pt x="11631" y="13773"/>
                </a:lnTo>
                <a:lnTo>
                  <a:pt x="11558" y="13773"/>
                </a:lnTo>
                <a:lnTo>
                  <a:pt x="11534" y="13797"/>
                </a:lnTo>
                <a:lnTo>
                  <a:pt x="11144" y="14406"/>
                </a:lnTo>
                <a:lnTo>
                  <a:pt x="10974" y="14722"/>
                </a:lnTo>
                <a:lnTo>
                  <a:pt x="10901" y="14868"/>
                </a:lnTo>
                <a:lnTo>
                  <a:pt x="10877" y="14941"/>
                </a:lnTo>
                <a:lnTo>
                  <a:pt x="10877" y="15038"/>
                </a:lnTo>
                <a:lnTo>
                  <a:pt x="10901" y="15063"/>
                </a:lnTo>
                <a:lnTo>
                  <a:pt x="10341" y="14941"/>
                </a:lnTo>
                <a:lnTo>
                  <a:pt x="10487" y="14625"/>
                </a:lnTo>
                <a:lnTo>
                  <a:pt x="10633" y="14333"/>
                </a:lnTo>
                <a:lnTo>
                  <a:pt x="10804" y="14041"/>
                </a:lnTo>
                <a:lnTo>
                  <a:pt x="10998" y="13773"/>
                </a:lnTo>
                <a:lnTo>
                  <a:pt x="11023" y="13724"/>
                </a:lnTo>
                <a:lnTo>
                  <a:pt x="10998" y="13700"/>
                </a:lnTo>
                <a:lnTo>
                  <a:pt x="10950" y="13676"/>
                </a:lnTo>
                <a:lnTo>
                  <a:pt x="10901" y="13700"/>
                </a:lnTo>
                <a:lnTo>
                  <a:pt x="10658" y="13943"/>
                </a:lnTo>
                <a:lnTo>
                  <a:pt x="10414" y="14211"/>
                </a:lnTo>
                <a:lnTo>
                  <a:pt x="10317" y="14357"/>
                </a:lnTo>
                <a:lnTo>
                  <a:pt x="10220" y="14503"/>
                </a:lnTo>
                <a:lnTo>
                  <a:pt x="10147" y="14673"/>
                </a:lnTo>
                <a:lnTo>
                  <a:pt x="10098" y="14844"/>
                </a:lnTo>
                <a:lnTo>
                  <a:pt x="10098" y="14892"/>
                </a:lnTo>
                <a:lnTo>
                  <a:pt x="9709" y="14771"/>
                </a:lnTo>
                <a:lnTo>
                  <a:pt x="9757" y="14576"/>
                </a:lnTo>
                <a:lnTo>
                  <a:pt x="9830" y="14381"/>
                </a:lnTo>
                <a:lnTo>
                  <a:pt x="10001" y="13968"/>
                </a:lnTo>
                <a:lnTo>
                  <a:pt x="10147" y="13530"/>
                </a:lnTo>
                <a:lnTo>
                  <a:pt x="10147" y="13505"/>
                </a:lnTo>
                <a:lnTo>
                  <a:pt x="10122" y="13530"/>
                </a:lnTo>
                <a:lnTo>
                  <a:pt x="9879" y="13919"/>
                </a:lnTo>
                <a:lnTo>
                  <a:pt x="9636" y="14308"/>
                </a:lnTo>
                <a:lnTo>
                  <a:pt x="9539" y="14503"/>
                </a:lnTo>
                <a:lnTo>
                  <a:pt x="9466" y="14698"/>
                </a:lnTo>
                <a:lnTo>
                  <a:pt x="8906" y="14527"/>
                </a:lnTo>
                <a:lnTo>
                  <a:pt x="8979" y="14430"/>
                </a:lnTo>
                <a:lnTo>
                  <a:pt x="9028" y="14308"/>
                </a:lnTo>
                <a:lnTo>
                  <a:pt x="9149" y="14089"/>
                </a:lnTo>
                <a:lnTo>
                  <a:pt x="9344" y="13724"/>
                </a:lnTo>
                <a:lnTo>
                  <a:pt x="9417" y="13554"/>
                </a:lnTo>
                <a:lnTo>
                  <a:pt x="9490" y="13359"/>
                </a:lnTo>
                <a:lnTo>
                  <a:pt x="9490" y="13311"/>
                </a:lnTo>
                <a:lnTo>
                  <a:pt x="9441" y="13286"/>
                </a:lnTo>
                <a:lnTo>
                  <a:pt x="9393" y="13262"/>
                </a:lnTo>
                <a:lnTo>
                  <a:pt x="9368" y="13311"/>
                </a:lnTo>
                <a:lnTo>
                  <a:pt x="9247" y="13481"/>
                </a:lnTo>
                <a:lnTo>
                  <a:pt x="9149" y="13627"/>
                </a:lnTo>
                <a:lnTo>
                  <a:pt x="8906" y="13943"/>
                </a:lnTo>
                <a:lnTo>
                  <a:pt x="8736" y="14162"/>
                </a:lnTo>
                <a:lnTo>
                  <a:pt x="8663" y="14284"/>
                </a:lnTo>
                <a:lnTo>
                  <a:pt x="8638" y="14430"/>
                </a:lnTo>
                <a:lnTo>
                  <a:pt x="8419" y="14333"/>
                </a:lnTo>
                <a:lnTo>
                  <a:pt x="8492" y="14065"/>
                </a:lnTo>
                <a:lnTo>
                  <a:pt x="8541" y="13846"/>
                </a:lnTo>
                <a:lnTo>
                  <a:pt x="8711" y="13384"/>
                </a:lnTo>
                <a:lnTo>
                  <a:pt x="8833" y="13165"/>
                </a:lnTo>
                <a:lnTo>
                  <a:pt x="8955" y="12946"/>
                </a:lnTo>
                <a:lnTo>
                  <a:pt x="8955" y="12897"/>
                </a:lnTo>
                <a:lnTo>
                  <a:pt x="8930" y="12848"/>
                </a:lnTo>
                <a:lnTo>
                  <a:pt x="8882" y="12848"/>
                </a:lnTo>
                <a:lnTo>
                  <a:pt x="8833" y="12873"/>
                </a:lnTo>
                <a:lnTo>
                  <a:pt x="8687" y="13092"/>
                </a:lnTo>
                <a:lnTo>
                  <a:pt x="8565" y="13286"/>
                </a:lnTo>
                <a:lnTo>
                  <a:pt x="8444" y="13505"/>
                </a:lnTo>
                <a:lnTo>
                  <a:pt x="8322" y="13749"/>
                </a:lnTo>
                <a:lnTo>
                  <a:pt x="8225" y="13968"/>
                </a:lnTo>
                <a:lnTo>
                  <a:pt x="8176" y="14089"/>
                </a:lnTo>
                <a:lnTo>
                  <a:pt x="8152" y="14211"/>
                </a:lnTo>
                <a:lnTo>
                  <a:pt x="7762" y="14041"/>
                </a:lnTo>
                <a:lnTo>
                  <a:pt x="7908" y="13627"/>
                </a:lnTo>
                <a:lnTo>
                  <a:pt x="8103" y="13213"/>
                </a:lnTo>
                <a:lnTo>
                  <a:pt x="8322" y="12800"/>
                </a:lnTo>
                <a:lnTo>
                  <a:pt x="8322" y="12751"/>
                </a:lnTo>
                <a:lnTo>
                  <a:pt x="8298" y="12727"/>
                </a:lnTo>
                <a:lnTo>
                  <a:pt x="8249" y="12727"/>
                </a:lnTo>
                <a:lnTo>
                  <a:pt x="7908" y="13140"/>
                </a:lnTo>
                <a:lnTo>
                  <a:pt x="7762" y="13335"/>
                </a:lnTo>
                <a:lnTo>
                  <a:pt x="7616" y="13578"/>
                </a:lnTo>
                <a:lnTo>
                  <a:pt x="7543" y="13700"/>
                </a:lnTo>
                <a:lnTo>
                  <a:pt x="7470" y="13870"/>
                </a:lnTo>
                <a:lnTo>
                  <a:pt x="7130" y="13700"/>
                </a:lnTo>
                <a:lnTo>
                  <a:pt x="7154" y="13554"/>
                </a:lnTo>
                <a:lnTo>
                  <a:pt x="7178" y="13408"/>
                </a:lnTo>
                <a:lnTo>
                  <a:pt x="7300" y="13165"/>
                </a:lnTo>
                <a:lnTo>
                  <a:pt x="7495" y="12751"/>
                </a:lnTo>
                <a:lnTo>
                  <a:pt x="7689" y="12313"/>
                </a:lnTo>
                <a:lnTo>
                  <a:pt x="7689" y="12289"/>
                </a:lnTo>
                <a:lnTo>
                  <a:pt x="7665" y="12264"/>
                </a:lnTo>
                <a:lnTo>
                  <a:pt x="7641" y="12264"/>
                </a:lnTo>
                <a:lnTo>
                  <a:pt x="7616" y="12289"/>
                </a:lnTo>
                <a:lnTo>
                  <a:pt x="7397" y="12581"/>
                </a:lnTo>
                <a:lnTo>
                  <a:pt x="7178" y="12873"/>
                </a:lnTo>
                <a:lnTo>
                  <a:pt x="7081" y="13043"/>
                </a:lnTo>
                <a:lnTo>
                  <a:pt x="7008" y="13189"/>
                </a:lnTo>
                <a:lnTo>
                  <a:pt x="6935" y="13359"/>
                </a:lnTo>
                <a:lnTo>
                  <a:pt x="6886" y="13530"/>
                </a:lnTo>
                <a:lnTo>
                  <a:pt x="6570" y="13335"/>
                </a:lnTo>
                <a:lnTo>
                  <a:pt x="6692" y="13043"/>
                </a:lnTo>
                <a:lnTo>
                  <a:pt x="6813" y="12751"/>
                </a:lnTo>
                <a:lnTo>
                  <a:pt x="7105" y="12216"/>
                </a:lnTo>
                <a:lnTo>
                  <a:pt x="7130" y="12191"/>
                </a:lnTo>
                <a:lnTo>
                  <a:pt x="7105" y="12167"/>
                </a:lnTo>
                <a:lnTo>
                  <a:pt x="7057" y="12167"/>
                </a:lnTo>
                <a:lnTo>
                  <a:pt x="6838" y="12386"/>
                </a:lnTo>
                <a:lnTo>
                  <a:pt x="6619" y="12629"/>
                </a:lnTo>
                <a:lnTo>
                  <a:pt x="6448" y="12897"/>
                </a:lnTo>
                <a:lnTo>
                  <a:pt x="6327" y="13165"/>
                </a:lnTo>
                <a:lnTo>
                  <a:pt x="6254" y="13165"/>
                </a:lnTo>
                <a:lnTo>
                  <a:pt x="6181" y="13189"/>
                </a:lnTo>
                <a:lnTo>
                  <a:pt x="6132" y="13238"/>
                </a:lnTo>
                <a:lnTo>
                  <a:pt x="6083" y="13286"/>
                </a:lnTo>
                <a:lnTo>
                  <a:pt x="5937" y="13238"/>
                </a:lnTo>
                <a:lnTo>
                  <a:pt x="5791" y="13213"/>
                </a:lnTo>
                <a:lnTo>
                  <a:pt x="5816" y="13140"/>
                </a:lnTo>
                <a:lnTo>
                  <a:pt x="6059" y="12654"/>
                </a:lnTo>
                <a:lnTo>
                  <a:pt x="6254" y="12264"/>
                </a:lnTo>
                <a:lnTo>
                  <a:pt x="6351" y="12045"/>
                </a:lnTo>
                <a:lnTo>
                  <a:pt x="6424" y="11851"/>
                </a:lnTo>
                <a:lnTo>
                  <a:pt x="6424" y="11826"/>
                </a:lnTo>
                <a:lnTo>
                  <a:pt x="6400" y="11802"/>
                </a:lnTo>
                <a:lnTo>
                  <a:pt x="6375" y="11802"/>
                </a:lnTo>
                <a:lnTo>
                  <a:pt x="6351" y="11826"/>
                </a:lnTo>
                <a:lnTo>
                  <a:pt x="6108" y="12143"/>
                </a:lnTo>
                <a:lnTo>
                  <a:pt x="5864" y="12459"/>
                </a:lnTo>
                <a:lnTo>
                  <a:pt x="5743" y="12654"/>
                </a:lnTo>
                <a:lnTo>
                  <a:pt x="5621" y="12824"/>
                </a:lnTo>
                <a:lnTo>
                  <a:pt x="5548" y="13019"/>
                </a:lnTo>
                <a:lnTo>
                  <a:pt x="5475" y="13213"/>
                </a:lnTo>
                <a:lnTo>
                  <a:pt x="5451" y="13213"/>
                </a:lnTo>
                <a:lnTo>
                  <a:pt x="5183" y="13189"/>
                </a:lnTo>
                <a:lnTo>
                  <a:pt x="4891" y="13213"/>
                </a:lnTo>
                <a:lnTo>
                  <a:pt x="5037" y="12921"/>
                </a:lnTo>
                <a:lnTo>
                  <a:pt x="5353" y="12410"/>
                </a:lnTo>
                <a:lnTo>
                  <a:pt x="5451" y="12240"/>
                </a:lnTo>
                <a:lnTo>
                  <a:pt x="5524" y="12070"/>
                </a:lnTo>
                <a:lnTo>
                  <a:pt x="5548" y="11972"/>
                </a:lnTo>
                <a:lnTo>
                  <a:pt x="5548" y="11899"/>
                </a:lnTo>
                <a:lnTo>
                  <a:pt x="5524" y="11802"/>
                </a:lnTo>
                <a:lnTo>
                  <a:pt x="5475" y="11729"/>
                </a:lnTo>
                <a:lnTo>
                  <a:pt x="5451" y="11729"/>
                </a:lnTo>
                <a:lnTo>
                  <a:pt x="5451" y="11753"/>
                </a:lnTo>
                <a:lnTo>
                  <a:pt x="5426" y="11802"/>
                </a:lnTo>
                <a:lnTo>
                  <a:pt x="5378" y="11875"/>
                </a:lnTo>
                <a:lnTo>
                  <a:pt x="5280" y="11997"/>
                </a:lnTo>
                <a:lnTo>
                  <a:pt x="4988" y="12435"/>
                </a:lnTo>
                <a:lnTo>
                  <a:pt x="4745" y="12800"/>
                </a:lnTo>
                <a:lnTo>
                  <a:pt x="4623" y="13019"/>
                </a:lnTo>
                <a:lnTo>
                  <a:pt x="4599" y="13140"/>
                </a:lnTo>
                <a:lnTo>
                  <a:pt x="4599" y="13238"/>
                </a:lnTo>
                <a:lnTo>
                  <a:pt x="4599" y="13262"/>
                </a:lnTo>
                <a:lnTo>
                  <a:pt x="4575" y="13262"/>
                </a:lnTo>
                <a:lnTo>
                  <a:pt x="4550" y="11802"/>
                </a:lnTo>
                <a:lnTo>
                  <a:pt x="4550" y="10537"/>
                </a:lnTo>
                <a:lnTo>
                  <a:pt x="4526" y="9271"/>
                </a:lnTo>
                <a:lnTo>
                  <a:pt x="4477" y="8396"/>
                </a:lnTo>
                <a:lnTo>
                  <a:pt x="4477" y="7520"/>
                </a:lnTo>
                <a:lnTo>
                  <a:pt x="4453" y="7130"/>
                </a:lnTo>
                <a:lnTo>
                  <a:pt x="4453" y="6863"/>
                </a:lnTo>
                <a:lnTo>
                  <a:pt x="4453" y="6595"/>
                </a:lnTo>
                <a:lnTo>
                  <a:pt x="4648" y="6619"/>
                </a:lnTo>
                <a:lnTo>
                  <a:pt x="4818" y="6619"/>
                </a:lnTo>
                <a:lnTo>
                  <a:pt x="5183" y="6595"/>
                </a:lnTo>
                <a:lnTo>
                  <a:pt x="5791" y="6595"/>
                </a:lnTo>
                <a:lnTo>
                  <a:pt x="6010" y="6571"/>
                </a:lnTo>
                <a:lnTo>
                  <a:pt x="6108" y="6522"/>
                </a:lnTo>
                <a:lnTo>
                  <a:pt x="6156" y="6449"/>
                </a:lnTo>
                <a:lnTo>
                  <a:pt x="6546" y="6230"/>
                </a:lnTo>
                <a:lnTo>
                  <a:pt x="6935" y="5962"/>
                </a:lnTo>
                <a:lnTo>
                  <a:pt x="7300" y="5646"/>
                </a:lnTo>
                <a:lnTo>
                  <a:pt x="7665" y="5330"/>
                </a:lnTo>
                <a:lnTo>
                  <a:pt x="8006" y="4989"/>
                </a:lnTo>
                <a:lnTo>
                  <a:pt x="8322" y="4648"/>
                </a:lnTo>
                <a:lnTo>
                  <a:pt x="8930" y="3943"/>
                </a:lnTo>
                <a:lnTo>
                  <a:pt x="9003" y="3870"/>
                </a:lnTo>
                <a:lnTo>
                  <a:pt x="9003" y="3797"/>
                </a:lnTo>
                <a:lnTo>
                  <a:pt x="9003" y="3699"/>
                </a:lnTo>
                <a:lnTo>
                  <a:pt x="8979" y="3626"/>
                </a:lnTo>
                <a:lnTo>
                  <a:pt x="9125" y="3456"/>
                </a:lnTo>
                <a:lnTo>
                  <a:pt x="9247" y="3286"/>
                </a:lnTo>
                <a:lnTo>
                  <a:pt x="9514" y="2872"/>
                </a:lnTo>
                <a:lnTo>
                  <a:pt x="9709" y="2434"/>
                </a:lnTo>
                <a:lnTo>
                  <a:pt x="9855" y="2020"/>
                </a:lnTo>
                <a:lnTo>
                  <a:pt x="10074" y="1266"/>
                </a:lnTo>
                <a:lnTo>
                  <a:pt x="10195" y="877"/>
                </a:lnTo>
                <a:lnTo>
                  <a:pt x="10341" y="512"/>
                </a:lnTo>
                <a:lnTo>
                  <a:pt x="10341" y="488"/>
                </a:lnTo>
                <a:close/>
                <a:moveTo>
                  <a:pt x="10536" y="1"/>
                </a:moveTo>
                <a:lnTo>
                  <a:pt x="10366" y="25"/>
                </a:lnTo>
                <a:lnTo>
                  <a:pt x="10195" y="74"/>
                </a:lnTo>
                <a:lnTo>
                  <a:pt x="10049" y="171"/>
                </a:lnTo>
                <a:lnTo>
                  <a:pt x="10025" y="196"/>
                </a:lnTo>
                <a:lnTo>
                  <a:pt x="9952" y="244"/>
                </a:lnTo>
                <a:lnTo>
                  <a:pt x="9903" y="293"/>
                </a:lnTo>
                <a:lnTo>
                  <a:pt x="9782" y="415"/>
                </a:lnTo>
                <a:lnTo>
                  <a:pt x="9709" y="585"/>
                </a:lnTo>
                <a:lnTo>
                  <a:pt x="9636" y="780"/>
                </a:lnTo>
                <a:lnTo>
                  <a:pt x="9539" y="1169"/>
                </a:lnTo>
                <a:lnTo>
                  <a:pt x="9466" y="1509"/>
                </a:lnTo>
                <a:lnTo>
                  <a:pt x="9320" y="1972"/>
                </a:lnTo>
                <a:lnTo>
                  <a:pt x="9247" y="2215"/>
                </a:lnTo>
                <a:lnTo>
                  <a:pt x="9149" y="2458"/>
                </a:lnTo>
                <a:lnTo>
                  <a:pt x="9003" y="2726"/>
                </a:lnTo>
                <a:lnTo>
                  <a:pt x="8833" y="2994"/>
                </a:lnTo>
                <a:lnTo>
                  <a:pt x="8663" y="3286"/>
                </a:lnTo>
                <a:lnTo>
                  <a:pt x="8614" y="3407"/>
                </a:lnTo>
                <a:lnTo>
                  <a:pt x="8565" y="3578"/>
                </a:lnTo>
                <a:lnTo>
                  <a:pt x="7324" y="4867"/>
                </a:lnTo>
                <a:lnTo>
                  <a:pt x="6692" y="5500"/>
                </a:lnTo>
                <a:lnTo>
                  <a:pt x="6035" y="6108"/>
                </a:lnTo>
                <a:lnTo>
                  <a:pt x="5937" y="6084"/>
                </a:lnTo>
                <a:lnTo>
                  <a:pt x="5524" y="6084"/>
                </a:lnTo>
                <a:lnTo>
                  <a:pt x="5110" y="6133"/>
                </a:lnTo>
                <a:lnTo>
                  <a:pt x="4867" y="6133"/>
                </a:lnTo>
                <a:lnTo>
                  <a:pt x="4599" y="6157"/>
                </a:lnTo>
                <a:lnTo>
                  <a:pt x="4599" y="6157"/>
                </a:lnTo>
                <a:lnTo>
                  <a:pt x="4623" y="6133"/>
                </a:lnTo>
                <a:lnTo>
                  <a:pt x="4623" y="6084"/>
                </a:lnTo>
                <a:lnTo>
                  <a:pt x="4599" y="5987"/>
                </a:lnTo>
                <a:lnTo>
                  <a:pt x="4526" y="5914"/>
                </a:lnTo>
                <a:lnTo>
                  <a:pt x="4453" y="5889"/>
                </a:lnTo>
                <a:lnTo>
                  <a:pt x="4404" y="5816"/>
                </a:lnTo>
                <a:lnTo>
                  <a:pt x="4331" y="5768"/>
                </a:lnTo>
                <a:lnTo>
                  <a:pt x="4112" y="5670"/>
                </a:lnTo>
                <a:lnTo>
                  <a:pt x="3869" y="5622"/>
                </a:lnTo>
                <a:lnTo>
                  <a:pt x="3626" y="5597"/>
                </a:lnTo>
                <a:lnTo>
                  <a:pt x="2871" y="5597"/>
                </a:lnTo>
                <a:lnTo>
                  <a:pt x="2385" y="5646"/>
                </a:lnTo>
                <a:lnTo>
                  <a:pt x="2166" y="5646"/>
                </a:lnTo>
                <a:lnTo>
                  <a:pt x="1922" y="5622"/>
                </a:lnTo>
                <a:lnTo>
                  <a:pt x="1412" y="5597"/>
                </a:lnTo>
                <a:lnTo>
                  <a:pt x="1144" y="5597"/>
                </a:lnTo>
                <a:lnTo>
                  <a:pt x="901" y="5622"/>
                </a:lnTo>
                <a:lnTo>
                  <a:pt x="682" y="5670"/>
                </a:lnTo>
                <a:lnTo>
                  <a:pt x="463" y="5792"/>
                </a:lnTo>
                <a:lnTo>
                  <a:pt x="365" y="5792"/>
                </a:lnTo>
                <a:lnTo>
                  <a:pt x="317" y="5841"/>
                </a:lnTo>
                <a:lnTo>
                  <a:pt x="292" y="5889"/>
                </a:lnTo>
                <a:lnTo>
                  <a:pt x="244" y="6133"/>
                </a:lnTo>
                <a:lnTo>
                  <a:pt x="219" y="6400"/>
                </a:lnTo>
                <a:lnTo>
                  <a:pt x="219" y="6911"/>
                </a:lnTo>
                <a:lnTo>
                  <a:pt x="195" y="7422"/>
                </a:lnTo>
                <a:lnTo>
                  <a:pt x="171" y="7933"/>
                </a:lnTo>
                <a:lnTo>
                  <a:pt x="146" y="8493"/>
                </a:lnTo>
                <a:lnTo>
                  <a:pt x="146" y="9028"/>
                </a:lnTo>
                <a:lnTo>
                  <a:pt x="146" y="10123"/>
                </a:lnTo>
                <a:lnTo>
                  <a:pt x="171" y="10707"/>
                </a:lnTo>
                <a:lnTo>
                  <a:pt x="171" y="11267"/>
                </a:lnTo>
                <a:lnTo>
                  <a:pt x="122" y="12386"/>
                </a:lnTo>
                <a:lnTo>
                  <a:pt x="98" y="13530"/>
                </a:lnTo>
                <a:lnTo>
                  <a:pt x="98" y="14162"/>
                </a:lnTo>
                <a:lnTo>
                  <a:pt x="73" y="14479"/>
                </a:lnTo>
                <a:lnTo>
                  <a:pt x="25" y="14795"/>
                </a:lnTo>
                <a:lnTo>
                  <a:pt x="0" y="14868"/>
                </a:lnTo>
                <a:lnTo>
                  <a:pt x="25" y="14965"/>
                </a:lnTo>
                <a:lnTo>
                  <a:pt x="73" y="15014"/>
                </a:lnTo>
                <a:lnTo>
                  <a:pt x="122" y="15063"/>
                </a:lnTo>
                <a:lnTo>
                  <a:pt x="195" y="15087"/>
                </a:lnTo>
                <a:lnTo>
                  <a:pt x="268" y="15111"/>
                </a:lnTo>
                <a:lnTo>
                  <a:pt x="341" y="15087"/>
                </a:lnTo>
                <a:lnTo>
                  <a:pt x="414" y="15038"/>
                </a:lnTo>
                <a:lnTo>
                  <a:pt x="463" y="15087"/>
                </a:lnTo>
                <a:lnTo>
                  <a:pt x="536" y="15111"/>
                </a:lnTo>
                <a:lnTo>
                  <a:pt x="998" y="15136"/>
                </a:lnTo>
                <a:lnTo>
                  <a:pt x="1460" y="15136"/>
                </a:lnTo>
                <a:lnTo>
                  <a:pt x="1922" y="15111"/>
                </a:lnTo>
                <a:lnTo>
                  <a:pt x="2385" y="15087"/>
                </a:lnTo>
                <a:lnTo>
                  <a:pt x="2482" y="15087"/>
                </a:lnTo>
                <a:lnTo>
                  <a:pt x="3309" y="15014"/>
                </a:lnTo>
                <a:lnTo>
                  <a:pt x="3723" y="14990"/>
                </a:lnTo>
                <a:lnTo>
                  <a:pt x="4112" y="14965"/>
                </a:lnTo>
                <a:lnTo>
                  <a:pt x="4137" y="14965"/>
                </a:lnTo>
                <a:lnTo>
                  <a:pt x="4185" y="14990"/>
                </a:lnTo>
                <a:lnTo>
                  <a:pt x="4234" y="15014"/>
                </a:lnTo>
                <a:lnTo>
                  <a:pt x="4356" y="15014"/>
                </a:lnTo>
                <a:lnTo>
                  <a:pt x="4453" y="14941"/>
                </a:lnTo>
                <a:lnTo>
                  <a:pt x="4502" y="14917"/>
                </a:lnTo>
                <a:lnTo>
                  <a:pt x="4526" y="14868"/>
                </a:lnTo>
                <a:lnTo>
                  <a:pt x="4575" y="14746"/>
                </a:lnTo>
                <a:lnTo>
                  <a:pt x="4599" y="14600"/>
                </a:lnTo>
                <a:lnTo>
                  <a:pt x="4599" y="14333"/>
                </a:lnTo>
                <a:lnTo>
                  <a:pt x="4599" y="14065"/>
                </a:lnTo>
                <a:lnTo>
                  <a:pt x="4575" y="13797"/>
                </a:lnTo>
                <a:lnTo>
                  <a:pt x="4599" y="13773"/>
                </a:lnTo>
                <a:lnTo>
                  <a:pt x="5037" y="13724"/>
                </a:lnTo>
                <a:lnTo>
                  <a:pt x="5451" y="13676"/>
                </a:lnTo>
                <a:lnTo>
                  <a:pt x="5791" y="13700"/>
                </a:lnTo>
                <a:lnTo>
                  <a:pt x="5986" y="13676"/>
                </a:lnTo>
                <a:lnTo>
                  <a:pt x="6132" y="13627"/>
                </a:lnTo>
                <a:lnTo>
                  <a:pt x="6156" y="13651"/>
                </a:lnTo>
                <a:lnTo>
                  <a:pt x="6521" y="13895"/>
                </a:lnTo>
                <a:lnTo>
                  <a:pt x="6886" y="14138"/>
                </a:lnTo>
                <a:lnTo>
                  <a:pt x="7276" y="14357"/>
                </a:lnTo>
                <a:lnTo>
                  <a:pt x="7665" y="14552"/>
                </a:lnTo>
                <a:lnTo>
                  <a:pt x="8054" y="14722"/>
                </a:lnTo>
                <a:lnTo>
                  <a:pt x="8444" y="14892"/>
                </a:lnTo>
                <a:lnTo>
                  <a:pt x="8833" y="15038"/>
                </a:lnTo>
                <a:lnTo>
                  <a:pt x="9247" y="15160"/>
                </a:lnTo>
                <a:lnTo>
                  <a:pt x="10074" y="15403"/>
                </a:lnTo>
                <a:lnTo>
                  <a:pt x="10925" y="15574"/>
                </a:lnTo>
                <a:lnTo>
                  <a:pt x="11777" y="15695"/>
                </a:lnTo>
                <a:lnTo>
                  <a:pt x="12653" y="15817"/>
                </a:lnTo>
                <a:lnTo>
                  <a:pt x="13310" y="15866"/>
                </a:lnTo>
                <a:lnTo>
                  <a:pt x="13651" y="15890"/>
                </a:lnTo>
                <a:lnTo>
                  <a:pt x="14016" y="15866"/>
                </a:lnTo>
                <a:lnTo>
                  <a:pt x="14356" y="15866"/>
                </a:lnTo>
                <a:lnTo>
                  <a:pt x="14697" y="15793"/>
                </a:lnTo>
                <a:lnTo>
                  <a:pt x="15013" y="15720"/>
                </a:lnTo>
                <a:lnTo>
                  <a:pt x="15330" y="15598"/>
                </a:lnTo>
                <a:lnTo>
                  <a:pt x="15476" y="15525"/>
                </a:lnTo>
                <a:lnTo>
                  <a:pt x="15597" y="15452"/>
                </a:lnTo>
                <a:lnTo>
                  <a:pt x="15719" y="15355"/>
                </a:lnTo>
                <a:lnTo>
                  <a:pt x="15792" y="15257"/>
                </a:lnTo>
                <a:lnTo>
                  <a:pt x="15865" y="15160"/>
                </a:lnTo>
                <a:lnTo>
                  <a:pt x="15914" y="15038"/>
                </a:lnTo>
                <a:lnTo>
                  <a:pt x="15962" y="14941"/>
                </a:lnTo>
                <a:lnTo>
                  <a:pt x="15987" y="14819"/>
                </a:lnTo>
                <a:lnTo>
                  <a:pt x="16011" y="14552"/>
                </a:lnTo>
                <a:lnTo>
                  <a:pt x="15987" y="14284"/>
                </a:lnTo>
                <a:lnTo>
                  <a:pt x="15938" y="14016"/>
                </a:lnTo>
                <a:lnTo>
                  <a:pt x="15865" y="13749"/>
                </a:lnTo>
                <a:lnTo>
                  <a:pt x="15987" y="13651"/>
                </a:lnTo>
                <a:lnTo>
                  <a:pt x="16084" y="13530"/>
                </a:lnTo>
                <a:lnTo>
                  <a:pt x="16181" y="13408"/>
                </a:lnTo>
                <a:lnTo>
                  <a:pt x="16254" y="13262"/>
                </a:lnTo>
                <a:lnTo>
                  <a:pt x="16376" y="12946"/>
                </a:lnTo>
                <a:lnTo>
                  <a:pt x="16425" y="12654"/>
                </a:lnTo>
                <a:lnTo>
                  <a:pt x="16449" y="12410"/>
                </a:lnTo>
                <a:lnTo>
                  <a:pt x="16449" y="12070"/>
                </a:lnTo>
                <a:lnTo>
                  <a:pt x="16425" y="11875"/>
                </a:lnTo>
                <a:lnTo>
                  <a:pt x="16400" y="11680"/>
                </a:lnTo>
                <a:lnTo>
                  <a:pt x="16352" y="11534"/>
                </a:lnTo>
                <a:lnTo>
                  <a:pt x="16279" y="11388"/>
                </a:lnTo>
                <a:lnTo>
                  <a:pt x="16425" y="11267"/>
                </a:lnTo>
                <a:lnTo>
                  <a:pt x="16546" y="11096"/>
                </a:lnTo>
                <a:lnTo>
                  <a:pt x="16668" y="10926"/>
                </a:lnTo>
                <a:lnTo>
                  <a:pt x="16765" y="10756"/>
                </a:lnTo>
                <a:lnTo>
                  <a:pt x="16838" y="10561"/>
                </a:lnTo>
                <a:lnTo>
                  <a:pt x="16887" y="10342"/>
                </a:lnTo>
                <a:lnTo>
                  <a:pt x="16911" y="10147"/>
                </a:lnTo>
                <a:lnTo>
                  <a:pt x="16936" y="9953"/>
                </a:lnTo>
                <a:lnTo>
                  <a:pt x="16911" y="9758"/>
                </a:lnTo>
                <a:lnTo>
                  <a:pt x="16838" y="9515"/>
                </a:lnTo>
                <a:lnTo>
                  <a:pt x="16717" y="9271"/>
                </a:lnTo>
                <a:lnTo>
                  <a:pt x="16571" y="9053"/>
                </a:lnTo>
                <a:lnTo>
                  <a:pt x="16717" y="8931"/>
                </a:lnTo>
                <a:lnTo>
                  <a:pt x="16838" y="8785"/>
                </a:lnTo>
                <a:lnTo>
                  <a:pt x="16936" y="8615"/>
                </a:lnTo>
                <a:lnTo>
                  <a:pt x="17033" y="8444"/>
                </a:lnTo>
                <a:lnTo>
                  <a:pt x="17106" y="8274"/>
                </a:lnTo>
                <a:lnTo>
                  <a:pt x="17155" y="8079"/>
                </a:lnTo>
                <a:lnTo>
                  <a:pt x="17179" y="7885"/>
                </a:lnTo>
                <a:lnTo>
                  <a:pt x="17203" y="7690"/>
                </a:lnTo>
                <a:lnTo>
                  <a:pt x="17179" y="7447"/>
                </a:lnTo>
                <a:lnTo>
                  <a:pt x="17106" y="7252"/>
                </a:lnTo>
                <a:lnTo>
                  <a:pt x="17009" y="7057"/>
                </a:lnTo>
                <a:lnTo>
                  <a:pt x="16887" y="6887"/>
                </a:lnTo>
                <a:lnTo>
                  <a:pt x="16717" y="6741"/>
                </a:lnTo>
                <a:lnTo>
                  <a:pt x="16546" y="6619"/>
                </a:lnTo>
                <a:lnTo>
                  <a:pt x="16352" y="6498"/>
                </a:lnTo>
                <a:lnTo>
                  <a:pt x="16157" y="6400"/>
                </a:lnTo>
                <a:lnTo>
                  <a:pt x="15938" y="6303"/>
                </a:lnTo>
                <a:lnTo>
                  <a:pt x="15719" y="6206"/>
                </a:lnTo>
                <a:lnTo>
                  <a:pt x="15232" y="6084"/>
                </a:lnTo>
                <a:lnTo>
                  <a:pt x="14746" y="5987"/>
                </a:lnTo>
                <a:lnTo>
                  <a:pt x="14259" y="5938"/>
                </a:lnTo>
                <a:lnTo>
                  <a:pt x="13845" y="5889"/>
                </a:lnTo>
                <a:lnTo>
                  <a:pt x="13432" y="5865"/>
                </a:lnTo>
                <a:lnTo>
                  <a:pt x="12604" y="5841"/>
                </a:lnTo>
                <a:lnTo>
                  <a:pt x="11607" y="5841"/>
                </a:lnTo>
                <a:lnTo>
                  <a:pt x="11266" y="5865"/>
                </a:lnTo>
                <a:lnTo>
                  <a:pt x="11461" y="5354"/>
                </a:lnTo>
                <a:lnTo>
                  <a:pt x="11655" y="4843"/>
                </a:lnTo>
                <a:lnTo>
                  <a:pt x="11826" y="4308"/>
                </a:lnTo>
                <a:lnTo>
                  <a:pt x="11996" y="3797"/>
                </a:lnTo>
                <a:lnTo>
                  <a:pt x="12142" y="3261"/>
                </a:lnTo>
                <a:lnTo>
                  <a:pt x="12239" y="2726"/>
                </a:lnTo>
                <a:lnTo>
                  <a:pt x="12264" y="2458"/>
                </a:lnTo>
                <a:lnTo>
                  <a:pt x="12264" y="2191"/>
                </a:lnTo>
                <a:lnTo>
                  <a:pt x="12239" y="1899"/>
                </a:lnTo>
                <a:lnTo>
                  <a:pt x="12215" y="1631"/>
                </a:lnTo>
                <a:lnTo>
                  <a:pt x="12166" y="1412"/>
                </a:lnTo>
                <a:lnTo>
                  <a:pt x="12118" y="1217"/>
                </a:lnTo>
                <a:lnTo>
                  <a:pt x="12045" y="1023"/>
                </a:lnTo>
                <a:lnTo>
                  <a:pt x="11972" y="853"/>
                </a:lnTo>
                <a:lnTo>
                  <a:pt x="11850" y="682"/>
                </a:lnTo>
                <a:lnTo>
                  <a:pt x="11728" y="512"/>
                </a:lnTo>
                <a:lnTo>
                  <a:pt x="11582" y="366"/>
                </a:lnTo>
                <a:lnTo>
                  <a:pt x="11412" y="220"/>
                </a:lnTo>
                <a:lnTo>
                  <a:pt x="11266" y="147"/>
                </a:lnTo>
                <a:lnTo>
                  <a:pt x="11120" y="74"/>
                </a:lnTo>
                <a:lnTo>
                  <a:pt x="10925" y="25"/>
                </a:lnTo>
                <a:lnTo>
                  <a:pt x="10731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80" name="Shape 280"/>
          <p:cNvSpPr/>
          <p:nvPr/>
        </p:nvSpPr>
        <p:spPr>
          <a:xfrm>
            <a:off x="2708277" y="3972626"/>
            <a:ext cx="416213" cy="534019"/>
          </a:xfrm>
          <a:custGeom>
            <a:avLst/>
            <a:gdLst/>
            <a:ahLst/>
            <a:cxnLst/>
            <a:rect l="0" t="0" r="0" b="0"/>
            <a:pathLst>
              <a:path w="17107" h="21949" extrusionOk="0">
                <a:moveTo>
                  <a:pt x="9198" y="1679"/>
                </a:moveTo>
                <a:lnTo>
                  <a:pt x="9198" y="1947"/>
                </a:lnTo>
                <a:lnTo>
                  <a:pt x="9247" y="2190"/>
                </a:lnTo>
                <a:lnTo>
                  <a:pt x="9296" y="2385"/>
                </a:lnTo>
                <a:lnTo>
                  <a:pt x="9344" y="2482"/>
                </a:lnTo>
                <a:lnTo>
                  <a:pt x="9417" y="2531"/>
                </a:lnTo>
                <a:lnTo>
                  <a:pt x="9515" y="2604"/>
                </a:lnTo>
                <a:lnTo>
                  <a:pt x="9612" y="2604"/>
                </a:lnTo>
                <a:lnTo>
                  <a:pt x="9709" y="2580"/>
                </a:lnTo>
                <a:lnTo>
                  <a:pt x="9758" y="2531"/>
                </a:lnTo>
                <a:lnTo>
                  <a:pt x="9782" y="2482"/>
                </a:lnTo>
                <a:lnTo>
                  <a:pt x="9831" y="2385"/>
                </a:lnTo>
                <a:lnTo>
                  <a:pt x="9855" y="2263"/>
                </a:lnTo>
                <a:lnTo>
                  <a:pt x="9831" y="2409"/>
                </a:lnTo>
                <a:lnTo>
                  <a:pt x="9806" y="2555"/>
                </a:lnTo>
                <a:lnTo>
                  <a:pt x="9758" y="2677"/>
                </a:lnTo>
                <a:lnTo>
                  <a:pt x="9661" y="2799"/>
                </a:lnTo>
                <a:lnTo>
                  <a:pt x="9563" y="2847"/>
                </a:lnTo>
                <a:lnTo>
                  <a:pt x="9466" y="2872"/>
                </a:lnTo>
                <a:lnTo>
                  <a:pt x="9320" y="2847"/>
                </a:lnTo>
                <a:lnTo>
                  <a:pt x="9198" y="2774"/>
                </a:lnTo>
                <a:lnTo>
                  <a:pt x="9077" y="2701"/>
                </a:lnTo>
                <a:lnTo>
                  <a:pt x="8979" y="2628"/>
                </a:lnTo>
                <a:lnTo>
                  <a:pt x="8906" y="2531"/>
                </a:lnTo>
                <a:lnTo>
                  <a:pt x="8858" y="2434"/>
                </a:lnTo>
                <a:lnTo>
                  <a:pt x="8809" y="2312"/>
                </a:lnTo>
                <a:lnTo>
                  <a:pt x="8809" y="2190"/>
                </a:lnTo>
                <a:lnTo>
                  <a:pt x="8833" y="2093"/>
                </a:lnTo>
                <a:lnTo>
                  <a:pt x="8858" y="1971"/>
                </a:lnTo>
                <a:lnTo>
                  <a:pt x="8931" y="1898"/>
                </a:lnTo>
                <a:lnTo>
                  <a:pt x="9004" y="1801"/>
                </a:lnTo>
                <a:lnTo>
                  <a:pt x="9101" y="1728"/>
                </a:lnTo>
                <a:lnTo>
                  <a:pt x="9198" y="1679"/>
                </a:lnTo>
                <a:close/>
                <a:moveTo>
                  <a:pt x="12483" y="1850"/>
                </a:moveTo>
                <a:lnTo>
                  <a:pt x="12507" y="2142"/>
                </a:lnTo>
                <a:lnTo>
                  <a:pt x="12556" y="2288"/>
                </a:lnTo>
                <a:lnTo>
                  <a:pt x="12605" y="2409"/>
                </a:lnTo>
                <a:lnTo>
                  <a:pt x="12629" y="2434"/>
                </a:lnTo>
                <a:lnTo>
                  <a:pt x="12653" y="2482"/>
                </a:lnTo>
                <a:lnTo>
                  <a:pt x="12751" y="2482"/>
                </a:lnTo>
                <a:lnTo>
                  <a:pt x="12848" y="2458"/>
                </a:lnTo>
                <a:lnTo>
                  <a:pt x="12921" y="2409"/>
                </a:lnTo>
                <a:lnTo>
                  <a:pt x="12970" y="2288"/>
                </a:lnTo>
                <a:lnTo>
                  <a:pt x="13018" y="2190"/>
                </a:lnTo>
                <a:lnTo>
                  <a:pt x="13043" y="2069"/>
                </a:lnTo>
                <a:lnTo>
                  <a:pt x="13043" y="1947"/>
                </a:lnTo>
                <a:lnTo>
                  <a:pt x="13140" y="1971"/>
                </a:lnTo>
                <a:lnTo>
                  <a:pt x="13213" y="2020"/>
                </a:lnTo>
                <a:lnTo>
                  <a:pt x="13286" y="2093"/>
                </a:lnTo>
                <a:lnTo>
                  <a:pt x="13359" y="2190"/>
                </a:lnTo>
                <a:lnTo>
                  <a:pt x="13432" y="2312"/>
                </a:lnTo>
                <a:lnTo>
                  <a:pt x="13456" y="2434"/>
                </a:lnTo>
                <a:lnTo>
                  <a:pt x="13432" y="2580"/>
                </a:lnTo>
                <a:lnTo>
                  <a:pt x="13408" y="2628"/>
                </a:lnTo>
                <a:lnTo>
                  <a:pt x="13383" y="2701"/>
                </a:lnTo>
                <a:lnTo>
                  <a:pt x="13286" y="2774"/>
                </a:lnTo>
                <a:lnTo>
                  <a:pt x="13164" y="2847"/>
                </a:lnTo>
                <a:lnTo>
                  <a:pt x="13043" y="2872"/>
                </a:lnTo>
                <a:lnTo>
                  <a:pt x="12921" y="2896"/>
                </a:lnTo>
                <a:lnTo>
                  <a:pt x="12629" y="2896"/>
                </a:lnTo>
                <a:lnTo>
                  <a:pt x="12386" y="2872"/>
                </a:lnTo>
                <a:lnTo>
                  <a:pt x="12264" y="2799"/>
                </a:lnTo>
                <a:lnTo>
                  <a:pt x="12167" y="2726"/>
                </a:lnTo>
                <a:lnTo>
                  <a:pt x="12094" y="2628"/>
                </a:lnTo>
                <a:lnTo>
                  <a:pt x="12069" y="2507"/>
                </a:lnTo>
                <a:lnTo>
                  <a:pt x="12094" y="2385"/>
                </a:lnTo>
                <a:lnTo>
                  <a:pt x="12118" y="2263"/>
                </a:lnTo>
                <a:lnTo>
                  <a:pt x="12167" y="2166"/>
                </a:lnTo>
                <a:lnTo>
                  <a:pt x="12240" y="2044"/>
                </a:lnTo>
                <a:lnTo>
                  <a:pt x="12361" y="1923"/>
                </a:lnTo>
                <a:lnTo>
                  <a:pt x="12483" y="1850"/>
                </a:lnTo>
                <a:close/>
                <a:moveTo>
                  <a:pt x="5865" y="1825"/>
                </a:moveTo>
                <a:lnTo>
                  <a:pt x="5840" y="1874"/>
                </a:lnTo>
                <a:lnTo>
                  <a:pt x="5840" y="2069"/>
                </a:lnTo>
                <a:lnTo>
                  <a:pt x="5840" y="2288"/>
                </a:lnTo>
                <a:lnTo>
                  <a:pt x="5865" y="2385"/>
                </a:lnTo>
                <a:lnTo>
                  <a:pt x="5889" y="2482"/>
                </a:lnTo>
                <a:lnTo>
                  <a:pt x="5938" y="2580"/>
                </a:lnTo>
                <a:lnTo>
                  <a:pt x="6011" y="2628"/>
                </a:lnTo>
                <a:lnTo>
                  <a:pt x="6132" y="2677"/>
                </a:lnTo>
                <a:lnTo>
                  <a:pt x="6230" y="2653"/>
                </a:lnTo>
                <a:lnTo>
                  <a:pt x="6327" y="2604"/>
                </a:lnTo>
                <a:lnTo>
                  <a:pt x="6376" y="2531"/>
                </a:lnTo>
                <a:lnTo>
                  <a:pt x="6400" y="2531"/>
                </a:lnTo>
                <a:lnTo>
                  <a:pt x="6424" y="2409"/>
                </a:lnTo>
                <a:lnTo>
                  <a:pt x="6449" y="2288"/>
                </a:lnTo>
                <a:lnTo>
                  <a:pt x="6449" y="1996"/>
                </a:lnTo>
                <a:lnTo>
                  <a:pt x="6522" y="2020"/>
                </a:lnTo>
                <a:lnTo>
                  <a:pt x="6595" y="2117"/>
                </a:lnTo>
                <a:lnTo>
                  <a:pt x="6643" y="2215"/>
                </a:lnTo>
                <a:lnTo>
                  <a:pt x="6643" y="2312"/>
                </a:lnTo>
                <a:lnTo>
                  <a:pt x="6643" y="2531"/>
                </a:lnTo>
                <a:lnTo>
                  <a:pt x="6595" y="2677"/>
                </a:lnTo>
                <a:lnTo>
                  <a:pt x="6522" y="2774"/>
                </a:lnTo>
                <a:lnTo>
                  <a:pt x="6424" y="2872"/>
                </a:lnTo>
                <a:lnTo>
                  <a:pt x="6303" y="2920"/>
                </a:lnTo>
                <a:lnTo>
                  <a:pt x="6181" y="2969"/>
                </a:lnTo>
                <a:lnTo>
                  <a:pt x="6059" y="2993"/>
                </a:lnTo>
                <a:lnTo>
                  <a:pt x="5913" y="2993"/>
                </a:lnTo>
                <a:lnTo>
                  <a:pt x="5792" y="2969"/>
                </a:lnTo>
                <a:lnTo>
                  <a:pt x="5646" y="2896"/>
                </a:lnTo>
                <a:lnTo>
                  <a:pt x="5548" y="2799"/>
                </a:lnTo>
                <a:lnTo>
                  <a:pt x="5475" y="2701"/>
                </a:lnTo>
                <a:lnTo>
                  <a:pt x="5427" y="2580"/>
                </a:lnTo>
                <a:lnTo>
                  <a:pt x="5427" y="2458"/>
                </a:lnTo>
                <a:lnTo>
                  <a:pt x="5451" y="2312"/>
                </a:lnTo>
                <a:lnTo>
                  <a:pt x="5475" y="2190"/>
                </a:lnTo>
                <a:lnTo>
                  <a:pt x="5548" y="2069"/>
                </a:lnTo>
                <a:lnTo>
                  <a:pt x="5694" y="1923"/>
                </a:lnTo>
                <a:lnTo>
                  <a:pt x="5865" y="1825"/>
                </a:lnTo>
                <a:close/>
                <a:moveTo>
                  <a:pt x="2531" y="1825"/>
                </a:moveTo>
                <a:lnTo>
                  <a:pt x="2580" y="2288"/>
                </a:lnTo>
                <a:lnTo>
                  <a:pt x="2604" y="2385"/>
                </a:lnTo>
                <a:lnTo>
                  <a:pt x="2653" y="2458"/>
                </a:lnTo>
                <a:lnTo>
                  <a:pt x="2750" y="2507"/>
                </a:lnTo>
                <a:lnTo>
                  <a:pt x="2847" y="2531"/>
                </a:lnTo>
                <a:lnTo>
                  <a:pt x="2945" y="2507"/>
                </a:lnTo>
                <a:lnTo>
                  <a:pt x="3018" y="2458"/>
                </a:lnTo>
                <a:lnTo>
                  <a:pt x="3066" y="2385"/>
                </a:lnTo>
                <a:lnTo>
                  <a:pt x="3091" y="2288"/>
                </a:lnTo>
                <a:lnTo>
                  <a:pt x="3066" y="1947"/>
                </a:lnTo>
                <a:lnTo>
                  <a:pt x="3115" y="1996"/>
                </a:lnTo>
                <a:lnTo>
                  <a:pt x="3188" y="2044"/>
                </a:lnTo>
                <a:lnTo>
                  <a:pt x="3212" y="2117"/>
                </a:lnTo>
                <a:lnTo>
                  <a:pt x="3237" y="2166"/>
                </a:lnTo>
                <a:lnTo>
                  <a:pt x="3237" y="2336"/>
                </a:lnTo>
                <a:lnTo>
                  <a:pt x="3212" y="2507"/>
                </a:lnTo>
                <a:lnTo>
                  <a:pt x="3139" y="2677"/>
                </a:lnTo>
                <a:lnTo>
                  <a:pt x="3042" y="2823"/>
                </a:lnTo>
                <a:lnTo>
                  <a:pt x="2920" y="2945"/>
                </a:lnTo>
                <a:lnTo>
                  <a:pt x="2774" y="3018"/>
                </a:lnTo>
                <a:lnTo>
                  <a:pt x="2653" y="3066"/>
                </a:lnTo>
                <a:lnTo>
                  <a:pt x="2531" y="3042"/>
                </a:lnTo>
                <a:lnTo>
                  <a:pt x="2409" y="3018"/>
                </a:lnTo>
                <a:lnTo>
                  <a:pt x="2312" y="2945"/>
                </a:lnTo>
                <a:lnTo>
                  <a:pt x="2215" y="2847"/>
                </a:lnTo>
                <a:lnTo>
                  <a:pt x="2142" y="2750"/>
                </a:lnTo>
                <a:lnTo>
                  <a:pt x="2093" y="2653"/>
                </a:lnTo>
                <a:lnTo>
                  <a:pt x="2044" y="2531"/>
                </a:lnTo>
                <a:lnTo>
                  <a:pt x="2044" y="2434"/>
                </a:lnTo>
                <a:lnTo>
                  <a:pt x="2044" y="2361"/>
                </a:lnTo>
                <a:lnTo>
                  <a:pt x="2117" y="2215"/>
                </a:lnTo>
                <a:lnTo>
                  <a:pt x="2190" y="2069"/>
                </a:lnTo>
                <a:lnTo>
                  <a:pt x="2312" y="1947"/>
                </a:lnTo>
                <a:lnTo>
                  <a:pt x="2409" y="1874"/>
                </a:lnTo>
                <a:lnTo>
                  <a:pt x="2531" y="1825"/>
                </a:lnTo>
                <a:close/>
                <a:moveTo>
                  <a:pt x="15598" y="3285"/>
                </a:moveTo>
                <a:lnTo>
                  <a:pt x="15768" y="3310"/>
                </a:lnTo>
                <a:lnTo>
                  <a:pt x="15598" y="3553"/>
                </a:lnTo>
                <a:lnTo>
                  <a:pt x="15598" y="3285"/>
                </a:lnTo>
                <a:close/>
                <a:moveTo>
                  <a:pt x="16328" y="3310"/>
                </a:moveTo>
                <a:lnTo>
                  <a:pt x="16328" y="3577"/>
                </a:lnTo>
                <a:lnTo>
                  <a:pt x="16352" y="3869"/>
                </a:lnTo>
                <a:lnTo>
                  <a:pt x="16011" y="4234"/>
                </a:lnTo>
                <a:lnTo>
                  <a:pt x="15695" y="4623"/>
                </a:lnTo>
                <a:lnTo>
                  <a:pt x="15549" y="4794"/>
                </a:lnTo>
                <a:lnTo>
                  <a:pt x="15573" y="4526"/>
                </a:lnTo>
                <a:lnTo>
                  <a:pt x="15598" y="4404"/>
                </a:lnTo>
                <a:lnTo>
                  <a:pt x="15695" y="4161"/>
                </a:lnTo>
                <a:lnTo>
                  <a:pt x="15817" y="3918"/>
                </a:lnTo>
                <a:lnTo>
                  <a:pt x="15963" y="3626"/>
                </a:lnTo>
                <a:lnTo>
                  <a:pt x="16133" y="3310"/>
                </a:lnTo>
                <a:close/>
                <a:moveTo>
                  <a:pt x="16425" y="4331"/>
                </a:moveTo>
                <a:lnTo>
                  <a:pt x="16547" y="4940"/>
                </a:lnTo>
                <a:lnTo>
                  <a:pt x="16425" y="4988"/>
                </a:lnTo>
                <a:lnTo>
                  <a:pt x="16328" y="5086"/>
                </a:lnTo>
                <a:lnTo>
                  <a:pt x="16133" y="5280"/>
                </a:lnTo>
                <a:lnTo>
                  <a:pt x="15938" y="5499"/>
                </a:lnTo>
                <a:lnTo>
                  <a:pt x="15817" y="5670"/>
                </a:lnTo>
                <a:lnTo>
                  <a:pt x="15549" y="5986"/>
                </a:lnTo>
                <a:lnTo>
                  <a:pt x="15549" y="5864"/>
                </a:lnTo>
                <a:lnTo>
                  <a:pt x="15598" y="5840"/>
                </a:lnTo>
                <a:lnTo>
                  <a:pt x="15646" y="5791"/>
                </a:lnTo>
                <a:lnTo>
                  <a:pt x="15671" y="5718"/>
                </a:lnTo>
                <a:lnTo>
                  <a:pt x="15671" y="5645"/>
                </a:lnTo>
                <a:lnTo>
                  <a:pt x="15671" y="5475"/>
                </a:lnTo>
                <a:lnTo>
                  <a:pt x="15719" y="5305"/>
                </a:lnTo>
                <a:lnTo>
                  <a:pt x="15792" y="5159"/>
                </a:lnTo>
                <a:lnTo>
                  <a:pt x="15890" y="4988"/>
                </a:lnTo>
                <a:lnTo>
                  <a:pt x="16133" y="4696"/>
                </a:lnTo>
                <a:lnTo>
                  <a:pt x="16352" y="4453"/>
                </a:lnTo>
                <a:lnTo>
                  <a:pt x="16425" y="4331"/>
                </a:lnTo>
                <a:close/>
                <a:moveTo>
                  <a:pt x="16571" y="5280"/>
                </a:moveTo>
                <a:lnTo>
                  <a:pt x="16595" y="5621"/>
                </a:lnTo>
                <a:lnTo>
                  <a:pt x="16595" y="6010"/>
                </a:lnTo>
                <a:lnTo>
                  <a:pt x="16401" y="6108"/>
                </a:lnTo>
                <a:lnTo>
                  <a:pt x="16230" y="6254"/>
                </a:lnTo>
                <a:lnTo>
                  <a:pt x="15914" y="6546"/>
                </a:lnTo>
                <a:lnTo>
                  <a:pt x="15719" y="6740"/>
                </a:lnTo>
                <a:lnTo>
                  <a:pt x="15549" y="6959"/>
                </a:lnTo>
                <a:lnTo>
                  <a:pt x="15549" y="6765"/>
                </a:lnTo>
                <a:lnTo>
                  <a:pt x="15622" y="6619"/>
                </a:lnTo>
                <a:lnTo>
                  <a:pt x="15695" y="6497"/>
                </a:lnTo>
                <a:lnTo>
                  <a:pt x="15841" y="6229"/>
                </a:lnTo>
                <a:lnTo>
                  <a:pt x="16036" y="5962"/>
                </a:lnTo>
                <a:lnTo>
                  <a:pt x="16230" y="5670"/>
                </a:lnTo>
                <a:lnTo>
                  <a:pt x="16449" y="5402"/>
                </a:lnTo>
                <a:lnTo>
                  <a:pt x="16571" y="5280"/>
                </a:lnTo>
                <a:close/>
                <a:moveTo>
                  <a:pt x="5743" y="6716"/>
                </a:moveTo>
                <a:lnTo>
                  <a:pt x="5694" y="6740"/>
                </a:lnTo>
                <a:lnTo>
                  <a:pt x="5621" y="6789"/>
                </a:lnTo>
                <a:lnTo>
                  <a:pt x="5475" y="6935"/>
                </a:lnTo>
                <a:lnTo>
                  <a:pt x="5305" y="7105"/>
                </a:lnTo>
                <a:lnTo>
                  <a:pt x="5086" y="7251"/>
                </a:lnTo>
                <a:lnTo>
                  <a:pt x="4867" y="7373"/>
                </a:lnTo>
                <a:lnTo>
                  <a:pt x="4745" y="7422"/>
                </a:lnTo>
                <a:lnTo>
                  <a:pt x="4648" y="7446"/>
                </a:lnTo>
                <a:lnTo>
                  <a:pt x="4429" y="7446"/>
                </a:lnTo>
                <a:lnTo>
                  <a:pt x="4332" y="7397"/>
                </a:lnTo>
                <a:lnTo>
                  <a:pt x="4259" y="7349"/>
                </a:lnTo>
                <a:lnTo>
                  <a:pt x="4186" y="7251"/>
                </a:lnTo>
                <a:lnTo>
                  <a:pt x="4113" y="7130"/>
                </a:lnTo>
                <a:lnTo>
                  <a:pt x="4064" y="7057"/>
                </a:lnTo>
                <a:lnTo>
                  <a:pt x="3991" y="7032"/>
                </a:lnTo>
                <a:lnTo>
                  <a:pt x="3894" y="7032"/>
                </a:lnTo>
                <a:lnTo>
                  <a:pt x="3821" y="7057"/>
                </a:lnTo>
                <a:lnTo>
                  <a:pt x="3553" y="7227"/>
                </a:lnTo>
                <a:lnTo>
                  <a:pt x="3358" y="7324"/>
                </a:lnTo>
                <a:lnTo>
                  <a:pt x="3188" y="7422"/>
                </a:lnTo>
                <a:lnTo>
                  <a:pt x="3042" y="7470"/>
                </a:lnTo>
                <a:lnTo>
                  <a:pt x="2969" y="7470"/>
                </a:lnTo>
                <a:lnTo>
                  <a:pt x="2896" y="7446"/>
                </a:lnTo>
                <a:lnTo>
                  <a:pt x="2847" y="7422"/>
                </a:lnTo>
                <a:lnTo>
                  <a:pt x="2823" y="7349"/>
                </a:lnTo>
                <a:lnTo>
                  <a:pt x="2799" y="7276"/>
                </a:lnTo>
                <a:lnTo>
                  <a:pt x="2799" y="7178"/>
                </a:lnTo>
                <a:lnTo>
                  <a:pt x="2799" y="7130"/>
                </a:lnTo>
                <a:lnTo>
                  <a:pt x="2774" y="7105"/>
                </a:lnTo>
                <a:lnTo>
                  <a:pt x="2726" y="7081"/>
                </a:lnTo>
                <a:lnTo>
                  <a:pt x="2653" y="7081"/>
                </a:lnTo>
                <a:lnTo>
                  <a:pt x="2604" y="7154"/>
                </a:lnTo>
                <a:lnTo>
                  <a:pt x="2555" y="7373"/>
                </a:lnTo>
                <a:lnTo>
                  <a:pt x="2531" y="7470"/>
                </a:lnTo>
                <a:lnTo>
                  <a:pt x="2531" y="7568"/>
                </a:lnTo>
                <a:lnTo>
                  <a:pt x="2555" y="7665"/>
                </a:lnTo>
                <a:lnTo>
                  <a:pt x="2628" y="7762"/>
                </a:lnTo>
                <a:lnTo>
                  <a:pt x="2701" y="7811"/>
                </a:lnTo>
                <a:lnTo>
                  <a:pt x="2823" y="7860"/>
                </a:lnTo>
                <a:lnTo>
                  <a:pt x="2945" y="7884"/>
                </a:lnTo>
                <a:lnTo>
                  <a:pt x="3091" y="7860"/>
                </a:lnTo>
                <a:lnTo>
                  <a:pt x="3212" y="7835"/>
                </a:lnTo>
                <a:lnTo>
                  <a:pt x="3358" y="7787"/>
                </a:lnTo>
                <a:lnTo>
                  <a:pt x="3602" y="7665"/>
                </a:lnTo>
                <a:lnTo>
                  <a:pt x="3845" y="7519"/>
                </a:lnTo>
                <a:lnTo>
                  <a:pt x="3942" y="7641"/>
                </a:lnTo>
                <a:lnTo>
                  <a:pt x="4040" y="7714"/>
                </a:lnTo>
                <a:lnTo>
                  <a:pt x="4137" y="7787"/>
                </a:lnTo>
                <a:lnTo>
                  <a:pt x="4259" y="7835"/>
                </a:lnTo>
                <a:lnTo>
                  <a:pt x="4356" y="7860"/>
                </a:lnTo>
                <a:lnTo>
                  <a:pt x="4478" y="7860"/>
                </a:lnTo>
                <a:lnTo>
                  <a:pt x="4745" y="7835"/>
                </a:lnTo>
                <a:lnTo>
                  <a:pt x="4989" y="7762"/>
                </a:lnTo>
                <a:lnTo>
                  <a:pt x="5232" y="7641"/>
                </a:lnTo>
                <a:lnTo>
                  <a:pt x="5475" y="7495"/>
                </a:lnTo>
                <a:lnTo>
                  <a:pt x="5694" y="7324"/>
                </a:lnTo>
                <a:lnTo>
                  <a:pt x="5816" y="7470"/>
                </a:lnTo>
                <a:lnTo>
                  <a:pt x="5962" y="7592"/>
                </a:lnTo>
                <a:lnTo>
                  <a:pt x="6132" y="7665"/>
                </a:lnTo>
                <a:lnTo>
                  <a:pt x="6327" y="7738"/>
                </a:lnTo>
                <a:lnTo>
                  <a:pt x="6741" y="7738"/>
                </a:lnTo>
                <a:lnTo>
                  <a:pt x="6862" y="7689"/>
                </a:lnTo>
                <a:lnTo>
                  <a:pt x="6984" y="7641"/>
                </a:lnTo>
                <a:lnTo>
                  <a:pt x="7106" y="7592"/>
                </a:lnTo>
                <a:lnTo>
                  <a:pt x="7300" y="7422"/>
                </a:lnTo>
                <a:lnTo>
                  <a:pt x="7422" y="7568"/>
                </a:lnTo>
                <a:lnTo>
                  <a:pt x="7592" y="7665"/>
                </a:lnTo>
                <a:lnTo>
                  <a:pt x="7787" y="7714"/>
                </a:lnTo>
                <a:lnTo>
                  <a:pt x="7982" y="7738"/>
                </a:lnTo>
                <a:lnTo>
                  <a:pt x="8201" y="7714"/>
                </a:lnTo>
                <a:lnTo>
                  <a:pt x="8395" y="7665"/>
                </a:lnTo>
                <a:lnTo>
                  <a:pt x="8590" y="7568"/>
                </a:lnTo>
                <a:lnTo>
                  <a:pt x="8785" y="7446"/>
                </a:lnTo>
                <a:lnTo>
                  <a:pt x="8931" y="7568"/>
                </a:lnTo>
                <a:lnTo>
                  <a:pt x="9101" y="7665"/>
                </a:lnTo>
                <a:lnTo>
                  <a:pt x="9271" y="7738"/>
                </a:lnTo>
                <a:lnTo>
                  <a:pt x="9466" y="7787"/>
                </a:lnTo>
                <a:lnTo>
                  <a:pt x="9636" y="7787"/>
                </a:lnTo>
                <a:lnTo>
                  <a:pt x="9806" y="7762"/>
                </a:lnTo>
                <a:lnTo>
                  <a:pt x="9977" y="7714"/>
                </a:lnTo>
                <a:lnTo>
                  <a:pt x="10098" y="7616"/>
                </a:lnTo>
                <a:lnTo>
                  <a:pt x="10196" y="7714"/>
                </a:lnTo>
                <a:lnTo>
                  <a:pt x="10293" y="7787"/>
                </a:lnTo>
                <a:lnTo>
                  <a:pt x="10415" y="7860"/>
                </a:lnTo>
                <a:lnTo>
                  <a:pt x="10536" y="7908"/>
                </a:lnTo>
                <a:lnTo>
                  <a:pt x="10658" y="7957"/>
                </a:lnTo>
                <a:lnTo>
                  <a:pt x="10780" y="7957"/>
                </a:lnTo>
                <a:lnTo>
                  <a:pt x="10901" y="7908"/>
                </a:lnTo>
                <a:lnTo>
                  <a:pt x="10999" y="7860"/>
                </a:lnTo>
                <a:lnTo>
                  <a:pt x="11120" y="7811"/>
                </a:lnTo>
                <a:lnTo>
                  <a:pt x="11193" y="7714"/>
                </a:lnTo>
                <a:lnTo>
                  <a:pt x="11364" y="7543"/>
                </a:lnTo>
                <a:lnTo>
                  <a:pt x="11607" y="7689"/>
                </a:lnTo>
                <a:lnTo>
                  <a:pt x="11729" y="7762"/>
                </a:lnTo>
                <a:lnTo>
                  <a:pt x="11850" y="7811"/>
                </a:lnTo>
                <a:lnTo>
                  <a:pt x="11972" y="7835"/>
                </a:lnTo>
                <a:lnTo>
                  <a:pt x="12094" y="7835"/>
                </a:lnTo>
                <a:lnTo>
                  <a:pt x="12191" y="7811"/>
                </a:lnTo>
                <a:lnTo>
                  <a:pt x="12288" y="7738"/>
                </a:lnTo>
                <a:lnTo>
                  <a:pt x="12410" y="7835"/>
                </a:lnTo>
                <a:lnTo>
                  <a:pt x="12556" y="7884"/>
                </a:lnTo>
                <a:lnTo>
                  <a:pt x="12726" y="7908"/>
                </a:lnTo>
                <a:lnTo>
                  <a:pt x="12872" y="7884"/>
                </a:lnTo>
                <a:lnTo>
                  <a:pt x="13018" y="7860"/>
                </a:lnTo>
                <a:lnTo>
                  <a:pt x="13164" y="7762"/>
                </a:lnTo>
                <a:lnTo>
                  <a:pt x="13262" y="7665"/>
                </a:lnTo>
                <a:lnTo>
                  <a:pt x="13335" y="7519"/>
                </a:lnTo>
                <a:lnTo>
                  <a:pt x="13335" y="7470"/>
                </a:lnTo>
                <a:lnTo>
                  <a:pt x="13335" y="7446"/>
                </a:lnTo>
                <a:lnTo>
                  <a:pt x="13286" y="7422"/>
                </a:lnTo>
                <a:lnTo>
                  <a:pt x="13262" y="7422"/>
                </a:lnTo>
                <a:lnTo>
                  <a:pt x="13043" y="7470"/>
                </a:lnTo>
                <a:lnTo>
                  <a:pt x="12775" y="7543"/>
                </a:lnTo>
                <a:lnTo>
                  <a:pt x="12653" y="7543"/>
                </a:lnTo>
                <a:lnTo>
                  <a:pt x="12532" y="7519"/>
                </a:lnTo>
                <a:lnTo>
                  <a:pt x="12459" y="7470"/>
                </a:lnTo>
                <a:lnTo>
                  <a:pt x="12434" y="7422"/>
                </a:lnTo>
                <a:lnTo>
                  <a:pt x="12410" y="7373"/>
                </a:lnTo>
                <a:lnTo>
                  <a:pt x="12386" y="7300"/>
                </a:lnTo>
                <a:lnTo>
                  <a:pt x="12337" y="7251"/>
                </a:lnTo>
                <a:lnTo>
                  <a:pt x="12288" y="7203"/>
                </a:lnTo>
                <a:lnTo>
                  <a:pt x="12167" y="7203"/>
                </a:lnTo>
                <a:lnTo>
                  <a:pt x="12118" y="7251"/>
                </a:lnTo>
                <a:lnTo>
                  <a:pt x="12094" y="7300"/>
                </a:lnTo>
                <a:lnTo>
                  <a:pt x="12069" y="7373"/>
                </a:lnTo>
                <a:lnTo>
                  <a:pt x="12069" y="7422"/>
                </a:lnTo>
                <a:lnTo>
                  <a:pt x="12045" y="7470"/>
                </a:lnTo>
                <a:lnTo>
                  <a:pt x="12021" y="7495"/>
                </a:lnTo>
                <a:lnTo>
                  <a:pt x="11899" y="7495"/>
                </a:lnTo>
                <a:lnTo>
                  <a:pt x="11777" y="7446"/>
                </a:lnTo>
                <a:lnTo>
                  <a:pt x="11583" y="7300"/>
                </a:lnTo>
                <a:lnTo>
                  <a:pt x="11461" y="7178"/>
                </a:lnTo>
                <a:lnTo>
                  <a:pt x="11388" y="7154"/>
                </a:lnTo>
                <a:lnTo>
                  <a:pt x="11339" y="7130"/>
                </a:lnTo>
                <a:lnTo>
                  <a:pt x="11266" y="7154"/>
                </a:lnTo>
                <a:lnTo>
                  <a:pt x="11218" y="7178"/>
                </a:lnTo>
                <a:lnTo>
                  <a:pt x="11047" y="7397"/>
                </a:lnTo>
                <a:lnTo>
                  <a:pt x="10926" y="7495"/>
                </a:lnTo>
                <a:lnTo>
                  <a:pt x="10804" y="7543"/>
                </a:lnTo>
                <a:lnTo>
                  <a:pt x="10707" y="7568"/>
                </a:lnTo>
                <a:lnTo>
                  <a:pt x="10609" y="7568"/>
                </a:lnTo>
                <a:lnTo>
                  <a:pt x="10536" y="7519"/>
                </a:lnTo>
                <a:lnTo>
                  <a:pt x="10463" y="7422"/>
                </a:lnTo>
                <a:lnTo>
                  <a:pt x="10390" y="7324"/>
                </a:lnTo>
                <a:lnTo>
                  <a:pt x="10342" y="7178"/>
                </a:lnTo>
                <a:lnTo>
                  <a:pt x="10342" y="7105"/>
                </a:lnTo>
                <a:lnTo>
                  <a:pt x="10293" y="7032"/>
                </a:lnTo>
                <a:lnTo>
                  <a:pt x="10244" y="7008"/>
                </a:lnTo>
                <a:lnTo>
                  <a:pt x="10196" y="6984"/>
                </a:lnTo>
                <a:lnTo>
                  <a:pt x="10123" y="6984"/>
                </a:lnTo>
                <a:lnTo>
                  <a:pt x="10074" y="7008"/>
                </a:lnTo>
                <a:lnTo>
                  <a:pt x="10025" y="7057"/>
                </a:lnTo>
                <a:lnTo>
                  <a:pt x="9977" y="7130"/>
                </a:lnTo>
                <a:lnTo>
                  <a:pt x="9952" y="7227"/>
                </a:lnTo>
                <a:lnTo>
                  <a:pt x="9904" y="7300"/>
                </a:lnTo>
                <a:lnTo>
                  <a:pt x="9831" y="7349"/>
                </a:lnTo>
                <a:lnTo>
                  <a:pt x="9782" y="7397"/>
                </a:lnTo>
                <a:lnTo>
                  <a:pt x="9709" y="7422"/>
                </a:lnTo>
                <a:lnTo>
                  <a:pt x="9636" y="7422"/>
                </a:lnTo>
                <a:lnTo>
                  <a:pt x="9466" y="7397"/>
                </a:lnTo>
                <a:lnTo>
                  <a:pt x="9320" y="7349"/>
                </a:lnTo>
                <a:lnTo>
                  <a:pt x="9174" y="7251"/>
                </a:lnTo>
                <a:lnTo>
                  <a:pt x="9028" y="7154"/>
                </a:lnTo>
                <a:lnTo>
                  <a:pt x="8906" y="7032"/>
                </a:lnTo>
                <a:lnTo>
                  <a:pt x="8858" y="6984"/>
                </a:lnTo>
                <a:lnTo>
                  <a:pt x="8687" y="6984"/>
                </a:lnTo>
                <a:lnTo>
                  <a:pt x="8639" y="7032"/>
                </a:lnTo>
                <a:lnTo>
                  <a:pt x="8517" y="7130"/>
                </a:lnTo>
                <a:lnTo>
                  <a:pt x="8371" y="7227"/>
                </a:lnTo>
                <a:lnTo>
                  <a:pt x="8201" y="7300"/>
                </a:lnTo>
                <a:lnTo>
                  <a:pt x="8030" y="7349"/>
                </a:lnTo>
                <a:lnTo>
                  <a:pt x="7860" y="7349"/>
                </a:lnTo>
                <a:lnTo>
                  <a:pt x="7787" y="7324"/>
                </a:lnTo>
                <a:lnTo>
                  <a:pt x="7738" y="7300"/>
                </a:lnTo>
                <a:lnTo>
                  <a:pt x="7665" y="7251"/>
                </a:lnTo>
                <a:lnTo>
                  <a:pt x="7641" y="7178"/>
                </a:lnTo>
                <a:lnTo>
                  <a:pt x="7592" y="7105"/>
                </a:lnTo>
                <a:lnTo>
                  <a:pt x="7592" y="7008"/>
                </a:lnTo>
                <a:lnTo>
                  <a:pt x="7568" y="6935"/>
                </a:lnTo>
                <a:lnTo>
                  <a:pt x="7544" y="6886"/>
                </a:lnTo>
                <a:lnTo>
                  <a:pt x="7495" y="6838"/>
                </a:lnTo>
                <a:lnTo>
                  <a:pt x="7446" y="6813"/>
                </a:lnTo>
                <a:lnTo>
                  <a:pt x="7398" y="6789"/>
                </a:lnTo>
                <a:lnTo>
                  <a:pt x="7325" y="6789"/>
                </a:lnTo>
                <a:lnTo>
                  <a:pt x="7276" y="6813"/>
                </a:lnTo>
                <a:lnTo>
                  <a:pt x="7227" y="6862"/>
                </a:lnTo>
                <a:lnTo>
                  <a:pt x="7057" y="7057"/>
                </a:lnTo>
                <a:lnTo>
                  <a:pt x="6960" y="7154"/>
                </a:lnTo>
                <a:lnTo>
                  <a:pt x="6862" y="7251"/>
                </a:lnTo>
                <a:lnTo>
                  <a:pt x="6741" y="7300"/>
                </a:lnTo>
                <a:lnTo>
                  <a:pt x="6619" y="7324"/>
                </a:lnTo>
                <a:lnTo>
                  <a:pt x="6473" y="7324"/>
                </a:lnTo>
                <a:lnTo>
                  <a:pt x="6351" y="7300"/>
                </a:lnTo>
                <a:lnTo>
                  <a:pt x="6230" y="7251"/>
                </a:lnTo>
                <a:lnTo>
                  <a:pt x="6108" y="7178"/>
                </a:lnTo>
                <a:lnTo>
                  <a:pt x="6035" y="7057"/>
                </a:lnTo>
                <a:lnTo>
                  <a:pt x="5986" y="6935"/>
                </a:lnTo>
                <a:lnTo>
                  <a:pt x="5986" y="6886"/>
                </a:lnTo>
                <a:lnTo>
                  <a:pt x="5962" y="6838"/>
                </a:lnTo>
                <a:lnTo>
                  <a:pt x="5913" y="6789"/>
                </a:lnTo>
                <a:lnTo>
                  <a:pt x="5865" y="6740"/>
                </a:lnTo>
                <a:lnTo>
                  <a:pt x="5792" y="6716"/>
                </a:lnTo>
                <a:close/>
                <a:moveTo>
                  <a:pt x="16595" y="6302"/>
                </a:moveTo>
                <a:lnTo>
                  <a:pt x="16547" y="7081"/>
                </a:lnTo>
                <a:lnTo>
                  <a:pt x="16401" y="7203"/>
                </a:lnTo>
                <a:lnTo>
                  <a:pt x="16279" y="7349"/>
                </a:lnTo>
                <a:lnTo>
                  <a:pt x="16011" y="7665"/>
                </a:lnTo>
                <a:lnTo>
                  <a:pt x="15792" y="7908"/>
                </a:lnTo>
                <a:lnTo>
                  <a:pt x="15573" y="8200"/>
                </a:lnTo>
                <a:lnTo>
                  <a:pt x="15573" y="7689"/>
                </a:lnTo>
                <a:lnTo>
                  <a:pt x="15573" y="7665"/>
                </a:lnTo>
                <a:lnTo>
                  <a:pt x="15671" y="7470"/>
                </a:lnTo>
                <a:lnTo>
                  <a:pt x="15768" y="7276"/>
                </a:lnTo>
                <a:lnTo>
                  <a:pt x="16011" y="6935"/>
                </a:lnTo>
                <a:lnTo>
                  <a:pt x="16303" y="6619"/>
                </a:lnTo>
                <a:lnTo>
                  <a:pt x="16595" y="6302"/>
                </a:lnTo>
                <a:close/>
                <a:moveTo>
                  <a:pt x="16547" y="7592"/>
                </a:moveTo>
                <a:lnTo>
                  <a:pt x="16522" y="8663"/>
                </a:lnTo>
                <a:lnTo>
                  <a:pt x="16425" y="8711"/>
                </a:lnTo>
                <a:lnTo>
                  <a:pt x="16328" y="8760"/>
                </a:lnTo>
                <a:lnTo>
                  <a:pt x="16157" y="8930"/>
                </a:lnTo>
                <a:lnTo>
                  <a:pt x="15841" y="9271"/>
                </a:lnTo>
                <a:lnTo>
                  <a:pt x="15719" y="9417"/>
                </a:lnTo>
                <a:lnTo>
                  <a:pt x="15573" y="9612"/>
                </a:lnTo>
                <a:lnTo>
                  <a:pt x="15573" y="8882"/>
                </a:lnTo>
                <a:lnTo>
                  <a:pt x="15671" y="8857"/>
                </a:lnTo>
                <a:lnTo>
                  <a:pt x="15744" y="8784"/>
                </a:lnTo>
                <a:lnTo>
                  <a:pt x="15890" y="8517"/>
                </a:lnTo>
                <a:lnTo>
                  <a:pt x="16060" y="8273"/>
                </a:lnTo>
                <a:lnTo>
                  <a:pt x="16401" y="7811"/>
                </a:lnTo>
                <a:lnTo>
                  <a:pt x="16547" y="7592"/>
                </a:lnTo>
                <a:close/>
                <a:moveTo>
                  <a:pt x="9734" y="9149"/>
                </a:moveTo>
                <a:lnTo>
                  <a:pt x="9661" y="9174"/>
                </a:lnTo>
                <a:lnTo>
                  <a:pt x="9588" y="9198"/>
                </a:lnTo>
                <a:lnTo>
                  <a:pt x="9539" y="9247"/>
                </a:lnTo>
                <a:lnTo>
                  <a:pt x="9466" y="9368"/>
                </a:lnTo>
                <a:lnTo>
                  <a:pt x="9442" y="9490"/>
                </a:lnTo>
                <a:lnTo>
                  <a:pt x="9320" y="9587"/>
                </a:lnTo>
                <a:lnTo>
                  <a:pt x="9174" y="9660"/>
                </a:lnTo>
                <a:lnTo>
                  <a:pt x="9052" y="9685"/>
                </a:lnTo>
                <a:lnTo>
                  <a:pt x="8882" y="9685"/>
                </a:lnTo>
                <a:lnTo>
                  <a:pt x="8785" y="9660"/>
                </a:lnTo>
                <a:lnTo>
                  <a:pt x="8736" y="9636"/>
                </a:lnTo>
                <a:lnTo>
                  <a:pt x="8687" y="9587"/>
                </a:lnTo>
                <a:lnTo>
                  <a:pt x="8663" y="9539"/>
                </a:lnTo>
                <a:lnTo>
                  <a:pt x="8663" y="9441"/>
                </a:lnTo>
                <a:lnTo>
                  <a:pt x="8639" y="9368"/>
                </a:lnTo>
                <a:lnTo>
                  <a:pt x="8590" y="9320"/>
                </a:lnTo>
                <a:lnTo>
                  <a:pt x="8517" y="9295"/>
                </a:lnTo>
                <a:lnTo>
                  <a:pt x="8444" y="9271"/>
                </a:lnTo>
                <a:lnTo>
                  <a:pt x="8395" y="9295"/>
                </a:lnTo>
                <a:lnTo>
                  <a:pt x="8322" y="9344"/>
                </a:lnTo>
                <a:lnTo>
                  <a:pt x="8274" y="9417"/>
                </a:lnTo>
                <a:lnTo>
                  <a:pt x="8249" y="9466"/>
                </a:lnTo>
                <a:lnTo>
                  <a:pt x="8201" y="9514"/>
                </a:lnTo>
                <a:lnTo>
                  <a:pt x="8079" y="9587"/>
                </a:lnTo>
                <a:lnTo>
                  <a:pt x="7933" y="9612"/>
                </a:lnTo>
                <a:lnTo>
                  <a:pt x="7738" y="9636"/>
                </a:lnTo>
                <a:lnTo>
                  <a:pt x="7568" y="9636"/>
                </a:lnTo>
                <a:lnTo>
                  <a:pt x="7422" y="9587"/>
                </a:lnTo>
                <a:lnTo>
                  <a:pt x="7325" y="9514"/>
                </a:lnTo>
                <a:lnTo>
                  <a:pt x="7276" y="9466"/>
                </a:lnTo>
                <a:lnTo>
                  <a:pt x="7252" y="9417"/>
                </a:lnTo>
                <a:lnTo>
                  <a:pt x="7252" y="9344"/>
                </a:lnTo>
                <a:lnTo>
                  <a:pt x="7227" y="9295"/>
                </a:lnTo>
                <a:lnTo>
                  <a:pt x="7179" y="9247"/>
                </a:lnTo>
                <a:lnTo>
                  <a:pt x="7130" y="9222"/>
                </a:lnTo>
                <a:lnTo>
                  <a:pt x="7081" y="9198"/>
                </a:lnTo>
                <a:lnTo>
                  <a:pt x="7008" y="9198"/>
                </a:lnTo>
                <a:lnTo>
                  <a:pt x="6960" y="9222"/>
                </a:lnTo>
                <a:lnTo>
                  <a:pt x="6887" y="9247"/>
                </a:lnTo>
                <a:lnTo>
                  <a:pt x="6765" y="9417"/>
                </a:lnTo>
                <a:lnTo>
                  <a:pt x="6643" y="9563"/>
                </a:lnTo>
                <a:lnTo>
                  <a:pt x="6570" y="9636"/>
                </a:lnTo>
                <a:lnTo>
                  <a:pt x="6449" y="9685"/>
                </a:lnTo>
                <a:lnTo>
                  <a:pt x="6327" y="9733"/>
                </a:lnTo>
                <a:lnTo>
                  <a:pt x="6205" y="9758"/>
                </a:lnTo>
                <a:lnTo>
                  <a:pt x="6084" y="9758"/>
                </a:lnTo>
                <a:lnTo>
                  <a:pt x="6035" y="9733"/>
                </a:lnTo>
                <a:lnTo>
                  <a:pt x="5986" y="9709"/>
                </a:lnTo>
                <a:lnTo>
                  <a:pt x="5962" y="9660"/>
                </a:lnTo>
                <a:lnTo>
                  <a:pt x="5938" y="9612"/>
                </a:lnTo>
                <a:lnTo>
                  <a:pt x="5938" y="9514"/>
                </a:lnTo>
                <a:lnTo>
                  <a:pt x="5962" y="9441"/>
                </a:lnTo>
                <a:lnTo>
                  <a:pt x="5962" y="9344"/>
                </a:lnTo>
                <a:lnTo>
                  <a:pt x="5938" y="9271"/>
                </a:lnTo>
                <a:lnTo>
                  <a:pt x="5865" y="9198"/>
                </a:lnTo>
                <a:lnTo>
                  <a:pt x="5792" y="9174"/>
                </a:lnTo>
                <a:lnTo>
                  <a:pt x="5646" y="9174"/>
                </a:lnTo>
                <a:lnTo>
                  <a:pt x="5573" y="9247"/>
                </a:lnTo>
                <a:lnTo>
                  <a:pt x="5548" y="9320"/>
                </a:lnTo>
                <a:lnTo>
                  <a:pt x="5500" y="9417"/>
                </a:lnTo>
                <a:lnTo>
                  <a:pt x="5451" y="9490"/>
                </a:lnTo>
                <a:lnTo>
                  <a:pt x="5378" y="9587"/>
                </a:lnTo>
                <a:lnTo>
                  <a:pt x="5305" y="9636"/>
                </a:lnTo>
                <a:lnTo>
                  <a:pt x="5183" y="9685"/>
                </a:lnTo>
                <a:lnTo>
                  <a:pt x="5086" y="9733"/>
                </a:lnTo>
                <a:lnTo>
                  <a:pt x="4843" y="9782"/>
                </a:lnTo>
                <a:lnTo>
                  <a:pt x="4624" y="9782"/>
                </a:lnTo>
                <a:lnTo>
                  <a:pt x="4502" y="9733"/>
                </a:lnTo>
                <a:lnTo>
                  <a:pt x="4405" y="9709"/>
                </a:lnTo>
                <a:lnTo>
                  <a:pt x="4332" y="9636"/>
                </a:lnTo>
                <a:lnTo>
                  <a:pt x="4259" y="9587"/>
                </a:lnTo>
                <a:lnTo>
                  <a:pt x="4210" y="9490"/>
                </a:lnTo>
                <a:lnTo>
                  <a:pt x="4161" y="9393"/>
                </a:lnTo>
                <a:lnTo>
                  <a:pt x="4161" y="9344"/>
                </a:lnTo>
                <a:lnTo>
                  <a:pt x="4137" y="9295"/>
                </a:lnTo>
                <a:lnTo>
                  <a:pt x="4040" y="9247"/>
                </a:lnTo>
                <a:lnTo>
                  <a:pt x="3942" y="9222"/>
                </a:lnTo>
                <a:lnTo>
                  <a:pt x="3869" y="9247"/>
                </a:lnTo>
                <a:lnTo>
                  <a:pt x="3602" y="9417"/>
                </a:lnTo>
                <a:lnTo>
                  <a:pt x="3407" y="9539"/>
                </a:lnTo>
                <a:lnTo>
                  <a:pt x="3212" y="9660"/>
                </a:lnTo>
                <a:lnTo>
                  <a:pt x="3018" y="9733"/>
                </a:lnTo>
                <a:lnTo>
                  <a:pt x="2872" y="9733"/>
                </a:lnTo>
                <a:lnTo>
                  <a:pt x="2823" y="9709"/>
                </a:lnTo>
                <a:lnTo>
                  <a:pt x="2774" y="9660"/>
                </a:lnTo>
                <a:lnTo>
                  <a:pt x="2774" y="9587"/>
                </a:lnTo>
                <a:lnTo>
                  <a:pt x="2774" y="9490"/>
                </a:lnTo>
                <a:lnTo>
                  <a:pt x="2774" y="9417"/>
                </a:lnTo>
                <a:lnTo>
                  <a:pt x="2750" y="9368"/>
                </a:lnTo>
                <a:lnTo>
                  <a:pt x="2726" y="9344"/>
                </a:lnTo>
                <a:lnTo>
                  <a:pt x="2677" y="9320"/>
                </a:lnTo>
                <a:lnTo>
                  <a:pt x="2653" y="9295"/>
                </a:lnTo>
                <a:lnTo>
                  <a:pt x="2604" y="9320"/>
                </a:lnTo>
                <a:lnTo>
                  <a:pt x="2555" y="9320"/>
                </a:lnTo>
                <a:lnTo>
                  <a:pt x="2507" y="9368"/>
                </a:lnTo>
                <a:lnTo>
                  <a:pt x="2458" y="9490"/>
                </a:lnTo>
                <a:lnTo>
                  <a:pt x="2434" y="9612"/>
                </a:lnTo>
                <a:lnTo>
                  <a:pt x="2434" y="9733"/>
                </a:lnTo>
                <a:lnTo>
                  <a:pt x="2458" y="9831"/>
                </a:lnTo>
                <a:lnTo>
                  <a:pt x="2531" y="9928"/>
                </a:lnTo>
                <a:lnTo>
                  <a:pt x="2604" y="10025"/>
                </a:lnTo>
                <a:lnTo>
                  <a:pt x="2726" y="10098"/>
                </a:lnTo>
                <a:lnTo>
                  <a:pt x="2847" y="10147"/>
                </a:lnTo>
                <a:lnTo>
                  <a:pt x="2969" y="10171"/>
                </a:lnTo>
                <a:lnTo>
                  <a:pt x="3115" y="10147"/>
                </a:lnTo>
                <a:lnTo>
                  <a:pt x="3237" y="10123"/>
                </a:lnTo>
                <a:lnTo>
                  <a:pt x="3358" y="10074"/>
                </a:lnTo>
                <a:lnTo>
                  <a:pt x="3626" y="9928"/>
                </a:lnTo>
                <a:lnTo>
                  <a:pt x="3845" y="9758"/>
                </a:lnTo>
                <a:lnTo>
                  <a:pt x="3918" y="9855"/>
                </a:lnTo>
                <a:lnTo>
                  <a:pt x="3991" y="9952"/>
                </a:lnTo>
                <a:lnTo>
                  <a:pt x="4088" y="10025"/>
                </a:lnTo>
                <a:lnTo>
                  <a:pt x="4186" y="10074"/>
                </a:lnTo>
                <a:lnTo>
                  <a:pt x="4429" y="10171"/>
                </a:lnTo>
                <a:lnTo>
                  <a:pt x="4672" y="10196"/>
                </a:lnTo>
                <a:lnTo>
                  <a:pt x="4940" y="10196"/>
                </a:lnTo>
                <a:lnTo>
                  <a:pt x="5208" y="10147"/>
                </a:lnTo>
                <a:lnTo>
                  <a:pt x="5427" y="10050"/>
                </a:lnTo>
                <a:lnTo>
                  <a:pt x="5646" y="9928"/>
                </a:lnTo>
                <a:lnTo>
                  <a:pt x="5743" y="10001"/>
                </a:lnTo>
                <a:lnTo>
                  <a:pt x="5840" y="10098"/>
                </a:lnTo>
                <a:lnTo>
                  <a:pt x="5986" y="10147"/>
                </a:lnTo>
                <a:lnTo>
                  <a:pt x="6132" y="10196"/>
                </a:lnTo>
                <a:lnTo>
                  <a:pt x="6278" y="10220"/>
                </a:lnTo>
                <a:lnTo>
                  <a:pt x="6424" y="10196"/>
                </a:lnTo>
                <a:lnTo>
                  <a:pt x="6546" y="10171"/>
                </a:lnTo>
                <a:lnTo>
                  <a:pt x="6643" y="10123"/>
                </a:lnTo>
                <a:lnTo>
                  <a:pt x="6741" y="10050"/>
                </a:lnTo>
                <a:lnTo>
                  <a:pt x="6838" y="9977"/>
                </a:lnTo>
                <a:lnTo>
                  <a:pt x="7008" y="9782"/>
                </a:lnTo>
                <a:lnTo>
                  <a:pt x="7130" y="9879"/>
                </a:lnTo>
                <a:lnTo>
                  <a:pt x="7300" y="9977"/>
                </a:lnTo>
                <a:lnTo>
                  <a:pt x="7471" y="10025"/>
                </a:lnTo>
                <a:lnTo>
                  <a:pt x="7665" y="10050"/>
                </a:lnTo>
                <a:lnTo>
                  <a:pt x="7860" y="10050"/>
                </a:lnTo>
                <a:lnTo>
                  <a:pt x="8030" y="10025"/>
                </a:lnTo>
                <a:lnTo>
                  <a:pt x="8225" y="9952"/>
                </a:lnTo>
                <a:lnTo>
                  <a:pt x="8371" y="9879"/>
                </a:lnTo>
                <a:lnTo>
                  <a:pt x="8493" y="9977"/>
                </a:lnTo>
                <a:lnTo>
                  <a:pt x="8639" y="10025"/>
                </a:lnTo>
                <a:lnTo>
                  <a:pt x="8785" y="10074"/>
                </a:lnTo>
                <a:lnTo>
                  <a:pt x="8955" y="10074"/>
                </a:lnTo>
                <a:lnTo>
                  <a:pt x="9125" y="10050"/>
                </a:lnTo>
                <a:lnTo>
                  <a:pt x="9320" y="10001"/>
                </a:lnTo>
                <a:lnTo>
                  <a:pt x="9466" y="9928"/>
                </a:lnTo>
                <a:lnTo>
                  <a:pt x="9636" y="9831"/>
                </a:lnTo>
                <a:lnTo>
                  <a:pt x="9734" y="9904"/>
                </a:lnTo>
                <a:lnTo>
                  <a:pt x="9855" y="9952"/>
                </a:lnTo>
                <a:lnTo>
                  <a:pt x="10001" y="9977"/>
                </a:lnTo>
                <a:lnTo>
                  <a:pt x="10147" y="10001"/>
                </a:lnTo>
                <a:lnTo>
                  <a:pt x="10293" y="10001"/>
                </a:lnTo>
                <a:lnTo>
                  <a:pt x="10439" y="9977"/>
                </a:lnTo>
                <a:lnTo>
                  <a:pt x="10561" y="9928"/>
                </a:lnTo>
                <a:lnTo>
                  <a:pt x="10682" y="9855"/>
                </a:lnTo>
                <a:lnTo>
                  <a:pt x="10780" y="9952"/>
                </a:lnTo>
                <a:lnTo>
                  <a:pt x="10901" y="10001"/>
                </a:lnTo>
                <a:lnTo>
                  <a:pt x="11193" y="10001"/>
                </a:lnTo>
                <a:lnTo>
                  <a:pt x="11339" y="9952"/>
                </a:lnTo>
                <a:lnTo>
                  <a:pt x="11510" y="9904"/>
                </a:lnTo>
                <a:lnTo>
                  <a:pt x="11656" y="9831"/>
                </a:lnTo>
                <a:lnTo>
                  <a:pt x="11802" y="9733"/>
                </a:lnTo>
                <a:lnTo>
                  <a:pt x="11850" y="9806"/>
                </a:lnTo>
                <a:lnTo>
                  <a:pt x="11923" y="9855"/>
                </a:lnTo>
                <a:lnTo>
                  <a:pt x="12069" y="9928"/>
                </a:lnTo>
                <a:lnTo>
                  <a:pt x="12240" y="9952"/>
                </a:lnTo>
                <a:lnTo>
                  <a:pt x="12434" y="9952"/>
                </a:lnTo>
                <a:lnTo>
                  <a:pt x="12629" y="9904"/>
                </a:lnTo>
                <a:lnTo>
                  <a:pt x="12824" y="9831"/>
                </a:lnTo>
                <a:lnTo>
                  <a:pt x="13018" y="9758"/>
                </a:lnTo>
                <a:lnTo>
                  <a:pt x="13164" y="9660"/>
                </a:lnTo>
                <a:lnTo>
                  <a:pt x="13237" y="9612"/>
                </a:lnTo>
                <a:lnTo>
                  <a:pt x="13262" y="9539"/>
                </a:lnTo>
                <a:lnTo>
                  <a:pt x="13262" y="9466"/>
                </a:lnTo>
                <a:lnTo>
                  <a:pt x="13237" y="9393"/>
                </a:lnTo>
                <a:lnTo>
                  <a:pt x="13189" y="9344"/>
                </a:lnTo>
                <a:lnTo>
                  <a:pt x="13116" y="9320"/>
                </a:lnTo>
                <a:lnTo>
                  <a:pt x="13067" y="9320"/>
                </a:lnTo>
                <a:lnTo>
                  <a:pt x="12994" y="9344"/>
                </a:lnTo>
                <a:lnTo>
                  <a:pt x="12775" y="9466"/>
                </a:lnTo>
                <a:lnTo>
                  <a:pt x="12605" y="9539"/>
                </a:lnTo>
                <a:lnTo>
                  <a:pt x="12459" y="9587"/>
                </a:lnTo>
                <a:lnTo>
                  <a:pt x="12288" y="9612"/>
                </a:lnTo>
                <a:lnTo>
                  <a:pt x="12167" y="9612"/>
                </a:lnTo>
                <a:lnTo>
                  <a:pt x="12118" y="9587"/>
                </a:lnTo>
                <a:lnTo>
                  <a:pt x="12094" y="9539"/>
                </a:lnTo>
                <a:lnTo>
                  <a:pt x="12069" y="9490"/>
                </a:lnTo>
                <a:lnTo>
                  <a:pt x="12069" y="9417"/>
                </a:lnTo>
                <a:lnTo>
                  <a:pt x="12069" y="9368"/>
                </a:lnTo>
                <a:lnTo>
                  <a:pt x="12045" y="9295"/>
                </a:lnTo>
                <a:lnTo>
                  <a:pt x="12021" y="9247"/>
                </a:lnTo>
                <a:lnTo>
                  <a:pt x="11972" y="9222"/>
                </a:lnTo>
                <a:lnTo>
                  <a:pt x="11875" y="9222"/>
                </a:lnTo>
                <a:lnTo>
                  <a:pt x="11826" y="9247"/>
                </a:lnTo>
                <a:lnTo>
                  <a:pt x="11777" y="9295"/>
                </a:lnTo>
                <a:lnTo>
                  <a:pt x="11704" y="9393"/>
                </a:lnTo>
                <a:lnTo>
                  <a:pt x="11583" y="9490"/>
                </a:lnTo>
                <a:lnTo>
                  <a:pt x="11437" y="9587"/>
                </a:lnTo>
                <a:lnTo>
                  <a:pt x="11266" y="9660"/>
                </a:lnTo>
                <a:lnTo>
                  <a:pt x="11120" y="9709"/>
                </a:lnTo>
                <a:lnTo>
                  <a:pt x="11072" y="9709"/>
                </a:lnTo>
                <a:lnTo>
                  <a:pt x="11023" y="9685"/>
                </a:lnTo>
                <a:lnTo>
                  <a:pt x="10974" y="9660"/>
                </a:lnTo>
                <a:lnTo>
                  <a:pt x="10950" y="9612"/>
                </a:lnTo>
                <a:lnTo>
                  <a:pt x="10950" y="9539"/>
                </a:lnTo>
                <a:lnTo>
                  <a:pt x="10974" y="9441"/>
                </a:lnTo>
                <a:lnTo>
                  <a:pt x="10974" y="9393"/>
                </a:lnTo>
                <a:lnTo>
                  <a:pt x="10950" y="9320"/>
                </a:lnTo>
                <a:lnTo>
                  <a:pt x="10926" y="9271"/>
                </a:lnTo>
                <a:lnTo>
                  <a:pt x="10853" y="9271"/>
                </a:lnTo>
                <a:lnTo>
                  <a:pt x="10804" y="9247"/>
                </a:lnTo>
                <a:lnTo>
                  <a:pt x="10755" y="9271"/>
                </a:lnTo>
                <a:lnTo>
                  <a:pt x="10682" y="9295"/>
                </a:lnTo>
                <a:lnTo>
                  <a:pt x="10658" y="9368"/>
                </a:lnTo>
                <a:lnTo>
                  <a:pt x="10585" y="9490"/>
                </a:lnTo>
                <a:lnTo>
                  <a:pt x="10463" y="9587"/>
                </a:lnTo>
                <a:lnTo>
                  <a:pt x="10342" y="9636"/>
                </a:lnTo>
                <a:lnTo>
                  <a:pt x="10025" y="9636"/>
                </a:lnTo>
                <a:lnTo>
                  <a:pt x="9928" y="9587"/>
                </a:lnTo>
                <a:lnTo>
                  <a:pt x="9855" y="9563"/>
                </a:lnTo>
                <a:lnTo>
                  <a:pt x="9904" y="9393"/>
                </a:lnTo>
                <a:lnTo>
                  <a:pt x="9904" y="9320"/>
                </a:lnTo>
                <a:lnTo>
                  <a:pt x="9879" y="9247"/>
                </a:lnTo>
                <a:lnTo>
                  <a:pt x="9831" y="9198"/>
                </a:lnTo>
                <a:lnTo>
                  <a:pt x="9782" y="9174"/>
                </a:lnTo>
                <a:lnTo>
                  <a:pt x="9734" y="9149"/>
                </a:lnTo>
                <a:close/>
                <a:moveTo>
                  <a:pt x="16522" y="9003"/>
                </a:moveTo>
                <a:lnTo>
                  <a:pt x="16522" y="9879"/>
                </a:lnTo>
                <a:lnTo>
                  <a:pt x="16401" y="9879"/>
                </a:lnTo>
                <a:lnTo>
                  <a:pt x="16279" y="9928"/>
                </a:lnTo>
                <a:lnTo>
                  <a:pt x="16182" y="9977"/>
                </a:lnTo>
                <a:lnTo>
                  <a:pt x="16084" y="10050"/>
                </a:lnTo>
                <a:lnTo>
                  <a:pt x="15914" y="10196"/>
                </a:lnTo>
                <a:lnTo>
                  <a:pt x="15744" y="10390"/>
                </a:lnTo>
                <a:lnTo>
                  <a:pt x="15598" y="10561"/>
                </a:lnTo>
                <a:lnTo>
                  <a:pt x="15598" y="10342"/>
                </a:lnTo>
                <a:lnTo>
                  <a:pt x="15646" y="10317"/>
                </a:lnTo>
                <a:lnTo>
                  <a:pt x="15671" y="10269"/>
                </a:lnTo>
                <a:lnTo>
                  <a:pt x="15890" y="9879"/>
                </a:lnTo>
                <a:lnTo>
                  <a:pt x="16011" y="9685"/>
                </a:lnTo>
                <a:lnTo>
                  <a:pt x="16133" y="9490"/>
                </a:lnTo>
                <a:lnTo>
                  <a:pt x="16328" y="9271"/>
                </a:lnTo>
                <a:lnTo>
                  <a:pt x="16522" y="9003"/>
                </a:lnTo>
                <a:close/>
                <a:moveTo>
                  <a:pt x="16522" y="10001"/>
                </a:moveTo>
                <a:lnTo>
                  <a:pt x="16522" y="10755"/>
                </a:lnTo>
                <a:lnTo>
                  <a:pt x="16352" y="10853"/>
                </a:lnTo>
                <a:lnTo>
                  <a:pt x="16230" y="10974"/>
                </a:lnTo>
                <a:lnTo>
                  <a:pt x="15987" y="11242"/>
                </a:lnTo>
                <a:lnTo>
                  <a:pt x="15792" y="11461"/>
                </a:lnTo>
                <a:lnTo>
                  <a:pt x="15598" y="11704"/>
                </a:lnTo>
                <a:lnTo>
                  <a:pt x="15598" y="11291"/>
                </a:lnTo>
                <a:lnTo>
                  <a:pt x="15768" y="10974"/>
                </a:lnTo>
                <a:lnTo>
                  <a:pt x="15963" y="10682"/>
                </a:lnTo>
                <a:lnTo>
                  <a:pt x="16255" y="10342"/>
                </a:lnTo>
                <a:lnTo>
                  <a:pt x="16522" y="10001"/>
                </a:lnTo>
                <a:close/>
                <a:moveTo>
                  <a:pt x="10244" y="11145"/>
                </a:moveTo>
                <a:lnTo>
                  <a:pt x="10171" y="11193"/>
                </a:lnTo>
                <a:lnTo>
                  <a:pt x="10123" y="11242"/>
                </a:lnTo>
                <a:lnTo>
                  <a:pt x="9928" y="11534"/>
                </a:lnTo>
                <a:lnTo>
                  <a:pt x="9831" y="11656"/>
                </a:lnTo>
                <a:lnTo>
                  <a:pt x="9709" y="11753"/>
                </a:lnTo>
                <a:lnTo>
                  <a:pt x="9636" y="11802"/>
                </a:lnTo>
                <a:lnTo>
                  <a:pt x="9539" y="11826"/>
                </a:lnTo>
                <a:lnTo>
                  <a:pt x="9320" y="11826"/>
                </a:lnTo>
                <a:lnTo>
                  <a:pt x="9223" y="11802"/>
                </a:lnTo>
                <a:lnTo>
                  <a:pt x="9150" y="11753"/>
                </a:lnTo>
                <a:lnTo>
                  <a:pt x="9077" y="11680"/>
                </a:lnTo>
                <a:lnTo>
                  <a:pt x="9052" y="11607"/>
                </a:lnTo>
                <a:lnTo>
                  <a:pt x="9125" y="11412"/>
                </a:lnTo>
                <a:lnTo>
                  <a:pt x="9125" y="11339"/>
                </a:lnTo>
                <a:lnTo>
                  <a:pt x="9101" y="11266"/>
                </a:lnTo>
                <a:lnTo>
                  <a:pt x="9052" y="11218"/>
                </a:lnTo>
                <a:lnTo>
                  <a:pt x="9004" y="11169"/>
                </a:lnTo>
                <a:lnTo>
                  <a:pt x="8882" y="11169"/>
                </a:lnTo>
                <a:lnTo>
                  <a:pt x="8809" y="11193"/>
                </a:lnTo>
                <a:lnTo>
                  <a:pt x="8760" y="11266"/>
                </a:lnTo>
                <a:lnTo>
                  <a:pt x="8687" y="11388"/>
                </a:lnTo>
                <a:lnTo>
                  <a:pt x="8663" y="11510"/>
                </a:lnTo>
                <a:lnTo>
                  <a:pt x="8566" y="11656"/>
                </a:lnTo>
                <a:lnTo>
                  <a:pt x="8395" y="11729"/>
                </a:lnTo>
                <a:lnTo>
                  <a:pt x="8298" y="11753"/>
                </a:lnTo>
                <a:lnTo>
                  <a:pt x="8176" y="11777"/>
                </a:lnTo>
                <a:lnTo>
                  <a:pt x="8103" y="11753"/>
                </a:lnTo>
                <a:lnTo>
                  <a:pt x="8055" y="11729"/>
                </a:lnTo>
                <a:lnTo>
                  <a:pt x="8055" y="11680"/>
                </a:lnTo>
                <a:lnTo>
                  <a:pt x="8055" y="11607"/>
                </a:lnTo>
                <a:lnTo>
                  <a:pt x="8079" y="11534"/>
                </a:lnTo>
                <a:lnTo>
                  <a:pt x="8079" y="11461"/>
                </a:lnTo>
                <a:lnTo>
                  <a:pt x="8055" y="11412"/>
                </a:lnTo>
                <a:lnTo>
                  <a:pt x="8006" y="11364"/>
                </a:lnTo>
                <a:lnTo>
                  <a:pt x="7957" y="11339"/>
                </a:lnTo>
                <a:lnTo>
                  <a:pt x="7884" y="11315"/>
                </a:lnTo>
                <a:lnTo>
                  <a:pt x="7811" y="11339"/>
                </a:lnTo>
                <a:lnTo>
                  <a:pt x="7763" y="11388"/>
                </a:lnTo>
                <a:lnTo>
                  <a:pt x="7544" y="11558"/>
                </a:lnTo>
                <a:lnTo>
                  <a:pt x="7325" y="11753"/>
                </a:lnTo>
                <a:lnTo>
                  <a:pt x="7179" y="11802"/>
                </a:lnTo>
                <a:lnTo>
                  <a:pt x="6984" y="11826"/>
                </a:lnTo>
                <a:lnTo>
                  <a:pt x="6887" y="11802"/>
                </a:lnTo>
                <a:lnTo>
                  <a:pt x="6765" y="11802"/>
                </a:lnTo>
                <a:lnTo>
                  <a:pt x="6692" y="11753"/>
                </a:lnTo>
                <a:lnTo>
                  <a:pt x="6643" y="11704"/>
                </a:lnTo>
                <a:lnTo>
                  <a:pt x="6668" y="11583"/>
                </a:lnTo>
                <a:lnTo>
                  <a:pt x="6668" y="11412"/>
                </a:lnTo>
                <a:lnTo>
                  <a:pt x="6643" y="11339"/>
                </a:lnTo>
                <a:lnTo>
                  <a:pt x="6595" y="11266"/>
                </a:lnTo>
                <a:lnTo>
                  <a:pt x="6546" y="11218"/>
                </a:lnTo>
                <a:lnTo>
                  <a:pt x="6473" y="11193"/>
                </a:lnTo>
                <a:lnTo>
                  <a:pt x="6400" y="11193"/>
                </a:lnTo>
                <a:lnTo>
                  <a:pt x="6327" y="11218"/>
                </a:lnTo>
                <a:lnTo>
                  <a:pt x="6254" y="11291"/>
                </a:lnTo>
                <a:lnTo>
                  <a:pt x="6205" y="11364"/>
                </a:lnTo>
                <a:lnTo>
                  <a:pt x="6181" y="11485"/>
                </a:lnTo>
                <a:lnTo>
                  <a:pt x="6157" y="11583"/>
                </a:lnTo>
                <a:lnTo>
                  <a:pt x="6084" y="11656"/>
                </a:lnTo>
                <a:lnTo>
                  <a:pt x="5986" y="11704"/>
                </a:lnTo>
                <a:lnTo>
                  <a:pt x="5767" y="11704"/>
                </a:lnTo>
                <a:lnTo>
                  <a:pt x="5670" y="11680"/>
                </a:lnTo>
                <a:lnTo>
                  <a:pt x="5573" y="11607"/>
                </a:lnTo>
                <a:lnTo>
                  <a:pt x="5475" y="11534"/>
                </a:lnTo>
                <a:lnTo>
                  <a:pt x="5427" y="11461"/>
                </a:lnTo>
                <a:lnTo>
                  <a:pt x="5378" y="11388"/>
                </a:lnTo>
                <a:lnTo>
                  <a:pt x="5305" y="11315"/>
                </a:lnTo>
                <a:lnTo>
                  <a:pt x="5232" y="11291"/>
                </a:lnTo>
                <a:lnTo>
                  <a:pt x="5159" y="11291"/>
                </a:lnTo>
                <a:lnTo>
                  <a:pt x="5062" y="11315"/>
                </a:lnTo>
                <a:lnTo>
                  <a:pt x="5013" y="11364"/>
                </a:lnTo>
                <a:lnTo>
                  <a:pt x="4964" y="11412"/>
                </a:lnTo>
                <a:lnTo>
                  <a:pt x="4964" y="11510"/>
                </a:lnTo>
                <a:lnTo>
                  <a:pt x="4964" y="11607"/>
                </a:lnTo>
                <a:lnTo>
                  <a:pt x="4964" y="11680"/>
                </a:lnTo>
                <a:lnTo>
                  <a:pt x="4940" y="11729"/>
                </a:lnTo>
                <a:lnTo>
                  <a:pt x="4891" y="11777"/>
                </a:lnTo>
                <a:lnTo>
                  <a:pt x="4818" y="11826"/>
                </a:lnTo>
                <a:lnTo>
                  <a:pt x="4697" y="11850"/>
                </a:lnTo>
                <a:lnTo>
                  <a:pt x="4599" y="11826"/>
                </a:lnTo>
                <a:lnTo>
                  <a:pt x="4502" y="11753"/>
                </a:lnTo>
                <a:lnTo>
                  <a:pt x="4453" y="11656"/>
                </a:lnTo>
                <a:lnTo>
                  <a:pt x="4453" y="11607"/>
                </a:lnTo>
                <a:lnTo>
                  <a:pt x="4453" y="11558"/>
                </a:lnTo>
                <a:lnTo>
                  <a:pt x="4478" y="11437"/>
                </a:lnTo>
                <a:lnTo>
                  <a:pt x="4429" y="11364"/>
                </a:lnTo>
                <a:lnTo>
                  <a:pt x="4380" y="11291"/>
                </a:lnTo>
                <a:lnTo>
                  <a:pt x="4307" y="11266"/>
                </a:lnTo>
                <a:lnTo>
                  <a:pt x="4210" y="11242"/>
                </a:lnTo>
                <a:lnTo>
                  <a:pt x="4113" y="11266"/>
                </a:lnTo>
                <a:lnTo>
                  <a:pt x="4040" y="11339"/>
                </a:lnTo>
                <a:lnTo>
                  <a:pt x="3991" y="11412"/>
                </a:lnTo>
                <a:lnTo>
                  <a:pt x="3942" y="11510"/>
                </a:lnTo>
                <a:lnTo>
                  <a:pt x="3894" y="11607"/>
                </a:lnTo>
                <a:lnTo>
                  <a:pt x="3796" y="11680"/>
                </a:lnTo>
                <a:lnTo>
                  <a:pt x="3723" y="11753"/>
                </a:lnTo>
                <a:lnTo>
                  <a:pt x="3529" y="11850"/>
                </a:lnTo>
                <a:lnTo>
                  <a:pt x="3431" y="11875"/>
                </a:lnTo>
                <a:lnTo>
                  <a:pt x="3310" y="11899"/>
                </a:lnTo>
                <a:lnTo>
                  <a:pt x="3261" y="11899"/>
                </a:lnTo>
                <a:lnTo>
                  <a:pt x="3212" y="11875"/>
                </a:lnTo>
                <a:lnTo>
                  <a:pt x="3139" y="11826"/>
                </a:lnTo>
                <a:lnTo>
                  <a:pt x="3115" y="11729"/>
                </a:lnTo>
                <a:lnTo>
                  <a:pt x="3066" y="11631"/>
                </a:lnTo>
                <a:lnTo>
                  <a:pt x="3018" y="11461"/>
                </a:lnTo>
                <a:lnTo>
                  <a:pt x="2993" y="11388"/>
                </a:lnTo>
                <a:lnTo>
                  <a:pt x="2969" y="11388"/>
                </a:lnTo>
                <a:lnTo>
                  <a:pt x="2969" y="11364"/>
                </a:lnTo>
                <a:lnTo>
                  <a:pt x="2945" y="11339"/>
                </a:lnTo>
                <a:lnTo>
                  <a:pt x="2896" y="11315"/>
                </a:lnTo>
                <a:lnTo>
                  <a:pt x="2847" y="11315"/>
                </a:lnTo>
                <a:lnTo>
                  <a:pt x="2799" y="11339"/>
                </a:lnTo>
                <a:lnTo>
                  <a:pt x="2750" y="11364"/>
                </a:lnTo>
                <a:lnTo>
                  <a:pt x="2701" y="11461"/>
                </a:lnTo>
                <a:lnTo>
                  <a:pt x="2677" y="11583"/>
                </a:lnTo>
                <a:lnTo>
                  <a:pt x="2677" y="11802"/>
                </a:lnTo>
                <a:lnTo>
                  <a:pt x="2701" y="11923"/>
                </a:lnTo>
                <a:lnTo>
                  <a:pt x="2726" y="12021"/>
                </a:lnTo>
                <a:lnTo>
                  <a:pt x="2799" y="12093"/>
                </a:lnTo>
                <a:lnTo>
                  <a:pt x="2847" y="12191"/>
                </a:lnTo>
                <a:lnTo>
                  <a:pt x="2945" y="12264"/>
                </a:lnTo>
                <a:lnTo>
                  <a:pt x="3042" y="12312"/>
                </a:lnTo>
                <a:lnTo>
                  <a:pt x="3188" y="12361"/>
                </a:lnTo>
                <a:lnTo>
                  <a:pt x="3480" y="12361"/>
                </a:lnTo>
                <a:lnTo>
                  <a:pt x="3626" y="12337"/>
                </a:lnTo>
                <a:lnTo>
                  <a:pt x="3748" y="12288"/>
                </a:lnTo>
                <a:lnTo>
                  <a:pt x="3869" y="12215"/>
                </a:lnTo>
                <a:lnTo>
                  <a:pt x="4015" y="12142"/>
                </a:lnTo>
                <a:lnTo>
                  <a:pt x="4113" y="12045"/>
                </a:lnTo>
                <a:lnTo>
                  <a:pt x="4259" y="12166"/>
                </a:lnTo>
                <a:lnTo>
                  <a:pt x="4405" y="12239"/>
                </a:lnTo>
                <a:lnTo>
                  <a:pt x="4575" y="12288"/>
                </a:lnTo>
                <a:lnTo>
                  <a:pt x="4745" y="12312"/>
                </a:lnTo>
                <a:lnTo>
                  <a:pt x="4916" y="12288"/>
                </a:lnTo>
                <a:lnTo>
                  <a:pt x="5086" y="12239"/>
                </a:lnTo>
                <a:lnTo>
                  <a:pt x="5232" y="12142"/>
                </a:lnTo>
                <a:lnTo>
                  <a:pt x="5354" y="12021"/>
                </a:lnTo>
                <a:lnTo>
                  <a:pt x="5475" y="12069"/>
                </a:lnTo>
                <a:lnTo>
                  <a:pt x="5597" y="12118"/>
                </a:lnTo>
                <a:lnTo>
                  <a:pt x="5743" y="12142"/>
                </a:lnTo>
                <a:lnTo>
                  <a:pt x="5889" y="12166"/>
                </a:lnTo>
                <a:lnTo>
                  <a:pt x="6011" y="12166"/>
                </a:lnTo>
                <a:lnTo>
                  <a:pt x="6157" y="12142"/>
                </a:lnTo>
                <a:lnTo>
                  <a:pt x="6278" y="12093"/>
                </a:lnTo>
                <a:lnTo>
                  <a:pt x="6376" y="12045"/>
                </a:lnTo>
                <a:lnTo>
                  <a:pt x="6546" y="12142"/>
                </a:lnTo>
                <a:lnTo>
                  <a:pt x="6716" y="12239"/>
                </a:lnTo>
                <a:lnTo>
                  <a:pt x="6862" y="12288"/>
                </a:lnTo>
                <a:lnTo>
                  <a:pt x="7008" y="12312"/>
                </a:lnTo>
                <a:lnTo>
                  <a:pt x="7154" y="12288"/>
                </a:lnTo>
                <a:lnTo>
                  <a:pt x="7276" y="12264"/>
                </a:lnTo>
                <a:lnTo>
                  <a:pt x="7398" y="12191"/>
                </a:lnTo>
                <a:lnTo>
                  <a:pt x="7519" y="12118"/>
                </a:lnTo>
                <a:lnTo>
                  <a:pt x="7763" y="11948"/>
                </a:lnTo>
                <a:lnTo>
                  <a:pt x="7836" y="12021"/>
                </a:lnTo>
                <a:lnTo>
                  <a:pt x="7909" y="12093"/>
                </a:lnTo>
                <a:lnTo>
                  <a:pt x="8030" y="12142"/>
                </a:lnTo>
                <a:lnTo>
                  <a:pt x="8347" y="12142"/>
                </a:lnTo>
                <a:lnTo>
                  <a:pt x="8493" y="12118"/>
                </a:lnTo>
                <a:lnTo>
                  <a:pt x="8663" y="12045"/>
                </a:lnTo>
                <a:lnTo>
                  <a:pt x="8785" y="11948"/>
                </a:lnTo>
                <a:lnTo>
                  <a:pt x="8882" y="12021"/>
                </a:lnTo>
                <a:lnTo>
                  <a:pt x="8955" y="12093"/>
                </a:lnTo>
                <a:lnTo>
                  <a:pt x="9174" y="12191"/>
                </a:lnTo>
                <a:lnTo>
                  <a:pt x="9320" y="12239"/>
                </a:lnTo>
                <a:lnTo>
                  <a:pt x="9466" y="12264"/>
                </a:lnTo>
                <a:lnTo>
                  <a:pt x="9588" y="12239"/>
                </a:lnTo>
                <a:lnTo>
                  <a:pt x="9709" y="12215"/>
                </a:lnTo>
                <a:lnTo>
                  <a:pt x="9831" y="12166"/>
                </a:lnTo>
                <a:lnTo>
                  <a:pt x="9952" y="12093"/>
                </a:lnTo>
                <a:lnTo>
                  <a:pt x="10147" y="11899"/>
                </a:lnTo>
                <a:lnTo>
                  <a:pt x="10269" y="12021"/>
                </a:lnTo>
                <a:lnTo>
                  <a:pt x="10415" y="12093"/>
                </a:lnTo>
                <a:lnTo>
                  <a:pt x="10561" y="12142"/>
                </a:lnTo>
                <a:lnTo>
                  <a:pt x="10755" y="12166"/>
                </a:lnTo>
                <a:lnTo>
                  <a:pt x="10926" y="12191"/>
                </a:lnTo>
                <a:lnTo>
                  <a:pt x="11096" y="12166"/>
                </a:lnTo>
                <a:lnTo>
                  <a:pt x="11266" y="12093"/>
                </a:lnTo>
                <a:lnTo>
                  <a:pt x="11412" y="12021"/>
                </a:lnTo>
                <a:lnTo>
                  <a:pt x="11558" y="12093"/>
                </a:lnTo>
                <a:lnTo>
                  <a:pt x="11704" y="12142"/>
                </a:lnTo>
                <a:lnTo>
                  <a:pt x="12045" y="12142"/>
                </a:lnTo>
                <a:lnTo>
                  <a:pt x="12215" y="12118"/>
                </a:lnTo>
                <a:lnTo>
                  <a:pt x="12410" y="12069"/>
                </a:lnTo>
                <a:lnTo>
                  <a:pt x="12580" y="11996"/>
                </a:lnTo>
                <a:lnTo>
                  <a:pt x="12726" y="11899"/>
                </a:lnTo>
                <a:lnTo>
                  <a:pt x="12799" y="11948"/>
                </a:lnTo>
                <a:lnTo>
                  <a:pt x="12921" y="11972"/>
                </a:lnTo>
                <a:lnTo>
                  <a:pt x="13043" y="11972"/>
                </a:lnTo>
                <a:lnTo>
                  <a:pt x="13164" y="11948"/>
                </a:lnTo>
                <a:lnTo>
                  <a:pt x="13237" y="11899"/>
                </a:lnTo>
                <a:lnTo>
                  <a:pt x="13286" y="11850"/>
                </a:lnTo>
                <a:lnTo>
                  <a:pt x="13310" y="11777"/>
                </a:lnTo>
                <a:lnTo>
                  <a:pt x="13310" y="11704"/>
                </a:lnTo>
                <a:lnTo>
                  <a:pt x="13286" y="11631"/>
                </a:lnTo>
                <a:lnTo>
                  <a:pt x="13262" y="11583"/>
                </a:lnTo>
                <a:lnTo>
                  <a:pt x="13189" y="11558"/>
                </a:lnTo>
                <a:lnTo>
                  <a:pt x="13116" y="11534"/>
                </a:lnTo>
                <a:lnTo>
                  <a:pt x="13043" y="11558"/>
                </a:lnTo>
                <a:lnTo>
                  <a:pt x="12970" y="11534"/>
                </a:lnTo>
                <a:lnTo>
                  <a:pt x="12897" y="11437"/>
                </a:lnTo>
                <a:lnTo>
                  <a:pt x="12799" y="11388"/>
                </a:lnTo>
                <a:lnTo>
                  <a:pt x="12751" y="11364"/>
                </a:lnTo>
                <a:lnTo>
                  <a:pt x="12702" y="11364"/>
                </a:lnTo>
                <a:lnTo>
                  <a:pt x="12653" y="11388"/>
                </a:lnTo>
                <a:lnTo>
                  <a:pt x="12605" y="11437"/>
                </a:lnTo>
                <a:lnTo>
                  <a:pt x="12532" y="11485"/>
                </a:lnTo>
                <a:lnTo>
                  <a:pt x="12410" y="11558"/>
                </a:lnTo>
                <a:lnTo>
                  <a:pt x="12264" y="11631"/>
                </a:lnTo>
                <a:lnTo>
                  <a:pt x="12094" y="11704"/>
                </a:lnTo>
                <a:lnTo>
                  <a:pt x="11948" y="11729"/>
                </a:lnTo>
                <a:lnTo>
                  <a:pt x="11753" y="11729"/>
                </a:lnTo>
                <a:lnTo>
                  <a:pt x="11729" y="11704"/>
                </a:lnTo>
                <a:lnTo>
                  <a:pt x="11704" y="11656"/>
                </a:lnTo>
                <a:lnTo>
                  <a:pt x="11680" y="11607"/>
                </a:lnTo>
                <a:lnTo>
                  <a:pt x="11704" y="11485"/>
                </a:lnTo>
                <a:lnTo>
                  <a:pt x="11704" y="11412"/>
                </a:lnTo>
                <a:lnTo>
                  <a:pt x="11656" y="11339"/>
                </a:lnTo>
                <a:lnTo>
                  <a:pt x="11607" y="11291"/>
                </a:lnTo>
                <a:lnTo>
                  <a:pt x="11534" y="11266"/>
                </a:lnTo>
                <a:lnTo>
                  <a:pt x="11461" y="11291"/>
                </a:lnTo>
                <a:lnTo>
                  <a:pt x="11388" y="11315"/>
                </a:lnTo>
                <a:lnTo>
                  <a:pt x="11315" y="11364"/>
                </a:lnTo>
                <a:lnTo>
                  <a:pt x="11291" y="11437"/>
                </a:lnTo>
                <a:lnTo>
                  <a:pt x="11266" y="11558"/>
                </a:lnTo>
                <a:lnTo>
                  <a:pt x="11218" y="11607"/>
                </a:lnTo>
                <a:lnTo>
                  <a:pt x="11169" y="11656"/>
                </a:lnTo>
                <a:lnTo>
                  <a:pt x="11047" y="11729"/>
                </a:lnTo>
                <a:lnTo>
                  <a:pt x="10901" y="11753"/>
                </a:lnTo>
                <a:lnTo>
                  <a:pt x="10755" y="11753"/>
                </a:lnTo>
                <a:lnTo>
                  <a:pt x="10609" y="11729"/>
                </a:lnTo>
                <a:lnTo>
                  <a:pt x="10488" y="11656"/>
                </a:lnTo>
                <a:lnTo>
                  <a:pt x="10463" y="11631"/>
                </a:lnTo>
                <a:lnTo>
                  <a:pt x="10439" y="11583"/>
                </a:lnTo>
                <a:lnTo>
                  <a:pt x="10439" y="11510"/>
                </a:lnTo>
                <a:lnTo>
                  <a:pt x="10463" y="11461"/>
                </a:lnTo>
                <a:lnTo>
                  <a:pt x="10512" y="11364"/>
                </a:lnTo>
                <a:lnTo>
                  <a:pt x="10488" y="11291"/>
                </a:lnTo>
                <a:lnTo>
                  <a:pt x="10463" y="11218"/>
                </a:lnTo>
                <a:lnTo>
                  <a:pt x="10390" y="11169"/>
                </a:lnTo>
                <a:lnTo>
                  <a:pt x="10317" y="11145"/>
                </a:lnTo>
                <a:close/>
                <a:moveTo>
                  <a:pt x="16498" y="11193"/>
                </a:moveTo>
                <a:lnTo>
                  <a:pt x="16498" y="11948"/>
                </a:lnTo>
                <a:lnTo>
                  <a:pt x="16255" y="12093"/>
                </a:lnTo>
                <a:lnTo>
                  <a:pt x="16011" y="12312"/>
                </a:lnTo>
                <a:lnTo>
                  <a:pt x="15792" y="12556"/>
                </a:lnTo>
                <a:lnTo>
                  <a:pt x="15598" y="12823"/>
                </a:lnTo>
                <a:lnTo>
                  <a:pt x="15598" y="12775"/>
                </a:lnTo>
                <a:lnTo>
                  <a:pt x="15598" y="12434"/>
                </a:lnTo>
                <a:lnTo>
                  <a:pt x="15622" y="12385"/>
                </a:lnTo>
                <a:lnTo>
                  <a:pt x="15914" y="11923"/>
                </a:lnTo>
                <a:lnTo>
                  <a:pt x="16060" y="11680"/>
                </a:lnTo>
                <a:lnTo>
                  <a:pt x="16206" y="11461"/>
                </a:lnTo>
                <a:lnTo>
                  <a:pt x="16352" y="11339"/>
                </a:lnTo>
                <a:lnTo>
                  <a:pt x="16498" y="11193"/>
                </a:lnTo>
                <a:close/>
                <a:moveTo>
                  <a:pt x="16498" y="12288"/>
                </a:moveTo>
                <a:lnTo>
                  <a:pt x="16498" y="13140"/>
                </a:lnTo>
                <a:lnTo>
                  <a:pt x="16303" y="13213"/>
                </a:lnTo>
                <a:lnTo>
                  <a:pt x="16157" y="13334"/>
                </a:lnTo>
                <a:lnTo>
                  <a:pt x="16011" y="13456"/>
                </a:lnTo>
                <a:lnTo>
                  <a:pt x="15890" y="13602"/>
                </a:lnTo>
                <a:lnTo>
                  <a:pt x="15719" y="13797"/>
                </a:lnTo>
                <a:lnTo>
                  <a:pt x="15573" y="14016"/>
                </a:lnTo>
                <a:lnTo>
                  <a:pt x="15573" y="13602"/>
                </a:lnTo>
                <a:lnTo>
                  <a:pt x="15792" y="13213"/>
                </a:lnTo>
                <a:lnTo>
                  <a:pt x="16036" y="12848"/>
                </a:lnTo>
                <a:lnTo>
                  <a:pt x="16255" y="12556"/>
                </a:lnTo>
                <a:lnTo>
                  <a:pt x="16498" y="12288"/>
                </a:lnTo>
                <a:close/>
                <a:moveTo>
                  <a:pt x="2847" y="13286"/>
                </a:moveTo>
                <a:lnTo>
                  <a:pt x="2799" y="13310"/>
                </a:lnTo>
                <a:lnTo>
                  <a:pt x="2774" y="13334"/>
                </a:lnTo>
                <a:lnTo>
                  <a:pt x="2580" y="13675"/>
                </a:lnTo>
                <a:lnTo>
                  <a:pt x="2507" y="13870"/>
                </a:lnTo>
                <a:lnTo>
                  <a:pt x="2458" y="14064"/>
                </a:lnTo>
                <a:lnTo>
                  <a:pt x="2434" y="14259"/>
                </a:lnTo>
                <a:lnTo>
                  <a:pt x="2458" y="14332"/>
                </a:lnTo>
                <a:lnTo>
                  <a:pt x="2507" y="14405"/>
                </a:lnTo>
                <a:lnTo>
                  <a:pt x="2555" y="14478"/>
                </a:lnTo>
                <a:lnTo>
                  <a:pt x="2628" y="14527"/>
                </a:lnTo>
                <a:lnTo>
                  <a:pt x="2750" y="14551"/>
                </a:lnTo>
                <a:lnTo>
                  <a:pt x="3018" y="14551"/>
                </a:lnTo>
                <a:lnTo>
                  <a:pt x="3164" y="14527"/>
                </a:lnTo>
                <a:lnTo>
                  <a:pt x="3285" y="14478"/>
                </a:lnTo>
                <a:lnTo>
                  <a:pt x="3431" y="14429"/>
                </a:lnTo>
                <a:lnTo>
                  <a:pt x="3699" y="14283"/>
                </a:lnTo>
                <a:lnTo>
                  <a:pt x="3942" y="14089"/>
                </a:lnTo>
                <a:lnTo>
                  <a:pt x="4015" y="14186"/>
                </a:lnTo>
                <a:lnTo>
                  <a:pt x="4137" y="14259"/>
                </a:lnTo>
                <a:lnTo>
                  <a:pt x="4234" y="14332"/>
                </a:lnTo>
                <a:lnTo>
                  <a:pt x="4380" y="14381"/>
                </a:lnTo>
                <a:lnTo>
                  <a:pt x="4551" y="14429"/>
                </a:lnTo>
                <a:lnTo>
                  <a:pt x="4867" y="14429"/>
                </a:lnTo>
                <a:lnTo>
                  <a:pt x="5037" y="14405"/>
                </a:lnTo>
                <a:lnTo>
                  <a:pt x="5183" y="14356"/>
                </a:lnTo>
                <a:lnTo>
                  <a:pt x="5329" y="14283"/>
                </a:lnTo>
                <a:lnTo>
                  <a:pt x="5475" y="14186"/>
                </a:lnTo>
                <a:lnTo>
                  <a:pt x="5597" y="14089"/>
                </a:lnTo>
                <a:lnTo>
                  <a:pt x="5719" y="14186"/>
                </a:lnTo>
                <a:lnTo>
                  <a:pt x="5889" y="14235"/>
                </a:lnTo>
                <a:lnTo>
                  <a:pt x="6084" y="14259"/>
                </a:lnTo>
                <a:lnTo>
                  <a:pt x="6278" y="14259"/>
                </a:lnTo>
                <a:lnTo>
                  <a:pt x="6814" y="14235"/>
                </a:lnTo>
                <a:lnTo>
                  <a:pt x="7325" y="14259"/>
                </a:lnTo>
                <a:lnTo>
                  <a:pt x="7665" y="14283"/>
                </a:lnTo>
                <a:lnTo>
                  <a:pt x="8030" y="14259"/>
                </a:lnTo>
                <a:lnTo>
                  <a:pt x="8225" y="14235"/>
                </a:lnTo>
                <a:lnTo>
                  <a:pt x="8395" y="14186"/>
                </a:lnTo>
                <a:lnTo>
                  <a:pt x="8541" y="14113"/>
                </a:lnTo>
                <a:lnTo>
                  <a:pt x="8687" y="13991"/>
                </a:lnTo>
                <a:lnTo>
                  <a:pt x="8712" y="13943"/>
                </a:lnTo>
                <a:lnTo>
                  <a:pt x="8712" y="13894"/>
                </a:lnTo>
                <a:lnTo>
                  <a:pt x="8687" y="13845"/>
                </a:lnTo>
                <a:lnTo>
                  <a:pt x="8639" y="13821"/>
                </a:lnTo>
                <a:lnTo>
                  <a:pt x="8420" y="13772"/>
                </a:lnTo>
                <a:lnTo>
                  <a:pt x="8225" y="13797"/>
                </a:lnTo>
                <a:lnTo>
                  <a:pt x="7787" y="13845"/>
                </a:lnTo>
                <a:lnTo>
                  <a:pt x="7373" y="13845"/>
                </a:lnTo>
                <a:lnTo>
                  <a:pt x="6935" y="13797"/>
                </a:lnTo>
                <a:lnTo>
                  <a:pt x="6716" y="13797"/>
                </a:lnTo>
                <a:lnTo>
                  <a:pt x="6376" y="13821"/>
                </a:lnTo>
                <a:lnTo>
                  <a:pt x="6059" y="13821"/>
                </a:lnTo>
                <a:lnTo>
                  <a:pt x="5962" y="13797"/>
                </a:lnTo>
                <a:lnTo>
                  <a:pt x="5938" y="13797"/>
                </a:lnTo>
                <a:lnTo>
                  <a:pt x="5938" y="13772"/>
                </a:lnTo>
                <a:lnTo>
                  <a:pt x="5962" y="13699"/>
                </a:lnTo>
                <a:lnTo>
                  <a:pt x="5938" y="13602"/>
                </a:lnTo>
                <a:lnTo>
                  <a:pt x="5913" y="13553"/>
                </a:lnTo>
                <a:lnTo>
                  <a:pt x="5865" y="13480"/>
                </a:lnTo>
                <a:lnTo>
                  <a:pt x="5816" y="13456"/>
                </a:lnTo>
                <a:lnTo>
                  <a:pt x="5743" y="13432"/>
                </a:lnTo>
                <a:lnTo>
                  <a:pt x="5670" y="13456"/>
                </a:lnTo>
                <a:lnTo>
                  <a:pt x="5597" y="13505"/>
                </a:lnTo>
                <a:lnTo>
                  <a:pt x="5354" y="13748"/>
                </a:lnTo>
                <a:lnTo>
                  <a:pt x="5062" y="13943"/>
                </a:lnTo>
                <a:lnTo>
                  <a:pt x="4964" y="13991"/>
                </a:lnTo>
                <a:lnTo>
                  <a:pt x="4818" y="14016"/>
                </a:lnTo>
                <a:lnTo>
                  <a:pt x="4672" y="14016"/>
                </a:lnTo>
                <a:lnTo>
                  <a:pt x="4526" y="13991"/>
                </a:lnTo>
                <a:lnTo>
                  <a:pt x="4405" y="13943"/>
                </a:lnTo>
                <a:lnTo>
                  <a:pt x="4307" y="13870"/>
                </a:lnTo>
                <a:lnTo>
                  <a:pt x="4283" y="13821"/>
                </a:lnTo>
                <a:lnTo>
                  <a:pt x="4283" y="13748"/>
                </a:lnTo>
                <a:lnTo>
                  <a:pt x="4283" y="13675"/>
                </a:lnTo>
                <a:lnTo>
                  <a:pt x="4307" y="13578"/>
                </a:lnTo>
                <a:lnTo>
                  <a:pt x="4307" y="13505"/>
                </a:lnTo>
                <a:lnTo>
                  <a:pt x="4307" y="13432"/>
                </a:lnTo>
                <a:lnTo>
                  <a:pt x="4259" y="13383"/>
                </a:lnTo>
                <a:lnTo>
                  <a:pt x="4186" y="13334"/>
                </a:lnTo>
                <a:lnTo>
                  <a:pt x="4113" y="13310"/>
                </a:lnTo>
                <a:lnTo>
                  <a:pt x="4040" y="13334"/>
                </a:lnTo>
                <a:lnTo>
                  <a:pt x="3967" y="13359"/>
                </a:lnTo>
                <a:lnTo>
                  <a:pt x="3918" y="13432"/>
                </a:lnTo>
                <a:lnTo>
                  <a:pt x="3845" y="13529"/>
                </a:lnTo>
                <a:lnTo>
                  <a:pt x="3772" y="13602"/>
                </a:lnTo>
                <a:lnTo>
                  <a:pt x="3602" y="13772"/>
                </a:lnTo>
                <a:lnTo>
                  <a:pt x="3407" y="13918"/>
                </a:lnTo>
                <a:lnTo>
                  <a:pt x="3212" y="14016"/>
                </a:lnTo>
                <a:lnTo>
                  <a:pt x="3091" y="14089"/>
                </a:lnTo>
                <a:lnTo>
                  <a:pt x="2945" y="14113"/>
                </a:lnTo>
                <a:lnTo>
                  <a:pt x="2896" y="14113"/>
                </a:lnTo>
                <a:lnTo>
                  <a:pt x="2847" y="14089"/>
                </a:lnTo>
                <a:lnTo>
                  <a:pt x="2847" y="14016"/>
                </a:lnTo>
                <a:lnTo>
                  <a:pt x="2847" y="13918"/>
                </a:lnTo>
                <a:lnTo>
                  <a:pt x="2969" y="13456"/>
                </a:lnTo>
                <a:lnTo>
                  <a:pt x="2969" y="13407"/>
                </a:lnTo>
                <a:lnTo>
                  <a:pt x="2969" y="13359"/>
                </a:lnTo>
                <a:lnTo>
                  <a:pt x="2920" y="13310"/>
                </a:lnTo>
                <a:lnTo>
                  <a:pt x="2872" y="13286"/>
                </a:lnTo>
                <a:close/>
                <a:moveTo>
                  <a:pt x="16498" y="13286"/>
                </a:moveTo>
                <a:lnTo>
                  <a:pt x="16474" y="14137"/>
                </a:lnTo>
                <a:lnTo>
                  <a:pt x="16425" y="14137"/>
                </a:lnTo>
                <a:lnTo>
                  <a:pt x="16328" y="14210"/>
                </a:lnTo>
                <a:lnTo>
                  <a:pt x="16206" y="14283"/>
                </a:lnTo>
                <a:lnTo>
                  <a:pt x="15987" y="14478"/>
                </a:lnTo>
                <a:lnTo>
                  <a:pt x="15792" y="14697"/>
                </a:lnTo>
                <a:lnTo>
                  <a:pt x="15622" y="14916"/>
                </a:lnTo>
                <a:lnTo>
                  <a:pt x="15525" y="15038"/>
                </a:lnTo>
                <a:lnTo>
                  <a:pt x="15549" y="14673"/>
                </a:lnTo>
                <a:lnTo>
                  <a:pt x="15573" y="14673"/>
                </a:lnTo>
                <a:lnTo>
                  <a:pt x="15695" y="14502"/>
                </a:lnTo>
                <a:lnTo>
                  <a:pt x="15817" y="14332"/>
                </a:lnTo>
                <a:lnTo>
                  <a:pt x="16011" y="13967"/>
                </a:lnTo>
                <a:lnTo>
                  <a:pt x="16230" y="13602"/>
                </a:lnTo>
                <a:lnTo>
                  <a:pt x="16352" y="13432"/>
                </a:lnTo>
                <a:lnTo>
                  <a:pt x="16498" y="13286"/>
                </a:lnTo>
                <a:close/>
                <a:moveTo>
                  <a:pt x="16474" y="14332"/>
                </a:moveTo>
                <a:lnTo>
                  <a:pt x="16449" y="15208"/>
                </a:lnTo>
                <a:lnTo>
                  <a:pt x="16352" y="15232"/>
                </a:lnTo>
                <a:lnTo>
                  <a:pt x="16230" y="15305"/>
                </a:lnTo>
                <a:lnTo>
                  <a:pt x="15987" y="15500"/>
                </a:lnTo>
                <a:lnTo>
                  <a:pt x="15768" y="15719"/>
                </a:lnTo>
                <a:lnTo>
                  <a:pt x="15622" y="15889"/>
                </a:lnTo>
                <a:lnTo>
                  <a:pt x="15476" y="16035"/>
                </a:lnTo>
                <a:lnTo>
                  <a:pt x="15476" y="15743"/>
                </a:lnTo>
                <a:lnTo>
                  <a:pt x="15549" y="15695"/>
                </a:lnTo>
                <a:lnTo>
                  <a:pt x="15598" y="15646"/>
                </a:lnTo>
                <a:lnTo>
                  <a:pt x="15671" y="15500"/>
                </a:lnTo>
                <a:lnTo>
                  <a:pt x="15817" y="15257"/>
                </a:lnTo>
                <a:lnTo>
                  <a:pt x="16011" y="15013"/>
                </a:lnTo>
                <a:lnTo>
                  <a:pt x="16279" y="14697"/>
                </a:lnTo>
                <a:lnTo>
                  <a:pt x="16376" y="14502"/>
                </a:lnTo>
                <a:lnTo>
                  <a:pt x="16474" y="14332"/>
                </a:lnTo>
                <a:close/>
                <a:moveTo>
                  <a:pt x="16449" y="15622"/>
                </a:moveTo>
                <a:lnTo>
                  <a:pt x="16425" y="16376"/>
                </a:lnTo>
                <a:lnTo>
                  <a:pt x="16328" y="16425"/>
                </a:lnTo>
                <a:lnTo>
                  <a:pt x="16230" y="16522"/>
                </a:lnTo>
                <a:lnTo>
                  <a:pt x="16036" y="16692"/>
                </a:lnTo>
                <a:lnTo>
                  <a:pt x="15719" y="17082"/>
                </a:lnTo>
                <a:lnTo>
                  <a:pt x="15427" y="17422"/>
                </a:lnTo>
                <a:lnTo>
                  <a:pt x="15427" y="17106"/>
                </a:lnTo>
                <a:lnTo>
                  <a:pt x="15452" y="16960"/>
                </a:lnTo>
                <a:lnTo>
                  <a:pt x="15452" y="16887"/>
                </a:lnTo>
                <a:lnTo>
                  <a:pt x="15476" y="16765"/>
                </a:lnTo>
                <a:lnTo>
                  <a:pt x="15525" y="16644"/>
                </a:lnTo>
                <a:lnTo>
                  <a:pt x="15598" y="16522"/>
                </a:lnTo>
                <a:lnTo>
                  <a:pt x="15695" y="16400"/>
                </a:lnTo>
                <a:lnTo>
                  <a:pt x="15890" y="16181"/>
                </a:lnTo>
                <a:lnTo>
                  <a:pt x="16060" y="15987"/>
                </a:lnTo>
                <a:lnTo>
                  <a:pt x="16255" y="15816"/>
                </a:lnTo>
                <a:lnTo>
                  <a:pt x="16449" y="15622"/>
                </a:lnTo>
                <a:close/>
                <a:moveTo>
                  <a:pt x="16401" y="16984"/>
                </a:moveTo>
                <a:lnTo>
                  <a:pt x="16401" y="17641"/>
                </a:lnTo>
                <a:lnTo>
                  <a:pt x="16157" y="17763"/>
                </a:lnTo>
                <a:lnTo>
                  <a:pt x="15938" y="17933"/>
                </a:lnTo>
                <a:lnTo>
                  <a:pt x="15719" y="18104"/>
                </a:lnTo>
                <a:lnTo>
                  <a:pt x="15549" y="18323"/>
                </a:lnTo>
                <a:lnTo>
                  <a:pt x="15403" y="18493"/>
                </a:lnTo>
                <a:lnTo>
                  <a:pt x="15403" y="18347"/>
                </a:lnTo>
                <a:lnTo>
                  <a:pt x="15452" y="18298"/>
                </a:lnTo>
                <a:lnTo>
                  <a:pt x="15476" y="18250"/>
                </a:lnTo>
                <a:lnTo>
                  <a:pt x="15525" y="18104"/>
                </a:lnTo>
                <a:lnTo>
                  <a:pt x="15598" y="17982"/>
                </a:lnTo>
                <a:lnTo>
                  <a:pt x="15768" y="17714"/>
                </a:lnTo>
                <a:lnTo>
                  <a:pt x="15963" y="17471"/>
                </a:lnTo>
                <a:lnTo>
                  <a:pt x="16157" y="17252"/>
                </a:lnTo>
                <a:lnTo>
                  <a:pt x="16401" y="16984"/>
                </a:lnTo>
                <a:close/>
                <a:moveTo>
                  <a:pt x="14405" y="1533"/>
                </a:moveTo>
                <a:lnTo>
                  <a:pt x="14722" y="1558"/>
                </a:lnTo>
                <a:lnTo>
                  <a:pt x="14819" y="1582"/>
                </a:lnTo>
                <a:lnTo>
                  <a:pt x="14892" y="1606"/>
                </a:lnTo>
                <a:lnTo>
                  <a:pt x="14965" y="1655"/>
                </a:lnTo>
                <a:lnTo>
                  <a:pt x="14965" y="1874"/>
                </a:lnTo>
                <a:lnTo>
                  <a:pt x="14989" y="2093"/>
                </a:lnTo>
                <a:lnTo>
                  <a:pt x="15062" y="2531"/>
                </a:lnTo>
                <a:lnTo>
                  <a:pt x="15062" y="3188"/>
                </a:lnTo>
                <a:lnTo>
                  <a:pt x="15038" y="3821"/>
                </a:lnTo>
                <a:lnTo>
                  <a:pt x="15014" y="5183"/>
                </a:lnTo>
                <a:lnTo>
                  <a:pt x="15014" y="6546"/>
                </a:lnTo>
                <a:lnTo>
                  <a:pt x="15038" y="9563"/>
                </a:lnTo>
                <a:lnTo>
                  <a:pt x="15038" y="12580"/>
                </a:lnTo>
                <a:lnTo>
                  <a:pt x="15038" y="13651"/>
                </a:lnTo>
                <a:lnTo>
                  <a:pt x="14989" y="14697"/>
                </a:lnTo>
                <a:lnTo>
                  <a:pt x="14941" y="15768"/>
                </a:lnTo>
                <a:lnTo>
                  <a:pt x="14892" y="16814"/>
                </a:lnTo>
                <a:lnTo>
                  <a:pt x="14868" y="18420"/>
                </a:lnTo>
                <a:lnTo>
                  <a:pt x="14843" y="19077"/>
                </a:lnTo>
                <a:lnTo>
                  <a:pt x="14843" y="19296"/>
                </a:lnTo>
                <a:lnTo>
                  <a:pt x="14819" y="19393"/>
                </a:lnTo>
                <a:lnTo>
                  <a:pt x="14868" y="19296"/>
                </a:lnTo>
                <a:lnTo>
                  <a:pt x="14843" y="19369"/>
                </a:lnTo>
                <a:lnTo>
                  <a:pt x="14843" y="19442"/>
                </a:lnTo>
                <a:lnTo>
                  <a:pt x="14503" y="19491"/>
                </a:lnTo>
                <a:lnTo>
                  <a:pt x="13505" y="19491"/>
                </a:lnTo>
                <a:lnTo>
                  <a:pt x="12580" y="19515"/>
                </a:lnTo>
                <a:lnTo>
                  <a:pt x="11680" y="19539"/>
                </a:lnTo>
                <a:lnTo>
                  <a:pt x="9636" y="19466"/>
                </a:lnTo>
                <a:lnTo>
                  <a:pt x="7592" y="19418"/>
                </a:lnTo>
                <a:lnTo>
                  <a:pt x="6570" y="19393"/>
                </a:lnTo>
                <a:lnTo>
                  <a:pt x="2653" y="19393"/>
                </a:lnTo>
                <a:lnTo>
                  <a:pt x="1777" y="19466"/>
                </a:lnTo>
                <a:lnTo>
                  <a:pt x="1266" y="19491"/>
                </a:lnTo>
                <a:lnTo>
                  <a:pt x="731" y="19515"/>
                </a:lnTo>
                <a:lnTo>
                  <a:pt x="731" y="19491"/>
                </a:lnTo>
                <a:lnTo>
                  <a:pt x="682" y="18955"/>
                </a:lnTo>
                <a:lnTo>
                  <a:pt x="658" y="18420"/>
                </a:lnTo>
                <a:lnTo>
                  <a:pt x="633" y="17349"/>
                </a:lnTo>
                <a:lnTo>
                  <a:pt x="658" y="16279"/>
                </a:lnTo>
                <a:lnTo>
                  <a:pt x="633" y="15743"/>
                </a:lnTo>
                <a:lnTo>
                  <a:pt x="609" y="15208"/>
                </a:lnTo>
                <a:lnTo>
                  <a:pt x="560" y="14648"/>
                </a:lnTo>
                <a:lnTo>
                  <a:pt x="560" y="14113"/>
                </a:lnTo>
                <a:lnTo>
                  <a:pt x="560" y="13553"/>
                </a:lnTo>
                <a:lnTo>
                  <a:pt x="560" y="13018"/>
                </a:lnTo>
                <a:lnTo>
                  <a:pt x="633" y="11923"/>
                </a:lnTo>
                <a:lnTo>
                  <a:pt x="682" y="10828"/>
                </a:lnTo>
                <a:lnTo>
                  <a:pt x="731" y="9685"/>
                </a:lnTo>
                <a:lnTo>
                  <a:pt x="731" y="8541"/>
                </a:lnTo>
                <a:lnTo>
                  <a:pt x="682" y="7422"/>
                </a:lnTo>
                <a:lnTo>
                  <a:pt x="658" y="6278"/>
                </a:lnTo>
                <a:lnTo>
                  <a:pt x="585" y="4015"/>
                </a:lnTo>
                <a:lnTo>
                  <a:pt x="560" y="2847"/>
                </a:lnTo>
                <a:lnTo>
                  <a:pt x="560" y="2239"/>
                </a:lnTo>
                <a:lnTo>
                  <a:pt x="512" y="1655"/>
                </a:lnTo>
                <a:lnTo>
                  <a:pt x="852" y="1679"/>
                </a:lnTo>
                <a:lnTo>
                  <a:pt x="1193" y="1704"/>
                </a:lnTo>
                <a:lnTo>
                  <a:pt x="1874" y="1679"/>
                </a:lnTo>
                <a:lnTo>
                  <a:pt x="1874" y="1679"/>
                </a:lnTo>
                <a:lnTo>
                  <a:pt x="1753" y="1850"/>
                </a:lnTo>
                <a:lnTo>
                  <a:pt x="1631" y="2020"/>
                </a:lnTo>
                <a:lnTo>
                  <a:pt x="1558" y="2190"/>
                </a:lnTo>
                <a:lnTo>
                  <a:pt x="1534" y="2409"/>
                </a:lnTo>
                <a:lnTo>
                  <a:pt x="1534" y="2507"/>
                </a:lnTo>
                <a:lnTo>
                  <a:pt x="1558" y="2628"/>
                </a:lnTo>
                <a:lnTo>
                  <a:pt x="1607" y="2872"/>
                </a:lnTo>
                <a:lnTo>
                  <a:pt x="1728" y="3066"/>
                </a:lnTo>
                <a:lnTo>
                  <a:pt x="1874" y="3261"/>
                </a:lnTo>
                <a:lnTo>
                  <a:pt x="2069" y="3407"/>
                </a:lnTo>
                <a:lnTo>
                  <a:pt x="2288" y="3529"/>
                </a:lnTo>
                <a:lnTo>
                  <a:pt x="2385" y="3553"/>
                </a:lnTo>
                <a:lnTo>
                  <a:pt x="2507" y="3577"/>
                </a:lnTo>
                <a:lnTo>
                  <a:pt x="2750" y="3577"/>
                </a:lnTo>
                <a:lnTo>
                  <a:pt x="2896" y="3529"/>
                </a:lnTo>
                <a:lnTo>
                  <a:pt x="3042" y="3480"/>
                </a:lnTo>
                <a:lnTo>
                  <a:pt x="3164" y="3407"/>
                </a:lnTo>
                <a:lnTo>
                  <a:pt x="3285" y="3310"/>
                </a:lnTo>
                <a:lnTo>
                  <a:pt x="3407" y="3188"/>
                </a:lnTo>
                <a:lnTo>
                  <a:pt x="3504" y="3066"/>
                </a:lnTo>
                <a:lnTo>
                  <a:pt x="3577" y="2945"/>
                </a:lnTo>
                <a:lnTo>
                  <a:pt x="3650" y="2799"/>
                </a:lnTo>
                <a:lnTo>
                  <a:pt x="3699" y="2653"/>
                </a:lnTo>
                <a:lnTo>
                  <a:pt x="3748" y="2482"/>
                </a:lnTo>
                <a:lnTo>
                  <a:pt x="3772" y="2336"/>
                </a:lnTo>
                <a:lnTo>
                  <a:pt x="3772" y="2190"/>
                </a:lnTo>
                <a:lnTo>
                  <a:pt x="3748" y="2044"/>
                </a:lnTo>
                <a:lnTo>
                  <a:pt x="3723" y="1923"/>
                </a:lnTo>
                <a:lnTo>
                  <a:pt x="3675" y="1801"/>
                </a:lnTo>
                <a:lnTo>
                  <a:pt x="3577" y="1679"/>
                </a:lnTo>
                <a:lnTo>
                  <a:pt x="5378" y="1679"/>
                </a:lnTo>
                <a:lnTo>
                  <a:pt x="5281" y="1777"/>
                </a:lnTo>
                <a:lnTo>
                  <a:pt x="5208" y="1874"/>
                </a:lnTo>
                <a:lnTo>
                  <a:pt x="5086" y="2069"/>
                </a:lnTo>
                <a:lnTo>
                  <a:pt x="5013" y="2288"/>
                </a:lnTo>
                <a:lnTo>
                  <a:pt x="4989" y="2507"/>
                </a:lnTo>
                <a:lnTo>
                  <a:pt x="5013" y="2726"/>
                </a:lnTo>
                <a:lnTo>
                  <a:pt x="5110" y="2920"/>
                </a:lnTo>
                <a:lnTo>
                  <a:pt x="5232" y="3091"/>
                </a:lnTo>
                <a:lnTo>
                  <a:pt x="5402" y="3261"/>
                </a:lnTo>
                <a:lnTo>
                  <a:pt x="5597" y="3358"/>
                </a:lnTo>
                <a:lnTo>
                  <a:pt x="5840" y="3431"/>
                </a:lnTo>
                <a:lnTo>
                  <a:pt x="6059" y="3456"/>
                </a:lnTo>
                <a:lnTo>
                  <a:pt x="6303" y="3431"/>
                </a:lnTo>
                <a:lnTo>
                  <a:pt x="6497" y="3358"/>
                </a:lnTo>
                <a:lnTo>
                  <a:pt x="6716" y="3237"/>
                </a:lnTo>
                <a:lnTo>
                  <a:pt x="6862" y="3091"/>
                </a:lnTo>
                <a:lnTo>
                  <a:pt x="7008" y="2896"/>
                </a:lnTo>
                <a:lnTo>
                  <a:pt x="7081" y="2653"/>
                </a:lnTo>
                <a:lnTo>
                  <a:pt x="7106" y="2531"/>
                </a:lnTo>
                <a:lnTo>
                  <a:pt x="7106" y="2409"/>
                </a:lnTo>
                <a:lnTo>
                  <a:pt x="7081" y="2142"/>
                </a:lnTo>
                <a:lnTo>
                  <a:pt x="7057" y="1996"/>
                </a:lnTo>
                <a:lnTo>
                  <a:pt x="7008" y="1874"/>
                </a:lnTo>
                <a:lnTo>
                  <a:pt x="6935" y="1777"/>
                </a:lnTo>
                <a:lnTo>
                  <a:pt x="6862" y="1679"/>
                </a:lnTo>
                <a:lnTo>
                  <a:pt x="8614" y="1631"/>
                </a:lnTo>
                <a:lnTo>
                  <a:pt x="8639" y="1631"/>
                </a:lnTo>
                <a:lnTo>
                  <a:pt x="8541" y="1801"/>
                </a:lnTo>
                <a:lnTo>
                  <a:pt x="8444" y="1971"/>
                </a:lnTo>
                <a:lnTo>
                  <a:pt x="8420" y="2142"/>
                </a:lnTo>
                <a:lnTo>
                  <a:pt x="8395" y="2336"/>
                </a:lnTo>
                <a:lnTo>
                  <a:pt x="8420" y="2458"/>
                </a:lnTo>
                <a:lnTo>
                  <a:pt x="8444" y="2580"/>
                </a:lnTo>
                <a:lnTo>
                  <a:pt x="8493" y="2677"/>
                </a:lnTo>
                <a:lnTo>
                  <a:pt x="8541" y="2774"/>
                </a:lnTo>
                <a:lnTo>
                  <a:pt x="8712" y="2969"/>
                </a:lnTo>
                <a:lnTo>
                  <a:pt x="8906" y="3115"/>
                </a:lnTo>
                <a:lnTo>
                  <a:pt x="9125" y="3237"/>
                </a:lnTo>
                <a:lnTo>
                  <a:pt x="9369" y="3310"/>
                </a:lnTo>
                <a:lnTo>
                  <a:pt x="9588" y="3310"/>
                </a:lnTo>
                <a:lnTo>
                  <a:pt x="9709" y="3285"/>
                </a:lnTo>
                <a:lnTo>
                  <a:pt x="9831" y="3237"/>
                </a:lnTo>
                <a:lnTo>
                  <a:pt x="9977" y="3139"/>
                </a:lnTo>
                <a:lnTo>
                  <a:pt x="10098" y="3018"/>
                </a:lnTo>
                <a:lnTo>
                  <a:pt x="10171" y="2872"/>
                </a:lnTo>
                <a:lnTo>
                  <a:pt x="10244" y="2701"/>
                </a:lnTo>
                <a:lnTo>
                  <a:pt x="10293" y="2507"/>
                </a:lnTo>
                <a:lnTo>
                  <a:pt x="10293" y="2336"/>
                </a:lnTo>
                <a:lnTo>
                  <a:pt x="10293" y="2142"/>
                </a:lnTo>
                <a:lnTo>
                  <a:pt x="10293" y="1971"/>
                </a:lnTo>
                <a:lnTo>
                  <a:pt x="10220" y="1777"/>
                </a:lnTo>
                <a:lnTo>
                  <a:pt x="10123" y="1582"/>
                </a:lnTo>
                <a:lnTo>
                  <a:pt x="11169" y="1558"/>
                </a:lnTo>
                <a:lnTo>
                  <a:pt x="12215" y="1533"/>
                </a:lnTo>
                <a:lnTo>
                  <a:pt x="12069" y="1631"/>
                </a:lnTo>
                <a:lnTo>
                  <a:pt x="11948" y="1728"/>
                </a:lnTo>
                <a:lnTo>
                  <a:pt x="11850" y="1850"/>
                </a:lnTo>
                <a:lnTo>
                  <a:pt x="11753" y="1996"/>
                </a:lnTo>
                <a:lnTo>
                  <a:pt x="11656" y="2190"/>
                </a:lnTo>
                <a:lnTo>
                  <a:pt x="11631" y="2409"/>
                </a:lnTo>
                <a:lnTo>
                  <a:pt x="11631" y="2604"/>
                </a:lnTo>
                <a:lnTo>
                  <a:pt x="11704" y="2799"/>
                </a:lnTo>
                <a:lnTo>
                  <a:pt x="11802" y="2969"/>
                </a:lnTo>
                <a:lnTo>
                  <a:pt x="11948" y="3115"/>
                </a:lnTo>
                <a:lnTo>
                  <a:pt x="12118" y="3237"/>
                </a:lnTo>
                <a:lnTo>
                  <a:pt x="12313" y="3310"/>
                </a:lnTo>
                <a:lnTo>
                  <a:pt x="12532" y="3358"/>
                </a:lnTo>
                <a:lnTo>
                  <a:pt x="12751" y="3383"/>
                </a:lnTo>
                <a:lnTo>
                  <a:pt x="12970" y="3358"/>
                </a:lnTo>
                <a:lnTo>
                  <a:pt x="13213" y="3310"/>
                </a:lnTo>
                <a:lnTo>
                  <a:pt x="13432" y="3237"/>
                </a:lnTo>
                <a:lnTo>
                  <a:pt x="13602" y="3115"/>
                </a:lnTo>
                <a:lnTo>
                  <a:pt x="13773" y="2969"/>
                </a:lnTo>
                <a:lnTo>
                  <a:pt x="13821" y="2872"/>
                </a:lnTo>
                <a:lnTo>
                  <a:pt x="13870" y="2774"/>
                </a:lnTo>
                <a:lnTo>
                  <a:pt x="13919" y="2628"/>
                </a:lnTo>
                <a:lnTo>
                  <a:pt x="13919" y="2458"/>
                </a:lnTo>
                <a:lnTo>
                  <a:pt x="13894" y="2288"/>
                </a:lnTo>
                <a:lnTo>
                  <a:pt x="13846" y="2117"/>
                </a:lnTo>
                <a:lnTo>
                  <a:pt x="13773" y="1947"/>
                </a:lnTo>
                <a:lnTo>
                  <a:pt x="13675" y="1801"/>
                </a:lnTo>
                <a:lnTo>
                  <a:pt x="13554" y="1655"/>
                </a:lnTo>
                <a:lnTo>
                  <a:pt x="13432" y="1558"/>
                </a:lnTo>
                <a:lnTo>
                  <a:pt x="13870" y="1533"/>
                </a:lnTo>
                <a:close/>
                <a:moveTo>
                  <a:pt x="2628" y="19904"/>
                </a:moveTo>
                <a:lnTo>
                  <a:pt x="2507" y="20002"/>
                </a:lnTo>
                <a:lnTo>
                  <a:pt x="2385" y="20099"/>
                </a:lnTo>
                <a:lnTo>
                  <a:pt x="2190" y="20318"/>
                </a:lnTo>
                <a:lnTo>
                  <a:pt x="1996" y="20464"/>
                </a:lnTo>
                <a:lnTo>
                  <a:pt x="1996" y="20196"/>
                </a:lnTo>
                <a:lnTo>
                  <a:pt x="1996" y="19953"/>
                </a:lnTo>
                <a:lnTo>
                  <a:pt x="2628" y="19904"/>
                </a:lnTo>
                <a:close/>
                <a:moveTo>
                  <a:pt x="16449" y="20220"/>
                </a:moveTo>
                <a:lnTo>
                  <a:pt x="16425" y="20658"/>
                </a:lnTo>
                <a:lnTo>
                  <a:pt x="16376" y="21121"/>
                </a:lnTo>
                <a:lnTo>
                  <a:pt x="16230" y="21145"/>
                </a:lnTo>
                <a:lnTo>
                  <a:pt x="16328" y="20683"/>
                </a:lnTo>
                <a:lnTo>
                  <a:pt x="16449" y="20220"/>
                </a:lnTo>
                <a:close/>
                <a:moveTo>
                  <a:pt x="16425" y="18955"/>
                </a:moveTo>
                <a:lnTo>
                  <a:pt x="16449" y="19880"/>
                </a:lnTo>
                <a:lnTo>
                  <a:pt x="16303" y="19977"/>
                </a:lnTo>
                <a:lnTo>
                  <a:pt x="16206" y="20099"/>
                </a:lnTo>
                <a:lnTo>
                  <a:pt x="16109" y="20245"/>
                </a:lnTo>
                <a:lnTo>
                  <a:pt x="16011" y="20415"/>
                </a:lnTo>
                <a:lnTo>
                  <a:pt x="15890" y="20780"/>
                </a:lnTo>
                <a:lnTo>
                  <a:pt x="15792" y="21194"/>
                </a:lnTo>
                <a:lnTo>
                  <a:pt x="15744" y="21194"/>
                </a:lnTo>
                <a:lnTo>
                  <a:pt x="15817" y="20926"/>
                </a:lnTo>
                <a:lnTo>
                  <a:pt x="15865" y="20658"/>
                </a:lnTo>
                <a:lnTo>
                  <a:pt x="15987" y="20172"/>
                </a:lnTo>
                <a:lnTo>
                  <a:pt x="16206" y="19564"/>
                </a:lnTo>
                <a:lnTo>
                  <a:pt x="16425" y="18955"/>
                </a:lnTo>
                <a:close/>
                <a:moveTo>
                  <a:pt x="16401" y="17787"/>
                </a:moveTo>
                <a:lnTo>
                  <a:pt x="16425" y="18517"/>
                </a:lnTo>
                <a:lnTo>
                  <a:pt x="16303" y="18663"/>
                </a:lnTo>
                <a:lnTo>
                  <a:pt x="16206" y="18834"/>
                </a:lnTo>
                <a:lnTo>
                  <a:pt x="16011" y="19174"/>
                </a:lnTo>
                <a:lnTo>
                  <a:pt x="15865" y="19564"/>
                </a:lnTo>
                <a:lnTo>
                  <a:pt x="15744" y="19929"/>
                </a:lnTo>
                <a:lnTo>
                  <a:pt x="15500" y="20537"/>
                </a:lnTo>
                <a:lnTo>
                  <a:pt x="15379" y="20877"/>
                </a:lnTo>
                <a:lnTo>
                  <a:pt x="15306" y="21218"/>
                </a:lnTo>
                <a:lnTo>
                  <a:pt x="14892" y="21242"/>
                </a:lnTo>
                <a:lnTo>
                  <a:pt x="15038" y="20926"/>
                </a:lnTo>
                <a:lnTo>
                  <a:pt x="15135" y="20585"/>
                </a:lnTo>
                <a:lnTo>
                  <a:pt x="15184" y="20220"/>
                </a:lnTo>
                <a:lnTo>
                  <a:pt x="15184" y="19856"/>
                </a:lnTo>
                <a:lnTo>
                  <a:pt x="15257" y="19831"/>
                </a:lnTo>
                <a:lnTo>
                  <a:pt x="15330" y="19807"/>
                </a:lnTo>
                <a:lnTo>
                  <a:pt x="15379" y="19758"/>
                </a:lnTo>
                <a:lnTo>
                  <a:pt x="15403" y="19710"/>
                </a:lnTo>
                <a:lnTo>
                  <a:pt x="15427" y="19661"/>
                </a:lnTo>
                <a:lnTo>
                  <a:pt x="15427" y="19539"/>
                </a:lnTo>
                <a:lnTo>
                  <a:pt x="15379" y="19418"/>
                </a:lnTo>
                <a:lnTo>
                  <a:pt x="15403" y="19296"/>
                </a:lnTo>
                <a:lnTo>
                  <a:pt x="15403" y="19150"/>
                </a:lnTo>
                <a:lnTo>
                  <a:pt x="15500" y="19053"/>
                </a:lnTo>
                <a:lnTo>
                  <a:pt x="15598" y="18931"/>
                </a:lnTo>
                <a:lnTo>
                  <a:pt x="15768" y="18663"/>
                </a:lnTo>
                <a:lnTo>
                  <a:pt x="16084" y="18225"/>
                </a:lnTo>
                <a:lnTo>
                  <a:pt x="16230" y="18006"/>
                </a:lnTo>
                <a:lnTo>
                  <a:pt x="16401" y="17787"/>
                </a:lnTo>
                <a:close/>
                <a:moveTo>
                  <a:pt x="3431" y="19904"/>
                </a:moveTo>
                <a:lnTo>
                  <a:pt x="3285" y="20002"/>
                </a:lnTo>
                <a:lnTo>
                  <a:pt x="3164" y="20123"/>
                </a:lnTo>
                <a:lnTo>
                  <a:pt x="2920" y="20342"/>
                </a:lnTo>
                <a:lnTo>
                  <a:pt x="2628" y="20683"/>
                </a:lnTo>
                <a:lnTo>
                  <a:pt x="2336" y="21023"/>
                </a:lnTo>
                <a:lnTo>
                  <a:pt x="2093" y="21291"/>
                </a:lnTo>
                <a:lnTo>
                  <a:pt x="2044" y="20902"/>
                </a:lnTo>
                <a:lnTo>
                  <a:pt x="2190" y="20853"/>
                </a:lnTo>
                <a:lnTo>
                  <a:pt x="2312" y="20756"/>
                </a:lnTo>
                <a:lnTo>
                  <a:pt x="2531" y="20585"/>
                </a:lnTo>
                <a:lnTo>
                  <a:pt x="2677" y="20464"/>
                </a:lnTo>
                <a:lnTo>
                  <a:pt x="2823" y="20318"/>
                </a:lnTo>
                <a:lnTo>
                  <a:pt x="2945" y="20172"/>
                </a:lnTo>
                <a:lnTo>
                  <a:pt x="2969" y="20075"/>
                </a:lnTo>
                <a:lnTo>
                  <a:pt x="2993" y="20002"/>
                </a:lnTo>
                <a:lnTo>
                  <a:pt x="2969" y="19953"/>
                </a:lnTo>
                <a:lnTo>
                  <a:pt x="2945" y="19904"/>
                </a:lnTo>
                <a:close/>
                <a:moveTo>
                  <a:pt x="10050" y="19977"/>
                </a:moveTo>
                <a:lnTo>
                  <a:pt x="9879" y="20148"/>
                </a:lnTo>
                <a:lnTo>
                  <a:pt x="9734" y="20293"/>
                </a:lnTo>
                <a:lnTo>
                  <a:pt x="9588" y="20537"/>
                </a:lnTo>
                <a:lnTo>
                  <a:pt x="9442" y="20756"/>
                </a:lnTo>
                <a:lnTo>
                  <a:pt x="9296" y="20975"/>
                </a:lnTo>
                <a:lnTo>
                  <a:pt x="9223" y="21072"/>
                </a:lnTo>
                <a:lnTo>
                  <a:pt x="9198" y="21194"/>
                </a:lnTo>
                <a:lnTo>
                  <a:pt x="9198" y="21242"/>
                </a:lnTo>
                <a:lnTo>
                  <a:pt x="9198" y="21291"/>
                </a:lnTo>
                <a:lnTo>
                  <a:pt x="8493" y="21291"/>
                </a:lnTo>
                <a:lnTo>
                  <a:pt x="8663" y="21072"/>
                </a:lnTo>
                <a:lnTo>
                  <a:pt x="8833" y="20853"/>
                </a:lnTo>
                <a:lnTo>
                  <a:pt x="9028" y="20537"/>
                </a:lnTo>
                <a:lnTo>
                  <a:pt x="9247" y="20245"/>
                </a:lnTo>
                <a:lnTo>
                  <a:pt x="9393" y="20099"/>
                </a:lnTo>
                <a:lnTo>
                  <a:pt x="9563" y="19977"/>
                </a:lnTo>
                <a:close/>
                <a:moveTo>
                  <a:pt x="10780" y="20002"/>
                </a:moveTo>
                <a:lnTo>
                  <a:pt x="10585" y="20342"/>
                </a:lnTo>
                <a:lnTo>
                  <a:pt x="10366" y="20731"/>
                </a:lnTo>
                <a:lnTo>
                  <a:pt x="10147" y="21145"/>
                </a:lnTo>
                <a:lnTo>
                  <a:pt x="10123" y="21218"/>
                </a:lnTo>
                <a:lnTo>
                  <a:pt x="10147" y="21291"/>
                </a:lnTo>
                <a:lnTo>
                  <a:pt x="9417" y="21291"/>
                </a:lnTo>
                <a:lnTo>
                  <a:pt x="9515" y="21242"/>
                </a:lnTo>
                <a:lnTo>
                  <a:pt x="9588" y="21169"/>
                </a:lnTo>
                <a:lnTo>
                  <a:pt x="9734" y="20975"/>
                </a:lnTo>
                <a:lnTo>
                  <a:pt x="9977" y="20610"/>
                </a:lnTo>
                <a:lnTo>
                  <a:pt x="10050" y="20512"/>
                </a:lnTo>
                <a:lnTo>
                  <a:pt x="10147" y="20415"/>
                </a:lnTo>
                <a:lnTo>
                  <a:pt x="10366" y="20220"/>
                </a:lnTo>
                <a:lnTo>
                  <a:pt x="10463" y="20123"/>
                </a:lnTo>
                <a:lnTo>
                  <a:pt x="10512" y="20002"/>
                </a:lnTo>
                <a:close/>
                <a:moveTo>
                  <a:pt x="11534" y="20026"/>
                </a:moveTo>
                <a:lnTo>
                  <a:pt x="11364" y="20269"/>
                </a:lnTo>
                <a:lnTo>
                  <a:pt x="11218" y="20512"/>
                </a:lnTo>
                <a:lnTo>
                  <a:pt x="11120" y="20683"/>
                </a:lnTo>
                <a:lnTo>
                  <a:pt x="11023" y="20877"/>
                </a:lnTo>
                <a:lnTo>
                  <a:pt x="10950" y="21096"/>
                </a:lnTo>
                <a:lnTo>
                  <a:pt x="10901" y="21291"/>
                </a:lnTo>
                <a:lnTo>
                  <a:pt x="10488" y="21291"/>
                </a:lnTo>
                <a:lnTo>
                  <a:pt x="10609" y="21145"/>
                </a:lnTo>
                <a:lnTo>
                  <a:pt x="10707" y="20975"/>
                </a:lnTo>
                <a:lnTo>
                  <a:pt x="10901" y="20658"/>
                </a:lnTo>
                <a:lnTo>
                  <a:pt x="11120" y="20342"/>
                </a:lnTo>
                <a:lnTo>
                  <a:pt x="11218" y="20196"/>
                </a:lnTo>
                <a:lnTo>
                  <a:pt x="11315" y="20026"/>
                </a:lnTo>
                <a:close/>
                <a:moveTo>
                  <a:pt x="14843" y="19953"/>
                </a:moveTo>
                <a:lnTo>
                  <a:pt x="14746" y="20220"/>
                </a:lnTo>
                <a:lnTo>
                  <a:pt x="14697" y="20512"/>
                </a:lnTo>
                <a:lnTo>
                  <a:pt x="14624" y="20780"/>
                </a:lnTo>
                <a:lnTo>
                  <a:pt x="14576" y="20926"/>
                </a:lnTo>
                <a:lnTo>
                  <a:pt x="14527" y="21048"/>
                </a:lnTo>
                <a:lnTo>
                  <a:pt x="14503" y="21121"/>
                </a:lnTo>
                <a:lnTo>
                  <a:pt x="14503" y="21169"/>
                </a:lnTo>
                <a:lnTo>
                  <a:pt x="14527" y="21267"/>
                </a:lnTo>
                <a:lnTo>
                  <a:pt x="14211" y="21291"/>
                </a:lnTo>
                <a:lnTo>
                  <a:pt x="14284" y="20999"/>
                </a:lnTo>
                <a:lnTo>
                  <a:pt x="14381" y="20658"/>
                </a:lnTo>
                <a:lnTo>
                  <a:pt x="14454" y="20293"/>
                </a:lnTo>
                <a:lnTo>
                  <a:pt x="14454" y="20123"/>
                </a:lnTo>
                <a:lnTo>
                  <a:pt x="14478" y="19977"/>
                </a:lnTo>
                <a:lnTo>
                  <a:pt x="14843" y="19953"/>
                </a:lnTo>
                <a:close/>
                <a:moveTo>
                  <a:pt x="12337" y="20026"/>
                </a:moveTo>
                <a:lnTo>
                  <a:pt x="12215" y="20220"/>
                </a:lnTo>
                <a:lnTo>
                  <a:pt x="12142" y="20391"/>
                </a:lnTo>
                <a:lnTo>
                  <a:pt x="11948" y="20829"/>
                </a:lnTo>
                <a:lnTo>
                  <a:pt x="11875" y="21072"/>
                </a:lnTo>
                <a:lnTo>
                  <a:pt x="11826" y="21315"/>
                </a:lnTo>
                <a:lnTo>
                  <a:pt x="11364" y="21291"/>
                </a:lnTo>
                <a:lnTo>
                  <a:pt x="11412" y="21121"/>
                </a:lnTo>
                <a:lnTo>
                  <a:pt x="11485" y="20950"/>
                </a:lnTo>
                <a:lnTo>
                  <a:pt x="11656" y="20634"/>
                </a:lnTo>
                <a:lnTo>
                  <a:pt x="11826" y="20342"/>
                </a:lnTo>
                <a:lnTo>
                  <a:pt x="11899" y="20196"/>
                </a:lnTo>
                <a:lnTo>
                  <a:pt x="11948" y="20026"/>
                </a:lnTo>
                <a:close/>
                <a:moveTo>
                  <a:pt x="13335" y="20002"/>
                </a:moveTo>
                <a:lnTo>
                  <a:pt x="13213" y="20148"/>
                </a:lnTo>
                <a:lnTo>
                  <a:pt x="13140" y="20293"/>
                </a:lnTo>
                <a:lnTo>
                  <a:pt x="12970" y="20585"/>
                </a:lnTo>
                <a:lnTo>
                  <a:pt x="12799" y="20950"/>
                </a:lnTo>
                <a:lnTo>
                  <a:pt x="12751" y="21121"/>
                </a:lnTo>
                <a:lnTo>
                  <a:pt x="12702" y="21315"/>
                </a:lnTo>
                <a:lnTo>
                  <a:pt x="12264" y="21315"/>
                </a:lnTo>
                <a:lnTo>
                  <a:pt x="12337" y="21023"/>
                </a:lnTo>
                <a:lnTo>
                  <a:pt x="12410" y="20756"/>
                </a:lnTo>
                <a:lnTo>
                  <a:pt x="12507" y="20366"/>
                </a:lnTo>
                <a:lnTo>
                  <a:pt x="12580" y="20172"/>
                </a:lnTo>
                <a:lnTo>
                  <a:pt x="12629" y="20075"/>
                </a:lnTo>
                <a:lnTo>
                  <a:pt x="12702" y="20026"/>
                </a:lnTo>
                <a:lnTo>
                  <a:pt x="13335" y="20002"/>
                </a:lnTo>
                <a:close/>
                <a:moveTo>
                  <a:pt x="14113" y="20002"/>
                </a:moveTo>
                <a:lnTo>
                  <a:pt x="14065" y="20196"/>
                </a:lnTo>
                <a:lnTo>
                  <a:pt x="14016" y="20366"/>
                </a:lnTo>
                <a:lnTo>
                  <a:pt x="13870" y="20804"/>
                </a:lnTo>
                <a:lnTo>
                  <a:pt x="13748" y="21242"/>
                </a:lnTo>
                <a:lnTo>
                  <a:pt x="13748" y="21291"/>
                </a:lnTo>
                <a:lnTo>
                  <a:pt x="13164" y="21315"/>
                </a:lnTo>
                <a:lnTo>
                  <a:pt x="13262" y="21023"/>
                </a:lnTo>
                <a:lnTo>
                  <a:pt x="13383" y="20731"/>
                </a:lnTo>
                <a:lnTo>
                  <a:pt x="13578" y="20391"/>
                </a:lnTo>
                <a:lnTo>
                  <a:pt x="13651" y="20196"/>
                </a:lnTo>
                <a:lnTo>
                  <a:pt x="13700" y="20002"/>
                </a:lnTo>
                <a:close/>
                <a:moveTo>
                  <a:pt x="8979" y="19953"/>
                </a:moveTo>
                <a:lnTo>
                  <a:pt x="8833" y="20148"/>
                </a:lnTo>
                <a:lnTo>
                  <a:pt x="8736" y="20318"/>
                </a:lnTo>
                <a:lnTo>
                  <a:pt x="8395" y="20804"/>
                </a:lnTo>
                <a:lnTo>
                  <a:pt x="8225" y="21048"/>
                </a:lnTo>
                <a:lnTo>
                  <a:pt x="8079" y="21315"/>
                </a:lnTo>
                <a:lnTo>
                  <a:pt x="7446" y="21340"/>
                </a:lnTo>
                <a:lnTo>
                  <a:pt x="7446" y="21340"/>
                </a:lnTo>
                <a:lnTo>
                  <a:pt x="7592" y="21194"/>
                </a:lnTo>
                <a:lnTo>
                  <a:pt x="7714" y="21023"/>
                </a:lnTo>
                <a:lnTo>
                  <a:pt x="7957" y="20683"/>
                </a:lnTo>
                <a:lnTo>
                  <a:pt x="8055" y="20561"/>
                </a:lnTo>
                <a:lnTo>
                  <a:pt x="8152" y="20464"/>
                </a:lnTo>
                <a:lnTo>
                  <a:pt x="8371" y="20293"/>
                </a:lnTo>
                <a:lnTo>
                  <a:pt x="8614" y="20123"/>
                </a:lnTo>
                <a:lnTo>
                  <a:pt x="8833" y="19953"/>
                </a:lnTo>
                <a:close/>
                <a:moveTo>
                  <a:pt x="5646" y="19929"/>
                </a:moveTo>
                <a:lnTo>
                  <a:pt x="5548" y="19977"/>
                </a:lnTo>
                <a:lnTo>
                  <a:pt x="4818" y="20658"/>
                </a:lnTo>
                <a:lnTo>
                  <a:pt x="4478" y="20975"/>
                </a:lnTo>
                <a:lnTo>
                  <a:pt x="4332" y="21145"/>
                </a:lnTo>
                <a:lnTo>
                  <a:pt x="4259" y="21242"/>
                </a:lnTo>
                <a:lnTo>
                  <a:pt x="4210" y="21340"/>
                </a:lnTo>
                <a:lnTo>
                  <a:pt x="4210" y="21364"/>
                </a:lnTo>
                <a:lnTo>
                  <a:pt x="4234" y="21364"/>
                </a:lnTo>
                <a:lnTo>
                  <a:pt x="4332" y="21340"/>
                </a:lnTo>
                <a:lnTo>
                  <a:pt x="4453" y="21291"/>
                </a:lnTo>
                <a:lnTo>
                  <a:pt x="4648" y="21194"/>
                </a:lnTo>
                <a:lnTo>
                  <a:pt x="5013" y="20926"/>
                </a:lnTo>
                <a:lnTo>
                  <a:pt x="5427" y="20610"/>
                </a:lnTo>
                <a:lnTo>
                  <a:pt x="5816" y="20245"/>
                </a:lnTo>
                <a:lnTo>
                  <a:pt x="5865" y="20172"/>
                </a:lnTo>
                <a:lnTo>
                  <a:pt x="5865" y="20075"/>
                </a:lnTo>
                <a:lnTo>
                  <a:pt x="5816" y="19977"/>
                </a:lnTo>
                <a:lnTo>
                  <a:pt x="5743" y="19929"/>
                </a:lnTo>
                <a:close/>
                <a:moveTo>
                  <a:pt x="8225" y="19929"/>
                </a:moveTo>
                <a:lnTo>
                  <a:pt x="7982" y="20123"/>
                </a:lnTo>
                <a:lnTo>
                  <a:pt x="7763" y="20342"/>
                </a:lnTo>
                <a:lnTo>
                  <a:pt x="7568" y="20585"/>
                </a:lnTo>
                <a:lnTo>
                  <a:pt x="7373" y="20829"/>
                </a:lnTo>
                <a:lnTo>
                  <a:pt x="7033" y="21364"/>
                </a:lnTo>
                <a:lnTo>
                  <a:pt x="6668" y="21388"/>
                </a:lnTo>
                <a:lnTo>
                  <a:pt x="6668" y="21388"/>
                </a:lnTo>
                <a:lnTo>
                  <a:pt x="6838" y="21169"/>
                </a:lnTo>
                <a:lnTo>
                  <a:pt x="6984" y="20950"/>
                </a:lnTo>
                <a:lnTo>
                  <a:pt x="7227" y="20585"/>
                </a:lnTo>
                <a:lnTo>
                  <a:pt x="7495" y="20220"/>
                </a:lnTo>
                <a:lnTo>
                  <a:pt x="7690" y="20050"/>
                </a:lnTo>
                <a:lnTo>
                  <a:pt x="7860" y="19929"/>
                </a:lnTo>
                <a:close/>
                <a:moveTo>
                  <a:pt x="4526" y="19904"/>
                </a:moveTo>
                <a:lnTo>
                  <a:pt x="4356" y="20050"/>
                </a:lnTo>
                <a:lnTo>
                  <a:pt x="4186" y="20196"/>
                </a:lnTo>
                <a:lnTo>
                  <a:pt x="3869" y="20512"/>
                </a:lnTo>
                <a:lnTo>
                  <a:pt x="3285" y="21023"/>
                </a:lnTo>
                <a:lnTo>
                  <a:pt x="3115" y="21194"/>
                </a:lnTo>
                <a:lnTo>
                  <a:pt x="3042" y="21267"/>
                </a:lnTo>
                <a:lnTo>
                  <a:pt x="2969" y="21315"/>
                </a:lnTo>
                <a:lnTo>
                  <a:pt x="2920" y="21364"/>
                </a:lnTo>
                <a:lnTo>
                  <a:pt x="2920" y="21388"/>
                </a:lnTo>
                <a:lnTo>
                  <a:pt x="2945" y="21437"/>
                </a:lnTo>
                <a:lnTo>
                  <a:pt x="2969" y="21461"/>
                </a:lnTo>
                <a:lnTo>
                  <a:pt x="2872" y="21461"/>
                </a:lnTo>
                <a:lnTo>
                  <a:pt x="2458" y="21413"/>
                </a:lnTo>
                <a:lnTo>
                  <a:pt x="2580" y="21315"/>
                </a:lnTo>
                <a:lnTo>
                  <a:pt x="2701" y="21169"/>
                </a:lnTo>
                <a:lnTo>
                  <a:pt x="2896" y="20950"/>
                </a:lnTo>
                <a:lnTo>
                  <a:pt x="3188" y="20683"/>
                </a:lnTo>
                <a:lnTo>
                  <a:pt x="3480" y="20415"/>
                </a:lnTo>
                <a:lnTo>
                  <a:pt x="3602" y="20318"/>
                </a:lnTo>
                <a:lnTo>
                  <a:pt x="3723" y="20245"/>
                </a:lnTo>
                <a:lnTo>
                  <a:pt x="3991" y="20148"/>
                </a:lnTo>
                <a:lnTo>
                  <a:pt x="4040" y="20099"/>
                </a:lnTo>
                <a:lnTo>
                  <a:pt x="4064" y="20026"/>
                </a:lnTo>
                <a:lnTo>
                  <a:pt x="4064" y="19977"/>
                </a:lnTo>
                <a:lnTo>
                  <a:pt x="4064" y="19904"/>
                </a:lnTo>
                <a:close/>
                <a:moveTo>
                  <a:pt x="7349" y="19904"/>
                </a:moveTo>
                <a:lnTo>
                  <a:pt x="7154" y="20148"/>
                </a:lnTo>
                <a:lnTo>
                  <a:pt x="7008" y="20366"/>
                </a:lnTo>
                <a:lnTo>
                  <a:pt x="6546" y="21072"/>
                </a:lnTo>
                <a:lnTo>
                  <a:pt x="6400" y="21242"/>
                </a:lnTo>
                <a:lnTo>
                  <a:pt x="6254" y="21413"/>
                </a:lnTo>
                <a:lnTo>
                  <a:pt x="5451" y="21461"/>
                </a:lnTo>
                <a:lnTo>
                  <a:pt x="5621" y="21315"/>
                </a:lnTo>
                <a:lnTo>
                  <a:pt x="5792" y="21145"/>
                </a:lnTo>
                <a:lnTo>
                  <a:pt x="6084" y="20829"/>
                </a:lnTo>
                <a:lnTo>
                  <a:pt x="6303" y="20634"/>
                </a:lnTo>
                <a:lnTo>
                  <a:pt x="6522" y="20415"/>
                </a:lnTo>
                <a:lnTo>
                  <a:pt x="6619" y="20293"/>
                </a:lnTo>
                <a:lnTo>
                  <a:pt x="6716" y="20172"/>
                </a:lnTo>
                <a:lnTo>
                  <a:pt x="6741" y="20026"/>
                </a:lnTo>
                <a:lnTo>
                  <a:pt x="6765" y="19904"/>
                </a:lnTo>
                <a:close/>
                <a:moveTo>
                  <a:pt x="6424" y="19904"/>
                </a:moveTo>
                <a:lnTo>
                  <a:pt x="6278" y="20026"/>
                </a:lnTo>
                <a:lnTo>
                  <a:pt x="5986" y="20318"/>
                </a:lnTo>
                <a:lnTo>
                  <a:pt x="5694" y="20610"/>
                </a:lnTo>
                <a:lnTo>
                  <a:pt x="5500" y="20804"/>
                </a:lnTo>
                <a:lnTo>
                  <a:pt x="5281" y="20999"/>
                </a:lnTo>
                <a:lnTo>
                  <a:pt x="5110" y="21242"/>
                </a:lnTo>
                <a:lnTo>
                  <a:pt x="5037" y="21364"/>
                </a:lnTo>
                <a:lnTo>
                  <a:pt x="4989" y="21486"/>
                </a:lnTo>
                <a:lnTo>
                  <a:pt x="4575" y="21510"/>
                </a:lnTo>
                <a:lnTo>
                  <a:pt x="3845" y="21510"/>
                </a:lnTo>
                <a:lnTo>
                  <a:pt x="3139" y="21486"/>
                </a:lnTo>
                <a:lnTo>
                  <a:pt x="3237" y="21437"/>
                </a:lnTo>
                <a:lnTo>
                  <a:pt x="3334" y="21388"/>
                </a:lnTo>
                <a:lnTo>
                  <a:pt x="3529" y="21242"/>
                </a:lnTo>
                <a:lnTo>
                  <a:pt x="3796" y="20999"/>
                </a:lnTo>
                <a:lnTo>
                  <a:pt x="4161" y="20683"/>
                </a:lnTo>
                <a:lnTo>
                  <a:pt x="4526" y="20342"/>
                </a:lnTo>
                <a:lnTo>
                  <a:pt x="4745" y="20123"/>
                </a:lnTo>
                <a:lnTo>
                  <a:pt x="4843" y="20026"/>
                </a:lnTo>
                <a:lnTo>
                  <a:pt x="4916" y="19904"/>
                </a:lnTo>
                <a:close/>
                <a:moveTo>
                  <a:pt x="6132" y="0"/>
                </a:moveTo>
                <a:lnTo>
                  <a:pt x="6059" y="49"/>
                </a:lnTo>
                <a:lnTo>
                  <a:pt x="6011" y="98"/>
                </a:lnTo>
                <a:lnTo>
                  <a:pt x="5986" y="146"/>
                </a:lnTo>
                <a:lnTo>
                  <a:pt x="5938" y="317"/>
                </a:lnTo>
                <a:lnTo>
                  <a:pt x="5913" y="487"/>
                </a:lnTo>
                <a:lnTo>
                  <a:pt x="5938" y="828"/>
                </a:lnTo>
                <a:lnTo>
                  <a:pt x="5913" y="1047"/>
                </a:lnTo>
                <a:lnTo>
                  <a:pt x="5913" y="1241"/>
                </a:lnTo>
                <a:lnTo>
                  <a:pt x="4745" y="1266"/>
                </a:lnTo>
                <a:lnTo>
                  <a:pt x="2969" y="1266"/>
                </a:lnTo>
                <a:lnTo>
                  <a:pt x="2945" y="1144"/>
                </a:lnTo>
                <a:lnTo>
                  <a:pt x="2945" y="901"/>
                </a:lnTo>
                <a:lnTo>
                  <a:pt x="2945" y="633"/>
                </a:lnTo>
                <a:lnTo>
                  <a:pt x="2945" y="365"/>
                </a:lnTo>
                <a:lnTo>
                  <a:pt x="2920" y="122"/>
                </a:lnTo>
                <a:lnTo>
                  <a:pt x="2896" y="73"/>
                </a:lnTo>
                <a:lnTo>
                  <a:pt x="2847" y="25"/>
                </a:lnTo>
                <a:lnTo>
                  <a:pt x="2799" y="25"/>
                </a:lnTo>
                <a:lnTo>
                  <a:pt x="2726" y="49"/>
                </a:lnTo>
                <a:lnTo>
                  <a:pt x="2653" y="122"/>
                </a:lnTo>
                <a:lnTo>
                  <a:pt x="2580" y="219"/>
                </a:lnTo>
                <a:lnTo>
                  <a:pt x="2531" y="317"/>
                </a:lnTo>
                <a:lnTo>
                  <a:pt x="2507" y="438"/>
                </a:lnTo>
                <a:lnTo>
                  <a:pt x="2482" y="682"/>
                </a:lnTo>
                <a:lnTo>
                  <a:pt x="2482" y="925"/>
                </a:lnTo>
                <a:lnTo>
                  <a:pt x="2482" y="1266"/>
                </a:lnTo>
                <a:lnTo>
                  <a:pt x="877" y="1266"/>
                </a:lnTo>
                <a:lnTo>
                  <a:pt x="366" y="1339"/>
                </a:lnTo>
                <a:lnTo>
                  <a:pt x="317" y="1363"/>
                </a:lnTo>
                <a:lnTo>
                  <a:pt x="268" y="1387"/>
                </a:lnTo>
                <a:lnTo>
                  <a:pt x="244" y="1460"/>
                </a:lnTo>
                <a:lnTo>
                  <a:pt x="195" y="1485"/>
                </a:lnTo>
                <a:lnTo>
                  <a:pt x="171" y="1558"/>
                </a:lnTo>
                <a:lnTo>
                  <a:pt x="98" y="2069"/>
                </a:lnTo>
                <a:lnTo>
                  <a:pt x="49" y="2628"/>
                </a:lnTo>
                <a:lnTo>
                  <a:pt x="25" y="3164"/>
                </a:lnTo>
                <a:lnTo>
                  <a:pt x="25" y="3723"/>
                </a:lnTo>
                <a:lnTo>
                  <a:pt x="49" y="4818"/>
                </a:lnTo>
                <a:lnTo>
                  <a:pt x="98" y="5913"/>
                </a:lnTo>
                <a:lnTo>
                  <a:pt x="171" y="8273"/>
                </a:lnTo>
                <a:lnTo>
                  <a:pt x="171" y="9441"/>
                </a:lnTo>
                <a:lnTo>
                  <a:pt x="147" y="10634"/>
                </a:lnTo>
                <a:lnTo>
                  <a:pt x="98" y="11777"/>
                </a:lnTo>
                <a:lnTo>
                  <a:pt x="25" y="12921"/>
                </a:lnTo>
                <a:lnTo>
                  <a:pt x="1" y="14064"/>
                </a:lnTo>
                <a:lnTo>
                  <a:pt x="1" y="14624"/>
                </a:lnTo>
                <a:lnTo>
                  <a:pt x="49" y="15208"/>
                </a:lnTo>
                <a:lnTo>
                  <a:pt x="49" y="15743"/>
                </a:lnTo>
                <a:lnTo>
                  <a:pt x="49" y="16279"/>
                </a:lnTo>
                <a:lnTo>
                  <a:pt x="25" y="17398"/>
                </a:lnTo>
                <a:lnTo>
                  <a:pt x="25" y="17933"/>
                </a:lnTo>
                <a:lnTo>
                  <a:pt x="49" y="18493"/>
                </a:lnTo>
                <a:lnTo>
                  <a:pt x="98" y="19028"/>
                </a:lnTo>
                <a:lnTo>
                  <a:pt x="195" y="19564"/>
                </a:lnTo>
                <a:lnTo>
                  <a:pt x="244" y="19661"/>
                </a:lnTo>
                <a:lnTo>
                  <a:pt x="293" y="19710"/>
                </a:lnTo>
                <a:lnTo>
                  <a:pt x="390" y="19734"/>
                </a:lnTo>
                <a:lnTo>
                  <a:pt x="487" y="19758"/>
                </a:lnTo>
                <a:lnTo>
                  <a:pt x="585" y="19856"/>
                </a:lnTo>
                <a:lnTo>
                  <a:pt x="682" y="19904"/>
                </a:lnTo>
                <a:lnTo>
                  <a:pt x="804" y="19953"/>
                </a:lnTo>
                <a:lnTo>
                  <a:pt x="950" y="19977"/>
                </a:lnTo>
                <a:lnTo>
                  <a:pt x="1485" y="19977"/>
                </a:lnTo>
                <a:lnTo>
                  <a:pt x="1485" y="20342"/>
                </a:lnTo>
                <a:lnTo>
                  <a:pt x="1485" y="20634"/>
                </a:lnTo>
                <a:lnTo>
                  <a:pt x="1509" y="20950"/>
                </a:lnTo>
                <a:lnTo>
                  <a:pt x="1558" y="21534"/>
                </a:lnTo>
                <a:lnTo>
                  <a:pt x="1558" y="21607"/>
                </a:lnTo>
                <a:lnTo>
                  <a:pt x="1582" y="21705"/>
                </a:lnTo>
                <a:lnTo>
                  <a:pt x="1655" y="21753"/>
                </a:lnTo>
                <a:lnTo>
                  <a:pt x="1728" y="21802"/>
                </a:lnTo>
                <a:lnTo>
                  <a:pt x="1898" y="21802"/>
                </a:lnTo>
                <a:lnTo>
                  <a:pt x="1971" y="21778"/>
                </a:lnTo>
                <a:lnTo>
                  <a:pt x="2385" y="21851"/>
                </a:lnTo>
                <a:lnTo>
                  <a:pt x="2799" y="21899"/>
                </a:lnTo>
                <a:lnTo>
                  <a:pt x="3626" y="21948"/>
                </a:lnTo>
                <a:lnTo>
                  <a:pt x="4478" y="21948"/>
                </a:lnTo>
                <a:lnTo>
                  <a:pt x="5305" y="21924"/>
                </a:lnTo>
                <a:lnTo>
                  <a:pt x="7008" y="21826"/>
                </a:lnTo>
                <a:lnTo>
                  <a:pt x="7836" y="21778"/>
                </a:lnTo>
                <a:lnTo>
                  <a:pt x="8687" y="21753"/>
                </a:lnTo>
                <a:lnTo>
                  <a:pt x="9515" y="21729"/>
                </a:lnTo>
                <a:lnTo>
                  <a:pt x="10342" y="21753"/>
                </a:lnTo>
                <a:lnTo>
                  <a:pt x="12021" y="21778"/>
                </a:lnTo>
                <a:lnTo>
                  <a:pt x="13700" y="21778"/>
                </a:lnTo>
                <a:lnTo>
                  <a:pt x="14527" y="21753"/>
                </a:lnTo>
                <a:lnTo>
                  <a:pt x="15354" y="21680"/>
                </a:lnTo>
                <a:lnTo>
                  <a:pt x="15427" y="21705"/>
                </a:lnTo>
                <a:lnTo>
                  <a:pt x="15500" y="21680"/>
                </a:lnTo>
                <a:lnTo>
                  <a:pt x="16425" y="21583"/>
                </a:lnTo>
                <a:lnTo>
                  <a:pt x="16498" y="21559"/>
                </a:lnTo>
                <a:lnTo>
                  <a:pt x="16620" y="21607"/>
                </a:lnTo>
                <a:lnTo>
                  <a:pt x="16717" y="21607"/>
                </a:lnTo>
                <a:lnTo>
                  <a:pt x="16766" y="21583"/>
                </a:lnTo>
                <a:lnTo>
                  <a:pt x="16814" y="21534"/>
                </a:lnTo>
                <a:lnTo>
                  <a:pt x="16863" y="21486"/>
                </a:lnTo>
                <a:lnTo>
                  <a:pt x="16863" y="21413"/>
                </a:lnTo>
                <a:lnTo>
                  <a:pt x="16936" y="20902"/>
                </a:lnTo>
                <a:lnTo>
                  <a:pt x="16985" y="20391"/>
                </a:lnTo>
                <a:lnTo>
                  <a:pt x="16985" y="19880"/>
                </a:lnTo>
                <a:lnTo>
                  <a:pt x="16985" y="19369"/>
                </a:lnTo>
                <a:lnTo>
                  <a:pt x="16936" y="18323"/>
                </a:lnTo>
                <a:lnTo>
                  <a:pt x="16936" y="17812"/>
                </a:lnTo>
                <a:lnTo>
                  <a:pt x="16936" y="17301"/>
                </a:lnTo>
                <a:lnTo>
                  <a:pt x="17009" y="14867"/>
                </a:lnTo>
                <a:lnTo>
                  <a:pt x="17033" y="13651"/>
                </a:lnTo>
                <a:lnTo>
                  <a:pt x="17033" y="12458"/>
                </a:lnTo>
                <a:lnTo>
                  <a:pt x="17058" y="10025"/>
                </a:lnTo>
                <a:lnTo>
                  <a:pt x="17082" y="8809"/>
                </a:lnTo>
                <a:lnTo>
                  <a:pt x="17082" y="7592"/>
                </a:lnTo>
                <a:lnTo>
                  <a:pt x="17082" y="6984"/>
                </a:lnTo>
                <a:lnTo>
                  <a:pt x="17082" y="6375"/>
                </a:lnTo>
                <a:lnTo>
                  <a:pt x="17106" y="5791"/>
                </a:lnTo>
                <a:lnTo>
                  <a:pt x="17082" y="5183"/>
                </a:lnTo>
                <a:lnTo>
                  <a:pt x="17033" y="4696"/>
                </a:lnTo>
                <a:lnTo>
                  <a:pt x="16960" y="4210"/>
                </a:lnTo>
                <a:lnTo>
                  <a:pt x="16766" y="3237"/>
                </a:lnTo>
                <a:lnTo>
                  <a:pt x="16839" y="3115"/>
                </a:lnTo>
                <a:lnTo>
                  <a:pt x="16839" y="2993"/>
                </a:lnTo>
                <a:lnTo>
                  <a:pt x="16814" y="2945"/>
                </a:lnTo>
                <a:lnTo>
                  <a:pt x="16790" y="2896"/>
                </a:lnTo>
                <a:lnTo>
                  <a:pt x="16717" y="2847"/>
                </a:lnTo>
                <a:lnTo>
                  <a:pt x="16644" y="2847"/>
                </a:lnTo>
                <a:lnTo>
                  <a:pt x="16157" y="2774"/>
                </a:lnTo>
                <a:lnTo>
                  <a:pt x="15865" y="2774"/>
                </a:lnTo>
                <a:lnTo>
                  <a:pt x="15622" y="2799"/>
                </a:lnTo>
                <a:lnTo>
                  <a:pt x="15598" y="2434"/>
                </a:lnTo>
                <a:lnTo>
                  <a:pt x="15549" y="2069"/>
                </a:lnTo>
                <a:lnTo>
                  <a:pt x="15500" y="1898"/>
                </a:lnTo>
                <a:lnTo>
                  <a:pt x="15452" y="1728"/>
                </a:lnTo>
                <a:lnTo>
                  <a:pt x="15403" y="1582"/>
                </a:lnTo>
                <a:lnTo>
                  <a:pt x="15306" y="1436"/>
                </a:lnTo>
                <a:lnTo>
                  <a:pt x="15306" y="1339"/>
                </a:lnTo>
                <a:lnTo>
                  <a:pt x="15233" y="1241"/>
                </a:lnTo>
                <a:lnTo>
                  <a:pt x="15160" y="1193"/>
                </a:lnTo>
                <a:lnTo>
                  <a:pt x="15087" y="1144"/>
                </a:lnTo>
                <a:lnTo>
                  <a:pt x="14892" y="1095"/>
                </a:lnTo>
                <a:lnTo>
                  <a:pt x="13262" y="1095"/>
                </a:lnTo>
                <a:lnTo>
                  <a:pt x="13018" y="1120"/>
                </a:lnTo>
                <a:lnTo>
                  <a:pt x="13043" y="560"/>
                </a:lnTo>
                <a:lnTo>
                  <a:pt x="13043" y="268"/>
                </a:lnTo>
                <a:lnTo>
                  <a:pt x="13018" y="146"/>
                </a:lnTo>
                <a:lnTo>
                  <a:pt x="12970" y="25"/>
                </a:lnTo>
                <a:lnTo>
                  <a:pt x="12945" y="0"/>
                </a:lnTo>
                <a:lnTo>
                  <a:pt x="12897" y="0"/>
                </a:lnTo>
                <a:lnTo>
                  <a:pt x="12799" y="98"/>
                </a:lnTo>
                <a:lnTo>
                  <a:pt x="12702" y="219"/>
                </a:lnTo>
                <a:lnTo>
                  <a:pt x="12653" y="341"/>
                </a:lnTo>
                <a:lnTo>
                  <a:pt x="12605" y="463"/>
                </a:lnTo>
                <a:lnTo>
                  <a:pt x="12556" y="755"/>
                </a:lnTo>
                <a:lnTo>
                  <a:pt x="12556" y="1047"/>
                </a:lnTo>
                <a:lnTo>
                  <a:pt x="12532" y="1120"/>
                </a:lnTo>
                <a:lnTo>
                  <a:pt x="11145" y="1144"/>
                </a:lnTo>
                <a:lnTo>
                  <a:pt x="9734" y="1168"/>
                </a:lnTo>
                <a:lnTo>
                  <a:pt x="9734" y="195"/>
                </a:lnTo>
                <a:lnTo>
                  <a:pt x="9734" y="146"/>
                </a:lnTo>
                <a:lnTo>
                  <a:pt x="9709" y="98"/>
                </a:lnTo>
                <a:lnTo>
                  <a:pt x="9636" y="25"/>
                </a:lnTo>
                <a:lnTo>
                  <a:pt x="9466" y="25"/>
                </a:lnTo>
                <a:lnTo>
                  <a:pt x="9417" y="73"/>
                </a:lnTo>
                <a:lnTo>
                  <a:pt x="9344" y="171"/>
                </a:lnTo>
                <a:lnTo>
                  <a:pt x="9296" y="317"/>
                </a:lnTo>
                <a:lnTo>
                  <a:pt x="9247" y="438"/>
                </a:lnTo>
                <a:lnTo>
                  <a:pt x="9223" y="609"/>
                </a:lnTo>
                <a:lnTo>
                  <a:pt x="9198" y="901"/>
                </a:lnTo>
                <a:lnTo>
                  <a:pt x="9198" y="1193"/>
                </a:lnTo>
                <a:lnTo>
                  <a:pt x="9150" y="1193"/>
                </a:lnTo>
                <a:lnTo>
                  <a:pt x="7811" y="1217"/>
                </a:lnTo>
                <a:lnTo>
                  <a:pt x="6449" y="1241"/>
                </a:lnTo>
                <a:lnTo>
                  <a:pt x="6449" y="706"/>
                </a:lnTo>
                <a:lnTo>
                  <a:pt x="6424" y="414"/>
                </a:lnTo>
                <a:lnTo>
                  <a:pt x="6376" y="146"/>
                </a:lnTo>
                <a:lnTo>
                  <a:pt x="6351" y="73"/>
                </a:lnTo>
                <a:lnTo>
                  <a:pt x="6303" y="25"/>
                </a:lnTo>
                <a:lnTo>
                  <a:pt x="6254" y="0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81" name="Shape 281"/>
          <p:cNvSpPr/>
          <p:nvPr/>
        </p:nvSpPr>
        <p:spPr>
          <a:xfrm>
            <a:off x="5076399" y="4102277"/>
            <a:ext cx="381859" cy="404364"/>
          </a:xfrm>
          <a:custGeom>
            <a:avLst/>
            <a:gdLst/>
            <a:ahLst/>
            <a:cxnLst/>
            <a:rect l="0" t="0" r="0" b="0"/>
            <a:pathLst>
              <a:path w="15695" h="16620" extrusionOk="0">
                <a:moveTo>
                  <a:pt x="7786" y="755"/>
                </a:moveTo>
                <a:lnTo>
                  <a:pt x="7567" y="780"/>
                </a:lnTo>
                <a:lnTo>
                  <a:pt x="7324" y="804"/>
                </a:lnTo>
                <a:lnTo>
                  <a:pt x="7105" y="877"/>
                </a:lnTo>
                <a:lnTo>
                  <a:pt x="6910" y="999"/>
                </a:lnTo>
                <a:lnTo>
                  <a:pt x="6813" y="1072"/>
                </a:lnTo>
                <a:lnTo>
                  <a:pt x="6740" y="1145"/>
                </a:lnTo>
                <a:lnTo>
                  <a:pt x="6691" y="1242"/>
                </a:lnTo>
                <a:lnTo>
                  <a:pt x="6643" y="1364"/>
                </a:lnTo>
                <a:lnTo>
                  <a:pt x="6667" y="1388"/>
                </a:lnTo>
                <a:lnTo>
                  <a:pt x="6691" y="1412"/>
                </a:lnTo>
                <a:lnTo>
                  <a:pt x="6740" y="1388"/>
                </a:lnTo>
                <a:lnTo>
                  <a:pt x="6764" y="1412"/>
                </a:lnTo>
                <a:lnTo>
                  <a:pt x="6716" y="1461"/>
                </a:lnTo>
                <a:lnTo>
                  <a:pt x="6691" y="1510"/>
                </a:lnTo>
                <a:lnTo>
                  <a:pt x="6691" y="1680"/>
                </a:lnTo>
                <a:lnTo>
                  <a:pt x="6716" y="1826"/>
                </a:lnTo>
                <a:lnTo>
                  <a:pt x="6764" y="1996"/>
                </a:lnTo>
                <a:lnTo>
                  <a:pt x="6813" y="2166"/>
                </a:lnTo>
                <a:lnTo>
                  <a:pt x="6886" y="2312"/>
                </a:lnTo>
                <a:lnTo>
                  <a:pt x="7008" y="2434"/>
                </a:lnTo>
                <a:lnTo>
                  <a:pt x="7129" y="2556"/>
                </a:lnTo>
                <a:lnTo>
                  <a:pt x="7251" y="2629"/>
                </a:lnTo>
                <a:lnTo>
                  <a:pt x="7300" y="2629"/>
                </a:lnTo>
                <a:lnTo>
                  <a:pt x="7324" y="2604"/>
                </a:lnTo>
                <a:lnTo>
                  <a:pt x="7324" y="2580"/>
                </a:lnTo>
                <a:lnTo>
                  <a:pt x="7324" y="2556"/>
                </a:lnTo>
                <a:lnTo>
                  <a:pt x="7056" y="2069"/>
                </a:lnTo>
                <a:lnTo>
                  <a:pt x="6983" y="1826"/>
                </a:lnTo>
                <a:lnTo>
                  <a:pt x="6910" y="1583"/>
                </a:lnTo>
                <a:lnTo>
                  <a:pt x="7202" y="1874"/>
                </a:lnTo>
                <a:lnTo>
                  <a:pt x="7543" y="2142"/>
                </a:lnTo>
                <a:lnTo>
                  <a:pt x="7884" y="2385"/>
                </a:lnTo>
                <a:lnTo>
                  <a:pt x="8273" y="2580"/>
                </a:lnTo>
                <a:lnTo>
                  <a:pt x="8468" y="2677"/>
                </a:lnTo>
                <a:lnTo>
                  <a:pt x="8662" y="2726"/>
                </a:lnTo>
                <a:lnTo>
                  <a:pt x="8857" y="2775"/>
                </a:lnTo>
                <a:lnTo>
                  <a:pt x="9076" y="2823"/>
                </a:lnTo>
                <a:lnTo>
                  <a:pt x="9490" y="2823"/>
                </a:lnTo>
                <a:lnTo>
                  <a:pt x="9709" y="2799"/>
                </a:lnTo>
                <a:lnTo>
                  <a:pt x="9928" y="2750"/>
                </a:lnTo>
                <a:lnTo>
                  <a:pt x="9952" y="2726"/>
                </a:lnTo>
                <a:lnTo>
                  <a:pt x="9976" y="2677"/>
                </a:lnTo>
                <a:lnTo>
                  <a:pt x="9952" y="2629"/>
                </a:lnTo>
                <a:lnTo>
                  <a:pt x="9928" y="2604"/>
                </a:lnTo>
                <a:lnTo>
                  <a:pt x="9538" y="2531"/>
                </a:lnTo>
                <a:lnTo>
                  <a:pt x="9173" y="2458"/>
                </a:lnTo>
                <a:lnTo>
                  <a:pt x="8784" y="2410"/>
                </a:lnTo>
                <a:lnTo>
                  <a:pt x="8419" y="2312"/>
                </a:lnTo>
                <a:lnTo>
                  <a:pt x="8224" y="2239"/>
                </a:lnTo>
                <a:lnTo>
                  <a:pt x="8054" y="2142"/>
                </a:lnTo>
                <a:lnTo>
                  <a:pt x="7689" y="1947"/>
                </a:lnTo>
                <a:lnTo>
                  <a:pt x="7348" y="1728"/>
                </a:lnTo>
                <a:lnTo>
                  <a:pt x="7008" y="1510"/>
                </a:lnTo>
                <a:lnTo>
                  <a:pt x="7251" y="1583"/>
                </a:lnTo>
                <a:lnTo>
                  <a:pt x="7494" y="1631"/>
                </a:lnTo>
                <a:lnTo>
                  <a:pt x="7981" y="1753"/>
                </a:lnTo>
                <a:lnTo>
                  <a:pt x="8297" y="1826"/>
                </a:lnTo>
                <a:lnTo>
                  <a:pt x="8638" y="1923"/>
                </a:lnTo>
                <a:lnTo>
                  <a:pt x="8954" y="1947"/>
                </a:lnTo>
                <a:lnTo>
                  <a:pt x="9125" y="1947"/>
                </a:lnTo>
                <a:lnTo>
                  <a:pt x="9295" y="1923"/>
                </a:lnTo>
                <a:lnTo>
                  <a:pt x="9344" y="1899"/>
                </a:lnTo>
                <a:lnTo>
                  <a:pt x="9344" y="1850"/>
                </a:lnTo>
                <a:lnTo>
                  <a:pt x="9344" y="1826"/>
                </a:lnTo>
                <a:lnTo>
                  <a:pt x="9319" y="1777"/>
                </a:lnTo>
                <a:lnTo>
                  <a:pt x="9027" y="1655"/>
                </a:lnTo>
                <a:lnTo>
                  <a:pt x="8711" y="1558"/>
                </a:lnTo>
                <a:lnTo>
                  <a:pt x="8078" y="1437"/>
                </a:lnTo>
                <a:lnTo>
                  <a:pt x="7567" y="1315"/>
                </a:lnTo>
                <a:lnTo>
                  <a:pt x="7300" y="1266"/>
                </a:lnTo>
                <a:lnTo>
                  <a:pt x="7032" y="1266"/>
                </a:lnTo>
                <a:lnTo>
                  <a:pt x="7251" y="1145"/>
                </a:lnTo>
                <a:lnTo>
                  <a:pt x="7470" y="1072"/>
                </a:lnTo>
                <a:lnTo>
                  <a:pt x="7738" y="1047"/>
                </a:lnTo>
                <a:lnTo>
                  <a:pt x="8005" y="1072"/>
                </a:lnTo>
                <a:lnTo>
                  <a:pt x="8273" y="1120"/>
                </a:lnTo>
                <a:lnTo>
                  <a:pt x="8541" y="1193"/>
                </a:lnTo>
                <a:lnTo>
                  <a:pt x="8760" y="1266"/>
                </a:lnTo>
                <a:lnTo>
                  <a:pt x="8954" y="1339"/>
                </a:lnTo>
                <a:lnTo>
                  <a:pt x="9368" y="1558"/>
                </a:lnTo>
                <a:lnTo>
                  <a:pt x="9806" y="1753"/>
                </a:lnTo>
                <a:lnTo>
                  <a:pt x="10001" y="1826"/>
                </a:lnTo>
                <a:lnTo>
                  <a:pt x="10220" y="1874"/>
                </a:lnTo>
                <a:lnTo>
                  <a:pt x="10268" y="1850"/>
                </a:lnTo>
                <a:lnTo>
                  <a:pt x="10293" y="1826"/>
                </a:lnTo>
                <a:lnTo>
                  <a:pt x="10317" y="1801"/>
                </a:lnTo>
                <a:lnTo>
                  <a:pt x="10293" y="1753"/>
                </a:lnTo>
                <a:lnTo>
                  <a:pt x="10098" y="1558"/>
                </a:lnTo>
                <a:lnTo>
                  <a:pt x="9879" y="1388"/>
                </a:lnTo>
                <a:lnTo>
                  <a:pt x="9611" y="1242"/>
                </a:lnTo>
                <a:lnTo>
                  <a:pt x="9344" y="1120"/>
                </a:lnTo>
                <a:lnTo>
                  <a:pt x="9052" y="1023"/>
                </a:lnTo>
                <a:lnTo>
                  <a:pt x="8760" y="926"/>
                </a:lnTo>
                <a:lnTo>
                  <a:pt x="8224" y="804"/>
                </a:lnTo>
                <a:lnTo>
                  <a:pt x="8030" y="755"/>
                </a:lnTo>
                <a:close/>
                <a:moveTo>
                  <a:pt x="5888" y="1996"/>
                </a:moveTo>
                <a:lnTo>
                  <a:pt x="5864" y="2020"/>
                </a:lnTo>
                <a:lnTo>
                  <a:pt x="5694" y="2142"/>
                </a:lnTo>
                <a:lnTo>
                  <a:pt x="5523" y="2264"/>
                </a:lnTo>
                <a:lnTo>
                  <a:pt x="5207" y="2556"/>
                </a:lnTo>
                <a:lnTo>
                  <a:pt x="4891" y="2823"/>
                </a:lnTo>
                <a:lnTo>
                  <a:pt x="4745" y="2969"/>
                </a:lnTo>
                <a:lnTo>
                  <a:pt x="4623" y="3140"/>
                </a:lnTo>
                <a:lnTo>
                  <a:pt x="4623" y="3188"/>
                </a:lnTo>
                <a:lnTo>
                  <a:pt x="4647" y="3213"/>
                </a:lnTo>
                <a:lnTo>
                  <a:pt x="4842" y="3115"/>
                </a:lnTo>
                <a:lnTo>
                  <a:pt x="4988" y="3018"/>
                </a:lnTo>
                <a:lnTo>
                  <a:pt x="5280" y="2775"/>
                </a:lnTo>
                <a:lnTo>
                  <a:pt x="5645" y="2458"/>
                </a:lnTo>
                <a:lnTo>
                  <a:pt x="5986" y="2166"/>
                </a:lnTo>
                <a:lnTo>
                  <a:pt x="6010" y="2093"/>
                </a:lnTo>
                <a:lnTo>
                  <a:pt x="5986" y="2045"/>
                </a:lnTo>
                <a:lnTo>
                  <a:pt x="5937" y="1996"/>
                </a:lnTo>
                <a:close/>
                <a:moveTo>
                  <a:pt x="6107" y="5622"/>
                </a:moveTo>
                <a:lnTo>
                  <a:pt x="6059" y="5646"/>
                </a:lnTo>
                <a:lnTo>
                  <a:pt x="6010" y="5670"/>
                </a:lnTo>
                <a:lnTo>
                  <a:pt x="5961" y="5719"/>
                </a:lnTo>
                <a:lnTo>
                  <a:pt x="5888" y="5768"/>
                </a:lnTo>
                <a:lnTo>
                  <a:pt x="5815" y="5816"/>
                </a:lnTo>
                <a:lnTo>
                  <a:pt x="5767" y="5889"/>
                </a:lnTo>
                <a:lnTo>
                  <a:pt x="5718" y="5987"/>
                </a:lnTo>
                <a:lnTo>
                  <a:pt x="5669" y="6157"/>
                </a:lnTo>
                <a:lnTo>
                  <a:pt x="5669" y="6327"/>
                </a:lnTo>
                <a:lnTo>
                  <a:pt x="5669" y="6425"/>
                </a:lnTo>
                <a:lnTo>
                  <a:pt x="5718" y="6546"/>
                </a:lnTo>
                <a:lnTo>
                  <a:pt x="5767" y="6644"/>
                </a:lnTo>
                <a:lnTo>
                  <a:pt x="5815" y="6717"/>
                </a:lnTo>
                <a:lnTo>
                  <a:pt x="5888" y="6790"/>
                </a:lnTo>
                <a:lnTo>
                  <a:pt x="5986" y="6863"/>
                </a:lnTo>
                <a:lnTo>
                  <a:pt x="6083" y="6911"/>
                </a:lnTo>
                <a:lnTo>
                  <a:pt x="6180" y="6936"/>
                </a:lnTo>
                <a:lnTo>
                  <a:pt x="6326" y="6936"/>
                </a:lnTo>
                <a:lnTo>
                  <a:pt x="6399" y="6911"/>
                </a:lnTo>
                <a:lnTo>
                  <a:pt x="6448" y="6863"/>
                </a:lnTo>
                <a:lnTo>
                  <a:pt x="6570" y="6717"/>
                </a:lnTo>
                <a:lnTo>
                  <a:pt x="6643" y="6546"/>
                </a:lnTo>
                <a:lnTo>
                  <a:pt x="6667" y="6352"/>
                </a:lnTo>
                <a:lnTo>
                  <a:pt x="6667" y="6157"/>
                </a:lnTo>
                <a:lnTo>
                  <a:pt x="6618" y="5962"/>
                </a:lnTo>
                <a:lnTo>
                  <a:pt x="6594" y="5889"/>
                </a:lnTo>
                <a:lnTo>
                  <a:pt x="6521" y="5792"/>
                </a:lnTo>
                <a:lnTo>
                  <a:pt x="6472" y="5719"/>
                </a:lnTo>
                <a:lnTo>
                  <a:pt x="6375" y="5670"/>
                </a:lnTo>
                <a:lnTo>
                  <a:pt x="6302" y="5622"/>
                </a:lnTo>
                <a:close/>
                <a:moveTo>
                  <a:pt x="9368" y="5622"/>
                </a:moveTo>
                <a:lnTo>
                  <a:pt x="9319" y="5646"/>
                </a:lnTo>
                <a:lnTo>
                  <a:pt x="9271" y="5670"/>
                </a:lnTo>
                <a:lnTo>
                  <a:pt x="9222" y="5719"/>
                </a:lnTo>
                <a:lnTo>
                  <a:pt x="9149" y="5768"/>
                </a:lnTo>
                <a:lnTo>
                  <a:pt x="9076" y="5816"/>
                </a:lnTo>
                <a:lnTo>
                  <a:pt x="9027" y="5889"/>
                </a:lnTo>
                <a:lnTo>
                  <a:pt x="8979" y="5987"/>
                </a:lnTo>
                <a:lnTo>
                  <a:pt x="8930" y="6157"/>
                </a:lnTo>
                <a:lnTo>
                  <a:pt x="8930" y="6327"/>
                </a:lnTo>
                <a:lnTo>
                  <a:pt x="8930" y="6425"/>
                </a:lnTo>
                <a:lnTo>
                  <a:pt x="8979" y="6546"/>
                </a:lnTo>
                <a:lnTo>
                  <a:pt x="9027" y="6644"/>
                </a:lnTo>
                <a:lnTo>
                  <a:pt x="9076" y="6717"/>
                </a:lnTo>
                <a:lnTo>
                  <a:pt x="9149" y="6790"/>
                </a:lnTo>
                <a:lnTo>
                  <a:pt x="9246" y="6863"/>
                </a:lnTo>
                <a:lnTo>
                  <a:pt x="9344" y="6911"/>
                </a:lnTo>
                <a:lnTo>
                  <a:pt x="9441" y="6936"/>
                </a:lnTo>
                <a:lnTo>
                  <a:pt x="9587" y="6936"/>
                </a:lnTo>
                <a:lnTo>
                  <a:pt x="9660" y="6911"/>
                </a:lnTo>
                <a:lnTo>
                  <a:pt x="9709" y="6863"/>
                </a:lnTo>
                <a:lnTo>
                  <a:pt x="9830" y="6717"/>
                </a:lnTo>
                <a:lnTo>
                  <a:pt x="9903" y="6546"/>
                </a:lnTo>
                <a:lnTo>
                  <a:pt x="9928" y="6352"/>
                </a:lnTo>
                <a:lnTo>
                  <a:pt x="9928" y="6157"/>
                </a:lnTo>
                <a:lnTo>
                  <a:pt x="9879" y="5962"/>
                </a:lnTo>
                <a:lnTo>
                  <a:pt x="9855" y="5889"/>
                </a:lnTo>
                <a:lnTo>
                  <a:pt x="9782" y="5792"/>
                </a:lnTo>
                <a:lnTo>
                  <a:pt x="9733" y="5719"/>
                </a:lnTo>
                <a:lnTo>
                  <a:pt x="9636" y="5670"/>
                </a:lnTo>
                <a:lnTo>
                  <a:pt x="9563" y="5622"/>
                </a:lnTo>
                <a:close/>
                <a:moveTo>
                  <a:pt x="7786" y="6765"/>
                </a:moveTo>
                <a:lnTo>
                  <a:pt x="7738" y="6814"/>
                </a:lnTo>
                <a:lnTo>
                  <a:pt x="7713" y="6863"/>
                </a:lnTo>
                <a:lnTo>
                  <a:pt x="7713" y="7082"/>
                </a:lnTo>
                <a:lnTo>
                  <a:pt x="7738" y="7301"/>
                </a:lnTo>
                <a:lnTo>
                  <a:pt x="7738" y="7520"/>
                </a:lnTo>
                <a:lnTo>
                  <a:pt x="7762" y="7739"/>
                </a:lnTo>
                <a:lnTo>
                  <a:pt x="7786" y="7787"/>
                </a:lnTo>
                <a:lnTo>
                  <a:pt x="7811" y="7812"/>
                </a:lnTo>
                <a:lnTo>
                  <a:pt x="7908" y="7860"/>
                </a:lnTo>
                <a:lnTo>
                  <a:pt x="7957" y="7836"/>
                </a:lnTo>
                <a:lnTo>
                  <a:pt x="8005" y="7836"/>
                </a:lnTo>
                <a:lnTo>
                  <a:pt x="8030" y="7787"/>
                </a:lnTo>
                <a:lnTo>
                  <a:pt x="8054" y="7739"/>
                </a:lnTo>
                <a:lnTo>
                  <a:pt x="8054" y="7641"/>
                </a:lnTo>
                <a:lnTo>
                  <a:pt x="8054" y="7520"/>
                </a:lnTo>
                <a:lnTo>
                  <a:pt x="8030" y="7301"/>
                </a:lnTo>
                <a:lnTo>
                  <a:pt x="7981" y="7057"/>
                </a:lnTo>
                <a:lnTo>
                  <a:pt x="7957" y="6936"/>
                </a:lnTo>
                <a:lnTo>
                  <a:pt x="7884" y="6814"/>
                </a:lnTo>
                <a:lnTo>
                  <a:pt x="7835" y="6765"/>
                </a:lnTo>
                <a:close/>
                <a:moveTo>
                  <a:pt x="8589" y="8274"/>
                </a:moveTo>
                <a:lnTo>
                  <a:pt x="8249" y="8371"/>
                </a:lnTo>
                <a:lnTo>
                  <a:pt x="7932" y="8444"/>
                </a:lnTo>
                <a:lnTo>
                  <a:pt x="7592" y="8469"/>
                </a:lnTo>
                <a:lnTo>
                  <a:pt x="7421" y="8469"/>
                </a:lnTo>
                <a:lnTo>
                  <a:pt x="7251" y="8444"/>
                </a:lnTo>
                <a:lnTo>
                  <a:pt x="7202" y="8469"/>
                </a:lnTo>
                <a:lnTo>
                  <a:pt x="7178" y="8469"/>
                </a:lnTo>
                <a:lnTo>
                  <a:pt x="7154" y="8517"/>
                </a:lnTo>
                <a:lnTo>
                  <a:pt x="7178" y="8542"/>
                </a:lnTo>
                <a:lnTo>
                  <a:pt x="7227" y="8639"/>
                </a:lnTo>
                <a:lnTo>
                  <a:pt x="7300" y="8688"/>
                </a:lnTo>
                <a:lnTo>
                  <a:pt x="7373" y="8761"/>
                </a:lnTo>
                <a:lnTo>
                  <a:pt x="7470" y="8785"/>
                </a:lnTo>
                <a:lnTo>
                  <a:pt x="7665" y="8834"/>
                </a:lnTo>
                <a:lnTo>
                  <a:pt x="7908" y="8834"/>
                </a:lnTo>
                <a:lnTo>
                  <a:pt x="8127" y="8809"/>
                </a:lnTo>
                <a:lnTo>
                  <a:pt x="8370" y="8761"/>
                </a:lnTo>
                <a:lnTo>
                  <a:pt x="8565" y="8712"/>
                </a:lnTo>
                <a:lnTo>
                  <a:pt x="8735" y="8639"/>
                </a:lnTo>
                <a:lnTo>
                  <a:pt x="8808" y="8590"/>
                </a:lnTo>
                <a:lnTo>
                  <a:pt x="8833" y="8542"/>
                </a:lnTo>
                <a:lnTo>
                  <a:pt x="8833" y="8469"/>
                </a:lnTo>
                <a:lnTo>
                  <a:pt x="8833" y="8396"/>
                </a:lnTo>
                <a:lnTo>
                  <a:pt x="8784" y="8347"/>
                </a:lnTo>
                <a:lnTo>
                  <a:pt x="8735" y="8298"/>
                </a:lnTo>
                <a:lnTo>
                  <a:pt x="8662" y="8274"/>
                </a:lnTo>
                <a:close/>
                <a:moveTo>
                  <a:pt x="6618" y="9928"/>
                </a:moveTo>
                <a:lnTo>
                  <a:pt x="6862" y="10026"/>
                </a:lnTo>
                <a:lnTo>
                  <a:pt x="7105" y="10099"/>
                </a:lnTo>
                <a:lnTo>
                  <a:pt x="7373" y="10172"/>
                </a:lnTo>
                <a:lnTo>
                  <a:pt x="7616" y="10220"/>
                </a:lnTo>
                <a:lnTo>
                  <a:pt x="7859" y="10245"/>
                </a:lnTo>
                <a:lnTo>
                  <a:pt x="8127" y="10269"/>
                </a:lnTo>
                <a:lnTo>
                  <a:pt x="8370" y="10245"/>
                </a:lnTo>
                <a:lnTo>
                  <a:pt x="8614" y="10220"/>
                </a:lnTo>
                <a:lnTo>
                  <a:pt x="8833" y="10172"/>
                </a:lnTo>
                <a:lnTo>
                  <a:pt x="9052" y="10123"/>
                </a:lnTo>
                <a:lnTo>
                  <a:pt x="9027" y="10366"/>
                </a:lnTo>
                <a:lnTo>
                  <a:pt x="8735" y="10391"/>
                </a:lnTo>
                <a:lnTo>
                  <a:pt x="8443" y="10415"/>
                </a:lnTo>
                <a:lnTo>
                  <a:pt x="8419" y="10415"/>
                </a:lnTo>
                <a:lnTo>
                  <a:pt x="8151" y="10391"/>
                </a:lnTo>
                <a:lnTo>
                  <a:pt x="8005" y="10391"/>
                </a:lnTo>
                <a:lnTo>
                  <a:pt x="7859" y="10415"/>
                </a:lnTo>
                <a:lnTo>
                  <a:pt x="7859" y="10439"/>
                </a:lnTo>
                <a:lnTo>
                  <a:pt x="7835" y="10464"/>
                </a:lnTo>
                <a:lnTo>
                  <a:pt x="7835" y="10512"/>
                </a:lnTo>
                <a:lnTo>
                  <a:pt x="7884" y="10585"/>
                </a:lnTo>
                <a:lnTo>
                  <a:pt x="7932" y="10610"/>
                </a:lnTo>
                <a:lnTo>
                  <a:pt x="8078" y="10683"/>
                </a:lnTo>
                <a:lnTo>
                  <a:pt x="8224" y="10707"/>
                </a:lnTo>
                <a:lnTo>
                  <a:pt x="8346" y="10731"/>
                </a:lnTo>
                <a:lnTo>
                  <a:pt x="8687" y="10731"/>
                </a:lnTo>
                <a:lnTo>
                  <a:pt x="8857" y="10707"/>
                </a:lnTo>
                <a:lnTo>
                  <a:pt x="9027" y="10683"/>
                </a:lnTo>
                <a:lnTo>
                  <a:pt x="9027" y="10804"/>
                </a:lnTo>
                <a:lnTo>
                  <a:pt x="8687" y="10853"/>
                </a:lnTo>
                <a:lnTo>
                  <a:pt x="8541" y="10877"/>
                </a:lnTo>
                <a:lnTo>
                  <a:pt x="8370" y="10902"/>
                </a:lnTo>
                <a:lnTo>
                  <a:pt x="7932" y="10902"/>
                </a:lnTo>
                <a:lnTo>
                  <a:pt x="7786" y="10950"/>
                </a:lnTo>
                <a:lnTo>
                  <a:pt x="7762" y="10999"/>
                </a:lnTo>
                <a:lnTo>
                  <a:pt x="7786" y="11023"/>
                </a:lnTo>
                <a:lnTo>
                  <a:pt x="7884" y="11121"/>
                </a:lnTo>
                <a:lnTo>
                  <a:pt x="8030" y="11194"/>
                </a:lnTo>
                <a:lnTo>
                  <a:pt x="8200" y="11242"/>
                </a:lnTo>
                <a:lnTo>
                  <a:pt x="8589" y="11242"/>
                </a:lnTo>
                <a:lnTo>
                  <a:pt x="8760" y="11218"/>
                </a:lnTo>
                <a:lnTo>
                  <a:pt x="8930" y="11194"/>
                </a:lnTo>
                <a:lnTo>
                  <a:pt x="9076" y="11121"/>
                </a:lnTo>
                <a:lnTo>
                  <a:pt x="9125" y="11218"/>
                </a:lnTo>
                <a:lnTo>
                  <a:pt x="8954" y="11291"/>
                </a:lnTo>
                <a:lnTo>
                  <a:pt x="8760" y="11340"/>
                </a:lnTo>
                <a:lnTo>
                  <a:pt x="8151" y="11461"/>
                </a:lnTo>
                <a:lnTo>
                  <a:pt x="8127" y="11461"/>
                </a:lnTo>
                <a:lnTo>
                  <a:pt x="8127" y="11486"/>
                </a:lnTo>
                <a:lnTo>
                  <a:pt x="8151" y="11510"/>
                </a:lnTo>
                <a:lnTo>
                  <a:pt x="8346" y="11583"/>
                </a:lnTo>
                <a:lnTo>
                  <a:pt x="8589" y="11607"/>
                </a:lnTo>
                <a:lnTo>
                  <a:pt x="8370" y="11656"/>
                </a:lnTo>
                <a:lnTo>
                  <a:pt x="8151" y="11680"/>
                </a:lnTo>
                <a:lnTo>
                  <a:pt x="7932" y="11680"/>
                </a:lnTo>
                <a:lnTo>
                  <a:pt x="7713" y="11656"/>
                </a:lnTo>
                <a:lnTo>
                  <a:pt x="7421" y="11632"/>
                </a:lnTo>
                <a:lnTo>
                  <a:pt x="7129" y="11559"/>
                </a:lnTo>
                <a:lnTo>
                  <a:pt x="6862" y="11461"/>
                </a:lnTo>
                <a:lnTo>
                  <a:pt x="6740" y="11388"/>
                </a:lnTo>
                <a:lnTo>
                  <a:pt x="6618" y="11291"/>
                </a:lnTo>
                <a:lnTo>
                  <a:pt x="6594" y="11242"/>
                </a:lnTo>
                <a:lnTo>
                  <a:pt x="6667" y="11194"/>
                </a:lnTo>
                <a:lnTo>
                  <a:pt x="6716" y="11121"/>
                </a:lnTo>
                <a:lnTo>
                  <a:pt x="6716" y="11023"/>
                </a:lnTo>
                <a:lnTo>
                  <a:pt x="6716" y="10950"/>
                </a:lnTo>
                <a:lnTo>
                  <a:pt x="6667" y="10804"/>
                </a:lnTo>
                <a:lnTo>
                  <a:pt x="6618" y="10610"/>
                </a:lnTo>
                <a:lnTo>
                  <a:pt x="6594" y="10415"/>
                </a:lnTo>
                <a:lnTo>
                  <a:pt x="6594" y="10245"/>
                </a:lnTo>
                <a:lnTo>
                  <a:pt x="6618" y="10074"/>
                </a:lnTo>
                <a:lnTo>
                  <a:pt x="6643" y="9977"/>
                </a:lnTo>
                <a:lnTo>
                  <a:pt x="6643" y="9953"/>
                </a:lnTo>
                <a:lnTo>
                  <a:pt x="6618" y="10001"/>
                </a:lnTo>
                <a:lnTo>
                  <a:pt x="6618" y="9928"/>
                </a:lnTo>
                <a:close/>
                <a:moveTo>
                  <a:pt x="9636" y="11218"/>
                </a:moveTo>
                <a:lnTo>
                  <a:pt x="9782" y="11291"/>
                </a:lnTo>
                <a:lnTo>
                  <a:pt x="9928" y="11364"/>
                </a:lnTo>
                <a:lnTo>
                  <a:pt x="9855" y="11510"/>
                </a:lnTo>
                <a:lnTo>
                  <a:pt x="9757" y="11632"/>
                </a:lnTo>
                <a:lnTo>
                  <a:pt x="9636" y="11778"/>
                </a:lnTo>
                <a:lnTo>
                  <a:pt x="9514" y="11875"/>
                </a:lnTo>
                <a:lnTo>
                  <a:pt x="9246" y="12070"/>
                </a:lnTo>
                <a:lnTo>
                  <a:pt x="8930" y="12240"/>
                </a:lnTo>
                <a:lnTo>
                  <a:pt x="8589" y="12362"/>
                </a:lnTo>
                <a:lnTo>
                  <a:pt x="8249" y="12435"/>
                </a:lnTo>
                <a:lnTo>
                  <a:pt x="7908" y="12483"/>
                </a:lnTo>
                <a:lnTo>
                  <a:pt x="7592" y="12508"/>
                </a:lnTo>
                <a:lnTo>
                  <a:pt x="7227" y="12508"/>
                </a:lnTo>
                <a:lnTo>
                  <a:pt x="6886" y="12459"/>
                </a:lnTo>
                <a:lnTo>
                  <a:pt x="6521" y="12362"/>
                </a:lnTo>
                <a:lnTo>
                  <a:pt x="6375" y="12289"/>
                </a:lnTo>
                <a:lnTo>
                  <a:pt x="6205" y="12216"/>
                </a:lnTo>
                <a:lnTo>
                  <a:pt x="6083" y="12118"/>
                </a:lnTo>
                <a:lnTo>
                  <a:pt x="5986" y="12021"/>
                </a:lnTo>
                <a:lnTo>
                  <a:pt x="5888" y="11924"/>
                </a:lnTo>
                <a:lnTo>
                  <a:pt x="5815" y="11826"/>
                </a:lnTo>
                <a:lnTo>
                  <a:pt x="5694" y="11583"/>
                </a:lnTo>
                <a:lnTo>
                  <a:pt x="5572" y="11315"/>
                </a:lnTo>
                <a:lnTo>
                  <a:pt x="5645" y="11291"/>
                </a:lnTo>
                <a:lnTo>
                  <a:pt x="5840" y="11267"/>
                </a:lnTo>
                <a:lnTo>
                  <a:pt x="6107" y="11242"/>
                </a:lnTo>
                <a:lnTo>
                  <a:pt x="6180" y="11364"/>
                </a:lnTo>
                <a:lnTo>
                  <a:pt x="6278" y="11486"/>
                </a:lnTo>
                <a:lnTo>
                  <a:pt x="6448" y="11656"/>
                </a:lnTo>
                <a:lnTo>
                  <a:pt x="6594" y="11753"/>
                </a:lnTo>
                <a:lnTo>
                  <a:pt x="6764" y="11851"/>
                </a:lnTo>
                <a:lnTo>
                  <a:pt x="7105" y="11972"/>
                </a:lnTo>
                <a:lnTo>
                  <a:pt x="7446" y="12045"/>
                </a:lnTo>
                <a:lnTo>
                  <a:pt x="7811" y="12094"/>
                </a:lnTo>
                <a:lnTo>
                  <a:pt x="8151" y="12094"/>
                </a:lnTo>
                <a:lnTo>
                  <a:pt x="8492" y="12070"/>
                </a:lnTo>
                <a:lnTo>
                  <a:pt x="8833" y="11972"/>
                </a:lnTo>
                <a:lnTo>
                  <a:pt x="9003" y="11924"/>
                </a:lnTo>
                <a:lnTo>
                  <a:pt x="9173" y="11851"/>
                </a:lnTo>
                <a:lnTo>
                  <a:pt x="9295" y="11753"/>
                </a:lnTo>
                <a:lnTo>
                  <a:pt x="9441" y="11607"/>
                </a:lnTo>
                <a:lnTo>
                  <a:pt x="9563" y="11461"/>
                </a:lnTo>
                <a:lnTo>
                  <a:pt x="9587" y="11364"/>
                </a:lnTo>
                <a:lnTo>
                  <a:pt x="9611" y="11291"/>
                </a:lnTo>
                <a:lnTo>
                  <a:pt x="9636" y="11218"/>
                </a:lnTo>
                <a:close/>
                <a:moveTo>
                  <a:pt x="5231" y="11437"/>
                </a:moveTo>
                <a:lnTo>
                  <a:pt x="5231" y="11583"/>
                </a:lnTo>
                <a:lnTo>
                  <a:pt x="5280" y="11729"/>
                </a:lnTo>
                <a:lnTo>
                  <a:pt x="5329" y="11875"/>
                </a:lnTo>
                <a:lnTo>
                  <a:pt x="5402" y="12021"/>
                </a:lnTo>
                <a:lnTo>
                  <a:pt x="5596" y="12264"/>
                </a:lnTo>
                <a:lnTo>
                  <a:pt x="5815" y="12459"/>
                </a:lnTo>
                <a:lnTo>
                  <a:pt x="6010" y="12581"/>
                </a:lnTo>
                <a:lnTo>
                  <a:pt x="6205" y="12702"/>
                </a:lnTo>
                <a:lnTo>
                  <a:pt x="6399" y="12775"/>
                </a:lnTo>
                <a:lnTo>
                  <a:pt x="6618" y="12848"/>
                </a:lnTo>
                <a:lnTo>
                  <a:pt x="6837" y="12897"/>
                </a:lnTo>
                <a:lnTo>
                  <a:pt x="7056" y="12946"/>
                </a:lnTo>
                <a:lnTo>
                  <a:pt x="7494" y="12970"/>
                </a:lnTo>
                <a:lnTo>
                  <a:pt x="7908" y="12946"/>
                </a:lnTo>
                <a:lnTo>
                  <a:pt x="8322" y="12897"/>
                </a:lnTo>
                <a:lnTo>
                  <a:pt x="8760" y="12775"/>
                </a:lnTo>
                <a:lnTo>
                  <a:pt x="9149" y="12629"/>
                </a:lnTo>
                <a:lnTo>
                  <a:pt x="9344" y="12532"/>
                </a:lnTo>
                <a:lnTo>
                  <a:pt x="9538" y="12410"/>
                </a:lnTo>
                <a:lnTo>
                  <a:pt x="9709" y="12289"/>
                </a:lnTo>
                <a:lnTo>
                  <a:pt x="9879" y="12143"/>
                </a:lnTo>
                <a:lnTo>
                  <a:pt x="10025" y="11997"/>
                </a:lnTo>
                <a:lnTo>
                  <a:pt x="10147" y="11851"/>
                </a:lnTo>
                <a:lnTo>
                  <a:pt x="10268" y="11656"/>
                </a:lnTo>
                <a:lnTo>
                  <a:pt x="10366" y="11486"/>
                </a:lnTo>
                <a:lnTo>
                  <a:pt x="10950" y="11583"/>
                </a:lnTo>
                <a:lnTo>
                  <a:pt x="10974" y="11583"/>
                </a:lnTo>
                <a:lnTo>
                  <a:pt x="10828" y="11680"/>
                </a:lnTo>
                <a:lnTo>
                  <a:pt x="10658" y="11778"/>
                </a:lnTo>
                <a:lnTo>
                  <a:pt x="10512" y="11899"/>
                </a:lnTo>
                <a:lnTo>
                  <a:pt x="10366" y="12045"/>
                </a:lnTo>
                <a:lnTo>
                  <a:pt x="10317" y="12118"/>
                </a:lnTo>
                <a:lnTo>
                  <a:pt x="10293" y="12216"/>
                </a:lnTo>
                <a:lnTo>
                  <a:pt x="10439" y="12167"/>
                </a:lnTo>
                <a:lnTo>
                  <a:pt x="10585" y="12094"/>
                </a:lnTo>
                <a:lnTo>
                  <a:pt x="10852" y="11924"/>
                </a:lnTo>
                <a:lnTo>
                  <a:pt x="11193" y="11778"/>
                </a:lnTo>
                <a:lnTo>
                  <a:pt x="11315" y="11753"/>
                </a:lnTo>
                <a:lnTo>
                  <a:pt x="11436" y="11705"/>
                </a:lnTo>
                <a:lnTo>
                  <a:pt x="11461" y="11680"/>
                </a:lnTo>
                <a:lnTo>
                  <a:pt x="12020" y="11851"/>
                </a:lnTo>
                <a:lnTo>
                  <a:pt x="11728" y="11948"/>
                </a:lnTo>
                <a:lnTo>
                  <a:pt x="11436" y="12070"/>
                </a:lnTo>
                <a:lnTo>
                  <a:pt x="11144" y="12191"/>
                </a:lnTo>
                <a:lnTo>
                  <a:pt x="10877" y="12362"/>
                </a:lnTo>
                <a:lnTo>
                  <a:pt x="10633" y="12532"/>
                </a:lnTo>
                <a:lnTo>
                  <a:pt x="10609" y="12556"/>
                </a:lnTo>
                <a:lnTo>
                  <a:pt x="10633" y="12581"/>
                </a:lnTo>
                <a:lnTo>
                  <a:pt x="11144" y="12386"/>
                </a:lnTo>
                <a:lnTo>
                  <a:pt x="11655" y="12216"/>
                </a:lnTo>
                <a:lnTo>
                  <a:pt x="11874" y="12167"/>
                </a:lnTo>
                <a:lnTo>
                  <a:pt x="12093" y="12118"/>
                </a:lnTo>
                <a:lnTo>
                  <a:pt x="12312" y="12094"/>
                </a:lnTo>
                <a:lnTo>
                  <a:pt x="12531" y="12021"/>
                </a:lnTo>
                <a:lnTo>
                  <a:pt x="12969" y="12216"/>
                </a:lnTo>
                <a:lnTo>
                  <a:pt x="12726" y="12289"/>
                </a:lnTo>
                <a:lnTo>
                  <a:pt x="12507" y="12386"/>
                </a:lnTo>
                <a:lnTo>
                  <a:pt x="11874" y="12654"/>
                </a:lnTo>
                <a:lnTo>
                  <a:pt x="11582" y="12800"/>
                </a:lnTo>
                <a:lnTo>
                  <a:pt x="11266" y="12897"/>
                </a:lnTo>
                <a:lnTo>
                  <a:pt x="11242" y="12921"/>
                </a:lnTo>
                <a:lnTo>
                  <a:pt x="11217" y="12946"/>
                </a:lnTo>
                <a:lnTo>
                  <a:pt x="11242" y="12970"/>
                </a:lnTo>
                <a:lnTo>
                  <a:pt x="11266" y="12994"/>
                </a:lnTo>
                <a:lnTo>
                  <a:pt x="11850" y="12873"/>
                </a:lnTo>
                <a:lnTo>
                  <a:pt x="12458" y="12727"/>
                </a:lnTo>
                <a:lnTo>
                  <a:pt x="12677" y="12678"/>
                </a:lnTo>
                <a:lnTo>
                  <a:pt x="12920" y="12629"/>
                </a:lnTo>
                <a:lnTo>
                  <a:pt x="13164" y="12556"/>
                </a:lnTo>
                <a:lnTo>
                  <a:pt x="13285" y="12508"/>
                </a:lnTo>
                <a:lnTo>
                  <a:pt x="13383" y="12459"/>
                </a:lnTo>
                <a:lnTo>
                  <a:pt x="13626" y="12629"/>
                </a:lnTo>
                <a:lnTo>
                  <a:pt x="13869" y="12824"/>
                </a:lnTo>
                <a:lnTo>
                  <a:pt x="13602" y="12873"/>
                </a:lnTo>
                <a:lnTo>
                  <a:pt x="12847" y="13067"/>
                </a:lnTo>
                <a:lnTo>
                  <a:pt x="12482" y="13165"/>
                </a:lnTo>
                <a:lnTo>
                  <a:pt x="12142" y="13286"/>
                </a:lnTo>
                <a:lnTo>
                  <a:pt x="12093" y="13335"/>
                </a:lnTo>
                <a:lnTo>
                  <a:pt x="12117" y="13359"/>
                </a:lnTo>
                <a:lnTo>
                  <a:pt x="12263" y="13408"/>
                </a:lnTo>
                <a:lnTo>
                  <a:pt x="12409" y="13432"/>
                </a:lnTo>
                <a:lnTo>
                  <a:pt x="12531" y="13457"/>
                </a:lnTo>
                <a:lnTo>
                  <a:pt x="12677" y="13432"/>
                </a:lnTo>
                <a:lnTo>
                  <a:pt x="12969" y="13408"/>
                </a:lnTo>
                <a:lnTo>
                  <a:pt x="13237" y="13335"/>
                </a:lnTo>
                <a:lnTo>
                  <a:pt x="13675" y="13238"/>
                </a:lnTo>
                <a:lnTo>
                  <a:pt x="13869" y="13189"/>
                </a:lnTo>
                <a:lnTo>
                  <a:pt x="14088" y="13165"/>
                </a:lnTo>
                <a:lnTo>
                  <a:pt x="14186" y="13140"/>
                </a:lnTo>
                <a:lnTo>
                  <a:pt x="14356" y="13335"/>
                </a:lnTo>
                <a:lnTo>
                  <a:pt x="14502" y="13530"/>
                </a:lnTo>
                <a:lnTo>
                  <a:pt x="14186" y="13554"/>
                </a:lnTo>
                <a:lnTo>
                  <a:pt x="13845" y="13578"/>
                </a:lnTo>
                <a:lnTo>
                  <a:pt x="13529" y="13627"/>
                </a:lnTo>
                <a:lnTo>
                  <a:pt x="13212" y="13676"/>
                </a:lnTo>
                <a:lnTo>
                  <a:pt x="13042" y="13724"/>
                </a:lnTo>
                <a:lnTo>
                  <a:pt x="12896" y="13773"/>
                </a:lnTo>
                <a:lnTo>
                  <a:pt x="12872" y="13797"/>
                </a:lnTo>
                <a:lnTo>
                  <a:pt x="12872" y="13822"/>
                </a:lnTo>
                <a:lnTo>
                  <a:pt x="12896" y="13846"/>
                </a:lnTo>
                <a:lnTo>
                  <a:pt x="12896" y="13870"/>
                </a:lnTo>
                <a:lnTo>
                  <a:pt x="13188" y="13919"/>
                </a:lnTo>
                <a:lnTo>
                  <a:pt x="13456" y="13943"/>
                </a:lnTo>
                <a:lnTo>
                  <a:pt x="13991" y="13919"/>
                </a:lnTo>
                <a:lnTo>
                  <a:pt x="14745" y="13919"/>
                </a:lnTo>
                <a:lnTo>
                  <a:pt x="14916" y="14284"/>
                </a:lnTo>
                <a:lnTo>
                  <a:pt x="14405" y="14308"/>
                </a:lnTo>
                <a:lnTo>
                  <a:pt x="13821" y="14308"/>
                </a:lnTo>
                <a:lnTo>
                  <a:pt x="13529" y="14333"/>
                </a:lnTo>
                <a:lnTo>
                  <a:pt x="13383" y="14357"/>
                </a:lnTo>
                <a:lnTo>
                  <a:pt x="13237" y="14381"/>
                </a:lnTo>
                <a:lnTo>
                  <a:pt x="13212" y="14406"/>
                </a:lnTo>
                <a:lnTo>
                  <a:pt x="13188" y="14454"/>
                </a:lnTo>
                <a:lnTo>
                  <a:pt x="13212" y="14503"/>
                </a:lnTo>
                <a:lnTo>
                  <a:pt x="13237" y="14527"/>
                </a:lnTo>
                <a:lnTo>
                  <a:pt x="13529" y="14600"/>
                </a:lnTo>
                <a:lnTo>
                  <a:pt x="13821" y="14625"/>
                </a:lnTo>
                <a:lnTo>
                  <a:pt x="14721" y="14625"/>
                </a:lnTo>
                <a:lnTo>
                  <a:pt x="15037" y="14600"/>
                </a:lnTo>
                <a:lnTo>
                  <a:pt x="15110" y="14868"/>
                </a:lnTo>
                <a:lnTo>
                  <a:pt x="15159" y="15136"/>
                </a:lnTo>
                <a:lnTo>
                  <a:pt x="14989" y="15087"/>
                </a:lnTo>
                <a:lnTo>
                  <a:pt x="14818" y="15087"/>
                </a:lnTo>
                <a:lnTo>
                  <a:pt x="14453" y="15063"/>
                </a:lnTo>
                <a:lnTo>
                  <a:pt x="14234" y="15063"/>
                </a:lnTo>
                <a:lnTo>
                  <a:pt x="13991" y="15087"/>
                </a:lnTo>
                <a:lnTo>
                  <a:pt x="13772" y="15111"/>
                </a:lnTo>
                <a:lnTo>
                  <a:pt x="13529" y="15184"/>
                </a:lnTo>
                <a:lnTo>
                  <a:pt x="13504" y="15209"/>
                </a:lnTo>
                <a:lnTo>
                  <a:pt x="13504" y="15233"/>
                </a:lnTo>
                <a:lnTo>
                  <a:pt x="13504" y="15282"/>
                </a:lnTo>
                <a:lnTo>
                  <a:pt x="13553" y="15282"/>
                </a:lnTo>
                <a:lnTo>
                  <a:pt x="14015" y="15306"/>
                </a:lnTo>
                <a:lnTo>
                  <a:pt x="14453" y="15330"/>
                </a:lnTo>
                <a:lnTo>
                  <a:pt x="14843" y="15355"/>
                </a:lnTo>
                <a:lnTo>
                  <a:pt x="15013" y="15355"/>
                </a:lnTo>
                <a:lnTo>
                  <a:pt x="15183" y="15330"/>
                </a:lnTo>
                <a:lnTo>
                  <a:pt x="15183" y="15330"/>
                </a:lnTo>
                <a:lnTo>
                  <a:pt x="15086" y="15355"/>
                </a:lnTo>
                <a:lnTo>
                  <a:pt x="14794" y="15452"/>
                </a:lnTo>
                <a:lnTo>
                  <a:pt x="14502" y="15549"/>
                </a:lnTo>
                <a:lnTo>
                  <a:pt x="13918" y="15671"/>
                </a:lnTo>
                <a:lnTo>
                  <a:pt x="13310" y="15768"/>
                </a:lnTo>
                <a:lnTo>
                  <a:pt x="12701" y="15841"/>
                </a:lnTo>
                <a:lnTo>
                  <a:pt x="12677" y="15720"/>
                </a:lnTo>
                <a:lnTo>
                  <a:pt x="12653" y="15525"/>
                </a:lnTo>
                <a:lnTo>
                  <a:pt x="12628" y="15428"/>
                </a:lnTo>
                <a:lnTo>
                  <a:pt x="12555" y="15330"/>
                </a:lnTo>
                <a:lnTo>
                  <a:pt x="12482" y="15257"/>
                </a:lnTo>
                <a:lnTo>
                  <a:pt x="12385" y="15233"/>
                </a:lnTo>
                <a:lnTo>
                  <a:pt x="12288" y="15257"/>
                </a:lnTo>
                <a:lnTo>
                  <a:pt x="12215" y="15330"/>
                </a:lnTo>
                <a:lnTo>
                  <a:pt x="12166" y="15428"/>
                </a:lnTo>
                <a:lnTo>
                  <a:pt x="12142" y="15525"/>
                </a:lnTo>
                <a:lnTo>
                  <a:pt x="12142" y="15720"/>
                </a:lnTo>
                <a:lnTo>
                  <a:pt x="12142" y="15890"/>
                </a:lnTo>
                <a:lnTo>
                  <a:pt x="11801" y="15939"/>
                </a:lnTo>
                <a:lnTo>
                  <a:pt x="11290" y="15987"/>
                </a:lnTo>
                <a:lnTo>
                  <a:pt x="10755" y="16036"/>
                </a:lnTo>
                <a:lnTo>
                  <a:pt x="9709" y="16085"/>
                </a:lnTo>
                <a:lnTo>
                  <a:pt x="7592" y="16085"/>
                </a:lnTo>
                <a:lnTo>
                  <a:pt x="6521" y="16060"/>
                </a:lnTo>
                <a:lnTo>
                  <a:pt x="5475" y="16012"/>
                </a:lnTo>
                <a:lnTo>
                  <a:pt x="4428" y="15939"/>
                </a:lnTo>
                <a:lnTo>
                  <a:pt x="3382" y="15841"/>
                </a:lnTo>
                <a:lnTo>
                  <a:pt x="3236" y="15817"/>
                </a:lnTo>
                <a:lnTo>
                  <a:pt x="3236" y="15768"/>
                </a:lnTo>
                <a:lnTo>
                  <a:pt x="3236" y="15671"/>
                </a:lnTo>
                <a:lnTo>
                  <a:pt x="3212" y="15622"/>
                </a:lnTo>
                <a:lnTo>
                  <a:pt x="3212" y="15574"/>
                </a:lnTo>
                <a:lnTo>
                  <a:pt x="3236" y="15403"/>
                </a:lnTo>
                <a:lnTo>
                  <a:pt x="3236" y="15306"/>
                </a:lnTo>
                <a:lnTo>
                  <a:pt x="3212" y="15209"/>
                </a:lnTo>
                <a:lnTo>
                  <a:pt x="3163" y="15136"/>
                </a:lnTo>
                <a:lnTo>
                  <a:pt x="3090" y="15087"/>
                </a:lnTo>
                <a:lnTo>
                  <a:pt x="3017" y="15087"/>
                </a:lnTo>
                <a:lnTo>
                  <a:pt x="2920" y="15111"/>
                </a:lnTo>
                <a:lnTo>
                  <a:pt x="2823" y="15209"/>
                </a:lnTo>
                <a:lnTo>
                  <a:pt x="2750" y="15330"/>
                </a:lnTo>
                <a:lnTo>
                  <a:pt x="2725" y="15452"/>
                </a:lnTo>
                <a:lnTo>
                  <a:pt x="2701" y="15598"/>
                </a:lnTo>
                <a:lnTo>
                  <a:pt x="2701" y="15695"/>
                </a:lnTo>
                <a:lnTo>
                  <a:pt x="2141" y="15525"/>
                </a:lnTo>
                <a:lnTo>
                  <a:pt x="1582" y="15355"/>
                </a:lnTo>
                <a:lnTo>
                  <a:pt x="1314" y="15282"/>
                </a:lnTo>
                <a:lnTo>
                  <a:pt x="1046" y="15257"/>
                </a:lnTo>
                <a:lnTo>
                  <a:pt x="754" y="15233"/>
                </a:lnTo>
                <a:lnTo>
                  <a:pt x="487" y="15257"/>
                </a:lnTo>
                <a:lnTo>
                  <a:pt x="462" y="15038"/>
                </a:lnTo>
                <a:lnTo>
                  <a:pt x="487" y="14844"/>
                </a:lnTo>
                <a:lnTo>
                  <a:pt x="511" y="14625"/>
                </a:lnTo>
                <a:lnTo>
                  <a:pt x="584" y="14430"/>
                </a:lnTo>
                <a:lnTo>
                  <a:pt x="657" y="14235"/>
                </a:lnTo>
                <a:lnTo>
                  <a:pt x="754" y="14041"/>
                </a:lnTo>
                <a:lnTo>
                  <a:pt x="852" y="13870"/>
                </a:lnTo>
                <a:lnTo>
                  <a:pt x="973" y="13676"/>
                </a:lnTo>
                <a:lnTo>
                  <a:pt x="1241" y="13359"/>
                </a:lnTo>
                <a:lnTo>
                  <a:pt x="1557" y="13043"/>
                </a:lnTo>
                <a:lnTo>
                  <a:pt x="1874" y="12775"/>
                </a:lnTo>
                <a:lnTo>
                  <a:pt x="2190" y="12532"/>
                </a:lnTo>
                <a:lnTo>
                  <a:pt x="2409" y="12386"/>
                </a:lnTo>
                <a:lnTo>
                  <a:pt x="2604" y="12289"/>
                </a:lnTo>
                <a:lnTo>
                  <a:pt x="3042" y="12070"/>
                </a:lnTo>
                <a:lnTo>
                  <a:pt x="3480" y="11924"/>
                </a:lnTo>
                <a:lnTo>
                  <a:pt x="3942" y="11778"/>
                </a:lnTo>
                <a:lnTo>
                  <a:pt x="4234" y="11680"/>
                </a:lnTo>
                <a:lnTo>
                  <a:pt x="4574" y="11607"/>
                </a:lnTo>
                <a:lnTo>
                  <a:pt x="5231" y="11437"/>
                </a:lnTo>
                <a:close/>
                <a:moveTo>
                  <a:pt x="8200" y="1"/>
                </a:moveTo>
                <a:lnTo>
                  <a:pt x="7811" y="50"/>
                </a:lnTo>
                <a:lnTo>
                  <a:pt x="7470" y="123"/>
                </a:lnTo>
                <a:lnTo>
                  <a:pt x="7154" y="244"/>
                </a:lnTo>
                <a:lnTo>
                  <a:pt x="6667" y="463"/>
                </a:lnTo>
                <a:lnTo>
                  <a:pt x="6424" y="609"/>
                </a:lnTo>
                <a:lnTo>
                  <a:pt x="6278" y="731"/>
                </a:lnTo>
                <a:lnTo>
                  <a:pt x="6205" y="804"/>
                </a:lnTo>
                <a:lnTo>
                  <a:pt x="6180" y="853"/>
                </a:lnTo>
                <a:lnTo>
                  <a:pt x="6205" y="926"/>
                </a:lnTo>
                <a:lnTo>
                  <a:pt x="6253" y="974"/>
                </a:lnTo>
                <a:lnTo>
                  <a:pt x="6302" y="999"/>
                </a:lnTo>
                <a:lnTo>
                  <a:pt x="6472" y="999"/>
                </a:lnTo>
                <a:lnTo>
                  <a:pt x="6594" y="950"/>
                </a:lnTo>
                <a:lnTo>
                  <a:pt x="6716" y="877"/>
                </a:lnTo>
                <a:lnTo>
                  <a:pt x="7178" y="682"/>
                </a:lnTo>
                <a:lnTo>
                  <a:pt x="7421" y="585"/>
                </a:lnTo>
                <a:lnTo>
                  <a:pt x="7665" y="488"/>
                </a:lnTo>
                <a:lnTo>
                  <a:pt x="8005" y="439"/>
                </a:lnTo>
                <a:lnTo>
                  <a:pt x="8346" y="415"/>
                </a:lnTo>
                <a:lnTo>
                  <a:pt x="8735" y="439"/>
                </a:lnTo>
                <a:lnTo>
                  <a:pt x="9125" y="488"/>
                </a:lnTo>
                <a:lnTo>
                  <a:pt x="9490" y="585"/>
                </a:lnTo>
                <a:lnTo>
                  <a:pt x="9855" y="707"/>
                </a:lnTo>
                <a:lnTo>
                  <a:pt x="10195" y="828"/>
                </a:lnTo>
                <a:lnTo>
                  <a:pt x="10487" y="974"/>
                </a:lnTo>
                <a:lnTo>
                  <a:pt x="10706" y="1096"/>
                </a:lnTo>
                <a:lnTo>
                  <a:pt x="10877" y="1242"/>
                </a:lnTo>
                <a:lnTo>
                  <a:pt x="11023" y="1412"/>
                </a:lnTo>
                <a:lnTo>
                  <a:pt x="11169" y="1583"/>
                </a:lnTo>
                <a:lnTo>
                  <a:pt x="11290" y="1801"/>
                </a:lnTo>
                <a:lnTo>
                  <a:pt x="11388" y="1996"/>
                </a:lnTo>
                <a:lnTo>
                  <a:pt x="11485" y="2215"/>
                </a:lnTo>
                <a:lnTo>
                  <a:pt x="11558" y="2458"/>
                </a:lnTo>
                <a:lnTo>
                  <a:pt x="11655" y="2921"/>
                </a:lnTo>
                <a:lnTo>
                  <a:pt x="11728" y="3407"/>
                </a:lnTo>
                <a:lnTo>
                  <a:pt x="11753" y="3894"/>
                </a:lnTo>
                <a:lnTo>
                  <a:pt x="11753" y="4356"/>
                </a:lnTo>
                <a:lnTo>
                  <a:pt x="11217" y="4356"/>
                </a:lnTo>
                <a:lnTo>
                  <a:pt x="10974" y="4332"/>
                </a:lnTo>
                <a:lnTo>
                  <a:pt x="10731" y="4259"/>
                </a:lnTo>
                <a:lnTo>
                  <a:pt x="10487" y="4210"/>
                </a:lnTo>
                <a:lnTo>
                  <a:pt x="10244" y="4113"/>
                </a:lnTo>
                <a:lnTo>
                  <a:pt x="9782" y="3918"/>
                </a:lnTo>
                <a:lnTo>
                  <a:pt x="9319" y="3675"/>
                </a:lnTo>
                <a:lnTo>
                  <a:pt x="8881" y="3432"/>
                </a:lnTo>
                <a:lnTo>
                  <a:pt x="8419" y="3164"/>
                </a:lnTo>
                <a:lnTo>
                  <a:pt x="7981" y="2921"/>
                </a:lnTo>
                <a:lnTo>
                  <a:pt x="7908" y="2896"/>
                </a:lnTo>
                <a:lnTo>
                  <a:pt x="7835" y="2896"/>
                </a:lnTo>
                <a:lnTo>
                  <a:pt x="7786" y="2921"/>
                </a:lnTo>
                <a:lnTo>
                  <a:pt x="7738" y="2945"/>
                </a:lnTo>
                <a:lnTo>
                  <a:pt x="7689" y="2994"/>
                </a:lnTo>
                <a:lnTo>
                  <a:pt x="7665" y="3042"/>
                </a:lnTo>
                <a:lnTo>
                  <a:pt x="7640" y="3115"/>
                </a:lnTo>
                <a:lnTo>
                  <a:pt x="7640" y="3164"/>
                </a:lnTo>
                <a:lnTo>
                  <a:pt x="7713" y="3529"/>
                </a:lnTo>
                <a:lnTo>
                  <a:pt x="7786" y="3894"/>
                </a:lnTo>
                <a:lnTo>
                  <a:pt x="7640" y="3797"/>
                </a:lnTo>
                <a:lnTo>
                  <a:pt x="7494" y="3699"/>
                </a:lnTo>
                <a:lnTo>
                  <a:pt x="7202" y="3432"/>
                </a:lnTo>
                <a:lnTo>
                  <a:pt x="6959" y="3140"/>
                </a:lnTo>
                <a:lnTo>
                  <a:pt x="6740" y="2799"/>
                </a:lnTo>
                <a:lnTo>
                  <a:pt x="6545" y="2458"/>
                </a:lnTo>
                <a:lnTo>
                  <a:pt x="6424" y="2118"/>
                </a:lnTo>
                <a:lnTo>
                  <a:pt x="6399" y="1947"/>
                </a:lnTo>
                <a:lnTo>
                  <a:pt x="6375" y="1777"/>
                </a:lnTo>
                <a:lnTo>
                  <a:pt x="6375" y="1607"/>
                </a:lnTo>
                <a:lnTo>
                  <a:pt x="6399" y="1461"/>
                </a:lnTo>
                <a:lnTo>
                  <a:pt x="6399" y="1388"/>
                </a:lnTo>
                <a:lnTo>
                  <a:pt x="6399" y="1339"/>
                </a:lnTo>
                <a:lnTo>
                  <a:pt x="6351" y="1291"/>
                </a:lnTo>
                <a:lnTo>
                  <a:pt x="6302" y="1266"/>
                </a:lnTo>
                <a:lnTo>
                  <a:pt x="6205" y="1266"/>
                </a:lnTo>
                <a:lnTo>
                  <a:pt x="6156" y="1291"/>
                </a:lnTo>
                <a:lnTo>
                  <a:pt x="6107" y="1339"/>
                </a:lnTo>
                <a:lnTo>
                  <a:pt x="6034" y="1485"/>
                </a:lnTo>
                <a:lnTo>
                  <a:pt x="6010" y="1655"/>
                </a:lnTo>
                <a:lnTo>
                  <a:pt x="5815" y="1680"/>
                </a:lnTo>
                <a:lnTo>
                  <a:pt x="5645" y="1728"/>
                </a:lnTo>
                <a:lnTo>
                  <a:pt x="5475" y="1826"/>
                </a:lnTo>
                <a:lnTo>
                  <a:pt x="5304" y="1923"/>
                </a:lnTo>
                <a:lnTo>
                  <a:pt x="5085" y="2069"/>
                </a:lnTo>
                <a:lnTo>
                  <a:pt x="4891" y="2215"/>
                </a:lnTo>
                <a:lnTo>
                  <a:pt x="4720" y="2337"/>
                </a:lnTo>
                <a:lnTo>
                  <a:pt x="4647" y="2410"/>
                </a:lnTo>
                <a:lnTo>
                  <a:pt x="4599" y="2507"/>
                </a:lnTo>
                <a:lnTo>
                  <a:pt x="4574" y="2531"/>
                </a:lnTo>
                <a:lnTo>
                  <a:pt x="4599" y="2556"/>
                </a:lnTo>
                <a:lnTo>
                  <a:pt x="4623" y="2580"/>
                </a:lnTo>
                <a:lnTo>
                  <a:pt x="4647" y="2604"/>
                </a:lnTo>
                <a:lnTo>
                  <a:pt x="4745" y="2580"/>
                </a:lnTo>
                <a:lnTo>
                  <a:pt x="4818" y="2556"/>
                </a:lnTo>
                <a:lnTo>
                  <a:pt x="4988" y="2458"/>
                </a:lnTo>
                <a:lnTo>
                  <a:pt x="5280" y="2239"/>
                </a:lnTo>
                <a:lnTo>
                  <a:pt x="5621" y="1996"/>
                </a:lnTo>
                <a:lnTo>
                  <a:pt x="5986" y="1801"/>
                </a:lnTo>
                <a:lnTo>
                  <a:pt x="5986" y="1996"/>
                </a:lnTo>
                <a:lnTo>
                  <a:pt x="6034" y="2166"/>
                </a:lnTo>
                <a:lnTo>
                  <a:pt x="6083" y="2337"/>
                </a:lnTo>
                <a:lnTo>
                  <a:pt x="6156" y="2531"/>
                </a:lnTo>
                <a:lnTo>
                  <a:pt x="6302" y="2872"/>
                </a:lnTo>
                <a:lnTo>
                  <a:pt x="6472" y="3164"/>
                </a:lnTo>
                <a:lnTo>
                  <a:pt x="6618" y="3359"/>
                </a:lnTo>
                <a:lnTo>
                  <a:pt x="6764" y="3578"/>
                </a:lnTo>
                <a:lnTo>
                  <a:pt x="6959" y="3772"/>
                </a:lnTo>
                <a:lnTo>
                  <a:pt x="7129" y="3967"/>
                </a:lnTo>
                <a:lnTo>
                  <a:pt x="7348" y="4137"/>
                </a:lnTo>
                <a:lnTo>
                  <a:pt x="7567" y="4283"/>
                </a:lnTo>
                <a:lnTo>
                  <a:pt x="7811" y="4381"/>
                </a:lnTo>
                <a:lnTo>
                  <a:pt x="8054" y="4454"/>
                </a:lnTo>
                <a:lnTo>
                  <a:pt x="8151" y="4454"/>
                </a:lnTo>
                <a:lnTo>
                  <a:pt x="8249" y="4381"/>
                </a:lnTo>
                <a:lnTo>
                  <a:pt x="8297" y="4356"/>
                </a:lnTo>
                <a:lnTo>
                  <a:pt x="8322" y="4308"/>
                </a:lnTo>
                <a:lnTo>
                  <a:pt x="8322" y="4235"/>
                </a:lnTo>
                <a:lnTo>
                  <a:pt x="8322" y="4186"/>
                </a:lnTo>
                <a:lnTo>
                  <a:pt x="8151" y="3505"/>
                </a:lnTo>
                <a:lnTo>
                  <a:pt x="8151" y="3505"/>
                </a:lnTo>
                <a:lnTo>
                  <a:pt x="8881" y="3918"/>
                </a:lnTo>
                <a:lnTo>
                  <a:pt x="9587" y="4283"/>
                </a:lnTo>
                <a:lnTo>
                  <a:pt x="9952" y="4429"/>
                </a:lnTo>
                <a:lnTo>
                  <a:pt x="10317" y="4575"/>
                </a:lnTo>
                <a:lnTo>
                  <a:pt x="10682" y="4697"/>
                </a:lnTo>
                <a:lnTo>
                  <a:pt x="11071" y="4746"/>
                </a:lnTo>
                <a:lnTo>
                  <a:pt x="11169" y="4940"/>
                </a:lnTo>
                <a:lnTo>
                  <a:pt x="11242" y="5111"/>
                </a:lnTo>
                <a:lnTo>
                  <a:pt x="11266" y="5281"/>
                </a:lnTo>
                <a:lnTo>
                  <a:pt x="11266" y="5451"/>
                </a:lnTo>
                <a:lnTo>
                  <a:pt x="11242" y="5792"/>
                </a:lnTo>
                <a:lnTo>
                  <a:pt x="11266" y="5865"/>
                </a:lnTo>
                <a:lnTo>
                  <a:pt x="11315" y="5938"/>
                </a:lnTo>
                <a:lnTo>
                  <a:pt x="11363" y="5987"/>
                </a:lnTo>
                <a:lnTo>
                  <a:pt x="11509" y="5987"/>
                </a:lnTo>
                <a:lnTo>
                  <a:pt x="11582" y="5962"/>
                </a:lnTo>
                <a:lnTo>
                  <a:pt x="11631" y="5914"/>
                </a:lnTo>
                <a:lnTo>
                  <a:pt x="11655" y="5841"/>
                </a:lnTo>
                <a:lnTo>
                  <a:pt x="11704" y="5622"/>
                </a:lnTo>
                <a:lnTo>
                  <a:pt x="11704" y="5354"/>
                </a:lnTo>
                <a:lnTo>
                  <a:pt x="11680" y="5135"/>
                </a:lnTo>
                <a:lnTo>
                  <a:pt x="11607" y="4892"/>
                </a:lnTo>
                <a:lnTo>
                  <a:pt x="11558" y="4794"/>
                </a:lnTo>
                <a:lnTo>
                  <a:pt x="11680" y="4770"/>
                </a:lnTo>
                <a:lnTo>
                  <a:pt x="11801" y="4940"/>
                </a:lnTo>
                <a:lnTo>
                  <a:pt x="11923" y="5111"/>
                </a:lnTo>
                <a:lnTo>
                  <a:pt x="11996" y="5305"/>
                </a:lnTo>
                <a:lnTo>
                  <a:pt x="12044" y="5500"/>
                </a:lnTo>
                <a:lnTo>
                  <a:pt x="12069" y="5695"/>
                </a:lnTo>
                <a:lnTo>
                  <a:pt x="12093" y="5889"/>
                </a:lnTo>
                <a:lnTo>
                  <a:pt x="12069" y="6108"/>
                </a:lnTo>
                <a:lnTo>
                  <a:pt x="12044" y="6303"/>
                </a:lnTo>
                <a:lnTo>
                  <a:pt x="11996" y="6522"/>
                </a:lnTo>
                <a:lnTo>
                  <a:pt x="11899" y="6692"/>
                </a:lnTo>
                <a:lnTo>
                  <a:pt x="11801" y="6887"/>
                </a:lnTo>
                <a:lnTo>
                  <a:pt x="11655" y="7033"/>
                </a:lnTo>
                <a:lnTo>
                  <a:pt x="11631" y="7082"/>
                </a:lnTo>
                <a:lnTo>
                  <a:pt x="11631" y="6936"/>
                </a:lnTo>
                <a:lnTo>
                  <a:pt x="11631" y="6814"/>
                </a:lnTo>
                <a:lnTo>
                  <a:pt x="11582" y="6717"/>
                </a:lnTo>
                <a:lnTo>
                  <a:pt x="11509" y="6619"/>
                </a:lnTo>
                <a:lnTo>
                  <a:pt x="11436" y="6571"/>
                </a:lnTo>
                <a:lnTo>
                  <a:pt x="11290" y="6571"/>
                </a:lnTo>
                <a:lnTo>
                  <a:pt x="11242" y="6619"/>
                </a:lnTo>
                <a:lnTo>
                  <a:pt x="11193" y="6668"/>
                </a:lnTo>
                <a:lnTo>
                  <a:pt x="11169" y="6717"/>
                </a:lnTo>
                <a:lnTo>
                  <a:pt x="11169" y="6790"/>
                </a:lnTo>
                <a:lnTo>
                  <a:pt x="11193" y="6863"/>
                </a:lnTo>
                <a:lnTo>
                  <a:pt x="11169" y="6838"/>
                </a:lnTo>
                <a:lnTo>
                  <a:pt x="11144" y="6863"/>
                </a:lnTo>
                <a:lnTo>
                  <a:pt x="11144" y="6984"/>
                </a:lnTo>
                <a:lnTo>
                  <a:pt x="11071" y="7228"/>
                </a:lnTo>
                <a:lnTo>
                  <a:pt x="10974" y="7447"/>
                </a:lnTo>
                <a:lnTo>
                  <a:pt x="10755" y="7933"/>
                </a:lnTo>
                <a:lnTo>
                  <a:pt x="10487" y="8396"/>
                </a:lnTo>
                <a:lnTo>
                  <a:pt x="10317" y="8663"/>
                </a:lnTo>
                <a:lnTo>
                  <a:pt x="10098" y="8907"/>
                </a:lnTo>
                <a:lnTo>
                  <a:pt x="9879" y="9126"/>
                </a:lnTo>
                <a:lnTo>
                  <a:pt x="9611" y="9320"/>
                </a:lnTo>
                <a:lnTo>
                  <a:pt x="9344" y="9491"/>
                </a:lnTo>
                <a:lnTo>
                  <a:pt x="9052" y="9637"/>
                </a:lnTo>
                <a:lnTo>
                  <a:pt x="8735" y="9734"/>
                </a:lnTo>
                <a:lnTo>
                  <a:pt x="8419" y="9782"/>
                </a:lnTo>
                <a:lnTo>
                  <a:pt x="8078" y="9807"/>
                </a:lnTo>
                <a:lnTo>
                  <a:pt x="7738" y="9782"/>
                </a:lnTo>
                <a:lnTo>
                  <a:pt x="7397" y="9709"/>
                </a:lnTo>
                <a:lnTo>
                  <a:pt x="7056" y="9612"/>
                </a:lnTo>
                <a:lnTo>
                  <a:pt x="6716" y="9466"/>
                </a:lnTo>
                <a:lnTo>
                  <a:pt x="6424" y="9296"/>
                </a:lnTo>
                <a:lnTo>
                  <a:pt x="6107" y="9126"/>
                </a:lnTo>
                <a:lnTo>
                  <a:pt x="5840" y="8907"/>
                </a:lnTo>
                <a:lnTo>
                  <a:pt x="5596" y="8712"/>
                </a:lnTo>
                <a:lnTo>
                  <a:pt x="5377" y="8469"/>
                </a:lnTo>
                <a:lnTo>
                  <a:pt x="5158" y="8225"/>
                </a:lnTo>
                <a:lnTo>
                  <a:pt x="4988" y="7958"/>
                </a:lnTo>
                <a:lnTo>
                  <a:pt x="4891" y="7787"/>
                </a:lnTo>
                <a:lnTo>
                  <a:pt x="4818" y="7641"/>
                </a:lnTo>
                <a:lnTo>
                  <a:pt x="4696" y="7301"/>
                </a:lnTo>
                <a:lnTo>
                  <a:pt x="4599" y="6960"/>
                </a:lnTo>
                <a:lnTo>
                  <a:pt x="4477" y="6644"/>
                </a:lnTo>
                <a:lnTo>
                  <a:pt x="4428" y="6571"/>
                </a:lnTo>
                <a:lnTo>
                  <a:pt x="4355" y="6546"/>
                </a:lnTo>
                <a:lnTo>
                  <a:pt x="4282" y="6571"/>
                </a:lnTo>
                <a:lnTo>
                  <a:pt x="4258" y="6595"/>
                </a:lnTo>
                <a:lnTo>
                  <a:pt x="4234" y="6644"/>
                </a:lnTo>
                <a:lnTo>
                  <a:pt x="4209" y="6936"/>
                </a:lnTo>
                <a:lnTo>
                  <a:pt x="4234" y="7228"/>
                </a:lnTo>
                <a:lnTo>
                  <a:pt x="4088" y="7130"/>
                </a:lnTo>
                <a:lnTo>
                  <a:pt x="3966" y="7033"/>
                </a:lnTo>
                <a:lnTo>
                  <a:pt x="3845" y="6911"/>
                </a:lnTo>
                <a:lnTo>
                  <a:pt x="3772" y="6790"/>
                </a:lnTo>
                <a:lnTo>
                  <a:pt x="3699" y="6644"/>
                </a:lnTo>
                <a:lnTo>
                  <a:pt x="3650" y="6473"/>
                </a:lnTo>
                <a:lnTo>
                  <a:pt x="3577" y="6133"/>
                </a:lnTo>
                <a:lnTo>
                  <a:pt x="3553" y="5816"/>
                </a:lnTo>
                <a:lnTo>
                  <a:pt x="3577" y="5670"/>
                </a:lnTo>
                <a:lnTo>
                  <a:pt x="3601" y="5524"/>
                </a:lnTo>
                <a:lnTo>
                  <a:pt x="3650" y="5378"/>
                </a:lnTo>
                <a:lnTo>
                  <a:pt x="3699" y="5232"/>
                </a:lnTo>
                <a:lnTo>
                  <a:pt x="3772" y="5111"/>
                </a:lnTo>
                <a:lnTo>
                  <a:pt x="3893" y="5013"/>
                </a:lnTo>
                <a:lnTo>
                  <a:pt x="3942" y="5013"/>
                </a:lnTo>
                <a:lnTo>
                  <a:pt x="3918" y="5208"/>
                </a:lnTo>
                <a:lnTo>
                  <a:pt x="3942" y="5403"/>
                </a:lnTo>
                <a:lnTo>
                  <a:pt x="3966" y="5476"/>
                </a:lnTo>
                <a:lnTo>
                  <a:pt x="4015" y="5549"/>
                </a:lnTo>
                <a:lnTo>
                  <a:pt x="4063" y="5622"/>
                </a:lnTo>
                <a:lnTo>
                  <a:pt x="4136" y="5670"/>
                </a:lnTo>
                <a:lnTo>
                  <a:pt x="4209" y="5695"/>
                </a:lnTo>
                <a:lnTo>
                  <a:pt x="4258" y="5670"/>
                </a:lnTo>
                <a:lnTo>
                  <a:pt x="4307" y="5646"/>
                </a:lnTo>
                <a:lnTo>
                  <a:pt x="4355" y="5597"/>
                </a:lnTo>
                <a:lnTo>
                  <a:pt x="4355" y="5476"/>
                </a:lnTo>
                <a:lnTo>
                  <a:pt x="4355" y="5403"/>
                </a:lnTo>
                <a:lnTo>
                  <a:pt x="4307" y="5208"/>
                </a:lnTo>
                <a:lnTo>
                  <a:pt x="4331" y="5086"/>
                </a:lnTo>
                <a:lnTo>
                  <a:pt x="4355" y="4965"/>
                </a:lnTo>
                <a:lnTo>
                  <a:pt x="4453" y="4746"/>
                </a:lnTo>
                <a:lnTo>
                  <a:pt x="4550" y="4575"/>
                </a:lnTo>
                <a:lnTo>
                  <a:pt x="4647" y="4405"/>
                </a:lnTo>
                <a:lnTo>
                  <a:pt x="5085" y="4016"/>
                </a:lnTo>
                <a:lnTo>
                  <a:pt x="5377" y="3748"/>
                </a:lnTo>
                <a:lnTo>
                  <a:pt x="5669" y="3432"/>
                </a:lnTo>
                <a:lnTo>
                  <a:pt x="5791" y="3237"/>
                </a:lnTo>
                <a:lnTo>
                  <a:pt x="5888" y="3067"/>
                </a:lnTo>
                <a:lnTo>
                  <a:pt x="5961" y="2872"/>
                </a:lnTo>
                <a:lnTo>
                  <a:pt x="6010" y="2677"/>
                </a:lnTo>
                <a:lnTo>
                  <a:pt x="5986" y="2629"/>
                </a:lnTo>
                <a:lnTo>
                  <a:pt x="5937" y="2604"/>
                </a:lnTo>
                <a:lnTo>
                  <a:pt x="5888" y="2604"/>
                </a:lnTo>
                <a:lnTo>
                  <a:pt x="5864" y="2629"/>
                </a:lnTo>
                <a:lnTo>
                  <a:pt x="5718" y="2750"/>
                </a:lnTo>
                <a:lnTo>
                  <a:pt x="5596" y="2921"/>
                </a:lnTo>
                <a:lnTo>
                  <a:pt x="5377" y="3237"/>
                </a:lnTo>
                <a:lnTo>
                  <a:pt x="5110" y="3505"/>
                </a:lnTo>
                <a:lnTo>
                  <a:pt x="4818" y="3772"/>
                </a:lnTo>
                <a:lnTo>
                  <a:pt x="4647" y="3894"/>
                </a:lnTo>
                <a:lnTo>
                  <a:pt x="4453" y="4040"/>
                </a:lnTo>
                <a:lnTo>
                  <a:pt x="4063" y="4332"/>
                </a:lnTo>
                <a:lnTo>
                  <a:pt x="4112" y="3894"/>
                </a:lnTo>
                <a:lnTo>
                  <a:pt x="4209" y="3456"/>
                </a:lnTo>
                <a:lnTo>
                  <a:pt x="4331" y="3042"/>
                </a:lnTo>
                <a:lnTo>
                  <a:pt x="4477" y="2629"/>
                </a:lnTo>
                <a:lnTo>
                  <a:pt x="4599" y="2337"/>
                </a:lnTo>
                <a:lnTo>
                  <a:pt x="4769" y="2045"/>
                </a:lnTo>
                <a:lnTo>
                  <a:pt x="4939" y="1777"/>
                </a:lnTo>
                <a:lnTo>
                  <a:pt x="5158" y="1558"/>
                </a:lnTo>
                <a:lnTo>
                  <a:pt x="5256" y="1485"/>
                </a:lnTo>
                <a:lnTo>
                  <a:pt x="5377" y="1412"/>
                </a:lnTo>
                <a:lnTo>
                  <a:pt x="5596" y="1364"/>
                </a:lnTo>
                <a:lnTo>
                  <a:pt x="5815" y="1315"/>
                </a:lnTo>
                <a:lnTo>
                  <a:pt x="5913" y="1291"/>
                </a:lnTo>
                <a:lnTo>
                  <a:pt x="6034" y="1242"/>
                </a:lnTo>
                <a:lnTo>
                  <a:pt x="6034" y="1218"/>
                </a:lnTo>
                <a:lnTo>
                  <a:pt x="6034" y="1193"/>
                </a:lnTo>
                <a:lnTo>
                  <a:pt x="5961" y="1096"/>
                </a:lnTo>
                <a:lnTo>
                  <a:pt x="5888" y="1023"/>
                </a:lnTo>
                <a:lnTo>
                  <a:pt x="5767" y="974"/>
                </a:lnTo>
                <a:lnTo>
                  <a:pt x="5523" y="974"/>
                </a:lnTo>
                <a:lnTo>
                  <a:pt x="5402" y="999"/>
                </a:lnTo>
                <a:lnTo>
                  <a:pt x="5183" y="1072"/>
                </a:lnTo>
                <a:lnTo>
                  <a:pt x="5037" y="1145"/>
                </a:lnTo>
                <a:lnTo>
                  <a:pt x="4915" y="1242"/>
                </a:lnTo>
                <a:lnTo>
                  <a:pt x="4793" y="1364"/>
                </a:lnTo>
                <a:lnTo>
                  <a:pt x="4672" y="1485"/>
                </a:lnTo>
                <a:lnTo>
                  <a:pt x="4477" y="1728"/>
                </a:lnTo>
                <a:lnTo>
                  <a:pt x="4307" y="2020"/>
                </a:lnTo>
                <a:lnTo>
                  <a:pt x="4161" y="2312"/>
                </a:lnTo>
                <a:lnTo>
                  <a:pt x="4015" y="2653"/>
                </a:lnTo>
                <a:lnTo>
                  <a:pt x="3893" y="3018"/>
                </a:lnTo>
                <a:lnTo>
                  <a:pt x="3772" y="3359"/>
                </a:lnTo>
                <a:lnTo>
                  <a:pt x="3699" y="3724"/>
                </a:lnTo>
                <a:lnTo>
                  <a:pt x="3650" y="4113"/>
                </a:lnTo>
                <a:lnTo>
                  <a:pt x="3650" y="4454"/>
                </a:lnTo>
                <a:lnTo>
                  <a:pt x="3674" y="4819"/>
                </a:lnTo>
                <a:lnTo>
                  <a:pt x="3553" y="4892"/>
                </a:lnTo>
                <a:lnTo>
                  <a:pt x="3455" y="5038"/>
                </a:lnTo>
                <a:lnTo>
                  <a:pt x="3382" y="5184"/>
                </a:lnTo>
                <a:lnTo>
                  <a:pt x="3334" y="5378"/>
                </a:lnTo>
                <a:lnTo>
                  <a:pt x="3236" y="5719"/>
                </a:lnTo>
                <a:lnTo>
                  <a:pt x="3212" y="5962"/>
                </a:lnTo>
                <a:lnTo>
                  <a:pt x="3236" y="6230"/>
                </a:lnTo>
                <a:lnTo>
                  <a:pt x="3285" y="6522"/>
                </a:lnTo>
                <a:lnTo>
                  <a:pt x="3358" y="6814"/>
                </a:lnTo>
                <a:lnTo>
                  <a:pt x="3480" y="7082"/>
                </a:lnTo>
                <a:lnTo>
                  <a:pt x="3626" y="7325"/>
                </a:lnTo>
                <a:lnTo>
                  <a:pt x="3723" y="7422"/>
                </a:lnTo>
                <a:lnTo>
                  <a:pt x="3845" y="7520"/>
                </a:lnTo>
                <a:lnTo>
                  <a:pt x="3942" y="7593"/>
                </a:lnTo>
                <a:lnTo>
                  <a:pt x="4063" y="7641"/>
                </a:lnTo>
                <a:lnTo>
                  <a:pt x="4209" y="7690"/>
                </a:lnTo>
                <a:lnTo>
                  <a:pt x="4355" y="7690"/>
                </a:lnTo>
                <a:lnTo>
                  <a:pt x="4477" y="7933"/>
                </a:lnTo>
                <a:lnTo>
                  <a:pt x="4599" y="8177"/>
                </a:lnTo>
                <a:lnTo>
                  <a:pt x="4745" y="8396"/>
                </a:lnTo>
                <a:lnTo>
                  <a:pt x="4915" y="8615"/>
                </a:lnTo>
                <a:lnTo>
                  <a:pt x="5085" y="8809"/>
                </a:lnTo>
                <a:lnTo>
                  <a:pt x="5256" y="8980"/>
                </a:lnTo>
                <a:lnTo>
                  <a:pt x="5645" y="9320"/>
                </a:lnTo>
                <a:lnTo>
                  <a:pt x="6010" y="9588"/>
                </a:lnTo>
                <a:lnTo>
                  <a:pt x="6424" y="9831"/>
                </a:lnTo>
                <a:lnTo>
                  <a:pt x="6351" y="9855"/>
                </a:lnTo>
                <a:lnTo>
                  <a:pt x="6278" y="9928"/>
                </a:lnTo>
                <a:lnTo>
                  <a:pt x="6253" y="10001"/>
                </a:lnTo>
                <a:lnTo>
                  <a:pt x="6205" y="10074"/>
                </a:lnTo>
                <a:lnTo>
                  <a:pt x="6180" y="10269"/>
                </a:lnTo>
                <a:lnTo>
                  <a:pt x="6156" y="10464"/>
                </a:lnTo>
                <a:lnTo>
                  <a:pt x="6156" y="10610"/>
                </a:lnTo>
                <a:lnTo>
                  <a:pt x="6180" y="10804"/>
                </a:lnTo>
                <a:lnTo>
                  <a:pt x="6010" y="10829"/>
                </a:lnTo>
                <a:lnTo>
                  <a:pt x="5864" y="10853"/>
                </a:lnTo>
                <a:lnTo>
                  <a:pt x="5596" y="10902"/>
                </a:lnTo>
                <a:lnTo>
                  <a:pt x="5231" y="10975"/>
                </a:lnTo>
                <a:lnTo>
                  <a:pt x="4866" y="11072"/>
                </a:lnTo>
                <a:lnTo>
                  <a:pt x="4161" y="11242"/>
                </a:lnTo>
                <a:lnTo>
                  <a:pt x="3480" y="11437"/>
                </a:lnTo>
                <a:lnTo>
                  <a:pt x="2993" y="11632"/>
                </a:lnTo>
                <a:lnTo>
                  <a:pt x="2531" y="11826"/>
                </a:lnTo>
                <a:lnTo>
                  <a:pt x="2068" y="12070"/>
                </a:lnTo>
                <a:lnTo>
                  <a:pt x="1655" y="12362"/>
                </a:lnTo>
                <a:lnTo>
                  <a:pt x="1314" y="12654"/>
                </a:lnTo>
                <a:lnTo>
                  <a:pt x="973" y="12970"/>
                </a:lnTo>
                <a:lnTo>
                  <a:pt x="681" y="13335"/>
                </a:lnTo>
                <a:lnTo>
                  <a:pt x="414" y="13700"/>
                </a:lnTo>
                <a:lnTo>
                  <a:pt x="316" y="13919"/>
                </a:lnTo>
                <a:lnTo>
                  <a:pt x="219" y="14114"/>
                </a:lnTo>
                <a:lnTo>
                  <a:pt x="122" y="14333"/>
                </a:lnTo>
                <a:lnTo>
                  <a:pt x="73" y="14552"/>
                </a:lnTo>
                <a:lnTo>
                  <a:pt x="24" y="14771"/>
                </a:lnTo>
                <a:lnTo>
                  <a:pt x="0" y="14990"/>
                </a:lnTo>
                <a:lnTo>
                  <a:pt x="24" y="15209"/>
                </a:lnTo>
                <a:lnTo>
                  <a:pt x="49" y="15428"/>
                </a:lnTo>
                <a:lnTo>
                  <a:pt x="73" y="15525"/>
                </a:lnTo>
                <a:lnTo>
                  <a:pt x="122" y="15574"/>
                </a:lnTo>
                <a:lnTo>
                  <a:pt x="170" y="15598"/>
                </a:lnTo>
                <a:lnTo>
                  <a:pt x="243" y="15598"/>
                </a:lnTo>
                <a:lnTo>
                  <a:pt x="316" y="15671"/>
                </a:lnTo>
                <a:lnTo>
                  <a:pt x="414" y="15695"/>
                </a:lnTo>
                <a:lnTo>
                  <a:pt x="803" y="15720"/>
                </a:lnTo>
                <a:lnTo>
                  <a:pt x="1217" y="15793"/>
                </a:lnTo>
                <a:lnTo>
                  <a:pt x="1606" y="15890"/>
                </a:lnTo>
                <a:lnTo>
                  <a:pt x="1995" y="15987"/>
                </a:lnTo>
                <a:lnTo>
                  <a:pt x="2774" y="16231"/>
                </a:lnTo>
                <a:lnTo>
                  <a:pt x="3163" y="16328"/>
                </a:lnTo>
                <a:lnTo>
                  <a:pt x="3553" y="16401"/>
                </a:lnTo>
                <a:lnTo>
                  <a:pt x="4599" y="16498"/>
                </a:lnTo>
                <a:lnTo>
                  <a:pt x="5669" y="16547"/>
                </a:lnTo>
                <a:lnTo>
                  <a:pt x="6716" y="16596"/>
                </a:lnTo>
                <a:lnTo>
                  <a:pt x="7762" y="16620"/>
                </a:lnTo>
                <a:lnTo>
                  <a:pt x="9879" y="16620"/>
                </a:lnTo>
                <a:lnTo>
                  <a:pt x="10950" y="16547"/>
                </a:lnTo>
                <a:lnTo>
                  <a:pt x="11996" y="16450"/>
                </a:lnTo>
                <a:lnTo>
                  <a:pt x="12823" y="16352"/>
                </a:lnTo>
                <a:lnTo>
                  <a:pt x="13626" y="16255"/>
                </a:lnTo>
                <a:lnTo>
                  <a:pt x="14040" y="16206"/>
                </a:lnTo>
                <a:lnTo>
                  <a:pt x="14453" y="16109"/>
                </a:lnTo>
                <a:lnTo>
                  <a:pt x="14843" y="16012"/>
                </a:lnTo>
                <a:lnTo>
                  <a:pt x="15232" y="15890"/>
                </a:lnTo>
                <a:lnTo>
                  <a:pt x="15305" y="15841"/>
                </a:lnTo>
                <a:lnTo>
                  <a:pt x="15378" y="15768"/>
                </a:lnTo>
                <a:lnTo>
                  <a:pt x="15402" y="15695"/>
                </a:lnTo>
                <a:lnTo>
                  <a:pt x="15427" y="15622"/>
                </a:lnTo>
                <a:lnTo>
                  <a:pt x="15524" y="15622"/>
                </a:lnTo>
                <a:lnTo>
                  <a:pt x="15621" y="15574"/>
                </a:lnTo>
                <a:lnTo>
                  <a:pt x="15670" y="15549"/>
                </a:lnTo>
                <a:lnTo>
                  <a:pt x="15694" y="15501"/>
                </a:lnTo>
                <a:lnTo>
                  <a:pt x="15694" y="15452"/>
                </a:lnTo>
                <a:lnTo>
                  <a:pt x="15694" y="15379"/>
                </a:lnTo>
                <a:lnTo>
                  <a:pt x="15646" y="14965"/>
                </a:lnTo>
                <a:lnTo>
                  <a:pt x="15548" y="14576"/>
                </a:lnTo>
                <a:lnTo>
                  <a:pt x="15427" y="14187"/>
                </a:lnTo>
                <a:lnTo>
                  <a:pt x="15256" y="13822"/>
                </a:lnTo>
                <a:lnTo>
                  <a:pt x="15281" y="13822"/>
                </a:lnTo>
                <a:lnTo>
                  <a:pt x="15329" y="13797"/>
                </a:lnTo>
                <a:lnTo>
                  <a:pt x="15354" y="13724"/>
                </a:lnTo>
                <a:lnTo>
                  <a:pt x="15354" y="13676"/>
                </a:lnTo>
                <a:lnTo>
                  <a:pt x="15305" y="13627"/>
                </a:lnTo>
                <a:lnTo>
                  <a:pt x="15110" y="13554"/>
                </a:lnTo>
                <a:lnTo>
                  <a:pt x="14989" y="13359"/>
                </a:lnTo>
                <a:lnTo>
                  <a:pt x="14843" y="13140"/>
                </a:lnTo>
                <a:lnTo>
                  <a:pt x="14502" y="12751"/>
                </a:lnTo>
                <a:lnTo>
                  <a:pt x="14113" y="12386"/>
                </a:lnTo>
                <a:lnTo>
                  <a:pt x="13699" y="12070"/>
                </a:lnTo>
                <a:lnTo>
                  <a:pt x="13456" y="11924"/>
                </a:lnTo>
                <a:lnTo>
                  <a:pt x="13237" y="11778"/>
                </a:lnTo>
                <a:lnTo>
                  <a:pt x="12726" y="11559"/>
                </a:lnTo>
                <a:lnTo>
                  <a:pt x="12215" y="11388"/>
                </a:lnTo>
                <a:lnTo>
                  <a:pt x="11680" y="11242"/>
                </a:lnTo>
                <a:lnTo>
                  <a:pt x="11071" y="11121"/>
                </a:lnTo>
                <a:lnTo>
                  <a:pt x="10463" y="11023"/>
                </a:lnTo>
                <a:lnTo>
                  <a:pt x="10341" y="10999"/>
                </a:lnTo>
                <a:lnTo>
                  <a:pt x="10244" y="10975"/>
                </a:lnTo>
                <a:lnTo>
                  <a:pt x="9879" y="10902"/>
                </a:lnTo>
                <a:lnTo>
                  <a:pt x="9684" y="10877"/>
                </a:lnTo>
                <a:lnTo>
                  <a:pt x="9490" y="10877"/>
                </a:lnTo>
                <a:lnTo>
                  <a:pt x="9490" y="10780"/>
                </a:lnTo>
                <a:lnTo>
                  <a:pt x="9490" y="10658"/>
                </a:lnTo>
                <a:lnTo>
                  <a:pt x="9490" y="10415"/>
                </a:lnTo>
                <a:lnTo>
                  <a:pt x="9490" y="10172"/>
                </a:lnTo>
                <a:lnTo>
                  <a:pt x="9465" y="10050"/>
                </a:lnTo>
                <a:lnTo>
                  <a:pt x="9441" y="9977"/>
                </a:lnTo>
                <a:lnTo>
                  <a:pt x="9660" y="9831"/>
                </a:lnTo>
                <a:lnTo>
                  <a:pt x="9879" y="9709"/>
                </a:lnTo>
                <a:lnTo>
                  <a:pt x="10098" y="9539"/>
                </a:lnTo>
                <a:lnTo>
                  <a:pt x="10293" y="9369"/>
                </a:lnTo>
                <a:lnTo>
                  <a:pt x="10463" y="9174"/>
                </a:lnTo>
                <a:lnTo>
                  <a:pt x="10633" y="8980"/>
                </a:lnTo>
                <a:lnTo>
                  <a:pt x="10804" y="8761"/>
                </a:lnTo>
                <a:lnTo>
                  <a:pt x="10950" y="8542"/>
                </a:lnTo>
                <a:lnTo>
                  <a:pt x="11193" y="8128"/>
                </a:lnTo>
                <a:lnTo>
                  <a:pt x="11363" y="7812"/>
                </a:lnTo>
                <a:lnTo>
                  <a:pt x="11509" y="7495"/>
                </a:lnTo>
                <a:lnTo>
                  <a:pt x="11582" y="7495"/>
                </a:lnTo>
                <a:lnTo>
                  <a:pt x="11655" y="7471"/>
                </a:lnTo>
                <a:lnTo>
                  <a:pt x="11801" y="7398"/>
                </a:lnTo>
                <a:lnTo>
                  <a:pt x="11947" y="7252"/>
                </a:lnTo>
                <a:lnTo>
                  <a:pt x="12093" y="7082"/>
                </a:lnTo>
                <a:lnTo>
                  <a:pt x="12215" y="6887"/>
                </a:lnTo>
                <a:lnTo>
                  <a:pt x="12288" y="6717"/>
                </a:lnTo>
                <a:lnTo>
                  <a:pt x="12409" y="6425"/>
                </a:lnTo>
                <a:lnTo>
                  <a:pt x="12458" y="6206"/>
                </a:lnTo>
                <a:lnTo>
                  <a:pt x="12482" y="5987"/>
                </a:lnTo>
                <a:lnTo>
                  <a:pt x="12482" y="5768"/>
                </a:lnTo>
                <a:lnTo>
                  <a:pt x="12458" y="5549"/>
                </a:lnTo>
                <a:lnTo>
                  <a:pt x="12434" y="5330"/>
                </a:lnTo>
                <a:lnTo>
                  <a:pt x="12361" y="5111"/>
                </a:lnTo>
                <a:lnTo>
                  <a:pt x="12263" y="4916"/>
                </a:lnTo>
                <a:lnTo>
                  <a:pt x="12142" y="4721"/>
                </a:lnTo>
                <a:lnTo>
                  <a:pt x="12190" y="4697"/>
                </a:lnTo>
                <a:lnTo>
                  <a:pt x="12239" y="4648"/>
                </a:lnTo>
                <a:lnTo>
                  <a:pt x="12263" y="4551"/>
                </a:lnTo>
                <a:lnTo>
                  <a:pt x="12239" y="4454"/>
                </a:lnTo>
                <a:lnTo>
                  <a:pt x="12166" y="4356"/>
                </a:lnTo>
                <a:lnTo>
                  <a:pt x="12166" y="3797"/>
                </a:lnTo>
                <a:lnTo>
                  <a:pt x="12142" y="3237"/>
                </a:lnTo>
                <a:lnTo>
                  <a:pt x="12093" y="2969"/>
                </a:lnTo>
                <a:lnTo>
                  <a:pt x="12044" y="2677"/>
                </a:lnTo>
                <a:lnTo>
                  <a:pt x="11971" y="2410"/>
                </a:lnTo>
                <a:lnTo>
                  <a:pt x="11899" y="2142"/>
                </a:lnTo>
                <a:lnTo>
                  <a:pt x="11801" y="1874"/>
                </a:lnTo>
                <a:lnTo>
                  <a:pt x="11680" y="1631"/>
                </a:lnTo>
                <a:lnTo>
                  <a:pt x="11534" y="1412"/>
                </a:lnTo>
                <a:lnTo>
                  <a:pt x="11363" y="1193"/>
                </a:lnTo>
                <a:lnTo>
                  <a:pt x="11193" y="974"/>
                </a:lnTo>
                <a:lnTo>
                  <a:pt x="10974" y="804"/>
                </a:lnTo>
                <a:lnTo>
                  <a:pt x="10755" y="634"/>
                </a:lnTo>
                <a:lnTo>
                  <a:pt x="10487" y="488"/>
                </a:lnTo>
                <a:lnTo>
                  <a:pt x="10171" y="342"/>
                </a:lnTo>
                <a:lnTo>
                  <a:pt x="9782" y="220"/>
                </a:lnTo>
                <a:lnTo>
                  <a:pt x="9417" y="123"/>
                </a:lnTo>
                <a:lnTo>
                  <a:pt x="9003" y="50"/>
                </a:lnTo>
                <a:lnTo>
                  <a:pt x="8589" y="25"/>
                </a:lnTo>
                <a:lnTo>
                  <a:pt x="8200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Shape 28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05926" y="595000"/>
            <a:ext cx="6867525" cy="5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Shape 287"/>
          <p:cNvSpPr txBox="1">
            <a:spLocks noGrp="1"/>
          </p:cNvSpPr>
          <p:nvPr>
            <p:ph type="body" idx="1"/>
          </p:nvPr>
        </p:nvSpPr>
        <p:spPr>
          <a:xfrm>
            <a:off x="2504401" y="5494075"/>
            <a:ext cx="7183199" cy="692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"/>
              <a:t>You can copy&amp;paste graphs from </a:t>
            </a:r>
            <a:r>
              <a:rPr lang="en" u="sng">
                <a:hlinkClick r:id="rId4"/>
              </a:rPr>
              <a:t>Google Sheets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Shape 292"/>
          <p:cNvSpPr/>
          <p:nvPr/>
        </p:nvSpPr>
        <p:spPr>
          <a:xfrm>
            <a:off x="6893117" y="1097600"/>
            <a:ext cx="2393403" cy="4802572"/>
          </a:xfrm>
          <a:custGeom>
            <a:avLst/>
            <a:gdLst/>
            <a:ahLst/>
            <a:cxnLst/>
            <a:rect l="0" t="0" r="0" b="0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93" name="Shape 293"/>
          <p:cNvSpPr txBox="1">
            <a:spLocks noGrp="1"/>
          </p:cNvSpPr>
          <p:nvPr>
            <p:ph type="body" idx="4294967295"/>
          </p:nvPr>
        </p:nvSpPr>
        <p:spPr>
          <a:xfrm>
            <a:off x="2869650" y="1345650"/>
            <a:ext cx="3213600" cy="446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Android project</a:t>
            </a:r>
          </a:p>
          <a:p>
            <a:pPr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  <p:sp>
        <p:nvSpPr>
          <p:cNvPr id="294" name="Shape 294"/>
          <p:cNvSpPr/>
          <p:nvPr/>
        </p:nvSpPr>
        <p:spPr>
          <a:xfrm>
            <a:off x="7006465" y="1500338"/>
            <a:ext cx="2187600" cy="3870900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/>
          <p:nvPr/>
        </p:nvSpPr>
        <p:spPr>
          <a:xfrm>
            <a:off x="6981951" y="1162676"/>
            <a:ext cx="2223239" cy="4678645"/>
          </a:xfrm>
          <a:custGeom>
            <a:avLst/>
            <a:gdLst/>
            <a:ahLst/>
            <a:cxnLst/>
            <a:rect l="0" t="0" r="0" b="0"/>
            <a:pathLst>
              <a:path w="25999" h="54713" extrusionOk="0">
                <a:moveTo>
                  <a:pt x="12966" y="2173"/>
                </a:moveTo>
                <a:lnTo>
                  <a:pt x="13169" y="2240"/>
                </a:lnTo>
                <a:lnTo>
                  <a:pt x="13373" y="2308"/>
                </a:lnTo>
                <a:lnTo>
                  <a:pt x="13441" y="2512"/>
                </a:lnTo>
                <a:lnTo>
                  <a:pt x="13509" y="2716"/>
                </a:lnTo>
                <a:lnTo>
                  <a:pt x="13441" y="2919"/>
                </a:lnTo>
                <a:lnTo>
                  <a:pt x="13373" y="3123"/>
                </a:lnTo>
                <a:lnTo>
                  <a:pt x="13169" y="3191"/>
                </a:lnTo>
                <a:lnTo>
                  <a:pt x="12966" y="3259"/>
                </a:lnTo>
                <a:lnTo>
                  <a:pt x="12762" y="3191"/>
                </a:lnTo>
                <a:lnTo>
                  <a:pt x="12626" y="3123"/>
                </a:lnTo>
                <a:lnTo>
                  <a:pt x="12491" y="2919"/>
                </a:lnTo>
                <a:lnTo>
                  <a:pt x="12423" y="2716"/>
                </a:lnTo>
                <a:lnTo>
                  <a:pt x="12491" y="2512"/>
                </a:lnTo>
                <a:lnTo>
                  <a:pt x="12626" y="2308"/>
                </a:lnTo>
                <a:lnTo>
                  <a:pt x="12762" y="2240"/>
                </a:lnTo>
                <a:lnTo>
                  <a:pt x="12966" y="2173"/>
                </a:lnTo>
                <a:close/>
                <a:moveTo>
                  <a:pt x="14934" y="4480"/>
                </a:moveTo>
                <a:lnTo>
                  <a:pt x="15002" y="4548"/>
                </a:lnTo>
                <a:lnTo>
                  <a:pt x="15070" y="4684"/>
                </a:lnTo>
                <a:lnTo>
                  <a:pt x="15138" y="4752"/>
                </a:lnTo>
                <a:lnTo>
                  <a:pt x="15070" y="4888"/>
                </a:lnTo>
                <a:lnTo>
                  <a:pt x="15002" y="5024"/>
                </a:lnTo>
                <a:lnTo>
                  <a:pt x="14934" y="5024"/>
                </a:lnTo>
                <a:lnTo>
                  <a:pt x="14799" y="5091"/>
                </a:lnTo>
                <a:lnTo>
                  <a:pt x="11065" y="5091"/>
                </a:lnTo>
                <a:lnTo>
                  <a:pt x="10929" y="5024"/>
                </a:lnTo>
                <a:lnTo>
                  <a:pt x="10861" y="5024"/>
                </a:lnTo>
                <a:lnTo>
                  <a:pt x="10794" y="4888"/>
                </a:lnTo>
                <a:lnTo>
                  <a:pt x="10726" y="4752"/>
                </a:lnTo>
                <a:lnTo>
                  <a:pt x="10794" y="4684"/>
                </a:lnTo>
                <a:lnTo>
                  <a:pt x="10861" y="4548"/>
                </a:lnTo>
                <a:lnTo>
                  <a:pt x="10929" y="4480"/>
                </a:lnTo>
                <a:close/>
                <a:moveTo>
                  <a:pt x="23963" y="7807"/>
                </a:moveTo>
                <a:lnTo>
                  <a:pt x="23963" y="7875"/>
                </a:lnTo>
                <a:lnTo>
                  <a:pt x="23963" y="46771"/>
                </a:lnTo>
                <a:lnTo>
                  <a:pt x="23963" y="46838"/>
                </a:lnTo>
                <a:lnTo>
                  <a:pt x="1969" y="46838"/>
                </a:lnTo>
                <a:lnTo>
                  <a:pt x="1969" y="46771"/>
                </a:lnTo>
                <a:lnTo>
                  <a:pt x="1969" y="7875"/>
                </a:lnTo>
                <a:lnTo>
                  <a:pt x="1969" y="7807"/>
                </a:lnTo>
                <a:close/>
                <a:moveTo>
                  <a:pt x="12558" y="48536"/>
                </a:moveTo>
                <a:lnTo>
                  <a:pt x="12151" y="48671"/>
                </a:lnTo>
                <a:lnTo>
                  <a:pt x="11812" y="48875"/>
                </a:lnTo>
                <a:lnTo>
                  <a:pt x="11472" y="49146"/>
                </a:lnTo>
                <a:lnTo>
                  <a:pt x="11269" y="49418"/>
                </a:lnTo>
                <a:lnTo>
                  <a:pt x="11065" y="49825"/>
                </a:lnTo>
                <a:lnTo>
                  <a:pt x="10929" y="50165"/>
                </a:lnTo>
                <a:lnTo>
                  <a:pt x="10861" y="50640"/>
                </a:lnTo>
                <a:lnTo>
                  <a:pt x="10929" y="51047"/>
                </a:lnTo>
                <a:lnTo>
                  <a:pt x="11065" y="51454"/>
                </a:lnTo>
                <a:lnTo>
                  <a:pt x="11269" y="51794"/>
                </a:lnTo>
                <a:lnTo>
                  <a:pt x="11472" y="52065"/>
                </a:lnTo>
                <a:lnTo>
                  <a:pt x="11812" y="52337"/>
                </a:lnTo>
                <a:lnTo>
                  <a:pt x="12151" y="52541"/>
                </a:lnTo>
                <a:lnTo>
                  <a:pt x="12558" y="52676"/>
                </a:lnTo>
                <a:lnTo>
                  <a:pt x="12966" y="52744"/>
                </a:lnTo>
                <a:lnTo>
                  <a:pt x="13373" y="52676"/>
                </a:lnTo>
                <a:lnTo>
                  <a:pt x="13780" y="52541"/>
                </a:lnTo>
                <a:lnTo>
                  <a:pt x="14120" y="52337"/>
                </a:lnTo>
                <a:lnTo>
                  <a:pt x="14459" y="52065"/>
                </a:lnTo>
                <a:lnTo>
                  <a:pt x="14731" y="51794"/>
                </a:lnTo>
                <a:lnTo>
                  <a:pt x="14934" y="51454"/>
                </a:lnTo>
                <a:lnTo>
                  <a:pt x="15002" y="51047"/>
                </a:lnTo>
                <a:lnTo>
                  <a:pt x="15070" y="50640"/>
                </a:lnTo>
                <a:lnTo>
                  <a:pt x="15002" y="50165"/>
                </a:lnTo>
                <a:lnTo>
                  <a:pt x="14934" y="49825"/>
                </a:lnTo>
                <a:lnTo>
                  <a:pt x="14731" y="49418"/>
                </a:lnTo>
                <a:lnTo>
                  <a:pt x="14459" y="49146"/>
                </a:lnTo>
                <a:lnTo>
                  <a:pt x="14120" y="48875"/>
                </a:lnTo>
                <a:lnTo>
                  <a:pt x="13780" y="48671"/>
                </a:lnTo>
                <a:lnTo>
                  <a:pt x="13373" y="48536"/>
                </a:lnTo>
                <a:close/>
                <a:moveTo>
                  <a:pt x="12966" y="48332"/>
                </a:moveTo>
                <a:lnTo>
                  <a:pt x="13441" y="48400"/>
                </a:lnTo>
                <a:lnTo>
                  <a:pt x="13848" y="48536"/>
                </a:lnTo>
                <a:lnTo>
                  <a:pt x="14256" y="48739"/>
                </a:lnTo>
                <a:lnTo>
                  <a:pt x="14595" y="49011"/>
                </a:lnTo>
                <a:lnTo>
                  <a:pt x="14866" y="49350"/>
                </a:lnTo>
                <a:lnTo>
                  <a:pt x="15070" y="49757"/>
                </a:lnTo>
                <a:lnTo>
                  <a:pt x="15206" y="50165"/>
                </a:lnTo>
                <a:lnTo>
                  <a:pt x="15274" y="50640"/>
                </a:lnTo>
                <a:lnTo>
                  <a:pt x="15206" y="51047"/>
                </a:lnTo>
                <a:lnTo>
                  <a:pt x="15070" y="51522"/>
                </a:lnTo>
                <a:lnTo>
                  <a:pt x="14866" y="51862"/>
                </a:lnTo>
                <a:lnTo>
                  <a:pt x="14595" y="52201"/>
                </a:lnTo>
                <a:lnTo>
                  <a:pt x="14256" y="52473"/>
                </a:lnTo>
                <a:lnTo>
                  <a:pt x="13848" y="52676"/>
                </a:lnTo>
                <a:lnTo>
                  <a:pt x="13441" y="52812"/>
                </a:lnTo>
                <a:lnTo>
                  <a:pt x="12966" y="52880"/>
                </a:lnTo>
                <a:lnTo>
                  <a:pt x="12558" y="52812"/>
                </a:lnTo>
                <a:lnTo>
                  <a:pt x="12083" y="52676"/>
                </a:lnTo>
                <a:lnTo>
                  <a:pt x="11744" y="52473"/>
                </a:lnTo>
                <a:lnTo>
                  <a:pt x="11404" y="52201"/>
                </a:lnTo>
                <a:lnTo>
                  <a:pt x="11133" y="51862"/>
                </a:lnTo>
                <a:lnTo>
                  <a:pt x="10929" y="51522"/>
                </a:lnTo>
                <a:lnTo>
                  <a:pt x="10794" y="51047"/>
                </a:lnTo>
                <a:lnTo>
                  <a:pt x="10726" y="50640"/>
                </a:lnTo>
                <a:lnTo>
                  <a:pt x="10794" y="50165"/>
                </a:lnTo>
                <a:lnTo>
                  <a:pt x="10929" y="49757"/>
                </a:lnTo>
                <a:lnTo>
                  <a:pt x="11133" y="49350"/>
                </a:lnTo>
                <a:lnTo>
                  <a:pt x="11404" y="49011"/>
                </a:lnTo>
                <a:lnTo>
                  <a:pt x="11744" y="48739"/>
                </a:lnTo>
                <a:lnTo>
                  <a:pt x="12083" y="48536"/>
                </a:lnTo>
                <a:lnTo>
                  <a:pt x="12558" y="48400"/>
                </a:lnTo>
                <a:lnTo>
                  <a:pt x="12966" y="48332"/>
                </a:lnTo>
                <a:close/>
                <a:moveTo>
                  <a:pt x="3938" y="679"/>
                </a:moveTo>
                <a:lnTo>
                  <a:pt x="3259" y="747"/>
                </a:lnTo>
                <a:lnTo>
                  <a:pt x="2648" y="951"/>
                </a:lnTo>
                <a:lnTo>
                  <a:pt x="2105" y="1222"/>
                </a:lnTo>
                <a:lnTo>
                  <a:pt x="1630" y="1629"/>
                </a:lnTo>
                <a:lnTo>
                  <a:pt x="1290" y="2105"/>
                </a:lnTo>
                <a:lnTo>
                  <a:pt x="951" y="2648"/>
                </a:lnTo>
                <a:lnTo>
                  <a:pt x="747" y="3259"/>
                </a:lnTo>
                <a:lnTo>
                  <a:pt x="747" y="3870"/>
                </a:lnTo>
                <a:lnTo>
                  <a:pt x="747" y="50776"/>
                </a:lnTo>
                <a:lnTo>
                  <a:pt x="747" y="51387"/>
                </a:lnTo>
                <a:lnTo>
                  <a:pt x="951" y="51997"/>
                </a:lnTo>
                <a:lnTo>
                  <a:pt x="1290" y="52541"/>
                </a:lnTo>
                <a:lnTo>
                  <a:pt x="1630" y="53016"/>
                </a:lnTo>
                <a:lnTo>
                  <a:pt x="2105" y="53423"/>
                </a:lnTo>
                <a:lnTo>
                  <a:pt x="2648" y="53695"/>
                </a:lnTo>
                <a:lnTo>
                  <a:pt x="3259" y="53898"/>
                </a:lnTo>
                <a:lnTo>
                  <a:pt x="3938" y="53966"/>
                </a:lnTo>
                <a:lnTo>
                  <a:pt x="22062" y="53966"/>
                </a:lnTo>
                <a:lnTo>
                  <a:pt x="22741" y="53898"/>
                </a:lnTo>
                <a:lnTo>
                  <a:pt x="23352" y="53695"/>
                </a:lnTo>
                <a:lnTo>
                  <a:pt x="23895" y="53423"/>
                </a:lnTo>
                <a:lnTo>
                  <a:pt x="24370" y="53016"/>
                </a:lnTo>
                <a:lnTo>
                  <a:pt x="24709" y="52541"/>
                </a:lnTo>
                <a:lnTo>
                  <a:pt x="25049" y="51997"/>
                </a:lnTo>
                <a:lnTo>
                  <a:pt x="25252" y="51387"/>
                </a:lnTo>
                <a:lnTo>
                  <a:pt x="25320" y="50776"/>
                </a:lnTo>
                <a:lnTo>
                  <a:pt x="25320" y="3870"/>
                </a:lnTo>
                <a:lnTo>
                  <a:pt x="25252" y="3259"/>
                </a:lnTo>
                <a:lnTo>
                  <a:pt x="25049" y="2648"/>
                </a:lnTo>
                <a:lnTo>
                  <a:pt x="24709" y="2105"/>
                </a:lnTo>
                <a:lnTo>
                  <a:pt x="24370" y="1629"/>
                </a:lnTo>
                <a:lnTo>
                  <a:pt x="23895" y="1222"/>
                </a:lnTo>
                <a:lnTo>
                  <a:pt x="23352" y="951"/>
                </a:lnTo>
                <a:lnTo>
                  <a:pt x="22741" y="747"/>
                </a:lnTo>
                <a:lnTo>
                  <a:pt x="22062" y="679"/>
                </a:lnTo>
                <a:close/>
                <a:moveTo>
                  <a:pt x="22062" y="543"/>
                </a:moveTo>
                <a:lnTo>
                  <a:pt x="22741" y="611"/>
                </a:lnTo>
                <a:lnTo>
                  <a:pt x="23419" y="815"/>
                </a:lnTo>
                <a:lnTo>
                  <a:pt x="23963" y="1086"/>
                </a:lnTo>
                <a:lnTo>
                  <a:pt x="24438" y="1494"/>
                </a:lnTo>
                <a:lnTo>
                  <a:pt x="24845" y="2037"/>
                </a:lnTo>
                <a:lnTo>
                  <a:pt x="25184" y="2580"/>
                </a:lnTo>
                <a:lnTo>
                  <a:pt x="25388" y="3191"/>
                </a:lnTo>
                <a:lnTo>
                  <a:pt x="25456" y="3870"/>
                </a:lnTo>
                <a:lnTo>
                  <a:pt x="25456" y="50776"/>
                </a:lnTo>
                <a:lnTo>
                  <a:pt x="25388" y="51454"/>
                </a:lnTo>
                <a:lnTo>
                  <a:pt x="25184" y="52065"/>
                </a:lnTo>
                <a:lnTo>
                  <a:pt x="24845" y="52676"/>
                </a:lnTo>
                <a:lnTo>
                  <a:pt x="24438" y="53151"/>
                </a:lnTo>
                <a:lnTo>
                  <a:pt x="23963" y="53559"/>
                </a:lnTo>
                <a:lnTo>
                  <a:pt x="23419" y="53898"/>
                </a:lnTo>
                <a:lnTo>
                  <a:pt x="22741" y="54102"/>
                </a:lnTo>
                <a:lnTo>
                  <a:pt x="22062" y="54170"/>
                </a:lnTo>
                <a:lnTo>
                  <a:pt x="3938" y="54170"/>
                </a:lnTo>
                <a:lnTo>
                  <a:pt x="3259" y="54102"/>
                </a:lnTo>
                <a:lnTo>
                  <a:pt x="2580" y="53898"/>
                </a:lnTo>
                <a:lnTo>
                  <a:pt x="2037" y="53559"/>
                </a:lnTo>
                <a:lnTo>
                  <a:pt x="1562" y="53151"/>
                </a:lnTo>
                <a:lnTo>
                  <a:pt x="1154" y="52676"/>
                </a:lnTo>
                <a:lnTo>
                  <a:pt x="815" y="52065"/>
                </a:lnTo>
                <a:lnTo>
                  <a:pt x="611" y="51454"/>
                </a:lnTo>
                <a:lnTo>
                  <a:pt x="543" y="50776"/>
                </a:lnTo>
                <a:lnTo>
                  <a:pt x="543" y="3870"/>
                </a:lnTo>
                <a:lnTo>
                  <a:pt x="611" y="3191"/>
                </a:lnTo>
                <a:lnTo>
                  <a:pt x="815" y="2580"/>
                </a:lnTo>
                <a:lnTo>
                  <a:pt x="1154" y="2037"/>
                </a:lnTo>
                <a:lnTo>
                  <a:pt x="1562" y="1494"/>
                </a:lnTo>
                <a:lnTo>
                  <a:pt x="2037" y="1086"/>
                </a:lnTo>
                <a:lnTo>
                  <a:pt x="2580" y="815"/>
                </a:lnTo>
                <a:lnTo>
                  <a:pt x="3259" y="611"/>
                </a:lnTo>
                <a:lnTo>
                  <a:pt x="3938" y="543"/>
                </a:lnTo>
                <a:close/>
                <a:moveTo>
                  <a:pt x="3938" y="0"/>
                </a:moveTo>
                <a:lnTo>
                  <a:pt x="3123" y="68"/>
                </a:lnTo>
                <a:lnTo>
                  <a:pt x="2444" y="272"/>
                </a:lnTo>
                <a:lnTo>
                  <a:pt x="1765" y="611"/>
                </a:lnTo>
                <a:lnTo>
                  <a:pt x="1154" y="1154"/>
                </a:lnTo>
                <a:lnTo>
                  <a:pt x="679" y="1697"/>
                </a:lnTo>
                <a:lnTo>
                  <a:pt x="272" y="2376"/>
                </a:lnTo>
                <a:lnTo>
                  <a:pt x="68" y="3123"/>
                </a:lnTo>
                <a:lnTo>
                  <a:pt x="0" y="3870"/>
                </a:lnTo>
                <a:lnTo>
                  <a:pt x="0" y="50776"/>
                </a:lnTo>
                <a:lnTo>
                  <a:pt x="68" y="51522"/>
                </a:lnTo>
                <a:lnTo>
                  <a:pt x="272" y="52269"/>
                </a:lnTo>
                <a:lnTo>
                  <a:pt x="679" y="52948"/>
                </a:lnTo>
                <a:lnTo>
                  <a:pt x="1154" y="53559"/>
                </a:lnTo>
                <a:lnTo>
                  <a:pt x="1765" y="54034"/>
                </a:lnTo>
                <a:lnTo>
                  <a:pt x="2444" y="54373"/>
                </a:lnTo>
                <a:lnTo>
                  <a:pt x="3123" y="54645"/>
                </a:lnTo>
                <a:lnTo>
                  <a:pt x="3938" y="54713"/>
                </a:lnTo>
                <a:lnTo>
                  <a:pt x="22062" y="54713"/>
                </a:lnTo>
                <a:lnTo>
                  <a:pt x="22876" y="54645"/>
                </a:lnTo>
                <a:lnTo>
                  <a:pt x="23555" y="54373"/>
                </a:lnTo>
                <a:lnTo>
                  <a:pt x="24234" y="54034"/>
                </a:lnTo>
                <a:lnTo>
                  <a:pt x="24845" y="53559"/>
                </a:lnTo>
                <a:lnTo>
                  <a:pt x="25320" y="52948"/>
                </a:lnTo>
                <a:lnTo>
                  <a:pt x="25727" y="52269"/>
                </a:lnTo>
                <a:lnTo>
                  <a:pt x="25931" y="51522"/>
                </a:lnTo>
                <a:lnTo>
                  <a:pt x="25999" y="50776"/>
                </a:lnTo>
                <a:lnTo>
                  <a:pt x="25999" y="3870"/>
                </a:lnTo>
                <a:lnTo>
                  <a:pt x="25931" y="3123"/>
                </a:lnTo>
                <a:lnTo>
                  <a:pt x="25727" y="2376"/>
                </a:lnTo>
                <a:lnTo>
                  <a:pt x="25320" y="1697"/>
                </a:lnTo>
                <a:lnTo>
                  <a:pt x="24845" y="1154"/>
                </a:lnTo>
                <a:lnTo>
                  <a:pt x="24234" y="611"/>
                </a:lnTo>
                <a:lnTo>
                  <a:pt x="23555" y="272"/>
                </a:lnTo>
                <a:lnTo>
                  <a:pt x="22876" y="68"/>
                </a:lnTo>
                <a:lnTo>
                  <a:pt x="22062" y="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00" name="Shape 300"/>
          <p:cNvSpPr/>
          <p:nvPr/>
        </p:nvSpPr>
        <p:spPr>
          <a:xfrm>
            <a:off x="7140179" y="1818829"/>
            <a:ext cx="1906799" cy="3364199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  <p:sp>
        <p:nvSpPr>
          <p:cNvPr id="301" name="Shape 301"/>
          <p:cNvSpPr txBox="1">
            <a:spLocks noGrp="1"/>
          </p:cNvSpPr>
          <p:nvPr>
            <p:ph type="body" idx="4294967295"/>
          </p:nvPr>
        </p:nvSpPr>
        <p:spPr>
          <a:xfrm>
            <a:off x="2869650" y="1345650"/>
            <a:ext cx="3213600" cy="446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iPhone project</a:t>
            </a:r>
          </a:p>
          <a:p>
            <a:pPr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hape 306"/>
          <p:cNvSpPr/>
          <p:nvPr/>
        </p:nvSpPr>
        <p:spPr>
          <a:xfrm>
            <a:off x="6540250" y="1322301"/>
            <a:ext cx="3086760" cy="4365459"/>
          </a:xfrm>
          <a:custGeom>
            <a:avLst/>
            <a:gdLst/>
            <a:ahLst/>
            <a:cxnLst/>
            <a:rect l="0" t="0" r="0" b="0"/>
            <a:pathLst>
              <a:path w="60958" h="86210" extrusionOk="0">
                <a:moveTo>
                  <a:pt x="28985" y="3938"/>
                </a:moveTo>
                <a:lnTo>
                  <a:pt x="29189" y="4006"/>
                </a:lnTo>
                <a:lnTo>
                  <a:pt x="29189" y="4141"/>
                </a:lnTo>
                <a:lnTo>
                  <a:pt x="29189" y="4277"/>
                </a:lnTo>
                <a:lnTo>
                  <a:pt x="28985" y="4345"/>
                </a:lnTo>
                <a:lnTo>
                  <a:pt x="28850" y="4277"/>
                </a:lnTo>
                <a:lnTo>
                  <a:pt x="28782" y="4141"/>
                </a:lnTo>
                <a:lnTo>
                  <a:pt x="28850" y="4006"/>
                </a:lnTo>
                <a:lnTo>
                  <a:pt x="28985" y="3938"/>
                </a:lnTo>
                <a:close/>
                <a:moveTo>
                  <a:pt x="30479" y="3734"/>
                </a:moveTo>
                <a:lnTo>
                  <a:pt x="30615" y="3802"/>
                </a:lnTo>
                <a:lnTo>
                  <a:pt x="30750" y="3870"/>
                </a:lnTo>
                <a:lnTo>
                  <a:pt x="30818" y="4006"/>
                </a:lnTo>
                <a:lnTo>
                  <a:pt x="30818" y="4141"/>
                </a:lnTo>
                <a:lnTo>
                  <a:pt x="30818" y="4277"/>
                </a:lnTo>
                <a:lnTo>
                  <a:pt x="30750" y="4345"/>
                </a:lnTo>
                <a:lnTo>
                  <a:pt x="30615" y="4481"/>
                </a:lnTo>
                <a:lnTo>
                  <a:pt x="30343" y="4481"/>
                </a:lnTo>
                <a:lnTo>
                  <a:pt x="30207" y="4345"/>
                </a:lnTo>
                <a:lnTo>
                  <a:pt x="30139" y="4277"/>
                </a:lnTo>
                <a:lnTo>
                  <a:pt x="30139" y="4141"/>
                </a:lnTo>
                <a:lnTo>
                  <a:pt x="30139" y="4006"/>
                </a:lnTo>
                <a:lnTo>
                  <a:pt x="30207" y="3870"/>
                </a:lnTo>
                <a:lnTo>
                  <a:pt x="30343" y="3802"/>
                </a:lnTo>
                <a:lnTo>
                  <a:pt x="30479" y="3734"/>
                </a:lnTo>
                <a:close/>
                <a:moveTo>
                  <a:pt x="56885" y="7943"/>
                </a:moveTo>
                <a:lnTo>
                  <a:pt x="56885" y="78132"/>
                </a:lnTo>
                <a:lnTo>
                  <a:pt x="56817" y="78200"/>
                </a:lnTo>
                <a:lnTo>
                  <a:pt x="4209" y="78200"/>
                </a:lnTo>
                <a:lnTo>
                  <a:pt x="4141" y="78132"/>
                </a:lnTo>
                <a:lnTo>
                  <a:pt x="4141" y="7943"/>
                </a:lnTo>
                <a:close/>
                <a:moveTo>
                  <a:pt x="30479" y="80440"/>
                </a:moveTo>
                <a:lnTo>
                  <a:pt x="30071" y="80508"/>
                </a:lnTo>
                <a:lnTo>
                  <a:pt x="29732" y="80576"/>
                </a:lnTo>
                <a:lnTo>
                  <a:pt x="29461" y="80779"/>
                </a:lnTo>
                <a:lnTo>
                  <a:pt x="29189" y="80983"/>
                </a:lnTo>
                <a:lnTo>
                  <a:pt x="28917" y="81255"/>
                </a:lnTo>
                <a:lnTo>
                  <a:pt x="28782" y="81594"/>
                </a:lnTo>
                <a:lnTo>
                  <a:pt x="28646" y="81933"/>
                </a:lnTo>
                <a:lnTo>
                  <a:pt x="28646" y="82273"/>
                </a:lnTo>
                <a:lnTo>
                  <a:pt x="28646" y="82341"/>
                </a:lnTo>
                <a:lnTo>
                  <a:pt x="28646" y="82680"/>
                </a:lnTo>
                <a:lnTo>
                  <a:pt x="28782" y="83020"/>
                </a:lnTo>
                <a:lnTo>
                  <a:pt x="28985" y="83291"/>
                </a:lnTo>
                <a:lnTo>
                  <a:pt x="29189" y="83563"/>
                </a:lnTo>
                <a:lnTo>
                  <a:pt x="29461" y="83834"/>
                </a:lnTo>
                <a:lnTo>
                  <a:pt x="29800" y="83970"/>
                </a:lnTo>
                <a:lnTo>
                  <a:pt x="30139" y="84106"/>
                </a:lnTo>
                <a:lnTo>
                  <a:pt x="30818" y="84106"/>
                </a:lnTo>
                <a:lnTo>
                  <a:pt x="31158" y="83970"/>
                </a:lnTo>
                <a:lnTo>
                  <a:pt x="31497" y="83766"/>
                </a:lnTo>
                <a:lnTo>
                  <a:pt x="31768" y="83563"/>
                </a:lnTo>
                <a:lnTo>
                  <a:pt x="31972" y="83291"/>
                </a:lnTo>
                <a:lnTo>
                  <a:pt x="32176" y="83020"/>
                </a:lnTo>
                <a:lnTo>
                  <a:pt x="32244" y="82612"/>
                </a:lnTo>
                <a:lnTo>
                  <a:pt x="32312" y="82273"/>
                </a:lnTo>
                <a:lnTo>
                  <a:pt x="32244" y="81933"/>
                </a:lnTo>
                <a:lnTo>
                  <a:pt x="32176" y="81594"/>
                </a:lnTo>
                <a:lnTo>
                  <a:pt x="31972" y="81255"/>
                </a:lnTo>
                <a:lnTo>
                  <a:pt x="31768" y="80983"/>
                </a:lnTo>
                <a:lnTo>
                  <a:pt x="31497" y="80779"/>
                </a:lnTo>
                <a:lnTo>
                  <a:pt x="31158" y="80576"/>
                </a:lnTo>
                <a:lnTo>
                  <a:pt x="30818" y="80508"/>
                </a:lnTo>
                <a:lnTo>
                  <a:pt x="30479" y="80440"/>
                </a:lnTo>
                <a:close/>
                <a:moveTo>
                  <a:pt x="30886" y="80304"/>
                </a:moveTo>
                <a:lnTo>
                  <a:pt x="31225" y="80440"/>
                </a:lnTo>
                <a:lnTo>
                  <a:pt x="31565" y="80644"/>
                </a:lnTo>
                <a:lnTo>
                  <a:pt x="31904" y="80847"/>
                </a:lnTo>
                <a:lnTo>
                  <a:pt x="32108" y="81187"/>
                </a:lnTo>
                <a:lnTo>
                  <a:pt x="32312" y="81526"/>
                </a:lnTo>
                <a:lnTo>
                  <a:pt x="32447" y="81866"/>
                </a:lnTo>
                <a:lnTo>
                  <a:pt x="32447" y="82273"/>
                </a:lnTo>
                <a:lnTo>
                  <a:pt x="32447" y="82680"/>
                </a:lnTo>
                <a:lnTo>
                  <a:pt x="32312" y="83020"/>
                </a:lnTo>
                <a:lnTo>
                  <a:pt x="32108" y="83359"/>
                </a:lnTo>
                <a:lnTo>
                  <a:pt x="31904" y="83698"/>
                </a:lnTo>
                <a:lnTo>
                  <a:pt x="31565" y="83902"/>
                </a:lnTo>
                <a:lnTo>
                  <a:pt x="31225" y="84106"/>
                </a:lnTo>
                <a:lnTo>
                  <a:pt x="30886" y="84241"/>
                </a:lnTo>
                <a:lnTo>
                  <a:pt x="30479" y="84309"/>
                </a:lnTo>
                <a:lnTo>
                  <a:pt x="30071" y="84241"/>
                </a:lnTo>
                <a:lnTo>
                  <a:pt x="29732" y="84106"/>
                </a:lnTo>
                <a:lnTo>
                  <a:pt x="29393" y="83970"/>
                </a:lnTo>
                <a:lnTo>
                  <a:pt x="29053" y="83698"/>
                </a:lnTo>
                <a:lnTo>
                  <a:pt x="28850" y="83427"/>
                </a:lnTo>
                <a:lnTo>
                  <a:pt x="28646" y="83087"/>
                </a:lnTo>
                <a:lnTo>
                  <a:pt x="28510" y="82748"/>
                </a:lnTo>
                <a:lnTo>
                  <a:pt x="28442" y="82341"/>
                </a:lnTo>
                <a:lnTo>
                  <a:pt x="28442" y="82273"/>
                </a:lnTo>
                <a:lnTo>
                  <a:pt x="28510" y="81866"/>
                </a:lnTo>
                <a:lnTo>
                  <a:pt x="28646" y="81526"/>
                </a:lnTo>
                <a:lnTo>
                  <a:pt x="28782" y="81187"/>
                </a:lnTo>
                <a:lnTo>
                  <a:pt x="29053" y="80847"/>
                </a:lnTo>
                <a:lnTo>
                  <a:pt x="29325" y="80644"/>
                </a:lnTo>
                <a:lnTo>
                  <a:pt x="29664" y="80440"/>
                </a:lnTo>
                <a:lnTo>
                  <a:pt x="30071" y="80304"/>
                </a:lnTo>
                <a:close/>
                <a:moveTo>
                  <a:pt x="3530" y="815"/>
                </a:moveTo>
                <a:lnTo>
                  <a:pt x="2987" y="883"/>
                </a:lnTo>
                <a:lnTo>
                  <a:pt x="2512" y="1019"/>
                </a:lnTo>
                <a:lnTo>
                  <a:pt x="2036" y="1290"/>
                </a:lnTo>
                <a:lnTo>
                  <a:pt x="1629" y="1630"/>
                </a:lnTo>
                <a:lnTo>
                  <a:pt x="1290" y="2037"/>
                </a:lnTo>
                <a:lnTo>
                  <a:pt x="1086" y="2512"/>
                </a:lnTo>
                <a:lnTo>
                  <a:pt x="950" y="2987"/>
                </a:lnTo>
                <a:lnTo>
                  <a:pt x="882" y="3530"/>
                </a:lnTo>
                <a:lnTo>
                  <a:pt x="882" y="82612"/>
                </a:lnTo>
                <a:lnTo>
                  <a:pt x="950" y="83155"/>
                </a:lnTo>
                <a:lnTo>
                  <a:pt x="1086" y="83698"/>
                </a:lnTo>
                <a:lnTo>
                  <a:pt x="1358" y="84174"/>
                </a:lnTo>
                <a:lnTo>
                  <a:pt x="1765" y="84581"/>
                </a:lnTo>
                <a:lnTo>
                  <a:pt x="2172" y="84852"/>
                </a:lnTo>
                <a:lnTo>
                  <a:pt x="2715" y="85124"/>
                </a:lnTo>
                <a:lnTo>
                  <a:pt x="3258" y="85260"/>
                </a:lnTo>
                <a:lnTo>
                  <a:pt x="3869" y="85328"/>
                </a:lnTo>
                <a:lnTo>
                  <a:pt x="57156" y="85328"/>
                </a:lnTo>
                <a:lnTo>
                  <a:pt x="57767" y="85260"/>
                </a:lnTo>
                <a:lnTo>
                  <a:pt x="58310" y="85124"/>
                </a:lnTo>
                <a:lnTo>
                  <a:pt x="58785" y="84852"/>
                </a:lnTo>
                <a:lnTo>
                  <a:pt x="59260" y="84513"/>
                </a:lnTo>
                <a:lnTo>
                  <a:pt x="59600" y="84106"/>
                </a:lnTo>
                <a:lnTo>
                  <a:pt x="59871" y="83631"/>
                </a:lnTo>
                <a:lnTo>
                  <a:pt x="60075" y="83087"/>
                </a:lnTo>
                <a:lnTo>
                  <a:pt x="60143" y="82477"/>
                </a:lnTo>
                <a:lnTo>
                  <a:pt x="60143" y="3530"/>
                </a:lnTo>
                <a:lnTo>
                  <a:pt x="60075" y="2987"/>
                </a:lnTo>
                <a:lnTo>
                  <a:pt x="59939" y="2512"/>
                </a:lnTo>
                <a:lnTo>
                  <a:pt x="59668" y="2037"/>
                </a:lnTo>
                <a:lnTo>
                  <a:pt x="59328" y="1630"/>
                </a:lnTo>
                <a:lnTo>
                  <a:pt x="58921" y="1290"/>
                </a:lnTo>
                <a:lnTo>
                  <a:pt x="58446" y="1019"/>
                </a:lnTo>
                <a:lnTo>
                  <a:pt x="57903" y="883"/>
                </a:lnTo>
                <a:lnTo>
                  <a:pt x="57360" y="815"/>
                </a:lnTo>
                <a:close/>
                <a:moveTo>
                  <a:pt x="57971" y="679"/>
                </a:moveTo>
                <a:lnTo>
                  <a:pt x="58514" y="883"/>
                </a:lnTo>
                <a:lnTo>
                  <a:pt x="58989" y="1155"/>
                </a:lnTo>
                <a:lnTo>
                  <a:pt x="59464" y="1494"/>
                </a:lnTo>
                <a:lnTo>
                  <a:pt x="59804" y="1901"/>
                </a:lnTo>
                <a:lnTo>
                  <a:pt x="60075" y="2444"/>
                </a:lnTo>
                <a:lnTo>
                  <a:pt x="60211" y="2987"/>
                </a:lnTo>
                <a:lnTo>
                  <a:pt x="60279" y="3530"/>
                </a:lnTo>
                <a:lnTo>
                  <a:pt x="60279" y="82477"/>
                </a:lnTo>
                <a:lnTo>
                  <a:pt x="60211" y="83087"/>
                </a:lnTo>
                <a:lnTo>
                  <a:pt x="60075" y="83698"/>
                </a:lnTo>
                <a:lnTo>
                  <a:pt x="59736" y="84174"/>
                </a:lnTo>
                <a:lnTo>
                  <a:pt x="59396" y="84649"/>
                </a:lnTo>
                <a:lnTo>
                  <a:pt x="58921" y="84988"/>
                </a:lnTo>
                <a:lnTo>
                  <a:pt x="58378" y="85260"/>
                </a:lnTo>
                <a:lnTo>
                  <a:pt x="57767" y="85463"/>
                </a:lnTo>
                <a:lnTo>
                  <a:pt x="57156" y="85531"/>
                </a:lnTo>
                <a:lnTo>
                  <a:pt x="3869" y="85531"/>
                </a:lnTo>
                <a:lnTo>
                  <a:pt x="3190" y="85463"/>
                </a:lnTo>
                <a:lnTo>
                  <a:pt x="2647" y="85260"/>
                </a:lnTo>
                <a:lnTo>
                  <a:pt x="2104" y="84988"/>
                </a:lnTo>
                <a:lnTo>
                  <a:pt x="1629" y="84649"/>
                </a:lnTo>
                <a:lnTo>
                  <a:pt x="1222" y="84241"/>
                </a:lnTo>
                <a:lnTo>
                  <a:pt x="950" y="83766"/>
                </a:lnTo>
                <a:lnTo>
                  <a:pt x="747" y="83223"/>
                </a:lnTo>
                <a:lnTo>
                  <a:pt x="679" y="82612"/>
                </a:lnTo>
                <a:lnTo>
                  <a:pt x="679" y="3530"/>
                </a:lnTo>
                <a:lnTo>
                  <a:pt x="747" y="2987"/>
                </a:lnTo>
                <a:lnTo>
                  <a:pt x="950" y="2444"/>
                </a:lnTo>
                <a:lnTo>
                  <a:pt x="1154" y="1901"/>
                </a:lnTo>
                <a:lnTo>
                  <a:pt x="1561" y="1494"/>
                </a:lnTo>
                <a:lnTo>
                  <a:pt x="1969" y="1155"/>
                </a:lnTo>
                <a:lnTo>
                  <a:pt x="2444" y="883"/>
                </a:lnTo>
                <a:lnTo>
                  <a:pt x="2987" y="679"/>
                </a:lnTo>
                <a:close/>
                <a:moveTo>
                  <a:pt x="3530" y="1"/>
                </a:moveTo>
                <a:lnTo>
                  <a:pt x="2851" y="68"/>
                </a:lnTo>
                <a:lnTo>
                  <a:pt x="2172" y="204"/>
                </a:lnTo>
                <a:lnTo>
                  <a:pt x="1561" y="544"/>
                </a:lnTo>
                <a:lnTo>
                  <a:pt x="1018" y="1019"/>
                </a:lnTo>
                <a:lnTo>
                  <a:pt x="611" y="1562"/>
                </a:lnTo>
                <a:lnTo>
                  <a:pt x="272" y="2173"/>
                </a:lnTo>
                <a:lnTo>
                  <a:pt x="68" y="2852"/>
                </a:lnTo>
                <a:lnTo>
                  <a:pt x="0" y="3530"/>
                </a:lnTo>
                <a:lnTo>
                  <a:pt x="0" y="82612"/>
                </a:lnTo>
                <a:lnTo>
                  <a:pt x="68" y="83359"/>
                </a:lnTo>
                <a:lnTo>
                  <a:pt x="339" y="84038"/>
                </a:lnTo>
                <a:lnTo>
                  <a:pt x="679" y="84649"/>
                </a:lnTo>
                <a:lnTo>
                  <a:pt x="1154" y="85124"/>
                </a:lnTo>
                <a:lnTo>
                  <a:pt x="1697" y="85599"/>
                </a:lnTo>
                <a:lnTo>
                  <a:pt x="2376" y="85938"/>
                </a:lnTo>
                <a:lnTo>
                  <a:pt x="3055" y="86142"/>
                </a:lnTo>
                <a:lnTo>
                  <a:pt x="3869" y="86210"/>
                </a:lnTo>
                <a:lnTo>
                  <a:pt x="57156" y="86210"/>
                </a:lnTo>
                <a:lnTo>
                  <a:pt x="57903" y="86142"/>
                </a:lnTo>
                <a:lnTo>
                  <a:pt x="58582" y="85938"/>
                </a:lnTo>
                <a:lnTo>
                  <a:pt x="59260" y="85599"/>
                </a:lnTo>
                <a:lnTo>
                  <a:pt x="59804" y="85124"/>
                </a:lnTo>
                <a:lnTo>
                  <a:pt x="60347" y="84581"/>
                </a:lnTo>
                <a:lnTo>
                  <a:pt x="60686" y="83970"/>
                </a:lnTo>
                <a:lnTo>
                  <a:pt x="60890" y="83223"/>
                </a:lnTo>
                <a:lnTo>
                  <a:pt x="60957" y="82477"/>
                </a:lnTo>
                <a:lnTo>
                  <a:pt x="60957" y="3530"/>
                </a:lnTo>
                <a:lnTo>
                  <a:pt x="60890" y="2852"/>
                </a:lnTo>
                <a:lnTo>
                  <a:pt x="60686" y="2173"/>
                </a:lnTo>
                <a:lnTo>
                  <a:pt x="60347" y="1562"/>
                </a:lnTo>
                <a:lnTo>
                  <a:pt x="59939" y="1019"/>
                </a:lnTo>
                <a:lnTo>
                  <a:pt x="59396" y="544"/>
                </a:lnTo>
                <a:lnTo>
                  <a:pt x="58785" y="204"/>
                </a:lnTo>
                <a:lnTo>
                  <a:pt x="58106" y="68"/>
                </a:lnTo>
                <a:lnTo>
                  <a:pt x="57360" y="1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07" name="Shape 307"/>
          <p:cNvSpPr/>
          <p:nvPr/>
        </p:nvSpPr>
        <p:spPr>
          <a:xfrm>
            <a:off x="6744892" y="1719282"/>
            <a:ext cx="2678699" cy="3578100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  <p:sp>
        <p:nvSpPr>
          <p:cNvPr id="308" name="Shape 308"/>
          <p:cNvSpPr txBox="1">
            <a:spLocks noGrp="1"/>
          </p:cNvSpPr>
          <p:nvPr>
            <p:ph type="body" idx="4294967295"/>
          </p:nvPr>
        </p:nvSpPr>
        <p:spPr>
          <a:xfrm>
            <a:off x="2869650" y="1345650"/>
            <a:ext cx="3213600" cy="446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Tablet project</a:t>
            </a:r>
          </a:p>
          <a:p>
            <a:pPr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Shape 313"/>
          <p:cNvSpPr/>
          <p:nvPr/>
        </p:nvSpPr>
        <p:spPr>
          <a:xfrm>
            <a:off x="4135525" y="1191201"/>
            <a:ext cx="4077828" cy="3174635"/>
          </a:xfrm>
          <a:custGeom>
            <a:avLst/>
            <a:gdLst/>
            <a:ahLst/>
            <a:cxnLst/>
            <a:rect l="0" t="0" r="0" b="0"/>
            <a:pathLst>
              <a:path w="143434" h="111665" extrusionOk="0">
                <a:moveTo>
                  <a:pt x="71751" y="2308"/>
                </a:moveTo>
                <a:lnTo>
                  <a:pt x="71887" y="2376"/>
                </a:lnTo>
                <a:lnTo>
                  <a:pt x="72091" y="2444"/>
                </a:lnTo>
                <a:lnTo>
                  <a:pt x="72159" y="2647"/>
                </a:lnTo>
                <a:lnTo>
                  <a:pt x="72226" y="2783"/>
                </a:lnTo>
                <a:lnTo>
                  <a:pt x="72159" y="2987"/>
                </a:lnTo>
                <a:lnTo>
                  <a:pt x="72091" y="3190"/>
                </a:lnTo>
                <a:lnTo>
                  <a:pt x="71887" y="3258"/>
                </a:lnTo>
                <a:lnTo>
                  <a:pt x="71751" y="3326"/>
                </a:lnTo>
                <a:lnTo>
                  <a:pt x="71548" y="3258"/>
                </a:lnTo>
                <a:lnTo>
                  <a:pt x="71344" y="3190"/>
                </a:lnTo>
                <a:lnTo>
                  <a:pt x="71276" y="2987"/>
                </a:lnTo>
                <a:lnTo>
                  <a:pt x="71208" y="2783"/>
                </a:lnTo>
                <a:lnTo>
                  <a:pt x="71276" y="2647"/>
                </a:lnTo>
                <a:lnTo>
                  <a:pt x="71344" y="2444"/>
                </a:lnTo>
                <a:lnTo>
                  <a:pt x="71548" y="2376"/>
                </a:lnTo>
                <a:lnTo>
                  <a:pt x="71751" y="2308"/>
                </a:lnTo>
                <a:close/>
                <a:moveTo>
                  <a:pt x="137528" y="5906"/>
                </a:moveTo>
                <a:lnTo>
                  <a:pt x="137596" y="5974"/>
                </a:lnTo>
                <a:lnTo>
                  <a:pt x="137596" y="89604"/>
                </a:lnTo>
                <a:lnTo>
                  <a:pt x="5906" y="89604"/>
                </a:lnTo>
                <a:lnTo>
                  <a:pt x="5906" y="5974"/>
                </a:lnTo>
                <a:lnTo>
                  <a:pt x="5906" y="5906"/>
                </a:lnTo>
                <a:close/>
                <a:moveTo>
                  <a:pt x="3530" y="0"/>
                </a:moveTo>
                <a:lnTo>
                  <a:pt x="3191" y="68"/>
                </a:lnTo>
                <a:lnTo>
                  <a:pt x="2444" y="339"/>
                </a:lnTo>
                <a:lnTo>
                  <a:pt x="1766" y="679"/>
                </a:lnTo>
                <a:lnTo>
                  <a:pt x="1155" y="1154"/>
                </a:lnTo>
                <a:lnTo>
                  <a:pt x="679" y="1765"/>
                </a:lnTo>
                <a:lnTo>
                  <a:pt x="272" y="2444"/>
                </a:lnTo>
                <a:lnTo>
                  <a:pt x="69" y="3190"/>
                </a:lnTo>
                <a:lnTo>
                  <a:pt x="1" y="3598"/>
                </a:lnTo>
                <a:lnTo>
                  <a:pt x="1" y="4005"/>
                </a:lnTo>
                <a:lnTo>
                  <a:pt x="1" y="91572"/>
                </a:lnTo>
                <a:lnTo>
                  <a:pt x="1" y="91979"/>
                </a:lnTo>
                <a:lnTo>
                  <a:pt x="69" y="92319"/>
                </a:lnTo>
                <a:lnTo>
                  <a:pt x="272" y="93065"/>
                </a:lnTo>
                <a:lnTo>
                  <a:pt x="679" y="93744"/>
                </a:lnTo>
                <a:lnTo>
                  <a:pt x="1155" y="94355"/>
                </a:lnTo>
                <a:lnTo>
                  <a:pt x="1766" y="94830"/>
                </a:lnTo>
                <a:lnTo>
                  <a:pt x="2444" y="95238"/>
                </a:lnTo>
                <a:lnTo>
                  <a:pt x="3191" y="95441"/>
                </a:lnTo>
                <a:lnTo>
                  <a:pt x="3530" y="95509"/>
                </a:lnTo>
                <a:lnTo>
                  <a:pt x="139904" y="95509"/>
                </a:lnTo>
                <a:lnTo>
                  <a:pt x="140311" y="95441"/>
                </a:lnTo>
                <a:lnTo>
                  <a:pt x="141058" y="95238"/>
                </a:lnTo>
                <a:lnTo>
                  <a:pt x="141737" y="94830"/>
                </a:lnTo>
                <a:lnTo>
                  <a:pt x="142280" y="94355"/>
                </a:lnTo>
                <a:lnTo>
                  <a:pt x="142755" y="93744"/>
                </a:lnTo>
                <a:lnTo>
                  <a:pt x="143162" y="93065"/>
                </a:lnTo>
                <a:lnTo>
                  <a:pt x="143366" y="92319"/>
                </a:lnTo>
                <a:lnTo>
                  <a:pt x="143434" y="91979"/>
                </a:lnTo>
                <a:lnTo>
                  <a:pt x="143434" y="91572"/>
                </a:lnTo>
                <a:lnTo>
                  <a:pt x="143434" y="4005"/>
                </a:lnTo>
                <a:lnTo>
                  <a:pt x="143434" y="3598"/>
                </a:lnTo>
                <a:lnTo>
                  <a:pt x="143366" y="3190"/>
                </a:lnTo>
                <a:lnTo>
                  <a:pt x="143162" y="2444"/>
                </a:lnTo>
                <a:lnTo>
                  <a:pt x="142755" y="1765"/>
                </a:lnTo>
                <a:lnTo>
                  <a:pt x="142280" y="1154"/>
                </a:lnTo>
                <a:lnTo>
                  <a:pt x="141737" y="679"/>
                </a:lnTo>
                <a:lnTo>
                  <a:pt x="141058" y="339"/>
                </a:lnTo>
                <a:lnTo>
                  <a:pt x="140311" y="68"/>
                </a:lnTo>
                <a:lnTo>
                  <a:pt x="139904" y="0"/>
                </a:lnTo>
                <a:close/>
                <a:moveTo>
                  <a:pt x="55324" y="95713"/>
                </a:moveTo>
                <a:lnTo>
                  <a:pt x="55052" y="98971"/>
                </a:lnTo>
                <a:lnTo>
                  <a:pt x="54713" y="102297"/>
                </a:lnTo>
                <a:lnTo>
                  <a:pt x="54374" y="105284"/>
                </a:lnTo>
                <a:lnTo>
                  <a:pt x="53966" y="107388"/>
                </a:lnTo>
                <a:lnTo>
                  <a:pt x="53763" y="108203"/>
                </a:lnTo>
                <a:lnTo>
                  <a:pt x="53627" y="108746"/>
                </a:lnTo>
                <a:lnTo>
                  <a:pt x="53423" y="109153"/>
                </a:lnTo>
                <a:lnTo>
                  <a:pt x="53220" y="109357"/>
                </a:lnTo>
                <a:lnTo>
                  <a:pt x="52677" y="109493"/>
                </a:lnTo>
                <a:lnTo>
                  <a:pt x="51794" y="109696"/>
                </a:lnTo>
                <a:lnTo>
                  <a:pt x="49690" y="110036"/>
                </a:lnTo>
                <a:lnTo>
                  <a:pt x="48061" y="110307"/>
                </a:lnTo>
                <a:lnTo>
                  <a:pt x="47450" y="110443"/>
                </a:lnTo>
                <a:lnTo>
                  <a:pt x="47110" y="110511"/>
                </a:lnTo>
                <a:lnTo>
                  <a:pt x="47042" y="110579"/>
                </a:lnTo>
                <a:lnTo>
                  <a:pt x="47042" y="110783"/>
                </a:lnTo>
                <a:lnTo>
                  <a:pt x="47110" y="110850"/>
                </a:lnTo>
                <a:lnTo>
                  <a:pt x="47585" y="110918"/>
                </a:lnTo>
                <a:lnTo>
                  <a:pt x="48400" y="110986"/>
                </a:lnTo>
                <a:lnTo>
                  <a:pt x="51387" y="111054"/>
                </a:lnTo>
                <a:lnTo>
                  <a:pt x="56071" y="111122"/>
                </a:lnTo>
                <a:lnTo>
                  <a:pt x="87092" y="111122"/>
                </a:lnTo>
                <a:lnTo>
                  <a:pt x="91708" y="111054"/>
                </a:lnTo>
                <a:lnTo>
                  <a:pt x="94695" y="110986"/>
                </a:lnTo>
                <a:lnTo>
                  <a:pt x="95578" y="110918"/>
                </a:lnTo>
                <a:lnTo>
                  <a:pt x="96053" y="110850"/>
                </a:lnTo>
                <a:lnTo>
                  <a:pt x="96121" y="110783"/>
                </a:lnTo>
                <a:lnTo>
                  <a:pt x="96121" y="110579"/>
                </a:lnTo>
                <a:lnTo>
                  <a:pt x="96053" y="110511"/>
                </a:lnTo>
                <a:lnTo>
                  <a:pt x="95713" y="110443"/>
                </a:lnTo>
                <a:lnTo>
                  <a:pt x="95102" y="110307"/>
                </a:lnTo>
                <a:lnTo>
                  <a:pt x="93473" y="110036"/>
                </a:lnTo>
                <a:lnTo>
                  <a:pt x="91369" y="109696"/>
                </a:lnTo>
                <a:lnTo>
                  <a:pt x="90487" y="109493"/>
                </a:lnTo>
                <a:lnTo>
                  <a:pt x="89943" y="109357"/>
                </a:lnTo>
                <a:lnTo>
                  <a:pt x="89740" y="109153"/>
                </a:lnTo>
                <a:lnTo>
                  <a:pt x="89536" y="108746"/>
                </a:lnTo>
                <a:lnTo>
                  <a:pt x="89333" y="108203"/>
                </a:lnTo>
                <a:lnTo>
                  <a:pt x="89197" y="107388"/>
                </a:lnTo>
                <a:lnTo>
                  <a:pt x="88789" y="105284"/>
                </a:lnTo>
                <a:lnTo>
                  <a:pt x="88382" y="102297"/>
                </a:lnTo>
                <a:lnTo>
                  <a:pt x="88043" y="98971"/>
                </a:lnTo>
                <a:lnTo>
                  <a:pt x="87839" y="95713"/>
                </a:lnTo>
                <a:close/>
                <a:moveTo>
                  <a:pt x="47450" y="111054"/>
                </a:moveTo>
                <a:lnTo>
                  <a:pt x="47450" y="111122"/>
                </a:lnTo>
                <a:lnTo>
                  <a:pt x="47450" y="111393"/>
                </a:lnTo>
                <a:lnTo>
                  <a:pt x="47518" y="111461"/>
                </a:lnTo>
                <a:lnTo>
                  <a:pt x="48807" y="111529"/>
                </a:lnTo>
                <a:lnTo>
                  <a:pt x="52473" y="111597"/>
                </a:lnTo>
                <a:lnTo>
                  <a:pt x="62384" y="111665"/>
                </a:lnTo>
                <a:lnTo>
                  <a:pt x="80779" y="111665"/>
                </a:lnTo>
                <a:lnTo>
                  <a:pt x="90622" y="111597"/>
                </a:lnTo>
                <a:lnTo>
                  <a:pt x="94356" y="111529"/>
                </a:lnTo>
                <a:lnTo>
                  <a:pt x="95646" y="111461"/>
                </a:lnTo>
                <a:lnTo>
                  <a:pt x="95713" y="111393"/>
                </a:lnTo>
                <a:lnTo>
                  <a:pt x="95713" y="111122"/>
                </a:lnTo>
                <a:lnTo>
                  <a:pt x="95646" y="111054"/>
                </a:lnTo>
                <a:lnTo>
                  <a:pt x="94084" y="111122"/>
                </a:lnTo>
                <a:lnTo>
                  <a:pt x="91233" y="111190"/>
                </a:lnTo>
                <a:lnTo>
                  <a:pt x="80847" y="111258"/>
                </a:lnTo>
                <a:lnTo>
                  <a:pt x="62316" y="111258"/>
                </a:lnTo>
                <a:lnTo>
                  <a:pt x="51930" y="111190"/>
                </a:lnTo>
                <a:lnTo>
                  <a:pt x="49079" y="111122"/>
                </a:lnTo>
                <a:lnTo>
                  <a:pt x="47518" y="111054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14" name="Shape 314"/>
          <p:cNvSpPr/>
          <p:nvPr/>
        </p:nvSpPr>
        <p:spPr>
          <a:xfrm>
            <a:off x="4303012" y="1358256"/>
            <a:ext cx="3742799" cy="2385900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  <p:sp>
        <p:nvSpPr>
          <p:cNvPr id="315" name="Shape 315"/>
          <p:cNvSpPr txBox="1">
            <a:spLocks noGrp="1"/>
          </p:cNvSpPr>
          <p:nvPr>
            <p:ph type="body" idx="4294967295"/>
          </p:nvPr>
        </p:nvSpPr>
        <p:spPr>
          <a:xfrm>
            <a:off x="2869651" y="4644951"/>
            <a:ext cx="6517499" cy="11669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Desktop project</a:t>
            </a:r>
          </a:p>
          <a:p>
            <a:pPr algn="ctr"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Shape 320"/>
          <p:cNvSpPr txBox="1">
            <a:spLocks noGrp="1"/>
          </p:cNvSpPr>
          <p:nvPr>
            <p:ph type="ctrTitle" idx="4294967295"/>
          </p:nvPr>
        </p:nvSpPr>
        <p:spPr>
          <a:xfrm>
            <a:off x="3193950" y="1332700"/>
            <a:ext cx="5804100" cy="734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4800">
                <a:solidFill>
                  <a:srgbClr val="EA3A68"/>
                </a:solidFill>
              </a:rPr>
              <a:t>Thanks!</a:t>
            </a:r>
          </a:p>
        </p:txBody>
      </p:sp>
      <p:sp>
        <p:nvSpPr>
          <p:cNvPr id="321" name="Shape 321"/>
          <p:cNvSpPr txBox="1">
            <a:spLocks noGrp="1"/>
          </p:cNvSpPr>
          <p:nvPr>
            <p:ph type="subTitle" idx="4294967295"/>
          </p:nvPr>
        </p:nvSpPr>
        <p:spPr>
          <a:xfrm>
            <a:off x="2701801" y="2948587"/>
            <a:ext cx="6788399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3600" b="1"/>
              <a:t>Any questions?</a:t>
            </a:r>
          </a:p>
        </p:txBody>
      </p:sp>
      <p:sp>
        <p:nvSpPr>
          <p:cNvPr id="323" name="Shape 323"/>
          <p:cNvSpPr/>
          <p:nvPr/>
        </p:nvSpPr>
        <p:spPr>
          <a:xfrm>
            <a:off x="3600850" y="2456226"/>
            <a:ext cx="4748538" cy="1896499"/>
          </a:xfrm>
          <a:custGeom>
            <a:avLst/>
            <a:gdLst/>
            <a:ahLst/>
            <a:cxnLst/>
            <a:rect l="0" t="0" r="0" b="0"/>
            <a:pathLst>
              <a:path w="163180" h="66288" extrusionOk="0">
                <a:moveTo>
                  <a:pt x="90243" y="4462"/>
                </a:moveTo>
                <a:cubicBezTo>
                  <a:pt x="83153" y="411"/>
                  <a:pt x="74073" y="1064"/>
                  <a:pt x="65923" y="1544"/>
                </a:cubicBezTo>
                <a:cubicBezTo>
                  <a:pt x="51317" y="2403"/>
                  <a:pt x="36068" y="4456"/>
                  <a:pt x="23122" y="11271"/>
                </a:cubicBezTo>
                <a:cubicBezTo>
                  <a:pt x="13017" y="16589"/>
                  <a:pt x="6735" y="34519"/>
                  <a:pt x="13070" y="44021"/>
                </a:cubicBezTo>
                <a:cubicBezTo>
                  <a:pt x="21835" y="57167"/>
                  <a:pt x="41794" y="58763"/>
                  <a:pt x="57493" y="60558"/>
                </a:cubicBezTo>
                <a:cubicBezTo>
                  <a:pt x="73278" y="62362"/>
                  <a:pt x="89298" y="61843"/>
                  <a:pt x="105158" y="60882"/>
                </a:cubicBezTo>
                <a:cubicBezTo>
                  <a:pt x="125659" y="59638"/>
                  <a:pt x="157481" y="50275"/>
                  <a:pt x="158336" y="29754"/>
                </a:cubicBezTo>
                <a:cubicBezTo>
                  <a:pt x="158619" y="22933"/>
                  <a:pt x="156399" y="13869"/>
                  <a:pt x="150230" y="10947"/>
                </a:cubicBezTo>
                <a:cubicBezTo>
                  <a:pt x="140016" y="6108"/>
                  <a:pt x="128254" y="5622"/>
                  <a:pt x="117156" y="3489"/>
                </a:cubicBezTo>
                <a:cubicBezTo>
                  <a:pt x="107058" y="1547"/>
                  <a:pt x="96605" y="2637"/>
                  <a:pt x="86352" y="1868"/>
                </a:cubicBezTo>
                <a:cubicBezTo>
                  <a:pt x="69537" y="606"/>
                  <a:pt x="52188" y="-1639"/>
                  <a:pt x="35768" y="2192"/>
                </a:cubicBezTo>
                <a:cubicBezTo>
                  <a:pt x="28377" y="3916"/>
                  <a:pt x="20506" y="5025"/>
                  <a:pt x="14043" y="9002"/>
                </a:cubicBezTo>
                <a:cubicBezTo>
                  <a:pt x="5849" y="14043"/>
                  <a:pt x="-2454" y="25546"/>
                  <a:pt x="748" y="34618"/>
                </a:cubicBezTo>
                <a:cubicBezTo>
                  <a:pt x="8217" y="55774"/>
                  <a:pt x="39445" y="60369"/>
                  <a:pt x="61708" y="63152"/>
                </a:cubicBezTo>
                <a:cubicBezTo>
                  <a:pt x="92043" y="66943"/>
                  <a:pt x="130197" y="71091"/>
                  <a:pt x="152500" y="50182"/>
                </a:cubicBezTo>
                <a:cubicBezTo>
                  <a:pt x="161822" y="41441"/>
                  <a:pt x="168060" y="20138"/>
                  <a:pt x="158012" y="12244"/>
                </a:cubicBezTo>
                <a:cubicBezTo>
                  <a:pt x="155373" y="10170"/>
                  <a:pt x="151539" y="10463"/>
                  <a:pt x="148284" y="9650"/>
                </a:cubicBezTo>
                <a:cubicBezTo>
                  <a:pt x="134410" y="6181"/>
                  <a:pt x="119783" y="6732"/>
                  <a:pt x="105483" y="6732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324" name="Shape 324"/>
          <p:cNvCxnSpPr/>
          <p:nvPr/>
        </p:nvCxnSpPr>
        <p:spPr>
          <a:xfrm flipH="1">
            <a:off x="7547074" y="2253575"/>
            <a:ext cx="810600" cy="705300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5" name="Shape 325"/>
          <p:cNvCxnSpPr/>
          <p:nvPr/>
        </p:nvCxnSpPr>
        <p:spPr>
          <a:xfrm>
            <a:off x="4904351" y="2302226"/>
            <a:ext cx="218999" cy="559199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6" name="Shape 326"/>
          <p:cNvCxnSpPr/>
          <p:nvPr/>
        </p:nvCxnSpPr>
        <p:spPr>
          <a:xfrm rot="10800000" flipH="1">
            <a:off x="3874851" y="3858551"/>
            <a:ext cx="826799" cy="648599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7" name="Shape 327"/>
          <p:cNvCxnSpPr/>
          <p:nvPr/>
        </p:nvCxnSpPr>
        <p:spPr>
          <a:xfrm rot="10800000">
            <a:off x="6930799" y="3850499"/>
            <a:ext cx="178500" cy="713400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8" name="Shape 328"/>
          <p:cNvCxnSpPr/>
          <p:nvPr/>
        </p:nvCxnSpPr>
        <p:spPr>
          <a:xfrm rot="10800000">
            <a:off x="7231049" y="3793624"/>
            <a:ext cx="186300" cy="170400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This is your presentation title"/>
</p:tagLst>
</file>

<file path=ppt/theme/theme1.xml><?xml version="1.0" encoding="utf-8"?>
<a:theme xmlns:a="http://schemas.openxmlformats.org/drawingml/2006/main" name="第一PPT www.1ppt.com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第一PPT，www.1ppt.com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638</Words>
  <Application>Microsoft Office PowerPoint</Application>
  <PresentationFormat>宽屏</PresentationFormat>
  <Paragraphs>102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Shadows Into Light</vt:lpstr>
      <vt:lpstr>Varela Round</vt:lpstr>
      <vt:lpstr>宋体</vt:lpstr>
      <vt:lpstr>Arial</vt:lpstr>
      <vt:lpstr>Calibri</vt:lpstr>
      <vt:lpstr>第一PPT www.1ppt.com</vt:lpstr>
      <vt:lpstr>第一PPT，www.1ppt.com</vt:lpstr>
      <vt:lpstr>品牌校园活动策划方案ppt模板</vt:lpstr>
      <vt:lpstr>Hello!</vt:lpstr>
      <vt:lpstr>1. Transition headline</vt:lpstr>
      <vt:lpstr>PowerPoint 演示文稿</vt:lpstr>
      <vt:lpstr>This is a slide title</vt:lpstr>
      <vt:lpstr>BIG CONCEPT</vt:lpstr>
      <vt:lpstr>You can also split your content</vt:lpstr>
      <vt:lpstr>In two or three columns</vt:lpstr>
      <vt:lpstr>A picture is worth a thousand words</vt:lpstr>
      <vt:lpstr>PowerPoint 演示文稿</vt:lpstr>
      <vt:lpstr>Use charts to explain your ideas</vt:lpstr>
      <vt:lpstr>Or use Diagrams to explain complex ideas</vt:lpstr>
      <vt:lpstr>And tables to compare data</vt:lpstr>
      <vt:lpstr>Maps</vt:lpstr>
      <vt:lpstr>89,526,124</vt:lpstr>
      <vt:lpstr>89,526,124$</vt:lpstr>
      <vt:lpstr>Our process is easy</vt:lpstr>
      <vt:lpstr>Let’s review some concepts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Thanks!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第一PPT</dc:creator>
  <cp:keywords>www.1ppt.com</cp:keywords>
  <dc:description>www.1ppt.com</dc:description>
  <cp:lastModifiedBy>faith123</cp:lastModifiedBy>
  <cp:revision>13</cp:revision>
  <dcterms:modified xsi:type="dcterms:W3CDTF">2019-07-02T05:56:41Z</dcterms:modified>
</cp:coreProperties>
</file>