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3.xml" ContentType="application/vnd.openxmlformats-officedocument.presentationml.tags+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tags/tag5.xml" ContentType="application/vnd.openxmlformats-officedocument.presentationml.tags+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9" r:id="rId2"/>
    <p:sldId id="263" r:id="rId3"/>
    <p:sldId id="257" r:id="rId4"/>
    <p:sldId id="278" r:id="rId5"/>
    <p:sldId id="274" r:id="rId6"/>
    <p:sldId id="275" r:id="rId7"/>
    <p:sldId id="272" r:id="rId8"/>
    <p:sldId id="273" r:id="rId9"/>
    <p:sldId id="287" r:id="rId10"/>
    <p:sldId id="282" r:id="rId11"/>
    <p:sldId id="270" r:id="rId12"/>
    <p:sldId id="271" r:id="rId13"/>
    <p:sldId id="269" r:id="rId14"/>
    <p:sldId id="266" r:id="rId15"/>
    <p:sldId id="286" r:id="rId16"/>
    <p:sldId id="280" r:id="rId17"/>
    <p:sldId id="281" r:id="rId18"/>
    <p:sldId id="283" r:id="rId19"/>
    <p:sldId id="284" r:id="rId20"/>
    <p:sldId id="285" r:id="rId21"/>
    <p:sldId id="276" r:id="rId22"/>
    <p:sldId id="267" r:id="rId23"/>
    <p:sldId id="265" r:id="rId24"/>
    <p:sldId id="279"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E8C"/>
    <a:srgbClr val="F68C2D"/>
    <a:srgbClr val="1FBDC8"/>
    <a:srgbClr val="ED4857"/>
    <a:srgbClr val="E176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6B-4F08-A578-7D5262C31E58}"/>
            </c:ext>
          </c:extLst>
        </c:ser>
        <c:dLbls>
          <c:dLblPos val="outEnd"/>
          <c:showLegendKey val="0"/>
          <c:showVal val="1"/>
          <c:showCatName val="0"/>
          <c:showSerName val="0"/>
          <c:showPercent val="0"/>
          <c:showBubbleSize val="0"/>
        </c:dLbls>
        <c:gapWidth val="444"/>
        <c:overlap val="-90"/>
        <c:axId val="416577696"/>
        <c:axId val="416569536"/>
      </c:barChart>
      <c:catAx>
        <c:axId val="41657769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416569536"/>
        <c:crosses val="autoZero"/>
        <c:auto val="1"/>
        <c:lblAlgn val="ctr"/>
        <c:lblOffset val="100"/>
        <c:noMultiLvlLbl val="0"/>
      </c:catAx>
      <c:valAx>
        <c:axId val="416569536"/>
        <c:scaling>
          <c:orientation val="minMax"/>
        </c:scaling>
        <c:delete val="1"/>
        <c:axPos val="l"/>
        <c:numFmt formatCode="General" sourceLinked="1"/>
        <c:majorTickMark val="none"/>
        <c:minorTickMark val="none"/>
        <c:tickLblPos val="nextTo"/>
        <c:crossAx val="4165776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53B-4BF1-97A8-F3FA51C060C4}"/>
            </c:ext>
          </c:extLst>
        </c:ser>
        <c:dLbls>
          <c:showLegendKey val="0"/>
          <c:showVal val="1"/>
          <c:showCatName val="0"/>
          <c:showSerName val="0"/>
          <c:showPercent val="0"/>
          <c:showBubbleSize val="0"/>
        </c:dLbls>
        <c:gapWidth val="150"/>
        <c:overlap val="-25"/>
        <c:axId val="416572800"/>
        <c:axId val="416585856"/>
      </c:barChart>
      <c:catAx>
        <c:axId val="4165728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416585856"/>
        <c:crosses val="autoZero"/>
        <c:auto val="1"/>
        <c:lblAlgn val="ctr"/>
        <c:lblOffset val="100"/>
        <c:noMultiLvlLbl val="0"/>
      </c:catAx>
      <c:valAx>
        <c:axId val="416585856"/>
        <c:scaling>
          <c:orientation val="minMax"/>
        </c:scaling>
        <c:delete val="1"/>
        <c:axPos val="b"/>
        <c:numFmt formatCode="General" sourceLinked="1"/>
        <c:majorTickMark val="none"/>
        <c:minorTickMark val="none"/>
        <c:tickLblPos val="nextTo"/>
        <c:crossAx val="4165728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C2E42-BFCC-40EA-8993-81C8A1AA4EEE}" type="datetimeFigureOut">
              <a:rPr lang="zh-CN" altLang="en-US" smtClean="0"/>
              <a:t>2019/7/1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04B92-5184-4370-883C-D72A6DD2061F}" type="slidenum">
              <a:rPr lang="zh-CN" altLang="en-US" smtClean="0"/>
              <a:t>‹#›</a:t>
            </a:fld>
            <a:endParaRPr lang="zh-CN" altLang="en-US"/>
          </a:p>
        </p:txBody>
      </p:sp>
    </p:spTree>
    <p:extLst>
      <p:ext uri="{BB962C8B-B14F-4D97-AF65-F5344CB8AC3E}">
        <p14:creationId xmlns:p14="http://schemas.microsoft.com/office/powerpoint/2010/main" val="3623668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a:t>
            </a:fld>
            <a:endParaRPr lang="zh-CN" altLang="en-US"/>
          </a:p>
        </p:txBody>
      </p:sp>
    </p:spTree>
    <p:extLst>
      <p:ext uri="{BB962C8B-B14F-4D97-AF65-F5344CB8AC3E}">
        <p14:creationId xmlns:p14="http://schemas.microsoft.com/office/powerpoint/2010/main" val="290748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a:t>
            </a:fld>
            <a:endParaRPr lang="zh-CN" altLang="en-US"/>
          </a:p>
        </p:txBody>
      </p:sp>
    </p:spTree>
    <p:extLst>
      <p:ext uri="{BB962C8B-B14F-4D97-AF65-F5344CB8AC3E}">
        <p14:creationId xmlns:p14="http://schemas.microsoft.com/office/powerpoint/2010/main" val="314392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3</a:t>
            </a:fld>
            <a:endParaRPr lang="zh-CN" altLang="en-US"/>
          </a:p>
        </p:txBody>
      </p:sp>
    </p:spTree>
    <p:extLst>
      <p:ext uri="{BB962C8B-B14F-4D97-AF65-F5344CB8AC3E}">
        <p14:creationId xmlns:p14="http://schemas.microsoft.com/office/powerpoint/2010/main" val="1771477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4</a:t>
            </a:fld>
            <a:endParaRPr lang="zh-CN" altLang="en-US"/>
          </a:p>
        </p:txBody>
      </p:sp>
    </p:spTree>
    <p:extLst>
      <p:ext uri="{BB962C8B-B14F-4D97-AF65-F5344CB8AC3E}">
        <p14:creationId xmlns:p14="http://schemas.microsoft.com/office/powerpoint/2010/main" val="1142321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902548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6</a:t>
            </a:fld>
            <a:endParaRPr lang="zh-CN" altLang="en-US"/>
          </a:p>
        </p:txBody>
      </p:sp>
    </p:spTree>
    <p:extLst>
      <p:ext uri="{BB962C8B-B14F-4D97-AF65-F5344CB8AC3E}">
        <p14:creationId xmlns:p14="http://schemas.microsoft.com/office/powerpoint/2010/main" val="1172459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101510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8</a:t>
            </a:fld>
            <a:endParaRPr lang="zh-CN" altLang="en-US"/>
          </a:p>
        </p:txBody>
      </p:sp>
    </p:spTree>
    <p:extLst>
      <p:ext uri="{BB962C8B-B14F-4D97-AF65-F5344CB8AC3E}">
        <p14:creationId xmlns:p14="http://schemas.microsoft.com/office/powerpoint/2010/main" val="3814473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9</a:t>
            </a:fld>
            <a:endParaRPr lang="zh-CN" altLang="en-US"/>
          </a:p>
        </p:txBody>
      </p:sp>
    </p:spTree>
    <p:extLst>
      <p:ext uri="{BB962C8B-B14F-4D97-AF65-F5344CB8AC3E}">
        <p14:creationId xmlns:p14="http://schemas.microsoft.com/office/powerpoint/2010/main" val="429992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10</a:t>
            </a:fld>
            <a:endParaRPr lang="zh-CN" altLang="en-US"/>
          </a:p>
        </p:txBody>
      </p:sp>
    </p:spTree>
    <p:extLst>
      <p:ext uri="{BB962C8B-B14F-4D97-AF65-F5344CB8AC3E}">
        <p14:creationId xmlns:p14="http://schemas.microsoft.com/office/powerpoint/2010/main" val="3874498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11</a:t>
            </a:fld>
            <a:endParaRPr lang="zh-CN" altLang="en-US"/>
          </a:p>
        </p:txBody>
      </p:sp>
    </p:spTree>
    <p:extLst>
      <p:ext uri="{BB962C8B-B14F-4D97-AF65-F5344CB8AC3E}">
        <p14:creationId xmlns:p14="http://schemas.microsoft.com/office/powerpoint/2010/main" val="14921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12</a:t>
            </a:fld>
            <a:endParaRPr lang="zh-CN" altLang="en-US"/>
          </a:p>
        </p:txBody>
      </p:sp>
    </p:spTree>
    <p:extLst>
      <p:ext uri="{BB962C8B-B14F-4D97-AF65-F5344CB8AC3E}">
        <p14:creationId xmlns:p14="http://schemas.microsoft.com/office/powerpoint/2010/main" val="2334346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4249475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14</a:t>
            </a:fld>
            <a:endParaRPr lang="zh-CN" altLang="en-US"/>
          </a:p>
        </p:txBody>
      </p:sp>
    </p:spTree>
    <p:extLst>
      <p:ext uri="{BB962C8B-B14F-4D97-AF65-F5344CB8AC3E}">
        <p14:creationId xmlns:p14="http://schemas.microsoft.com/office/powerpoint/2010/main" val="1723693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15</a:t>
            </a:fld>
            <a:endParaRPr lang="zh-CN" altLang="en-US"/>
          </a:p>
        </p:txBody>
      </p:sp>
    </p:spTree>
    <p:extLst>
      <p:ext uri="{BB962C8B-B14F-4D97-AF65-F5344CB8AC3E}">
        <p14:creationId xmlns:p14="http://schemas.microsoft.com/office/powerpoint/2010/main" val="1761959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4463523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17</a:t>
            </a:fld>
            <a:endParaRPr lang="zh-CN" altLang="en-US"/>
          </a:p>
        </p:txBody>
      </p:sp>
    </p:spTree>
    <p:extLst>
      <p:ext uri="{BB962C8B-B14F-4D97-AF65-F5344CB8AC3E}">
        <p14:creationId xmlns:p14="http://schemas.microsoft.com/office/powerpoint/2010/main" val="2082124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1402013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19</a:t>
            </a:fld>
            <a:endParaRPr lang="zh-CN" altLang="en-US"/>
          </a:p>
        </p:txBody>
      </p:sp>
    </p:spTree>
    <p:extLst>
      <p:ext uri="{BB962C8B-B14F-4D97-AF65-F5344CB8AC3E}">
        <p14:creationId xmlns:p14="http://schemas.microsoft.com/office/powerpoint/2010/main" val="898252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20</a:t>
            </a:fld>
            <a:endParaRPr lang="zh-CN" altLang="en-US"/>
          </a:p>
        </p:txBody>
      </p:sp>
    </p:spTree>
    <p:extLst>
      <p:ext uri="{BB962C8B-B14F-4D97-AF65-F5344CB8AC3E}">
        <p14:creationId xmlns:p14="http://schemas.microsoft.com/office/powerpoint/2010/main" val="267343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21</a:t>
            </a:fld>
            <a:endParaRPr lang="zh-CN" altLang="en-US"/>
          </a:p>
        </p:txBody>
      </p:sp>
    </p:spTree>
    <p:extLst>
      <p:ext uri="{BB962C8B-B14F-4D97-AF65-F5344CB8AC3E}">
        <p14:creationId xmlns:p14="http://schemas.microsoft.com/office/powerpoint/2010/main" val="1818097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22</a:t>
            </a:fld>
            <a:endParaRPr lang="zh-CN" altLang="en-US"/>
          </a:p>
        </p:txBody>
      </p:sp>
    </p:spTree>
    <p:extLst>
      <p:ext uri="{BB962C8B-B14F-4D97-AF65-F5344CB8AC3E}">
        <p14:creationId xmlns:p14="http://schemas.microsoft.com/office/powerpoint/2010/main" val="2989060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23</a:t>
            </a:fld>
            <a:endParaRPr lang="zh-CN" altLang="en-US"/>
          </a:p>
        </p:txBody>
      </p:sp>
    </p:spTree>
    <p:extLst>
      <p:ext uri="{BB962C8B-B14F-4D97-AF65-F5344CB8AC3E}">
        <p14:creationId xmlns:p14="http://schemas.microsoft.com/office/powerpoint/2010/main" val="79848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val="1346741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25</a:t>
            </a:fld>
            <a:endParaRPr lang="zh-CN" altLang="en-US"/>
          </a:p>
        </p:txBody>
      </p:sp>
    </p:spTree>
    <p:extLst>
      <p:ext uri="{BB962C8B-B14F-4D97-AF65-F5344CB8AC3E}">
        <p14:creationId xmlns:p14="http://schemas.microsoft.com/office/powerpoint/2010/main" val="260014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5998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3710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74745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1602982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5713789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7140661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pic>
        <p:nvPicPr>
          <p:cNvPr id="12" name="图片占位符 13"/>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99035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7131400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92260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136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7" r:id="rId4"/>
    <p:sldLayoutId id="2147483666" r:id="rId5"/>
    <p:sldLayoutId id="2147483665" r:id="rId6"/>
    <p:sldLayoutId id="2147483663" r:id="rId7"/>
    <p:sldLayoutId id="2147483664"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7.jp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notesSlide" Target="../notesSlides/notesSlide18.xml"/><Relationship Id="rId7" Type="http://schemas.openxmlformats.org/officeDocument/2006/relationships/image" Target="../media/image10.jp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0.jp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070013" y="2560442"/>
            <a:ext cx="4057521" cy="646331"/>
          </a:xfrm>
          <a:prstGeom prst="rect">
            <a:avLst/>
          </a:prstGeom>
          <a:noFill/>
        </p:spPr>
        <p:txBody>
          <a:bodyPr wrap="none" rtlCol="0">
            <a:spAutoFit/>
            <a:scene3d>
              <a:camera prst="orthographicFront"/>
              <a:lightRig rig="threePt" dir="t"/>
            </a:scene3d>
            <a:sp3d contourW="12700"/>
          </a:bodyPr>
          <a:lstStyle/>
          <a:p>
            <a:pPr lvl="0" algn="ctr">
              <a:defRPr/>
            </a:pPr>
            <a:r>
              <a:rPr lang="zh-CN" altLang="en-US" sz="3600" dirty="0">
                <a:solidFill>
                  <a:prstClr val="black">
                    <a:lumMod val="85000"/>
                    <a:lumOff val="15000"/>
                  </a:prstClr>
                </a:solidFill>
              </a:rPr>
              <a:t>毕业季教材</a:t>
            </a:r>
            <a:r>
              <a:rPr lang="en-US" altLang="zh-CN" sz="3600" dirty="0" err="1">
                <a:solidFill>
                  <a:prstClr val="black">
                    <a:lumMod val="85000"/>
                    <a:lumOff val="15000"/>
                  </a:prstClr>
                </a:solidFill>
              </a:rPr>
              <a:t>ppt</a:t>
            </a:r>
            <a:r>
              <a:rPr lang="zh-CN" altLang="en-US" sz="3600" dirty="0">
                <a:solidFill>
                  <a:prstClr val="black">
                    <a:lumMod val="85000"/>
                    <a:lumOff val="15000"/>
                  </a:prstClr>
                </a:solidFill>
              </a:rPr>
              <a:t>模板</a:t>
            </a:r>
            <a:endParaRPr kumimoji="0" lang="zh-CN" altLang="en-US" sz="3600" b="0" i="0" u="none" strike="noStrike" kern="1200" cap="none" spc="0" normalizeH="0" baseline="0" noProof="0" dirty="0" smtClean="0">
              <a:ln>
                <a:noFill/>
              </a:ln>
              <a:solidFill>
                <a:prstClr val="black">
                  <a:lumMod val="85000"/>
                  <a:lumOff val="15000"/>
                </a:prstClr>
              </a:solidFill>
              <a:effectLst/>
              <a:uLnTx/>
              <a:uFillTx/>
              <a:latin typeface="Arial"/>
              <a:ea typeface="微软雅黑"/>
            </a:endParaRP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533633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953" y="1476634"/>
            <a:ext cx="5030814" cy="3730560"/>
          </a:xfrm>
          <a:prstGeom prst="rect">
            <a:avLst/>
          </a:prstGeom>
        </p:spPr>
      </p:pic>
      <p:sp>
        <p:nvSpPr>
          <p:cNvPr id="21" name="文本框 20"/>
          <p:cNvSpPr txBox="1"/>
          <p:nvPr/>
        </p:nvSpPr>
        <p:spPr>
          <a:xfrm>
            <a:off x="2916634" y="3000312"/>
            <a:ext cx="1923924"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smtClean="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3324599" y="2469857"/>
            <a:ext cx="1107998" cy="646332"/>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spTree>
    <p:extLst>
      <p:ext uri="{BB962C8B-B14F-4D97-AF65-F5344CB8AC3E}">
        <p14:creationId xmlns:p14="http://schemas.microsoft.com/office/powerpoint/2010/main" val="16478777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1+#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smtClean="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smtClean="0">
                <a:solidFill>
                  <a:schemeClr val="tx1">
                    <a:lumMod val="85000"/>
                    <a:lumOff val="15000"/>
                  </a:schemeClr>
                </a:solidFill>
              </a:rPr>
              <a:t>标题文字添加此处</a:t>
            </a:r>
            <a:endParaRPr lang="zh-CN" altLang="en-US" sz="3200" b="1" dirty="0">
              <a:solidFill>
                <a:schemeClr val="tx1">
                  <a:lumMod val="85000"/>
                  <a:lumOff val="15000"/>
                </a:schemeClr>
              </a:solidFill>
            </a:endParaRP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smtClean="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val="30167383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spTree>
    <p:extLst>
      <p:ext uri="{BB962C8B-B14F-4D97-AF65-F5344CB8AC3E}">
        <p14:creationId xmlns:p14="http://schemas.microsoft.com/office/powerpoint/2010/main" val="26492831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val="1422006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64372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smtClean="0">
                  <a:solidFill>
                    <a:schemeClr val="accent1"/>
                  </a:solidFill>
                  <a:latin typeface="Century Gothic" panose="020B0502020202020204" pitchFamily="34" charset="0"/>
                  <a:ea typeface="Montserrat" charset="0"/>
                  <a:cs typeface="Montserrat" charset="0"/>
                </a:rPr>
                <a:t>PART01</a:t>
              </a:r>
              <a:endParaRPr lang="en-US" sz="2400" spc="300" dirty="0">
                <a:solidFill>
                  <a:schemeClr val="accent1"/>
                </a:solidFill>
                <a:latin typeface="Century Gothic" panose="020B0502020202020204" pitchFamily="34" charset="0"/>
                <a:ea typeface="Montserrat" charset="0"/>
                <a:cs typeface="Montserrat" charset="0"/>
              </a:endParaRP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PART02</a:t>
              </a:r>
              <a:endParaRPr lang="en-US" dirty="0">
                <a:solidFill>
                  <a:schemeClr val="accent1"/>
                </a:solidFill>
              </a:endParaRP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PART03</a:t>
              </a:r>
              <a:endParaRPr lang="en-US" dirty="0">
                <a:solidFill>
                  <a:schemeClr val="accent1"/>
                </a:solidFill>
              </a:endParaRP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PART04</a:t>
              </a:r>
              <a:endParaRPr lang="en-US" dirty="0">
                <a:solidFill>
                  <a:schemeClr val="accent1"/>
                </a:solidFill>
              </a:endParaRP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106238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PART05</a:t>
              </a:r>
              <a:endParaRPr lang="en-US" dirty="0"/>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PART06</a:t>
              </a:r>
              <a:endParaRPr lang="en-US" dirty="0"/>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PART07</a:t>
              </a:r>
              <a:endParaRPr lang="en-US" dirty="0"/>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4064524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800201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8617207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031447101"/>
              </p:ext>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2748003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ext uri="{D42A27DB-BD31-4B8C-83A1-F6EECF244321}">
                <p14:modId xmlns:p14="http://schemas.microsoft.com/office/powerpoint/2010/main" val="3172094606"/>
              </p:ext>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3697563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ext uri="{D42A27DB-BD31-4B8C-83A1-F6EECF244321}">
                  <p14:modId xmlns:p14="http://schemas.microsoft.com/office/powerpoint/2010/main" val="3849408628"/>
                </p:ext>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ext uri="{D42A27DB-BD31-4B8C-83A1-F6EECF244321}">
                  <p14:modId xmlns:p14="http://schemas.microsoft.com/office/powerpoint/2010/main" val="1507803386"/>
                </p:ext>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ext uri="{D42A27DB-BD31-4B8C-83A1-F6EECF244321}">
                  <p14:modId xmlns:p14="http://schemas.microsoft.com/office/powerpoint/2010/main" val="2756899108"/>
                </p:ext>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ext uri="{D42A27DB-BD31-4B8C-83A1-F6EECF244321}">
                  <p14:modId xmlns:p14="http://schemas.microsoft.com/office/powerpoint/2010/main" val="3918815557"/>
                </p:ext>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669161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a:t>
              </a:r>
              <a:r>
                <a:rPr lang="zh-CN" altLang="en-US" sz="1400" dirty="0" smtClean="0">
                  <a:solidFill>
                    <a:schemeClr val="accent1"/>
                  </a:solidFill>
                </a:rPr>
                <a:t>文字</a:t>
              </a:r>
              <a:endParaRPr lang="zh-CN" altLang="en-US" sz="1400" dirty="0">
                <a:solidFill>
                  <a:schemeClr val="accent1"/>
                </a:solidFill>
              </a:endParaRP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a:t>
              </a:r>
              <a:r>
                <a:rPr lang="zh-CN" altLang="en-US" sz="1400" dirty="0" smtClean="0">
                  <a:solidFill>
                    <a:schemeClr val="accent2"/>
                  </a:solidFill>
                </a:rPr>
                <a:t>文字</a:t>
              </a:r>
              <a:endParaRPr lang="zh-CN" altLang="en-US" sz="1400" dirty="0">
                <a:solidFill>
                  <a:schemeClr val="accent2"/>
                </a:solidFill>
              </a:endParaRP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a:t>
              </a:r>
              <a:r>
                <a:rPr lang="zh-CN" altLang="en-US" sz="1400" dirty="0" smtClean="0">
                  <a:solidFill>
                    <a:schemeClr val="accent3"/>
                  </a:solidFill>
                </a:rPr>
                <a:t>文字</a:t>
              </a:r>
              <a:endParaRPr lang="zh-CN" altLang="en-US" sz="1400" dirty="0">
                <a:solidFill>
                  <a:schemeClr val="accent3"/>
                </a:solidFill>
              </a:endParaRP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371317" y="2087742"/>
            <a:ext cx="2801844" cy="3520579"/>
          </a:xfrm>
        </p:spPr>
      </p:pic>
    </p:spTree>
    <p:extLst>
      <p:ext uri="{BB962C8B-B14F-4D97-AF65-F5344CB8AC3E}">
        <p14:creationId xmlns:p14="http://schemas.microsoft.com/office/powerpoint/2010/main" val="2597824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4213770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358499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custDataLst>
      <p:tags r:id="rId1"/>
    </p:custDataLst>
    <p:extLst>
      <p:ext uri="{BB962C8B-B14F-4D97-AF65-F5344CB8AC3E}">
        <p14:creationId xmlns:p14="http://schemas.microsoft.com/office/powerpoint/2010/main" val="1057381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540900" y="2983847"/>
            <a:ext cx="2090616" cy="2102807"/>
          </a:xfrm>
        </p:spPr>
      </p:pic>
      <p:pic>
        <p:nvPicPr>
          <p:cNvPr id="39" name="图片占位符 38"/>
          <p:cNvPicPr>
            <a:picLocks noGrp="1" noChangeAspect="1"/>
          </p:cNvPicPr>
          <p:nvPr>
            <p:ph type="pic" sz="quarter" idx="11"/>
          </p:nvPr>
        </p:nvPicPr>
        <p:blipFill>
          <a:blip r:embed="rId6">
            <a:extLst>
              <a:ext uri="{28A0092B-C50C-407E-A947-70E740481C1C}">
                <a14:useLocalDpi xmlns:a14="http://schemas.microsoft.com/office/drawing/2010/main"/>
              </a:ext>
            </a:extLst>
          </a:blip>
          <a:stretch>
            <a:fillRect/>
          </a:stretch>
        </p:blipFill>
        <p:spPr>
          <a:xfrm>
            <a:off x="3874939" y="2983847"/>
            <a:ext cx="2090616" cy="2102807"/>
          </a:xfrm>
        </p:spPr>
      </p:pic>
      <p:pic>
        <p:nvPicPr>
          <p:cNvPr id="40" name="图片占位符 39"/>
          <p:cNvPicPr>
            <a:picLocks noGrp="1" noChangeAspect="1"/>
          </p:cNvPicPr>
          <p:nvPr>
            <p:ph type="pic" sz="quarter" idx="12"/>
          </p:nvPr>
        </p:nvPicPr>
        <p:blipFill>
          <a:blip r:embed="rId7">
            <a:extLst>
              <a:ext uri="{28A0092B-C50C-407E-A947-70E740481C1C}">
                <a14:useLocalDpi xmlns:a14="http://schemas.microsoft.com/office/drawing/2010/main"/>
              </a:ext>
            </a:extLst>
          </a:blip>
          <a:stretch>
            <a:fillRect/>
          </a:stretch>
        </p:blipFill>
        <p:spPr>
          <a:xfrm>
            <a:off x="6215744" y="2983847"/>
            <a:ext cx="2090616" cy="2102807"/>
          </a:xfrm>
        </p:spPr>
      </p:pic>
      <p:pic>
        <p:nvPicPr>
          <p:cNvPr id="41" name="图片占位符 40"/>
          <p:cNvPicPr>
            <a:picLocks noGrp="1" noChangeAspect="1"/>
          </p:cNvPicPr>
          <p:nvPr>
            <p:ph type="pic" sz="quarter" idx="13"/>
          </p:nvPr>
        </p:nvPicPr>
        <p:blipFill>
          <a:blip r:embed="rId8">
            <a:extLst>
              <a:ext uri="{28A0092B-C50C-407E-A947-70E740481C1C}">
                <a14:useLocalDpi xmlns:a14="http://schemas.microsoft.com/office/drawing/2010/main"/>
              </a:ext>
            </a:extLst>
          </a:blip>
          <a:stretch>
            <a:fillRect/>
          </a:stretch>
        </p:blipFill>
        <p:spPr>
          <a:xfrm>
            <a:off x="8549038" y="2986156"/>
            <a:ext cx="2092108" cy="2098189"/>
          </a:xfrm>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7001725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val="8032461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434537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val="39728614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738105" y="3036417"/>
            <a:ext cx="3499308" cy="2212977"/>
          </a:xfrm>
        </p:spPr>
      </p:pic>
      <p:pic>
        <p:nvPicPr>
          <p:cNvPr id="20" name="图片占位符 19"/>
          <p:cNvPicPr>
            <a:picLocks noGrp="1" noChangeAspect="1"/>
          </p:cNvPicPr>
          <p:nvPr>
            <p:ph type="pic" sz="quarter" idx="12"/>
          </p:nvPr>
        </p:nvPicPr>
        <p:blipFill>
          <a:blip r:embed="rId6">
            <a:extLst>
              <a:ext uri="{28A0092B-C50C-407E-A947-70E740481C1C}">
                <a14:useLocalDpi xmlns:a14="http://schemas.microsoft.com/office/drawing/2010/main"/>
              </a:ext>
            </a:extLst>
          </a:blip>
          <a:stretch>
            <a:fillRect/>
          </a:stretch>
        </p:blipFill>
        <p:spPr>
          <a:xfrm>
            <a:off x="6959393" y="3036417"/>
            <a:ext cx="3499308" cy="2212977"/>
          </a:xfrm>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304565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8757213" y="1397000"/>
            <a:ext cx="2259474" cy="4019550"/>
          </a:xfrm>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出来用户可以在投影仪或者计算机上进行演示</a:t>
              </a:r>
              <a:endParaRPr lang="zh-CN" altLang="en-US" sz="1200" dirty="0">
                <a:solidFill>
                  <a:schemeClr val="tx1">
                    <a:lumMod val="50000"/>
                    <a:lumOff val="50000"/>
                  </a:schemeClr>
                </a:solidFill>
              </a:endParaRP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066925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4">
              <a:lumMod val="50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Straight Connector 6"/>
          <p:cNvCxnSpPr/>
          <p:nvPr/>
        </p:nvCxnSpPr>
        <p:spPr>
          <a:xfrm>
            <a:off x="5198428" y="4358640"/>
            <a:ext cx="17931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hape 2943"/>
          <p:cNvSpPr/>
          <p:nvPr/>
        </p:nvSpPr>
        <p:spPr>
          <a:xfrm>
            <a:off x="5705601" y="1942939"/>
            <a:ext cx="772987" cy="944760"/>
          </a:xfrm>
          <a:custGeom>
            <a:avLst/>
            <a:gdLst/>
            <a:ahLst/>
            <a:cxnLst>
              <a:cxn ang="0">
                <a:pos x="wd2" y="hd2"/>
              </a:cxn>
              <a:cxn ang="5400000">
                <a:pos x="wd2" y="hd2"/>
              </a:cxn>
              <a:cxn ang="10800000">
                <a:pos x="wd2" y="hd2"/>
              </a:cxn>
              <a:cxn ang="16200000">
                <a:pos x="wd2" y="hd2"/>
              </a:cxn>
            </a:cxnLst>
            <a:rect l="0" t="0" r="r" b="b"/>
            <a:pathLst>
              <a:path w="21600" h="21600" extrusionOk="0">
                <a:moveTo>
                  <a:pt x="9600" y="11782"/>
                </a:moveTo>
                <a:lnTo>
                  <a:pt x="9600" y="10800"/>
                </a:lnTo>
                <a:lnTo>
                  <a:pt x="11400" y="10800"/>
                </a:lnTo>
                <a:cubicBezTo>
                  <a:pt x="11732" y="10800"/>
                  <a:pt x="12000" y="10580"/>
                  <a:pt x="12000" y="10309"/>
                </a:cubicBezTo>
                <a:lnTo>
                  <a:pt x="12000" y="2945"/>
                </a:lnTo>
                <a:lnTo>
                  <a:pt x="19940" y="2945"/>
                </a:lnTo>
                <a:lnTo>
                  <a:pt x="16886" y="7111"/>
                </a:lnTo>
                <a:lnTo>
                  <a:pt x="16894" y="7115"/>
                </a:lnTo>
                <a:cubicBezTo>
                  <a:pt x="16840" y="7189"/>
                  <a:pt x="16800" y="7272"/>
                  <a:pt x="16800" y="7364"/>
                </a:cubicBezTo>
                <a:cubicBezTo>
                  <a:pt x="16800" y="7457"/>
                  <a:pt x="16840" y="7538"/>
                  <a:pt x="16894" y="7612"/>
                </a:cubicBezTo>
                <a:lnTo>
                  <a:pt x="16886" y="7616"/>
                </a:lnTo>
                <a:lnTo>
                  <a:pt x="19940" y="11782"/>
                </a:lnTo>
                <a:cubicBezTo>
                  <a:pt x="19940" y="11782"/>
                  <a:pt x="9600" y="11782"/>
                  <a:pt x="9600" y="11782"/>
                </a:cubicBezTo>
                <a:close/>
                <a:moveTo>
                  <a:pt x="1200" y="982"/>
                </a:moveTo>
                <a:lnTo>
                  <a:pt x="10800" y="982"/>
                </a:lnTo>
                <a:lnTo>
                  <a:pt x="10800" y="9818"/>
                </a:lnTo>
                <a:lnTo>
                  <a:pt x="1200" y="9818"/>
                </a:lnTo>
                <a:cubicBezTo>
                  <a:pt x="1200" y="9818"/>
                  <a:pt x="1200" y="982"/>
                  <a:pt x="1200" y="982"/>
                </a:cubicBezTo>
                <a:close/>
                <a:moveTo>
                  <a:pt x="21514" y="12020"/>
                </a:moveTo>
                <a:lnTo>
                  <a:pt x="18100" y="7364"/>
                </a:lnTo>
                <a:lnTo>
                  <a:pt x="21514" y="2707"/>
                </a:lnTo>
                <a:lnTo>
                  <a:pt x="21506" y="2703"/>
                </a:lnTo>
                <a:cubicBezTo>
                  <a:pt x="21560" y="2629"/>
                  <a:pt x="21600" y="2547"/>
                  <a:pt x="21600" y="2455"/>
                </a:cubicBezTo>
                <a:cubicBezTo>
                  <a:pt x="21600" y="2183"/>
                  <a:pt x="21332" y="1964"/>
                  <a:pt x="21000" y="1964"/>
                </a:cubicBezTo>
                <a:lnTo>
                  <a:pt x="12000" y="1964"/>
                </a:lnTo>
                <a:lnTo>
                  <a:pt x="12000" y="491"/>
                </a:lnTo>
                <a:cubicBezTo>
                  <a:pt x="12000" y="220"/>
                  <a:pt x="11732" y="0"/>
                  <a:pt x="11400" y="0"/>
                </a:cubicBezTo>
                <a:lnTo>
                  <a:pt x="600" y="0"/>
                </a:lnTo>
                <a:cubicBezTo>
                  <a:pt x="268" y="0"/>
                  <a:pt x="0" y="220"/>
                  <a:pt x="0" y="491"/>
                </a:cubicBezTo>
                <a:lnTo>
                  <a:pt x="0" y="21109"/>
                </a:lnTo>
                <a:cubicBezTo>
                  <a:pt x="0" y="21380"/>
                  <a:pt x="268" y="21600"/>
                  <a:pt x="600" y="21600"/>
                </a:cubicBezTo>
                <a:cubicBezTo>
                  <a:pt x="932" y="21600"/>
                  <a:pt x="1200" y="21380"/>
                  <a:pt x="1200" y="21109"/>
                </a:cubicBezTo>
                <a:lnTo>
                  <a:pt x="1200" y="10800"/>
                </a:lnTo>
                <a:lnTo>
                  <a:pt x="8400" y="10800"/>
                </a:lnTo>
                <a:lnTo>
                  <a:pt x="8400" y="12273"/>
                </a:lnTo>
                <a:cubicBezTo>
                  <a:pt x="8400" y="12544"/>
                  <a:pt x="8668" y="12764"/>
                  <a:pt x="9000" y="12764"/>
                </a:cubicBezTo>
                <a:lnTo>
                  <a:pt x="21000" y="12764"/>
                </a:lnTo>
                <a:cubicBezTo>
                  <a:pt x="21332" y="12764"/>
                  <a:pt x="21600" y="12544"/>
                  <a:pt x="21600" y="12273"/>
                </a:cubicBezTo>
                <a:cubicBezTo>
                  <a:pt x="21600" y="12181"/>
                  <a:pt x="21560" y="12098"/>
                  <a:pt x="21506" y="12024"/>
                </a:cubicBezTo>
                <a:cubicBezTo>
                  <a:pt x="21506" y="12024"/>
                  <a:pt x="21514" y="12020"/>
                  <a:pt x="21514" y="12020"/>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000000"/>
              </a:solidFill>
            </a:endParaRPr>
          </a:p>
        </p:txBody>
      </p:sp>
      <p:grpSp>
        <p:nvGrpSpPr>
          <p:cNvPr id="10" name="组合 9"/>
          <p:cNvGrpSpPr/>
          <p:nvPr/>
        </p:nvGrpSpPr>
        <p:grpSpPr>
          <a:xfrm>
            <a:off x="2853886" y="3884613"/>
            <a:ext cx="6484228" cy="1272779"/>
            <a:chOff x="874713" y="949240"/>
            <a:chExt cx="6484228" cy="1272779"/>
          </a:xfrm>
        </p:grpSpPr>
        <p:sp>
          <p:nvSpPr>
            <p:cNvPr id="11" name="矩形 10"/>
            <p:cNvSpPr/>
            <p:nvPr/>
          </p:nvSpPr>
          <p:spPr>
            <a:xfrm>
              <a:off x="874713" y="1464889"/>
              <a:ext cx="648422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rPr>
                <a:t>用户可以在投影仪或者计算机上进行演示，也可以将演示文稿打印出来，制作成胶片，以便应用到更广泛的领域中。利用</a:t>
              </a:r>
              <a:r>
                <a:rPr lang="en-US" altLang="zh-CN" sz="1200" dirty="0">
                  <a:solidFill>
                    <a:schemeClr val="bg1"/>
                  </a:solidFill>
                </a:rPr>
                <a:t>Microsoft Office PowerPoint</a:t>
              </a:r>
              <a:r>
                <a:rPr lang="zh-CN" altLang="en-US" sz="1200" dirty="0">
                  <a:solidFill>
                    <a:schemeClr val="bg1"/>
                  </a:solidFill>
                </a:rPr>
                <a:t>不仅可以创建演示文稿，还可以在互联网上召开面对面会议、远程会议或在网上给观众展示演示文稿</a:t>
              </a:r>
            </a:p>
          </p:txBody>
        </p:sp>
        <p:sp>
          <p:nvSpPr>
            <p:cNvPr id="13" name="矩形 12"/>
            <p:cNvSpPr/>
            <p:nvPr/>
          </p:nvSpPr>
          <p:spPr>
            <a:xfrm>
              <a:off x="3074634" y="949240"/>
              <a:ext cx="2084387"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4090968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979492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气泡"/>
</p:tagLst>
</file>

<file path=ppt/tags/tag2.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3.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4.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5.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414</TotalTime>
  <Words>2096</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Gill Sans</vt:lpstr>
      <vt:lpstr>Lato Light</vt:lpstr>
      <vt:lpstr>Montserrat</vt:lpstr>
      <vt:lpstr>Montserrat Semi</vt:lpstr>
      <vt:lpstr>Playfair Display SC</vt:lpstr>
      <vt:lpstr>等线</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彩色气泡</dc:title>
  <dc:creator>第一PPT</dc:creator>
  <cp:keywords>www.1ppt.com</cp:keywords>
  <dc:description>www.1ppt.com</dc:description>
  <cp:lastModifiedBy>faith123</cp:lastModifiedBy>
  <cp:revision>40</cp:revision>
  <dcterms:created xsi:type="dcterms:W3CDTF">2017-08-04T06:04:02Z</dcterms:created>
  <dcterms:modified xsi:type="dcterms:W3CDTF">2019-07-01T06:17:03Z</dcterms:modified>
</cp:coreProperties>
</file>