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0" r:id="rId4"/>
    <p:sldId id="258" r:id="rId5"/>
    <p:sldId id="261" r:id="rId6"/>
    <p:sldId id="262" r:id="rId7"/>
    <p:sldId id="264" r:id="rId8"/>
    <p:sldId id="274" r:id="rId9"/>
    <p:sldId id="267" r:id="rId10"/>
    <p:sldId id="270" r:id="rId11"/>
    <p:sldId id="271" r:id="rId12"/>
    <p:sldId id="265" r:id="rId13"/>
    <p:sldId id="275" r:id="rId14"/>
    <p:sldId id="273" r:id="rId15"/>
    <p:sldId id="272" r:id="rId16"/>
    <p:sldId id="263" r:id="rId17"/>
    <p:sldId id="266" r:id="rId18"/>
    <p:sldId id="276" r:id="rId19"/>
    <p:sldId id="257" r:id="rId20"/>
    <p:sldId id="277" r:id="rId21"/>
    <p:sldId id="268" r:id="rId22"/>
    <p:sldId id="269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DCF20-B608-4B15-BA2F-338F9FF34434}" type="datetimeFigureOut">
              <a:rPr lang="zh-CN" altLang="en-US" smtClean="0"/>
              <a:t>2019/7/8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C25E1-92FE-42B6-A927-1B428F270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98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5545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566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41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502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392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65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784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289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800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186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1476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184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473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501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466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393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8653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6959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4407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261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060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15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509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E602C-90E1-47E9-A29F-5DF315FE5E26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6326E-750F-4667-97E7-AF41946DCC1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73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5FE13-7733-4041-87A6-3170B497FE11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8CE4-A8E3-4015-9F21-259F0C6DF06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017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0393B-3C44-4E31-91BC-6947BEC66A43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E4B244-A812-4493-9F29-772EEA3BA43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5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F993E-5446-41C3-86C6-F86A9C78BFCE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D6165C-6712-4A56-AECC-38EF49D4147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84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CE9FC-F40E-44E1-AB3C-3B91309893F6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DF516-1019-44C4-8C4B-DBA8A6BBBFAC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0" y="631553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9874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5E106-E1E3-4090-B04A-F670A49C0D70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987BBC-9235-4741-B213-A8912F5976A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9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B1713-5B88-4393-8B8E-C67E202B38DF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B52BC5-6330-40C3-97F7-E229AD5F6AB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66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0860F-CE67-4369-BF09-31AD3DB1D8EB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EBD680-560F-4E58-948B-1CCBB5F4DCE1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6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6AF37-1137-43DF-8B60-0C20F7A4FA90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F2350-49B0-466B-9937-BD9A38227E3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E9B44-AD25-4E1B-A36E-5007B4FA3AB4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E9FF8E-0726-4B35-93AE-B8642310782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482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23E36-9C49-4912-B492-0DC36D2D1828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74B7B0-F989-4C2F-91FD-C8ECECDE881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85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0F97D-DB8C-40F8-8755-586265D39F55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853753-11AA-4B83-815C-B157B868BF8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MS PGothic" panose="020B0600070205080204" pitchFamily="34" charset="-128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anose="020B060402020202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Arial" panose="020B060402020202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Arial" panose="020B060402020202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Arial" panose="020B060402020202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Arial" panose="020B060402020202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02D713E-D1C2-445B-936A-B34A5A162876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EE1FAC0-BBD2-4A8F-B6F5-3B29067D321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MS PGothic" panose="020B0600070205080204" pitchFamily="34" charset="-128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1" name="梯形 12"/>
          <p:cNvSpPr>
            <a:spLocks noChangeArrowheads="1"/>
          </p:cNvSpPr>
          <p:nvPr/>
        </p:nvSpPr>
        <p:spPr bwMode="auto">
          <a:xfrm>
            <a:off x="2178050" y="5530850"/>
            <a:ext cx="7837488" cy="869950"/>
          </a:xfrm>
          <a:custGeom>
            <a:avLst/>
            <a:gdLst>
              <a:gd name="T0" fmla="*/ 0 w 1936750"/>
              <a:gd name="T1" fmla="*/ 869950 h 435016"/>
              <a:gd name="T2" fmla="*/ 1365141 w 1936750"/>
              <a:gd name="T3" fmla="*/ 82 h 435016"/>
              <a:gd name="T4" fmla="*/ 6472347 w 1936750"/>
              <a:gd name="T5" fmla="*/ 82 h 435016"/>
              <a:gd name="T6" fmla="*/ 7837488 w 1936750"/>
              <a:gd name="T7" fmla="*/ 869950 h 435016"/>
              <a:gd name="T8" fmla="*/ 0 w 1936750"/>
              <a:gd name="T9" fmla="*/ 869950 h 4350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36750"/>
              <a:gd name="T16" fmla="*/ 0 h 435016"/>
              <a:gd name="T17" fmla="*/ 1936750 w 1936750"/>
              <a:gd name="T18" fmla="*/ 435016 h 4350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36750" h="435016">
                <a:moveTo>
                  <a:pt x="0" y="435016"/>
                </a:moveTo>
                <a:cubicBezTo>
                  <a:pt x="201348" y="315424"/>
                  <a:pt x="110597" y="-4192"/>
                  <a:pt x="337345" y="41"/>
                </a:cubicBezTo>
                <a:lnTo>
                  <a:pt x="1599405" y="41"/>
                </a:lnTo>
                <a:cubicBezTo>
                  <a:pt x="1838853" y="-1017"/>
                  <a:pt x="1729052" y="305899"/>
                  <a:pt x="1936750" y="435016"/>
                </a:cubicBezTo>
                <a:lnTo>
                  <a:pt x="0" y="435016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2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53" name="组合 11"/>
          <p:cNvGrpSpPr>
            <a:grpSpLocks/>
          </p:cNvGrpSpPr>
          <p:nvPr/>
        </p:nvGrpSpPr>
        <p:grpSpPr bwMode="auto">
          <a:xfrm>
            <a:off x="5056188" y="1612900"/>
            <a:ext cx="2079625" cy="1568450"/>
            <a:chOff x="0" y="0"/>
            <a:chExt cx="2079078" cy="1567686"/>
          </a:xfrm>
        </p:grpSpPr>
        <p:sp>
          <p:nvSpPr>
            <p:cNvPr id="2058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4" name="椭圆 10"/>
          <p:cNvSpPr>
            <a:spLocks noChangeArrowheads="1"/>
          </p:cNvSpPr>
          <p:nvPr/>
        </p:nvSpPr>
        <p:spPr bwMode="auto">
          <a:xfrm>
            <a:off x="4857750" y="1158875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5" name="矩形 12"/>
          <p:cNvSpPr>
            <a:spLocks noChangeArrowheads="1"/>
          </p:cNvSpPr>
          <p:nvPr/>
        </p:nvSpPr>
        <p:spPr bwMode="auto">
          <a:xfrm>
            <a:off x="3308218" y="3825875"/>
            <a:ext cx="55755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公司个人转正</a:t>
            </a:r>
            <a:r>
              <a:rPr lang="en-US" altLang="zh-CN" sz="4400" b="1" dirty="0" err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075" name="任意多边形 14"/>
          <p:cNvSpPr>
            <a:spLocks noChangeArrowheads="1"/>
          </p:cNvSpPr>
          <p:nvPr/>
        </p:nvSpPr>
        <p:spPr bwMode="auto">
          <a:xfrm rot="5400000">
            <a:off x="-2232025" y="2232025"/>
            <a:ext cx="6858000" cy="2393950"/>
          </a:xfrm>
          <a:custGeom>
            <a:avLst/>
            <a:gdLst>
              <a:gd name="T0" fmla="*/ 761999 w 6858000"/>
              <a:gd name="T1" fmla="*/ 870528 h 2394857"/>
              <a:gd name="T2" fmla="*/ 1691081 w 6858000"/>
              <a:gd name="T3" fmla="*/ 83 h 2394857"/>
              <a:gd name="T4" fmla="*/ 5166920 w 6858000"/>
              <a:gd name="T5" fmla="*/ 83 h 2394857"/>
              <a:gd name="T6" fmla="*/ 6096001 w 6858000"/>
              <a:gd name="T7" fmla="*/ 870528 h 2394857"/>
              <a:gd name="T8" fmla="*/ 0 w 6858000"/>
              <a:gd name="T9" fmla="*/ 2393950 h 2394857"/>
              <a:gd name="T10" fmla="*/ 0 w 6858000"/>
              <a:gd name="T11" fmla="*/ 870529 h 2394857"/>
              <a:gd name="T12" fmla="*/ 6858000 w 6858000"/>
              <a:gd name="T13" fmla="*/ 870529 h 2394857"/>
              <a:gd name="T14" fmla="*/ 6858000 w 6858000"/>
              <a:gd name="T15" fmla="*/ 2393950 h 23948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858000"/>
              <a:gd name="T25" fmla="*/ 0 h 2394857"/>
              <a:gd name="T26" fmla="*/ 6858000 w 6858000"/>
              <a:gd name="T27" fmla="*/ 2394857 h 23948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858000" h="2394857">
                <a:moveTo>
                  <a:pt x="761999" y="870858"/>
                </a:moveTo>
                <a:cubicBezTo>
                  <a:pt x="1316531" y="631447"/>
                  <a:pt x="1066594" y="-8391"/>
                  <a:pt x="1691081" y="83"/>
                </a:cubicBezTo>
                <a:lnTo>
                  <a:pt x="5166920" y="83"/>
                </a:lnTo>
                <a:cubicBezTo>
                  <a:pt x="5826383" y="-2035"/>
                  <a:pt x="5523980" y="612379"/>
                  <a:pt x="6096001" y="870858"/>
                </a:cubicBezTo>
                <a:lnTo>
                  <a:pt x="761999" y="870858"/>
                </a:lnTo>
                <a:close/>
                <a:moveTo>
                  <a:pt x="0" y="2394857"/>
                </a:moveTo>
                <a:lnTo>
                  <a:pt x="0" y="870859"/>
                </a:lnTo>
                <a:lnTo>
                  <a:pt x="6858000" y="870859"/>
                </a:lnTo>
                <a:lnTo>
                  <a:pt x="6858000" y="2394857"/>
                </a:lnTo>
                <a:lnTo>
                  <a:pt x="0" y="2394857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6" name="TextBox 44"/>
          <p:cNvSpPr>
            <a:spLocks noChangeArrowheads="1"/>
          </p:cNvSpPr>
          <p:nvPr/>
        </p:nvSpPr>
        <p:spPr bwMode="auto">
          <a:xfrm rot="5400000">
            <a:off x="23812" y="2859088"/>
            <a:ext cx="26146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en-US" altLang="zh-CN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CONTENTE</a:t>
            </a:r>
          </a:p>
        </p:txBody>
      </p:sp>
      <p:sp>
        <p:nvSpPr>
          <p:cNvPr id="3077" name="矩形 6"/>
          <p:cNvSpPr>
            <a:spLocks noChangeArrowheads="1"/>
          </p:cNvSpPr>
          <p:nvPr/>
        </p:nvSpPr>
        <p:spPr bwMode="auto">
          <a:xfrm>
            <a:off x="4922838" y="21209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78" name="矩形 7"/>
          <p:cNvSpPr>
            <a:spLocks noChangeArrowheads="1"/>
          </p:cNvSpPr>
          <p:nvPr/>
        </p:nvSpPr>
        <p:spPr bwMode="auto">
          <a:xfrm>
            <a:off x="4181475" y="21955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79" name="矩形 8"/>
          <p:cNvSpPr>
            <a:spLocks noChangeArrowheads="1"/>
          </p:cNvSpPr>
          <p:nvPr/>
        </p:nvSpPr>
        <p:spPr bwMode="auto">
          <a:xfrm>
            <a:off x="4922838" y="29273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0" name="矩形 9"/>
          <p:cNvSpPr>
            <a:spLocks noChangeArrowheads="1"/>
          </p:cNvSpPr>
          <p:nvPr/>
        </p:nvSpPr>
        <p:spPr bwMode="auto">
          <a:xfrm>
            <a:off x="4181475" y="30019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1" name="矩形 10"/>
          <p:cNvSpPr>
            <a:spLocks noChangeArrowheads="1"/>
          </p:cNvSpPr>
          <p:nvPr/>
        </p:nvSpPr>
        <p:spPr bwMode="auto">
          <a:xfrm>
            <a:off x="4922838" y="37338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2" name="矩形 11"/>
          <p:cNvSpPr>
            <a:spLocks noChangeArrowheads="1"/>
          </p:cNvSpPr>
          <p:nvPr/>
        </p:nvSpPr>
        <p:spPr bwMode="auto">
          <a:xfrm>
            <a:off x="4181475" y="38084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3" name="矩形 12"/>
          <p:cNvSpPr>
            <a:spLocks noChangeArrowheads="1"/>
          </p:cNvSpPr>
          <p:nvPr/>
        </p:nvSpPr>
        <p:spPr bwMode="auto">
          <a:xfrm>
            <a:off x="4922838" y="45402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4" name="矩形 13"/>
          <p:cNvSpPr>
            <a:spLocks noChangeArrowheads="1"/>
          </p:cNvSpPr>
          <p:nvPr/>
        </p:nvSpPr>
        <p:spPr bwMode="auto">
          <a:xfrm>
            <a:off x="4181475" y="46148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409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410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410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8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任意多边形 6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文本框 9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矩形 10"/>
          <p:cNvSpPr>
            <a:spLocks noChangeArrowheads="1"/>
          </p:cNvSpPr>
          <p:nvPr/>
        </p:nvSpPr>
        <p:spPr bwMode="auto">
          <a:xfrm>
            <a:off x="2554288" y="21399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26" name="矩形 11"/>
          <p:cNvSpPr>
            <a:spLocks noChangeArrowheads="1"/>
          </p:cNvSpPr>
          <p:nvPr/>
        </p:nvSpPr>
        <p:spPr bwMode="auto">
          <a:xfrm>
            <a:off x="6354763" y="4073525"/>
            <a:ext cx="1046162" cy="10461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7" name="矩形 12"/>
          <p:cNvSpPr>
            <a:spLocks noChangeArrowheads="1"/>
          </p:cNvSpPr>
          <p:nvPr/>
        </p:nvSpPr>
        <p:spPr bwMode="auto">
          <a:xfrm>
            <a:off x="1455738" y="4105275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8" name="矩形 13"/>
          <p:cNvSpPr>
            <a:spLocks noChangeArrowheads="1"/>
          </p:cNvSpPr>
          <p:nvPr/>
        </p:nvSpPr>
        <p:spPr bwMode="auto">
          <a:xfrm>
            <a:off x="6348413" y="2139950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9" name="矩形 14"/>
          <p:cNvSpPr>
            <a:spLocks noChangeArrowheads="1"/>
          </p:cNvSpPr>
          <p:nvPr/>
        </p:nvSpPr>
        <p:spPr bwMode="auto">
          <a:xfrm>
            <a:off x="1489075" y="2139950"/>
            <a:ext cx="1044575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5130" name="组合 15"/>
          <p:cNvGrpSpPr>
            <a:grpSpLocks/>
          </p:cNvGrpSpPr>
          <p:nvPr/>
        </p:nvGrpSpPr>
        <p:grpSpPr bwMode="auto">
          <a:xfrm>
            <a:off x="1717675" y="2297113"/>
            <a:ext cx="608013" cy="676275"/>
            <a:chOff x="0" y="0"/>
            <a:chExt cx="608013" cy="676275"/>
          </a:xfrm>
        </p:grpSpPr>
        <p:sp>
          <p:nvSpPr>
            <p:cNvPr id="5147" name="Freeform 1008"/>
            <p:cNvSpPr>
              <a:spLocks noChangeArrowheads="1"/>
            </p:cNvSpPr>
            <p:nvPr/>
          </p:nvSpPr>
          <p:spPr bwMode="auto">
            <a:xfrm>
              <a:off x="0" y="0"/>
              <a:ext cx="608013" cy="153988"/>
            </a:xfrm>
            <a:custGeom>
              <a:avLst/>
              <a:gdLst>
                <a:gd name="T0" fmla="*/ 0 w 383"/>
                <a:gd name="T1" fmla="*/ 153988 h 97"/>
                <a:gd name="T2" fmla="*/ 608013 w 383"/>
                <a:gd name="T3" fmla="*/ 153988 h 97"/>
                <a:gd name="T4" fmla="*/ 304800 w 383"/>
                <a:gd name="T5" fmla="*/ 0 h 97"/>
                <a:gd name="T6" fmla="*/ 0 w 383"/>
                <a:gd name="T7" fmla="*/ 153988 h 9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3"/>
                <a:gd name="T13" fmla="*/ 0 h 97"/>
                <a:gd name="T14" fmla="*/ 383 w 383"/>
                <a:gd name="T15" fmla="*/ 97 h 9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8" name="Rectangle 1010"/>
            <p:cNvSpPr>
              <a:spLocks noChangeArrowheads="1"/>
            </p:cNvSpPr>
            <p:nvPr/>
          </p:nvSpPr>
          <p:spPr bwMode="auto">
            <a:xfrm>
              <a:off x="4127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9" name="Rectangle 1011"/>
            <p:cNvSpPr>
              <a:spLocks noChangeArrowheads="1"/>
            </p:cNvSpPr>
            <p:nvPr/>
          </p:nvSpPr>
          <p:spPr bwMode="auto">
            <a:xfrm>
              <a:off x="247651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Rectangle 1012"/>
            <p:cNvSpPr>
              <a:spLocks noChangeArrowheads="1"/>
            </p:cNvSpPr>
            <p:nvPr/>
          </p:nvSpPr>
          <p:spPr bwMode="auto">
            <a:xfrm>
              <a:off x="45402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1" name="Freeform 1013"/>
            <p:cNvSpPr>
              <a:spLocks noChangeArrowheads="1"/>
            </p:cNvSpPr>
            <p:nvPr/>
          </p:nvSpPr>
          <p:spPr bwMode="auto">
            <a:xfrm>
              <a:off x="4763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2" name="Freeform 1014"/>
            <p:cNvSpPr>
              <a:spLocks noChangeArrowheads="1"/>
            </p:cNvSpPr>
            <p:nvPr/>
          </p:nvSpPr>
          <p:spPr bwMode="auto">
            <a:xfrm>
              <a:off x="412751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1015"/>
            <p:cNvSpPr>
              <a:spLocks noChangeArrowheads="1"/>
            </p:cNvSpPr>
            <p:nvPr/>
          </p:nvSpPr>
          <p:spPr bwMode="auto">
            <a:xfrm>
              <a:off x="214312" y="53657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4" name="Freeform 1016"/>
            <p:cNvSpPr>
              <a:spLocks noChangeArrowheads="1"/>
            </p:cNvSpPr>
            <p:nvPr/>
          </p:nvSpPr>
          <p:spPr bwMode="auto">
            <a:xfrm>
              <a:off x="214312" y="596900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5" name="Freeform 1017"/>
            <p:cNvSpPr>
              <a:spLocks noChangeArrowheads="1"/>
            </p:cNvSpPr>
            <p:nvPr/>
          </p:nvSpPr>
          <p:spPr bwMode="auto">
            <a:xfrm>
              <a:off x="214312" y="65722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31" name="组合 25"/>
          <p:cNvGrpSpPr>
            <a:grpSpLocks/>
          </p:cNvGrpSpPr>
          <p:nvPr/>
        </p:nvGrpSpPr>
        <p:grpSpPr bwMode="auto">
          <a:xfrm>
            <a:off x="6565900" y="2411413"/>
            <a:ext cx="646113" cy="449262"/>
            <a:chOff x="0" y="0"/>
            <a:chExt cx="646112" cy="449263"/>
          </a:xfrm>
        </p:grpSpPr>
        <p:sp>
          <p:nvSpPr>
            <p:cNvPr id="5142" name="Freeform 1018"/>
            <p:cNvSpPr>
              <a:spLocks noChangeArrowheads="1"/>
            </p:cNvSpPr>
            <p:nvPr/>
          </p:nvSpPr>
          <p:spPr bwMode="auto">
            <a:xfrm>
              <a:off x="192087" y="0"/>
              <a:ext cx="261938" cy="123825"/>
            </a:xfrm>
            <a:custGeom>
              <a:avLst/>
              <a:gdLst>
                <a:gd name="T0" fmla="*/ 261938 w 70"/>
                <a:gd name="T1" fmla="*/ 97559 h 33"/>
                <a:gd name="T2" fmla="*/ 235744 w 70"/>
                <a:gd name="T3" fmla="*/ 123825 h 33"/>
                <a:gd name="T4" fmla="*/ 26194 w 70"/>
                <a:gd name="T5" fmla="*/ 123825 h 33"/>
                <a:gd name="T6" fmla="*/ 0 w 70"/>
                <a:gd name="T7" fmla="*/ 97559 h 33"/>
                <a:gd name="T8" fmla="*/ 0 w 70"/>
                <a:gd name="T9" fmla="*/ 30018 h 33"/>
                <a:gd name="T10" fmla="*/ 26194 w 70"/>
                <a:gd name="T11" fmla="*/ 0 h 33"/>
                <a:gd name="T12" fmla="*/ 235744 w 70"/>
                <a:gd name="T13" fmla="*/ 0 h 33"/>
                <a:gd name="T14" fmla="*/ 261938 w 70"/>
                <a:gd name="T15" fmla="*/ 30018 h 33"/>
                <a:gd name="T16" fmla="*/ 261938 w 70"/>
                <a:gd name="T17" fmla="*/ 97559 h 3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33"/>
                <a:gd name="T29" fmla="*/ 70 w 70"/>
                <a:gd name="T30" fmla="*/ 33 h 3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3" name="Freeform 1019"/>
            <p:cNvSpPr>
              <a:spLocks noChangeArrowheads="1"/>
            </p:cNvSpPr>
            <p:nvPr/>
          </p:nvSpPr>
          <p:spPr bwMode="auto">
            <a:xfrm>
              <a:off x="0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7843 w 49"/>
                <a:gd name="T3" fmla="*/ 0 h 34"/>
                <a:gd name="T4" fmla="*/ 30065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30065 w 49"/>
                <a:gd name="T11" fmla="*/ 127000 h 34"/>
                <a:gd name="T12" fmla="*/ 157843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1020"/>
            <p:cNvSpPr>
              <a:spLocks noChangeArrowheads="1"/>
            </p:cNvSpPr>
            <p:nvPr/>
          </p:nvSpPr>
          <p:spPr bwMode="auto">
            <a:xfrm>
              <a:off x="233362" y="322263"/>
              <a:ext cx="179388" cy="127000"/>
            </a:xfrm>
            <a:custGeom>
              <a:avLst/>
              <a:gdLst>
                <a:gd name="T0" fmla="*/ 179388 w 48"/>
                <a:gd name="T1" fmla="*/ 26147 h 34"/>
                <a:gd name="T2" fmla="*/ 153227 w 48"/>
                <a:gd name="T3" fmla="*/ 0 h 34"/>
                <a:gd name="T4" fmla="*/ 26161 w 48"/>
                <a:gd name="T5" fmla="*/ 0 h 34"/>
                <a:gd name="T6" fmla="*/ 0 w 48"/>
                <a:gd name="T7" fmla="*/ 26147 h 34"/>
                <a:gd name="T8" fmla="*/ 0 w 48"/>
                <a:gd name="T9" fmla="*/ 97118 h 34"/>
                <a:gd name="T10" fmla="*/ 26161 w 48"/>
                <a:gd name="T11" fmla="*/ 127000 h 34"/>
                <a:gd name="T12" fmla="*/ 153227 w 48"/>
                <a:gd name="T13" fmla="*/ 127000 h 34"/>
                <a:gd name="T14" fmla="*/ 179388 w 48"/>
                <a:gd name="T15" fmla="*/ 97118 h 34"/>
                <a:gd name="T16" fmla="*/ 179388 w 48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8"/>
                <a:gd name="T28" fmla="*/ 0 h 34"/>
                <a:gd name="T29" fmla="*/ 48 w 48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5" name="Freeform 1021"/>
            <p:cNvSpPr>
              <a:spLocks noChangeArrowheads="1"/>
            </p:cNvSpPr>
            <p:nvPr/>
          </p:nvSpPr>
          <p:spPr bwMode="auto">
            <a:xfrm>
              <a:off x="461962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4085 w 49"/>
                <a:gd name="T3" fmla="*/ 0 h 34"/>
                <a:gd name="T4" fmla="*/ 26307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26307 w 49"/>
                <a:gd name="T11" fmla="*/ 127000 h 34"/>
                <a:gd name="T12" fmla="*/ 154085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6" name="Freeform 1022"/>
            <p:cNvSpPr>
              <a:spLocks noChangeArrowheads="1"/>
            </p:cNvSpPr>
            <p:nvPr/>
          </p:nvSpPr>
          <p:spPr bwMode="auto">
            <a:xfrm>
              <a:off x="68263" y="149225"/>
              <a:ext cx="498475" cy="150813"/>
            </a:xfrm>
            <a:custGeom>
              <a:avLst/>
              <a:gdLst>
                <a:gd name="T0" fmla="*/ 460996 w 133"/>
                <a:gd name="T1" fmla="*/ 64096 h 40"/>
                <a:gd name="T2" fmla="*/ 269851 w 133"/>
                <a:gd name="T3" fmla="*/ 64096 h 40"/>
                <a:gd name="T4" fmla="*/ 269851 w 133"/>
                <a:gd name="T5" fmla="*/ 0 h 40"/>
                <a:gd name="T6" fmla="*/ 243616 w 133"/>
                <a:gd name="T7" fmla="*/ 0 h 40"/>
                <a:gd name="T8" fmla="*/ 243616 w 133"/>
                <a:gd name="T9" fmla="*/ 64096 h 40"/>
                <a:gd name="T10" fmla="*/ 37479 w 133"/>
                <a:gd name="T11" fmla="*/ 64096 h 40"/>
                <a:gd name="T12" fmla="*/ 0 w 133"/>
                <a:gd name="T13" fmla="*/ 98028 h 40"/>
                <a:gd name="T14" fmla="*/ 0 w 133"/>
                <a:gd name="T15" fmla="*/ 150813 h 40"/>
                <a:gd name="T16" fmla="*/ 18740 w 133"/>
                <a:gd name="T17" fmla="*/ 150813 h 40"/>
                <a:gd name="T18" fmla="*/ 18740 w 133"/>
                <a:gd name="T19" fmla="*/ 98028 h 40"/>
                <a:gd name="T20" fmla="*/ 37479 w 133"/>
                <a:gd name="T21" fmla="*/ 82947 h 40"/>
                <a:gd name="T22" fmla="*/ 243616 w 133"/>
                <a:gd name="T23" fmla="*/ 82947 h 40"/>
                <a:gd name="T24" fmla="*/ 243616 w 133"/>
                <a:gd name="T25" fmla="*/ 150813 h 40"/>
                <a:gd name="T26" fmla="*/ 269851 w 133"/>
                <a:gd name="T27" fmla="*/ 150813 h 40"/>
                <a:gd name="T28" fmla="*/ 269851 w 133"/>
                <a:gd name="T29" fmla="*/ 82947 h 40"/>
                <a:gd name="T30" fmla="*/ 460996 w 133"/>
                <a:gd name="T31" fmla="*/ 82947 h 40"/>
                <a:gd name="T32" fmla="*/ 479735 w 133"/>
                <a:gd name="T33" fmla="*/ 98028 h 40"/>
                <a:gd name="T34" fmla="*/ 479735 w 133"/>
                <a:gd name="T35" fmla="*/ 150813 h 40"/>
                <a:gd name="T36" fmla="*/ 498475 w 133"/>
                <a:gd name="T37" fmla="*/ 150813 h 40"/>
                <a:gd name="T38" fmla="*/ 498475 w 133"/>
                <a:gd name="T39" fmla="*/ 98028 h 40"/>
                <a:gd name="T40" fmla="*/ 460996 w 133"/>
                <a:gd name="T41" fmla="*/ 64096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3"/>
                <a:gd name="T64" fmla="*/ 0 h 40"/>
                <a:gd name="T65" fmla="*/ 133 w 133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2" name="Freeform 898"/>
          <p:cNvSpPr>
            <a:spLocks noEditPoints="1" noChangeArrowheads="1"/>
          </p:cNvSpPr>
          <p:nvPr/>
        </p:nvSpPr>
        <p:spPr bwMode="auto">
          <a:xfrm>
            <a:off x="1627188" y="4341813"/>
            <a:ext cx="787400" cy="541337"/>
          </a:xfrm>
          <a:custGeom>
            <a:avLst/>
            <a:gdLst>
              <a:gd name="T0" fmla="*/ 401199 w 210"/>
              <a:gd name="T1" fmla="*/ 379688 h 144"/>
              <a:gd name="T2" fmla="*/ 352455 w 210"/>
              <a:gd name="T3" fmla="*/ 334576 h 144"/>
              <a:gd name="T4" fmla="*/ 352455 w 210"/>
              <a:gd name="T5" fmla="*/ 300743 h 144"/>
              <a:gd name="T6" fmla="*/ 374952 w 210"/>
              <a:gd name="T7" fmla="*/ 251872 h 144"/>
              <a:gd name="T8" fmla="*/ 382451 w 210"/>
              <a:gd name="T9" fmla="*/ 187964 h 144"/>
              <a:gd name="T10" fmla="*/ 378702 w 210"/>
              <a:gd name="T11" fmla="*/ 120297 h 144"/>
              <a:gd name="T12" fmla="*/ 359954 w 210"/>
              <a:gd name="T13" fmla="*/ 41352 h 144"/>
              <a:gd name="T14" fmla="*/ 329958 w 210"/>
              <a:gd name="T15" fmla="*/ 26315 h 144"/>
              <a:gd name="T16" fmla="*/ 172478 w 210"/>
              <a:gd name="T17" fmla="*/ 169168 h 144"/>
              <a:gd name="T18" fmla="*/ 179977 w 210"/>
              <a:gd name="T19" fmla="*/ 259391 h 144"/>
              <a:gd name="T20" fmla="*/ 198725 w 210"/>
              <a:gd name="T21" fmla="*/ 304502 h 144"/>
              <a:gd name="T22" fmla="*/ 202474 w 210"/>
              <a:gd name="T23" fmla="*/ 334576 h 144"/>
              <a:gd name="T24" fmla="*/ 153730 w 210"/>
              <a:gd name="T25" fmla="*/ 379688 h 144"/>
              <a:gd name="T26" fmla="*/ 3750 w 210"/>
              <a:gd name="T27" fmla="*/ 458633 h 144"/>
              <a:gd name="T28" fmla="*/ 551180 w 210"/>
              <a:gd name="T29" fmla="*/ 541337 h 144"/>
              <a:gd name="T30" fmla="*/ 487438 w 210"/>
              <a:gd name="T31" fmla="*/ 417281 h 144"/>
              <a:gd name="T32" fmla="*/ 581176 w 210"/>
              <a:gd name="T33" fmla="*/ 387206 h 144"/>
              <a:gd name="T34" fmla="*/ 547430 w 210"/>
              <a:gd name="T35" fmla="*/ 357132 h 144"/>
              <a:gd name="T36" fmla="*/ 547430 w 210"/>
              <a:gd name="T37" fmla="*/ 330817 h 144"/>
              <a:gd name="T38" fmla="*/ 562429 w 210"/>
              <a:gd name="T39" fmla="*/ 296983 h 144"/>
              <a:gd name="T40" fmla="*/ 569928 w 210"/>
              <a:gd name="T41" fmla="*/ 251872 h 144"/>
              <a:gd name="T42" fmla="*/ 566178 w 210"/>
              <a:gd name="T43" fmla="*/ 203001 h 144"/>
              <a:gd name="T44" fmla="*/ 551180 w 210"/>
              <a:gd name="T45" fmla="*/ 146612 h 144"/>
              <a:gd name="T46" fmla="*/ 532432 w 210"/>
              <a:gd name="T47" fmla="*/ 135334 h 144"/>
              <a:gd name="T48" fmla="*/ 416197 w 210"/>
              <a:gd name="T49" fmla="*/ 236835 h 144"/>
              <a:gd name="T50" fmla="*/ 423696 w 210"/>
              <a:gd name="T51" fmla="*/ 300743 h 144"/>
              <a:gd name="T52" fmla="*/ 434945 w 210"/>
              <a:gd name="T53" fmla="*/ 334576 h 144"/>
              <a:gd name="T54" fmla="*/ 438694 w 210"/>
              <a:gd name="T55" fmla="*/ 357132 h 144"/>
              <a:gd name="T56" fmla="*/ 457442 w 210"/>
              <a:gd name="T57" fmla="*/ 390966 h 144"/>
              <a:gd name="T58" fmla="*/ 509935 w 210"/>
              <a:gd name="T59" fmla="*/ 409762 h 144"/>
              <a:gd name="T60" fmla="*/ 566178 w 210"/>
              <a:gd name="T61" fmla="*/ 454873 h 144"/>
              <a:gd name="T62" fmla="*/ 566178 w 210"/>
              <a:gd name="T63" fmla="*/ 488707 h 144"/>
              <a:gd name="T64" fmla="*/ 689912 w 210"/>
              <a:gd name="T65" fmla="*/ 503744 h 144"/>
              <a:gd name="T66" fmla="*/ 641169 w 210"/>
              <a:gd name="T67" fmla="*/ 413521 h 144"/>
              <a:gd name="T68" fmla="*/ 753654 w 210"/>
              <a:gd name="T69" fmla="*/ 406003 h 144"/>
              <a:gd name="T70" fmla="*/ 697411 w 210"/>
              <a:gd name="T71" fmla="*/ 383447 h 144"/>
              <a:gd name="T72" fmla="*/ 678664 w 210"/>
              <a:gd name="T73" fmla="*/ 364651 h 144"/>
              <a:gd name="T74" fmla="*/ 689912 w 210"/>
              <a:gd name="T75" fmla="*/ 330817 h 144"/>
              <a:gd name="T76" fmla="*/ 701161 w 210"/>
              <a:gd name="T77" fmla="*/ 312021 h 144"/>
              <a:gd name="T78" fmla="*/ 697411 w 210"/>
              <a:gd name="T79" fmla="*/ 285706 h 144"/>
              <a:gd name="T80" fmla="*/ 697411 w 210"/>
              <a:gd name="T81" fmla="*/ 229316 h 144"/>
              <a:gd name="T82" fmla="*/ 682413 w 210"/>
              <a:gd name="T83" fmla="*/ 218039 h 144"/>
              <a:gd name="T84" fmla="*/ 618671 w 210"/>
              <a:gd name="T85" fmla="*/ 214279 h 144"/>
              <a:gd name="T86" fmla="*/ 592425 w 210"/>
              <a:gd name="T87" fmla="*/ 296983 h 144"/>
              <a:gd name="T88" fmla="*/ 607423 w 210"/>
              <a:gd name="T89" fmla="*/ 327058 h 144"/>
              <a:gd name="T90" fmla="*/ 618671 w 210"/>
              <a:gd name="T91" fmla="*/ 364651 h 144"/>
              <a:gd name="T92" fmla="*/ 603673 w 210"/>
              <a:gd name="T93" fmla="*/ 383447 h 144"/>
              <a:gd name="T94" fmla="*/ 648668 w 210"/>
              <a:gd name="T95" fmla="*/ 402243 h 144"/>
              <a:gd name="T96" fmla="*/ 701161 w 210"/>
              <a:gd name="T97" fmla="*/ 439836 h 144"/>
              <a:gd name="T98" fmla="*/ 701161 w 210"/>
              <a:gd name="T99" fmla="*/ 443596 h 144"/>
              <a:gd name="T100" fmla="*/ 701161 w 210"/>
              <a:gd name="T101" fmla="*/ 469911 h 144"/>
              <a:gd name="T102" fmla="*/ 787400 w 210"/>
              <a:gd name="T103" fmla="*/ 424799 h 1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10"/>
              <a:gd name="T157" fmla="*/ 0 h 144"/>
              <a:gd name="T158" fmla="*/ 210 w 210"/>
              <a:gd name="T159" fmla="*/ 144 h 14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Freeform 1512"/>
          <p:cNvSpPr>
            <a:spLocks noEditPoints="1" noChangeArrowheads="1"/>
          </p:cNvSpPr>
          <p:nvPr/>
        </p:nvSpPr>
        <p:spPr bwMode="auto">
          <a:xfrm>
            <a:off x="6534150" y="4251325"/>
            <a:ext cx="676275" cy="720725"/>
          </a:xfrm>
          <a:custGeom>
            <a:avLst/>
            <a:gdLst>
              <a:gd name="T0" fmla="*/ 676275 w 180"/>
              <a:gd name="T1" fmla="*/ 251503 h 192"/>
              <a:gd name="T2" fmla="*/ 672518 w 180"/>
              <a:gd name="T3" fmla="*/ 240242 h 192"/>
              <a:gd name="T4" fmla="*/ 668761 w 180"/>
              <a:gd name="T5" fmla="*/ 236488 h 192"/>
              <a:gd name="T6" fmla="*/ 341895 w 180"/>
              <a:gd name="T7" fmla="*/ 3754 h 192"/>
              <a:gd name="T8" fmla="*/ 334380 w 180"/>
              <a:gd name="T9" fmla="*/ 3754 h 192"/>
              <a:gd name="T10" fmla="*/ 150283 w 180"/>
              <a:gd name="T11" fmla="*/ 0 h 192"/>
              <a:gd name="T12" fmla="*/ 139012 w 180"/>
              <a:gd name="T13" fmla="*/ 7508 h 192"/>
              <a:gd name="T14" fmla="*/ 142769 w 180"/>
              <a:gd name="T15" fmla="*/ 22523 h 192"/>
              <a:gd name="T16" fmla="*/ 225425 w 180"/>
              <a:gd name="T17" fmla="*/ 82583 h 192"/>
              <a:gd name="T18" fmla="*/ 187854 w 180"/>
              <a:gd name="T19" fmla="*/ 112613 h 192"/>
              <a:gd name="T20" fmla="*/ 184097 w 180"/>
              <a:gd name="T21" fmla="*/ 112613 h 192"/>
              <a:gd name="T22" fmla="*/ 3757 w 180"/>
              <a:gd name="T23" fmla="*/ 240242 h 192"/>
              <a:gd name="T24" fmla="*/ 0 w 180"/>
              <a:gd name="T25" fmla="*/ 251503 h 192"/>
              <a:gd name="T26" fmla="*/ 0 w 180"/>
              <a:gd name="T27" fmla="*/ 251503 h 192"/>
              <a:gd name="T28" fmla="*/ 0 w 180"/>
              <a:gd name="T29" fmla="*/ 251503 h 192"/>
              <a:gd name="T30" fmla="*/ 0 w 180"/>
              <a:gd name="T31" fmla="*/ 476730 h 192"/>
              <a:gd name="T32" fmla="*/ 3757 w 180"/>
              <a:gd name="T33" fmla="*/ 487991 h 192"/>
              <a:gd name="T34" fmla="*/ 330623 w 180"/>
              <a:gd name="T35" fmla="*/ 720725 h 192"/>
              <a:gd name="T36" fmla="*/ 330623 w 180"/>
              <a:gd name="T37" fmla="*/ 720725 h 192"/>
              <a:gd name="T38" fmla="*/ 330623 w 180"/>
              <a:gd name="T39" fmla="*/ 720725 h 192"/>
              <a:gd name="T40" fmla="*/ 338138 w 180"/>
              <a:gd name="T41" fmla="*/ 720725 h 192"/>
              <a:gd name="T42" fmla="*/ 345652 w 180"/>
              <a:gd name="T43" fmla="*/ 720725 h 192"/>
              <a:gd name="T44" fmla="*/ 672518 w 180"/>
              <a:gd name="T45" fmla="*/ 487991 h 192"/>
              <a:gd name="T46" fmla="*/ 676275 w 180"/>
              <a:gd name="T47" fmla="*/ 476730 h 192"/>
              <a:gd name="T48" fmla="*/ 676275 w 180"/>
              <a:gd name="T49" fmla="*/ 251503 h 192"/>
              <a:gd name="T50" fmla="*/ 676275 w 180"/>
              <a:gd name="T51" fmla="*/ 251503 h 192"/>
              <a:gd name="T52" fmla="*/ 191611 w 180"/>
              <a:gd name="T53" fmla="*/ 26276 h 192"/>
              <a:gd name="T54" fmla="*/ 330623 w 180"/>
              <a:gd name="T55" fmla="*/ 30030 h 192"/>
              <a:gd name="T56" fmla="*/ 619919 w 180"/>
              <a:gd name="T57" fmla="*/ 232734 h 192"/>
              <a:gd name="T58" fmla="*/ 480907 w 180"/>
              <a:gd name="T59" fmla="*/ 228980 h 192"/>
              <a:gd name="T60" fmla="*/ 191611 w 180"/>
              <a:gd name="T61" fmla="*/ 26276 h 192"/>
              <a:gd name="T62" fmla="*/ 323109 w 180"/>
              <a:gd name="T63" fmla="*/ 683187 h 192"/>
              <a:gd name="T64" fmla="*/ 26300 w 180"/>
              <a:gd name="T65" fmla="*/ 472976 h 192"/>
              <a:gd name="T66" fmla="*/ 26300 w 180"/>
              <a:gd name="T67" fmla="*/ 277779 h 192"/>
              <a:gd name="T68" fmla="*/ 323109 w 180"/>
              <a:gd name="T69" fmla="*/ 491745 h 192"/>
              <a:gd name="T70" fmla="*/ 323109 w 180"/>
              <a:gd name="T71" fmla="*/ 683187 h 192"/>
              <a:gd name="T72" fmla="*/ 338138 w 180"/>
              <a:gd name="T73" fmla="*/ 465468 h 192"/>
              <a:gd name="T74" fmla="*/ 33814 w 180"/>
              <a:gd name="T75" fmla="*/ 251503 h 192"/>
              <a:gd name="T76" fmla="*/ 180340 w 180"/>
              <a:gd name="T77" fmla="*/ 146397 h 192"/>
              <a:gd name="T78" fmla="*/ 484664 w 180"/>
              <a:gd name="T79" fmla="*/ 360363 h 192"/>
              <a:gd name="T80" fmla="*/ 338138 w 180"/>
              <a:gd name="T81" fmla="*/ 465468 h 192"/>
              <a:gd name="T82" fmla="*/ 649975 w 180"/>
              <a:gd name="T83" fmla="*/ 472976 h 192"/>
              <a:gd name="T84" fmla="*/ 353166 w 180"/>
              <a:gd name="T85" fmla="*/ 683187 h 192"/>
              <a:gd name="T86" fmla="*/ 353166 w 180"/>
              <a:gd name="T87" fmla="*/ 491745 h 192"/>
              <a:gd name="T88" fmla="*/ 649975 w 180"/>
              <a:gd name="T89" fmla="*/ 277779 h 192"/>
              <a:gd name="T90" fmla="*/ 649975 w 180"/>
              <a:gd name="T91" fmla="*/ 472976 h 192"/>
              <a:gd name="T92" fmla="*/ 281781 w 180"/>
              <a:gd name="T93" fmla="*/ 506760 h 192"/>
              <a:gd name="T94" fmla="*/ 52599 w 180"/>
              <a:gd name="T95" fmla="*/ 345347 h 192"/>
              <a:gd name="T96" fmla="*/ 52599 w 180"/>
              <a:gd name="T97" fmla="*/ 446699 h 192"/>
              <a:gd name="T98" fmla="*/ 281781 w 180"/>
              <a:gd name="T99" fmla="*/ 608112 h 192"/>
              <a:gd name="T100" fmla="*/ 281781 w 180"/>
              <a:gd name="T101" fmla="*/ 506760 h 1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80"/>
              <a:gd name="T154" fmla="*/ 0 h 192"/>
              <a:gd name="T155" fmla="*/ 180 w 180"/>
              <a:gd name="T156" fmla="*/ 192 h 19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矩形 33"/>
          <p:cNvSpPr>
            <a:spLocks noChangeArrowheads="1"/>
          </p:cNvSpPr>
          <p:nvPr/>
        </p:nvSpPr>
        <p:spPr bwMode="auto">
          <a:xfrm>
            <a:off x="2520950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5" name="矩形 34"/>
          <p:cNvSpPr>
            <a:spLocks noChangeArrowheads="1"/>
          </p:cNvSpPr>
          <p:nvPr/>
        </p:nvSpPr>
        <p:spPr bwMode="auto">
          <a:xfrm>
            <a:off x="7418388" y="2139950"/>
            <a:ext cx="1897062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6" name="矩形 35"/>
          <p:cNvSpPr>
            <a:spLocks noChangeArrowheads="1"/>
          </p:cNvSpPr>
          <p:nvPr/>
        </p:nvSpPr>
        <p:spPr bwMode="auto">
          <a:xfrm>
            <a:off x="7386638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7" name="矩形 36"/>
          <p:cNvSpPr>
            <a:spLocks noChangeArrowheads="1"/>
          </p:cNvSpPr>
          <p:nvPr/>
        </p:nvSpPr>
        <p:spPr bwMode="auto">
          <a:xfrm>
            <a:off x="7426325" y="40703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8" name="矩形 37"/>
          <p:cNvSpPr>
            <a:spLocks noChangeArrowheads="1"/>
          </p:cNvSpPr>
          <p:nvPr/>
        </p:nvSpPr>
        <p:spPr bwMode="auto">
          <a:xfrm>
            <a:off x="7392988" y="43815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9" name="矩形 38"/>
          <p:cNvSpPr>
            <a:spLocks noChangeArrowheads="1"/>
          </p:cNvSpPr>
          <p:nvPr/>
        </p:nvSpPr>
        <p:spPr bwMode="auto">
          <a:xfrm>
            <a:off x="2535238" y="4103688"/>
            <a:ext cx="1897062" cy="27146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40" name="矩形 39"/>
          <p:cNvSpPr>
            <a:spLocks noChangeArrowheads="1"/>
          </p:cNvSpPr>
          <p:nvPr/>
        </p:nvSpPr>
        <p:spPr bwMode="auto">
          <a:xfrm>
            <a:off x="2503488" y="4416425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41" name="文本框 4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6150" name="图片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6613" y="1704975"/>
            <a:ext cx="3240087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52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图片 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327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矩形 8"/>
          <p:cNvSpPr>
            <a:spLocks noChangeArrowheads="1"/>
          </p:cNvSpPr>
          <p:nvPr/>
        </p:nvSpPr>
        <p:spPr bwMode="auto">
          <a:xfrm>
            <a:off x="77152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4" name="矩形 9"/>
          <p:cNvSpPr>
            <a:spLocks noChangeArrowheads="1"/>
          </p:cNvSpPr>
          <p:nvPr/>
        </p:nvSpPr>
        <p:spPr bwMode="auto">
          <a:xfrm>
            <a:off x="123983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5" name="Freeform 1102"/>
          <p:cNvSpPr>
            <a:spLocks noChangeAspect="1" noEditPoints="1" noChangeArrowheads="1"/>
          </p:cNvSpPr>
          <p:nvPr/>
        </p:nvSpPr>
        <p:spPr bwMode="auto">
          <a:xfrm>
            <a:off x="825500" y="3910013"/>
            <a:ext cx="360363" cy="360362"/>
          </a:xfrm>
          <a:custGeom>
            <a:avLst/>
            <a:gdLst>
              <a:gd name="T0" fmla="*/ 180182 w 146"/>
              <a:gd name="T1" fmla="*/ 0 h 146"/>
              <a:gd name="T2" fmla="*/ 0 w 146"/>
              <a:gd name="T3" fmla="*/ 180181 h 146"/>
              <a:gd name="T4" fmla="*/ 180182 w 146"/>
              <a:gd name="T5" fmla="*/ 360362 h 146"/>
              <a:gd name="T6" fmla="*/ 360363 w 146"/>
              <a:gd name="T7" fmla="*/ 180181 h 146"/>
              <a:gd name="T8" fmla="*/ 180182 w 146"/>
              <a:gd name="T9" fmla="*/ 0 h 146"/>
              <a:gd name="T10" fmla="*/ 256697 w 146"/>
              <a:gd name="T11" fmla="*/ 293720 h 146"/>
              <a:gd name="T12" fmla="*/ 180182 w 146"/>
              <a:gd name="T13" fmla="*/ 246823 h 146"/>
              <a:gd name="T14" fmla="*/ 103666 w 146"/>
              <a:gd name="T15" fmla="*/ 293720 h 146"/>
              <a:gd name="T16" fmla="*/ 123412 w 146"/>
              <a:gd name="T17" fmla="*/ 204863 h 146"/>
              <a:gd name="T18" fmla="*/ 54301 w 146"/>
              <a:gd name="T19" fmla="*/ 145626 h 146"/>
              <a:gd name="T20" fmla="*/ 145626 w 146"/>
              <a:gd name="T21" fmla="*/ 138221 h 146"/>
              <a:gd name="T22" fmla="*/ 180182 w 146"/>
              <a:gd name="T23" fmla="*/ 54301 h 146"/>
              <a:gd name="T24" fmla="*/ 214737 w 146"/>
              <a:gd name="T25" fmla="*/ 138221 h 146"/>
              <a:gd name="T26" fmla="*/ 306062 w 146"/>
              <a:gd name="T27" fmla="*/ 145626 h 146"/>
              <a:gd name="T28" fmla="*/ 236951 w 146"/>
              <a:gd name="T29" fmla="*/ 204863 h 146"/>
              <a:gd name="T30" fmla="*/ 256697 w 146"/>
              <a:gd name="T31" fmla="*/ 293720 h 14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6"/>
              <a:gd name="T49" fmla="*/ 0 h 146"/>
              <a:gd name="T50" fmla="*/ 146 w 146"/>
              <a:gd name="T51" fmla="*/ 146 h 14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6" name="矩形 11"/>
          <p:cNvSpPr>
            <a:spLocks noChangeArrowheads="1"/>
          </p:cNvSpPr>
          <p:nvPr/>
        </p:nvSpPr>
        <p:spPr bwMode="auto">
          <a:xfrm>
            <a:off x="461327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7" name="矩形 12"/>
          <p:cNvSpPr>
            <a:spLocks noChangeArrowheads="1"/>
          </p:cNvSpPr>
          <p:nvPr/>
        </p:nvSpPr>
        <p:spPr bwMode="auto">
          <a:xfrm>
            <a:off x="508158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8" name="矩形 13"/>
          <p:cNvSpPr>
            <a:spLocks noChangeArrowheads="1"/>
          </p:cNvSpPr>
          <p:nvPr/>
        </p:nvSpPr>
        <p:spPr bwMode="auto">
          <a:xfrm>
            <a:off x="8453438" y="3856038"/>
            <a:ext cx="468312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9" name="矩形 14"/>
          <p:cNvSpPr>
            <a:spLocks noChangeArrowheads="1"/>
          </p:cNvSpPr>
          <p:nvPr/>
        </p:nvSpPr>
        <p:spPr bwMode="auto">
          <a:xfrm>
            <a:off x="8921750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grpSp>
        <p:nvGrpSpPr>
          <p:cNvPr id="6160" name="组合 15"/>
          <p:cNvGrpSpPr>
            <a:grpSpLocks/>
          </p:cNvGrpSpPr>
          <p:nvPr/>
        </p:nvGrpSpPr>
        <p:grpSpPr bwMode="auto">
          <a:xfrm>
            <a:off x="8507413" y="3910013"/>
            <a:ext cx="360362" cy="360362"/>
            <a:chOff x="0" y="0"/>
            <a:chExt cx="541338" cy="539750"/>
          </a:xfrm>
        </p:grpSpPr>
        <p:sp>
          <p:nvSpPr>
            <p:cNvPr id="6165" name="Freeform 1104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13522 w 144"/>
                <a:gd name="T11" fmla="*/ 341092 h 144"/>
                <a:gd name="T12" fmla="*/ 406004 w 144"/>
                <a:gd name="T13" fmla="*/ 348589 h 144"/>
                <a:gd name="T14" fmla="*/ 315781 w 144"/>
                <a:gd name="T15" fmla="*/ 348589 h 144"/>
                <a:gd name="T16" fmla="*/ 315781 w 144"/>
                <a:gd name="T17" fmla="*/ 374826 h 144"/>
                <a:gd name="T18" fmla="*/ 379688 w 144"/>
                <a:gd name="T19" fmla="*/ 374826 h 144"/>
                <a:gd name="T20" fmla="*/ 387207 w 144"/>
                <a:gd name="T21" fmla="*/ 382323 h 144"/>
                <a:gd name="T22" fmla="*/ 387207 w 144"/>
                <a:gd name="T23" fmla="*/ 404813 h 144"/>
                <a:gd name="T24" fmla="*/ 379688 w 144"/>
                <a:gd name="T25" fmla="*/ 412309 h 144"/>
                <a:gd name="T26" fmla="*/ 161650 w 144"/>
                <a:gd name="T27" fmla="*/ 412309 h 144"/>
                <a:gd name="T28" fmla="*/ 154131 w 144"/>
                <a:gd name="T29" fmla="*/ 404813 h 144"/>
                <a:gd name="T30" fmla="*/ 154131 w 144"/>
                <a:gd name="T31" fmla="*/ 382323 h 144"/>
                <a:gd name="T32" fmla="*/ 161650 w 144"/>
                <a:gd name="T33" fmla="*/ 374826 h 144"/>
                <a:gd name="T34" fmla="*/ 225558 w 144"/>
                <a:gd name="T35" fmla="*/ 374826 h 144"/>
                <a:gd name="T36" fmla="*/ 225558 w 144"/>
                <a:gd name="T37" fmla="*/ 348589 h 144"/>
                <a:gd name="T38" fmla="*/ 135335 w 144"/>
                <a:gd name="T39" fmla="*/ 348589 h 144"/>
                <a:gd name="T40" fmla="*/ 127816 w 144"/>
                <a:gd name="T41" fmla="*/ 341092 h 144"/>
                <a:gd name="T42" fmla="*/ 127816 w 144"/>
                <a:gd name="T43" fmla="*/ 138686 h 144"/>
                <a:gd name="T44" fmla="*/ 135335 w 144"/>
                <a:gd name="T45" fmla="*/ 131189 h 144"/>
                <a:gd name="T46" fmla="*/ 406004 w 144"/>
                <a:gd name="T47" fmla="*/ 131189 h 144"/>
                <a:gd name="T48" fmla="*/ 413522 w 144"/>
                <a:gd name="T49" fmla="*/ 138686 h 144"/>
                <a:gd name="T50" fmla="*/ 413522 w 144"/>
                <a:gd name="T51" fmla="*/ 341092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Freeform 1105"/>
            <p:cNvSpPr>
              <a:spLocks noChangeArrowheads="1"/>
            </p:cNvSpPr>
            <p:nvPr/>
          </p:nvSpPr>
          <p:spPr bwMode="auto">
            <a:xfrm>
              <a:off x="165100" y="171450"/>
              <a:ext cx="211138" cy="134938"/>
            </a:xfrm>
            <a:custGeom>
              <a:avLst/>
              <a:gdLst>
                <a:gd name="T0" fmla="*/ 203597 w 56"/>
                <a:gd name="T1" fmla="*/ 0 h 36"/>
                <a:gd name="T2" fmla="*/ 7541 w 56"/>
                <a:gd name="T3" fmla="*/ 0 h 36"/>
                <a:gd name="T4" fmla="*/ 0 w 56"/>
                <a:gd name="T5" fmla="*/ 7497 h 36"/>
                <a:gd name="T6" fmla="*/ 0 w 56"/>
                <a:gd name="T7" fmla="*/ 127441 h 36"/>
                <a:gd name="T8" fmla="*/ 7541 w 56"/>
                <a:gd name="T9" fmla="*/ 134938 h 36"/>
                <a:gd name="T10" fmla="*/ 203597 w 56"/>
                <a:gd name="T11" fmla="*/ 134938 h 36"/>
                <a:gd name="T12" fmla="*/ 211138 w 56"/>
                <a:gd name="T13" fmla="*/ 127441 h 36"/>
                <a:gd name="T14" fmla="*/ 211138 w 56"/>
                <a:gd name="T15" fmla="*/ 7497 h 36"/>
                <a:gd name="T16" fmla="*/ 203597 w 56"/>
                <a:gd name="T17" fmla="*/ 0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36"/>
                <a:gd name="T29" fmla="*/ 56 w 56"/>
                <a:gd name="T30" fmla="*/ 36 h 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1" name="Freeform 1103"/>
          <p:cNvSpPr>
            <a:spLocks noChangeAspect="1" noEditPoints="1" noChangeArrowheads="1"/>
          </p:cNvSpPr>
          <p:nvPr/>
        </p:nvSpPr>
        <p:spPr bwMode="auto">
          <a:xfrm>
            <a:off x="4667250" y="3910013"/>
            <a:ext cx="360363" cy="360362"/>
          </a:xfrm>
          <a:custGeom>
            <a:avLst/>
            <a:gdLst>
              <a:gd name="T0" fmla="*/ 180182 w 144"/>
              <a:gd name="T1" fmla="*/ 0 h 144"/>
              <a:gd name="T2" fmla="*/ 0 w 144"/>
              <a:gd name="T3" fmla="*/ 180181 h 144"/>
              <a:gd name="T4" fmla="*/ 180182 w 144"/>
              <a:gd name="T5" fmla="*/ 360362 h 144"/>
              <a:gd name="T6" fmla="*/ 360363 w 144"/>
              <a:gd name="T7" fmla="*/ 180181 h 144"/>
              <a:gd name="T8" fmla="*/ 180182 w 144"/>
              <a:gd name="T9" fmla="*/ 0 h 144"/>
              <a:gd name="T10" fmla="*/ 102603 w 144"/>
              <a:gd name="T11" fmla="*/ 272774 h 144"/>
              <a:gd name="T12" fmla="*/ 87588 w 144"/>
              <a:gd name="T13" fmla="*/ 257759 h 144"/>
              <a:gd name="T14" fmla="*/ 92593 w 144"/>
              <a:gd name="T15" fmla="*/ 197699 h 144"/>
              <a:gd name="T16" fmla="*/ 162664 w 144"/>
              <a:gd name="T17" fmla="*/ 267769 h 144"/>
              <a:gd name="T18" fmla="*/ 102603 w 144"/>
              <a:gd name="T19" fmla="*/ 272774 h 144"/>
              <a:gd name="T20" fmla="*/ 195197 w 144"/>
              <a:gd name="T21" fmla="*/ 262764 h 144"/>
              <a:gd name="T22" fmla="*/ 97598 w 144"/>
              <a:gd name="T23" fmla="*/ 162663 h 144"/>
              <a:gd name="T24" fmla="*/ 100101 w 144"/>
              <a:gd name="T25" fmla="*/ 127628 h 144"/>
              <a:gd name="T26" fmla="*/ 230232 w 144"/>
              <a:gd name="T27" fmla="*/ 260261 h 144"/>
              <a:gd name="T28" fmla="*/ 195197 w 144"/>
              <a:gd name="T29" fmla="*/ 262764 h 144"/>
              <a:gd name="T30" fmla="*/ 265267 w 144"/>
              <a:gd name="T31" fmla="*/ 257759 h 144"/>
              <a:gd name="T32" fmla="*/ 102603 w 144"/>
              <a:gd name="T33" fmla="*/ 95096 h 144"/>
              <a:gd name="T34" fmla="*/ 107608 w 144"/>
              <a:gd name="T35" fmla="*/ 60060 h 144"/>
              <a:gd name="T36" fmla="*/ 300303 w 144"/>
              <a:gd name="T37" fmla="*/ 252754 h 144"/>
              <a:gd name="T38" fmla="*/ 265267 w 144"/>
              <a:gd name="T39" fmla="*/ 257759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4"/>
              <a:gd name="T61" fmla="*/ 0 h 144"/>
              <a:gd name="T62" fmla="*/ 144 w 14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2" name="矩形 19"/>
          <p:cNvSpPr>
            <a:spLocks noChangeArrowheads="1"/>
          </p:cNvSpPr>
          <p:nvPr/>
        </p:nvSpPr>
        <p:spPr bwMode="auto">
          <a:xfrm>
            <a:off x="771525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3" name="矩形 20"/>
          <p:cNvSpPr>
            <a:spLocks noChangeArrowheads="1"/>
          </p:cNvSpPr>
          <p:nvPr/>
        </p:nvSpPr>
        <p:spPr bwMode="auto">
          <a:xfrm>
            <a:off x="460375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4" name="矩形 21"/>
          <p:cNvSpPr>
            <a:spLocks noChangeArrowheads="1"/>
          </p:cNvSpPr>
          <p:nvPr/>
        </p:nvSpPr>
        <p:spPr bwMode="auto">
          <a:xfrm>
            <a:off x="844550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4" name="任意多边形 5"/>
          <p:cNvSpPr>
            <a:spLocks noChangeArrowheads="1"/>
          </p:cNvSpPr>
          <p:nvPr/>
        </p:nvSpPr>
        <p:spPr bwMode="auto">
          <a:xfrm rot="-5400000">
            <a:off x="4284663" y="23828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5" name="任意多边形 6"/>
          <p:cNvSpPr>
            <a:spLocks noChangeArrowheads="1"/>
          </p:cNvSpPr>
          <p:nvPr/>
        </p:nvSpPr>
        <p:spPr bwMode="auto">
          <a:xfrm rot="-5400000">
            <a:off x="6098382" y="23820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6" name="任意多边形 7"/>
          <p:cNvSpPr>
            <a:spLocks noChangeArrowheads="1"/>
          </p:cNvSpPr>
          <p:nvPr/>
        </p:nvSpPr>
        <p:spPr bwMode="auto">
          <a:xfrm rot="-5400000">
            <a:off x="4265613" y="40973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7" name="任意多边形 8"/>
          <p:cNvSpPr>
            <a:spLocks noChangeArrowheads="1"/>
          </p:cNvSpPr>
          <p:nvPr/>
        </p:nvSpPr>
        <p:spPr bwMode="auto">
          <a:xfrm rot="-5400000">
            <a:off x="6079332" y="40965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8" name="矩形 9"/>
          <p:cNvSpPr>
            <a:spLocks noChangeArrowheads="1"/>
          </p:cNvSpPr>
          <p:nvPr/>
        </p:nvSpPr>
        <p:spPr bwMode="auto">
          <a:xfrm>
            <a:off x="7586663" y="2266950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79" name="矩形 10"/>
          <p:cNvSpPr>
            <a:spLocks noChangeArrowheads="1"/>
          </p:cNvSpPr>
          <p:nvPr/>
        </p:nvSpPr>
        <p:spPr bwMode="auto">
          <a:xfrm>
            <a:off x="7586663" y="397827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0" name="矩形 11"/>
          <p:cNvSpPr>
            <a:spLocks noChangeArrowheads="1"/>
          </p:cNvSpPr>
          <p:nvPr/>
        </p:nvSpPr>
        <p:spPr bwMode="auto">
          <a:xfrm>
            <a:off x="895350" y="2266950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1" name="矩形 12"/>
          <p:cNvSpPr>
            <a:spLocks noChangeArrowheads="1"/>
          </p:cNvSpPr>
          <p:nvPr/>
        </p:nvSpPr>
        <p:spPr bwMode="auto">
          <a:xfrm>
            <a:off x="895350" y="3978275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8" name="任意多边形 5"/>
          <p:cNvSpPr>
            <a:spLocks noChangeArrowheads="1"/>
          </p:cNvSpPr>
          <p:nvPr/>
        </p:nvSpPr>
        <p:spPr bwMode="auto">
          <a:xfrm rot="2773790">
            <a:off x="3006725" y="3130550"/>
            <a:ext cx="1247775" cy="1184275"/>
          </a:xfrm>
          <a:custGeom>
            <a:avLst/>
            <a:gdLst>
              <a:gd name="T0" fmla="*/ 173225 w 1247761"/>
              <a:gd name="T1" fmla="*/ 173433 h 1182838"/>
              <a:gd name="T2" fmla="*/ 591426 w 1247761"/>
              <a:gd name="T3" fmla="*/ 0 h 1182838"/>
              <a:gd name="T4" fmla="*/ 1247775 w 1247761"/>
              <a:gd name="T5" fmla="*/ 0 h 1182838"/>
              <a:gd name="T6" fmla="*/ 1247774 w 1247761"/>
              <a:gd name="T7" fmla="*/ 1184275 h 1182838"/>
              <a:gd name="T8" fmla="*/ 591426 w 1247761"/>
              <a:gd name="T9" fmla="*/ 1184274 h 1182838"/>
              <a:gd name="T10" fmla="*/ 0 w 1247761"/>
              <a:gd name="T11" fmla="*/ 592136 h 1182838"/>
              <a:gd name="T12" fmla="*/ 0 w 1247761"/>
              <a:gd name="T13" fmla="*/ 592138 h 1182838"/>
              <a:gd name="T14" fmla="*/ 173225 w 1247761"/>
              <a:gd name="T15" fmla="*/ 173433 h 118283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47761"/>
              <a:gd name="T25" fmla="*/ 0 h 1182838"/>
              <a:gd name="T26" fmla="*/ 1247761 w 1247761"/>
              <a:gd name="T27" fmla="*/ 1182838 h 118283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9" name="圆角矩形 25"/>
          <p:cNvSpPr>
            <a:spLocks noChangeArrowheads="1"/>
          </p:cNvSpPr>
          <p:nvPr/>
        </p:nvSpPr>
        <p:spPr bwMode="auto">
          <a:xfrm rot="2773790">
            <a:off x="3963988" y="4175125"/>
            <a:ext cx="1325562" cy="11826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323402 w 1325381"/>
              <a:gd name="T5" fmla="*/ 0 h 1182837"/>
              <a:gd name="T6" fmla="*/ 1323402 w 1325381"/>
              <a:gd name="T7" fmla="*/ 0 h 1182837"/>
              <a:gd name="T8" fmla="*/ 1325562 w 1325381"/>
              <a:gd name="T9" fmla="*/ 681066 h 1182837"/>
              <a:gd name="T10" fmla="*/ 825341 w 1325381"/>
              <a:gd name="T11" fmla="*/ 1180154 h 1182837"/>
              <a:gd name="T12" fmla="*/ 0 w 1325381"/>
              <a:gd name="T13" fmla="*/ 1182688 h 1182837"/>
              <a:gd name="T14" fmla="*/ 0 w 1325381"/>
              <a:gd name="T15" fmla="*/ 11826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0" name="圆角矩形 25"/>
          <p:cNvSpPr>
            <a:spLocks noChangeArrowheads="1"/>
          </p:cNvSpPr>
          <p:nvPr/>
        </p:nvSpPr>
        <p:spPr bwMode="auto">
          <a:xfrm rot="18826210" flipV="1">
            <a:off x="4999832" y="3123406"/>
            <a:ext cx="1270000" cy="1284287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7930 w 1325381"/>
              <a:gd name="T5" fmla="*/ 0 h 1182837"/>
              <a:gd name="T6" fmla="*/ 1267930 w 1325381"/>
              <a:gd name="T7" fmla="*/ 0 h 1182837"/>
              <a:gd name="T8" fmla="*/ 1270000 w 1325381"/>
              <a:gd name="T9" fmla="*/ 739573 h 1182837"/>
              <a:gd name="T10" fmla="*/ 716708 w 1325381"/>
              <a:gd name="T11" fmla="*/ 1283288 h 1182837"/>
              <a:gd name="T12" fmla="*/ 0 w 1325381"/>
              <a:gd name="T13" fmla="*/ 1284287 h 1182837"/>
              <a:gd name="T14" fmla="*/ 0 w 1325381"/>
              <a:gd name="T15" fmla="*/ 1284287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圆角矩形 25"/>
          <p:cNvSpPr>
            <a:spLocks noChangeArrowheads="1"/>
          </p:cNvSpPr>
          <p:nvPr/>
        </p:nvSpPr>
        <p:spPr bwMode="auto">
          <a:xfrm rot="18826210" flipH="1">
            <a:off x="6030913" y="4124325"/>
            <a:ext cx="1268412" cy="12842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6345 w 1325381"/>
              <a:gd name="T5" fmla="*/ 0 h 1182837"/>
              <a:gd name="T6" fmla="*/ 1266345 w 1325381"/>
              <a:gd name="T7" fmla="*/ 0 h 1182837"/>
              <a:gd name="T8" fmla="*/ 1268412 w 1325381"/>
              <a:gd name="T9" fmla="*/ 739574 h 1182837"/>
              <a:gd name="T10" fmla="*/ 715812 w 1325381"/>
              <a:gd name="T11" fmla="*/ 1283289 h 1182837"/>
              <a:gd name="T12" fmla="*/ 0 w 1325381"/>
              <a:gd name="T13" fmla="*/ 1284288 h 1182837"/>
              <a:gd name="T14" fmla="*/ 0 w 1325381"/>
              <a:gd name="T15" fmla="*/ 12842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2" name="任意多边形 9"/>
          <p:cNvSpPr>
            <a:spLocks noChangeArrowheads="1"/>
          </p:cNvSpPr>
          <p:nvPr/>
        </p:nvSpPr>
        <p:spPr bwMode="auto">
          <a:xfrm rot="2761155">
            <a:off x="6944519" y="2126456"/>
            <a:ext cx="2349500" cy="2465388"/>
          </a:xfrm>
          <a:custGeom>
            <a:avLst/>
            <a:gdLst>
              <a:gd name="T0" fmla="*/ 1174750 w 2348628"/>
              <a:gd name="T1" fmla="*/ 0 h 2465222"/>
              <a:gd name="T2" fmla="*/ 2349500 w 2348628"/>
              <a:gd name="T3" fmla="*/ 1334480 h 2465222"/>
              <a:gd name="T4" fmla="*/ 1812612 w 2348628"/>
              <a:gd name="T5" fmla="*/ 1334480 h 2465222"/>
              <a:gd name="T6" fmla="*/ 1808453 w 2348628"/>
              <a:gd name="T7" fmla="*/ 2465388 h 2465222"/>
              <a:gd name="T8" fmla="*/ 528657 w 2348628"/>
              <a:gd name="T9" fmla="*/ 2460686 h 2465222"/>
              <a:gd name="T10" fmla="*/ 532798 w 2348628"/>
              <a:gd name="T11" fmla="*/ 1334480 h 2465222"/>
              <a:gd name="T12" fmla="*/ 0 w 2348628"/>
              <a:gd name="T13" fmla="*/ 1334480 h 24652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48628"/>
              <a:gd name="T22" fmla="*/ 0 h 2465222"/>
              <a:gd name="T23" fmla="*/ 2348628 w 2348628"/>
              <a:gd name="T24" fmla="*/ 2465222 h 246522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lnTo>
                  <a:pt x="1174314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3" name="矩形 10"/>
          <p:cNvSpPr>
            <a:spLocks noChangeArrowheads="1"/>
          </p:cNvSpPr>
          <p:nvPr/>
        </p:nvSpPr>
        <p:spPr bwMode="auto">
          <a:xfrm>
            <a:off x="2652713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4" name="矩形 11"/>
          <p:cNvSpPr>
            <a:spLocks noChangeArrowheads="1"/>
          </p:cNvSpPr>
          <p:nvPr/>
        </p:nvSpPr>
        <p:spPr bwMode="auto">
          <a:xfrm>
            <a:off x="4781550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5" name="矩形 12"/>
          <p:cNvSpPr>
            <a:spLocks noChangeArrowheads="1"/>
          </p:cNvSpPr>
          <p:nvPr/>
        </p:nvSpPr>
        <p:spPr bwMode="auto">
          <a:xfrm>
            <a:off x="5762625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6" name="矩形 13"/>
          <p:cNvSpPr>
            <a:spLocks noChangeArrowheads="1"/>
          </p:cNvSpPr>
          <p:nvPr/>
        </p:nvSpPr>
        <p:spPr bwMode="auto">
          <a:xfrm>
            <a:off x="3814763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grpSp>
        <p:nvGrpSpPr>
          <p:cNvPr id="8207" name="组合 16"/>
          <p:cNvGrpSpPr>
            <a:grpSpLocks/>
          </p:cNvGrpSpPr>
          <p:nvPr/>
        </p:nvGrpSpPr>
        <p:grpSpPr bwMode="auto">
          <a:xfrm>
            <a:off x="3297238" y="3468688"/>
            <a:ext cx="592137" cy="539750"/>
            <a:chOff x="0" y="0"/>
            <a:chExt cx="461963" cy="420688"/>
          </a:xfrm>
        </p:grpSpPr>
        <p:sp>
          <p:nvSpPr>
            <p:cNvPr id="8224" name="Freeform 299"/>
            <p:cNvSpPr>
              <a:spLocks noChangeArrowheads="1"/>
            </p:cNvSpPr>
            <p:nvPr/>
          </p:nvSpPr>
          <p:spPr bwMode="auto">
            <a:xfrm>
              <a:off x="354013" y="209550"/>
              <a:ext cx="25400" cy="30163"/>
            </a:xfrm>
            <a:custGeom>
              <a:avLst/>
              <a:gdLst>
                <a:gd name="T0" fmla="*/ 10886 w 7"/>
                <a:gd name="T1" fmla="*/ 0 h 8"/>
                <a:gd name="T2" fmla="*/ 0 w 7"/>
                <a:gd name="T3" fmla="*/ 11311 h 8"/>
                <a:gd name="T4" fmla="*/ 0 w 7"/>
                <a:gd name="T5" fmla="*/ 30163 h 8"/>
                <a:gd name="T6" fmla="*/ 7257 w 7"/>
                <a:gd name="T7" fmla="*/ 30163 h 8"/>
                <a:gd name="T8" fmla="*/ 25400 w 7"/>
                <a:gd name="T9" fmla="*/ 11311 h 8"/>
                <a:gd name="T10" fmla="*/ 10886 w 7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8"/>
                <a:gd name="T20" fmla="*/ 7 w 7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5" name="Freeform 300"/>
            <p:cNvSpPr>
              <a:spLocks noEditPoints="1" noChangeArrowheads="1"/>
            </p:cNvSpPr>
            <p:nvPr/>
          </p:nvSpPr>
          <p:spPr bwMode="auto">
            <a:xfrm>
              <a:off x="0" y="0"/>
              <a:ext cx="420688" cy="420688"/>
            </a:xfrm>
            <a:custGeom>
              <a:avLst/>
              <a:gdLst>
                <a:gd name="T0" fmla="*/ 277955 w 112"/>
                <a:gd name="T1" fmla="*/ 240393 h 112"/>
                <a:gd name="T2" fmla="*/ 277955 w 112"/>
                <a:gd name="T3" fmla="*/ 221612 h 112"/>
                <a:gd name="T4" fmla="*/ 364346 w 112"/>
                <a:gd name="T5" fmla="*/ 135221 h 112"/>
                <a:gd name="T6" fmla="*/ 420688 w 112"/>
                <a:gd name="T7" fmla="*/ 154002 h 112"/>
                <a:gd name="T8" fmla="*/ 413176 w 112"/>
                <a:gd name="T9" fmla="*/ 142733 h 112"/>
                <a:gd name="T10" fmla="*/ 281711 w 112"/>
                <a:gd name="T11" fmla="*/ 11268 h 112"/>
                <a:gd name="T12" fmla="*/ 236637 w 112"/>
                <a:gd name="T13" fmla="*/ 11268 h 112"/>
                <a:gd name="T14" fmla="*/ 15025 w 112"/>
                <a:gd name="T15" fmla="*/ 232881 h 112"/>
                <a:gd name="T16" fmla="*/ 15025 w 112"/>
                <a:gd name="T17" fmla="*/ 277955 h 112"/>
                <a:gd name="T18" fmla="*/ 146490 w 112"/>
                <a:gd name="T19" fmla="*/ 409420 h 112"/>
                <a:gd name="T20" fmla="*/ 191563 w 112"/>
                <a:gd name="T21" fmla="*/ 409420 h 112"/>
                <a:gd name="T22" fmla="*/ 247905 w 112"/>
                <a:gd name="T23" fmla="*/ 349321 h 112"/>
                <a:gd name="T24" fmla="*/ 247905 w 112"/>
                <a:gd name="T25" fmla="*/ 334297 h 112"/>
                <a:gd name="T26" fmla="*/ 255418 w 112"/>
                <a:gd name="T27" fmla="*/ 308004 h 112"/>
                <a:gd name="T28" fmla="*/ 247905 w 112"/>
                <a:gd name="T29" fmla="*/ 281711 h 112"/>
                <a:gd name="T30" fmla="*/ 277955 w 112"/>
                <a:gd name="T31" fmla="*/ 240393 h 112"/>
                <a:gd name="T32" fmla="*/ 97660 w 112"/>
                <a:gd name="T33" fmla="*/ 338053 h 112"/>
                <a:gd name="T34" fmla="*/ 93904 w 112"/>
                <a:gd name="T35" fmla="*/ 330541 h 112"/>
                <a:gd name="T36" fmla="*/ 202832 w 112"/>
                <a:gd name="T37" fmla="*/ 221612 h 112"/>
                <a:gd name="T38" fmla="*/ 210344 w 112"/>
                <a:gd name="T39" fmla="*/ 221612 h 112"/>
                <a:gd name="T40" fmla="*/ 210344 w 112"/>
                <a:gd name="T41" fmla="*/ 229125 h 112"/>
                <a:gd name="T42" fmla="*/ 101416 w 112"/>
                <a:gd name="T43" fmla="*/ 338053 h 112"/>
                <a:gd name="T44" fmla="*/ 97660 w 112"/>
                <a:gd name="T45" fmla="*/ 338053 h 112"/>
                <a:gd name="T46" fmla="*/ 206588 w 112"/>
                <a:gd name="T47" fmla="*/ 315516 h 112"/>
                <a:gd name="T48" fmla="*/ 142733 w 112"/>
                <a:gd name="T49" fmla="*/ 379370 h 112"/>
                <a:gd name="T50" fmla="*/ 135221 w 112"/>
                <a:gd name="T51" fmla="*/ 375614 h 112"/>
                <a:gd name="T52" fmla="*/ 135221 w 112"/>
                <a:gd name="T53" fmla="*/ 371858 h 112"/>
                <a:gd name="T54" fmla="*/ 199076 w 112"/>
                <a:gd name="T55" fmla="*/ 304248 h 112"/>
                <a:gd name="T56" fmla="*/ 206588 w 112"/>
                <a:gd name="T57" fmla="*/ 308004 h 112"/>
                <a:gd name="T58" fmla="*/ 206588 w 112"/>
                <a:gd name="T59" fmla="*/ 315516 h 112"/>
                <a:gd name="T60" fmla="*/ 221612 w 112"/>
                <a:gd name="T61" fmla="*/ 259174 h 112"/>
                <a:gd name="T62" fmla="*/ 123953 w 112"/>
                <a:gd name="T63" fmla="*/ 356834 h 112"/>
                <a:gd name="T64" fmla="*/ 116440 w 112"/>
                <a:gd name="T65" fmla="*/ 356834 h 112"/>
                <a:gd name="T66" fmla="*/ 116440 w 112"/>
                <a:gd name="T67" fmla="*/ 349321 h 112"/>
                <a:gd name="T68" fmla="*/ 214100 w 112"/>
                <a:gd name="T69" fmla="*/ 251662 h 112"/>
                <a:gd name="T70" fmla="*/ 221612 w 112"/>
                <a:gd name="T71" fmla="*/ 251662 h 112"/>
                <a:gd name="T72" fmla="*/ 221612 w 112"/>
                <a:gd name="T73" fmla="*/ 259174 h 112"/>
                <a:gd name="T74" fmla="*/ 75123 w 112"/>
                <a:gd name="T75" fmla="*/ 300491 h 112"/>
                <a:gd name="T76" fmla="*/ 60098 w 112"/>
                <a:gd name="T77" fmla="*/ 300491 h 112"/>
                <a:gd name="T78" fmla="*/ 33805 w 112"/>
                <a:gd name="T79" fmla="*/ 274198 h 112"/>
                <a:gd name="T80" fmla="*/ 33805 w 112"/>
                <a:gd name="T81" fmla="*/ 259174 h 112"/>
                <a:gd name="T82" fmla="*/ 262930 w 112"/>
                <a:gd name="T83" fmla="*/ 30049 h 112"/>
                <a:gd name="T84" fmla="*/ 277955 w 112"/>
                <a:gd name="T85" fmla="*/ 30049 h 112"/>
                <a:gd name="T86" fmla="*/ 300491 w 112"/>
                <a:gd name="T87" fmla="*/ 56342 h 112"/>
                <a:gd name="T88" fmla="*/ 300491 w 112"/>
                <a:gd name="T89" fmla="*/ 71367 h 112"/>
                <a:gd name="T90" fmla="*/ 75123 w 112"/>
                <a:gd name="T91" fmla="*/ 300491 h 1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12"/>
                <a:gd name="T139" fmla="*/ 0 h 112"/>
                <a:gd name="T140" fmla="*/ 112 w 112"/>
                <a:gd name="T141" fmla="*/ 112 h 11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6" name="Freeform 301"/>
            <p:cNvSpPr>
              <a:spLocks noChangeArrowheads="1"/>
            </p:cNvSpPr>
            <p:nvPr/>
          </p:nvSpPr>
          <p:spPr bwMode="auto">
            <a:xfrm>
              <a:off x="296863" y="153988"/>
              <a:ext cx="139700" cy="96838"/>
            </a:xfrm>
            <a:custGeom>
              <a:avLst/>
              <a:gdLst>
                <a:gd name="T0" fmla="*/ 67962 w 37"/>
                <a:gd name="T1" fmla="*/ 0 h 26"/>
                <a:gd name="T2" fmla="*/ 0 w 37"/>
                <a:gd name="T3" fmla="*/ 67042 h 26"/>
                <a:gd name="T4" fmla="*/ 0 w 37"/>
                <a:gd name="T5" fmla="*/ 96838 h 26"/>
                <a:gd name="T6" fmla="*/ 37757 w 37"/>
                <a:gd name="T7" fmla="*/ 96838 h 26"/>
                <a:gd name="T8" fmla="*/ 37757 w 37"/>
                <a:gd name="T9" fmla="*/ 67042 h 26"/>
                <a:gd name="T10" fmla="*/ 67962 w 37"/>
                <a:gd name="T11" fmla="*/ 37245 h 26"/>
                <a:gd name="T12" fmla="*/ 101943 w 37"/>
                <a:gd name="T13" fmla="*/ 67042 h 26"/>
                <a:gd name="T14" fmla="*/ 101943 w 37"/>
                <a:gd name="T15" fmla="*/ 96838 h 26"/>
                <a:gd name="T16" fmla="*/ 139700 w 37"/>
                <a:gd name="T17" fmla="*/ 96838 h 26"/>
                <a:gd name="T18" fmla="*/ 139700 w 37"/>
                <a:gd name="T19" fmla="*/ 67042 h 26"/>
                <a:gd name="T20" fmla="*/ 67962 w 37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26"/>
                <a:gd name="T35" fmla="*/ 37 w 37"/>
                <a:gd name="T36" fmla="*/ 26 h 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7" name="Freeform 302"/>
            <p:cNvSpPr>
              <a:spLocks noChangeArrowheads="1"/>
            </p:cNvSpPr>
            <p:nvPr/>
          </p:nvSpPr>
          <p:spPr bwMode="auto">
            <a:xfrm>
              <a:off x="263525" y="258763"/>
              <a:ext cx="198438" cy="44450"/>
            </a:xfrm>
            <a:custGeom>
              <a:avLst/>
              <a:gdLst>
                <a:gd name="T0" fmla="*/ 0 w 53"/>
                <a:gd name="T1" fmla="*/ 22225 h 12"/>
                <a:gd name="T2" fmla="*/ 26209 w 53"/>
                <a:gd name="T3" fmla="*/ 44450 h 12"/>
                <a:gd name="T4" fmla="*/ 44929 w 53"/>
                <a:gd name="T5" fmla="*/ 44450 h 12"/>
                <a:gd name="T6" fmla="*/ 71138 w 53"/>
                <a:gd name="T7" fmla="*/ 44450 h 12"/>
                <a:gd name="T8" fmla="*/ 101091 w 53"/>
                <a:gd name="T9" fmla="*/ 25929 h 12"/>
                <a:gd name="T10" fmla="*/ 127300 w 53"/>
                <a:gd name="T11" fmla="*/ 44450 h 12"/>
                <a:gd name="T12" fmla="*/ 153509 w 53"/>
                <a:gd name="T13" fmla="*/ 44450 h 12"/>
                <a:gd name="T14" fmla="*/ 160997 w 53"/>
                <a:gd name="T15" fmla="*/ 44450 h 12"/>
                <a:gd name="T16" fmla="*/ 172229 w 53"/>
                <a:gd name="T17" fmla="*/ 44450 h 12"/>
                <a:gd name="T18" fmla="*/ 198438 w 53"/>
                <a:gd name="T19" fmla="*/ 22225 h 12"/>
                <a:gd name="T20" fmla="*/ 172229 w 53"/>
                <a:gd name="T21" fmla="*/ 0 h 12"/>
                <a:gd name="T22" fmla="*/ 26209 w 53"/>
                <a:gd name="T23" fmla="*/ 0 h 12"/>
                <a:gd name="T24" fmla="*/ 0 w 53"/>
                <a:gd name="T25" fmla="*/ 22225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12"/>
                <a:gd name="T41" fmla="*/ 53 w 53"/>
                <a:gd name="T42" fmla="*/ 12 h 1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8" name="Freeform 303"/>
            <p:cNvSpPr>
              <a:spLocks noChangeArrowheads="1"/>
            </p:cNvSpPr>
            <p:nvPr/>
          </p:nvSpPr>
          <p:spPr bwMode="auto">
            <a:xfrm>
              <a:off x="379413" y="307975"/>
              <a:ext cx="82550" cy="49213"/>
            </a:xfrm>
            <a:custGeom>
              <a:avLst/>
              <a:gdLst>
                <a:gd name="T0" fmla="*/ 56284 w 22"/>
                <a:gd name="T1" fmla="*/ 0 h 13"/>
                <a:gd name="T2" fmla="*/ 52532 w 22"/>
                <a:gd name="T3" fmla="*/ 0 h 13"/>
                <a:gd name="T4" fmla="*/ 41275 w 22"/>
                <a:gd name="T5" fmla="*/ 0 h 13"/>
                <a:gd name="T6" fmla="*/ 11257 w 22"/>
                <a:gd name="T7" fmla="*/ 0 h 13"/>
                <a:gd name="T8" fmla="*/ 11257 w 22"/>
                <a:gd name="T9" fmla="*/ 3786 h 13"/>
                <a:gd name="T10" fmla="*/ 0 w 22"/>
                <a:gd name="T11" fmla="*/ 26499 h 13"/>
                <a:gd name="T12" fmla="*/ 0 w 22"/>
                <a:gd name="T13" fmla="*/ 49213 h 13"/>
                <a:gd name="T14" fmla="*/ 41275 w 22"/>
                <a:gd name="T15" fmla="*/ 49213 h 13"/>
                <a:gd name="T16" fmla="*/ 52532 w 22"/>
                <a:gd name="T17" fmla="*/ 49213 h 13"/>
                <a:gd name="T18" fmla="*/ 56284 w 22"/>
                <a:gd name="T19" fmla="*/ 49213 h 13"/>
                <a:gd name="T20" fmla="*/ 82550 w 22"/>
                <a:gd name="T21" fmla="*/ 26499 h 13"/>
                <a:gd name="T22" fmla="*/ 56284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9" name="Freeform 304"/>
            <p:cNvSpPr>
              <a:spLocks noChangeArrowheads="1"/>
            </p:cNvSpPr>
            <p:nvPr/>
          </p:nvSpPr>
          <p:spPr bwMode="auto">
            <a:xfrm>
              <a:off x="263525" y="307975"/>
              <a:ext cx="82550" cy="49213"/>
            </a:xfrm>
            <a:custGeom>
              <a:avLst/>
              <a:gdLst>
                <a:gd name="T0" fmla="*/ 41275 w 22"/>
                <a:gd name="T1" fmla="*/ 0 h 13"/>
                <a:gd name="T2" fmla="*/ 33770 w 22"/>
                <a:gd name="T3" fmla="*/ 0 h 13"/>
                <a:gd name="T4" fmla="*/ 26266 w 22"/>
                <a:gd name="T5" fmla="*/ 0 h 13"/>
                <a:gd name="T6" fmla="*/ 0 w 22"/>
                <a:gd name="T7" fmla="*/ 26499 h 13"/>
                <a:gd name="T8" fmla="*/ 26266 w 22"/>
                <a:gd name="T9" fmla="*/ 49213 h 13"/>
                <a:gd name="T10" fmla="*/ 33770 w 22"/>
                <a:gd name="T11" fmla="*/ 49213 h 13"/>
                <a:gd name="T12" fmla="*/ 41275 w 22"/>
                <a:gd name="T13" fmla="*/ 49213 h 13"/>
                <a:gd name="T14" fmla="*/ 82550 w 22"/>
                <a:gd name="T15" fmla="*/ 49213 h 13"/>
                <a:gd name="T16" fmla="*/ 82550 w 22"/>
                <a:gd name="T17" fmla="*/ 26499 h 13"/>
                <a:gd name="T18" fmla="*/ 71293 w 22"/>
                <a:gd name="T19" fmla="*/ 3786 h 13"/>
                <a:gd name="T20" fmla="*/ 71293 w 22"/>
                <a:gd name="T21" fmla="*/ 0 h 13"/>
                <a:gd name="T22" fmla="*/ 41275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0" name="Freeform 305"/>
            <p:cNvSpPr>
              <a:spLocks noChangeArrowheads="1"/>
            </p:cNvSpPr>
            <p:nvPr/>
          </p:nvSpPr>
          <p:spPr bwMode="auto">
            <a:xfrm>
              <a:off x="263525" y="360363"/>
              <a:ext cx="198438" cy="49213"/>
            </a:xfrm>
            <a:custGeom>
              <a:avLst/>
              <a:gdLst>
                <a:gd name="T0" fmla="*/ 172229 w 53"/>
                <a:gd name="T1" fmla="*/ 0 h 13"/>
                <a:gd name="T2" fmla="*/ 164741 w 53"/>
                <a:gd name="T3" fmla="*/ 0 h 13"/>
                <a:gd name="T4" fmla="*/ 153509 w 53"/>
                <a:gd name="T5" fmla="*/ 0 h 13"/>
                <a:gd name="T6" fmla="*/ 116068 w 53"/>
                <a:gd name="T7" fmla="*/ 0 h 13"/>
                <a:gd name="T8" fmla="*/ 116068 w 53"/>
                <a:gd name="T9" fmla="*/ 7571 h 13"/>
                <a:gd name="T10" fmla="*/ 101091 w 53"/>
                <a:gd name="T11" fmla="*/ 26499 h 13"/>
                <a:gd name="T12" fmla="*/ 82370 w 53"/>
                <a:gd name="T13" fmla="*/ 7571 h 13"/>
                <a:gd name="T14" fmla="*/ 82370 w 53"/>
                <a:gd name="T15" fmla="*/ 0 h 13"/>
                <a:gd name="T16" fmla="*/ 44929 w 53"/>
                <a:gd name="T17" fmla="*/ 0 h 13"/>
                <a:gd name="T18" fmla="*/ 29953 w 53"/>
                <a:gd name="T19" fmla="*/ 0 h 13"/>
                <a:gd name="T20" fmla="*/ 26209 w 53"/>
                <a:gd name="T21" fmla="*/ 0 h 13"/>
                <a:gd name="T22" fmla="*/ 0 w 53"/>
                <a:gd name="T23" fmla="*/ 26499 h 13"/>
                <a:gd name="T24" fmla="*/ 26209 w 53"/>
                <a:gd name="T25" fmla="*/ 49213 h 13"/>
                <a:gd name="T26" fmla="*/ 172229 w 53"/>
                <a:gd name="T27" fmla="*/ 49213 h 13"/>
                <a:gd name="T28" fmla="*/ 198438 w 53"/>
                <a:gd name="T29" fmla="*/ 26499 h 13"/>
                <a:gd name="T30" fmla="*/ 172229 w 53"/>
                <a:gd name="T31" fmla="*/ 0 h 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3"/>
                <a:gd name="T49" fmla="*/ 0 h 13"/>
                <a:gd name="T50" fmla="*/ 53 w 53"/>
                <a:gd name="T51" fmla="*/ 13 h 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24"/>
          <p:cNvGrpSpPr>
            <a:grpSpLocks/>
          </p:cNvGrpSpPr>
          <p:nvPr/>
        </p:nvGrpSpPr>
        <p:grpSpPr bwMode="auto">
          <a:xfrm>
            <a:off x="4373563" y="4405313"/>
            <a:ext cx="568325" cy="539750"/>
            <a:chOff x="0" y="0"/>
            <a:chExt cx="387351" cy="368301"/>
          </a:xfrm>
        </p:grpSpPr>
        <p:sp>
          <p:nvSpPr>
            <p:cNvPr id="8219" name="Freeform 287"/>
            <p:cNvSpPr>
              <a:spLocks noChangeArrowheads="1"/>
            </p:cNvSpPr>
            <p:nvPr/>
          </p:nvSpPr>
          <p:spPr bwMode="auto">
            <a:xfrm>
              <a:off x="0" y="101600"/>
              <a:ext cx="131763" cy="228600"/>
            </a:xfrm>
            <a:custGeom>
              <a:avLst/>
              <a:gdLst>
                <a:gd name="T0" fmla="*/ 112940 w 35"/>
                <a:gd name="T1" fmla="*/ 63708 h 61"/>
                <a:gd name="T2" fmla="*/ 131763 w 35"/>
                <a:gd name="T3" fmla="*/ 0 h 61"/>
                <a:gd name="T4" fmla="*/ 127998 w 35"/>
                <a:gd name="T5" fmla="*/ 0 h 61"/>
                <a:gd name="T6" fmla="*/ 63999 w 35"/>
                <a:gd name="T7" fmla="*/ 0 h 61"/>
                <a:gd name="T8" fmla="*/ 41411 w 35"/>
                <a:gd name="T9" fmla="*/ 14990 h 61"/>
                <a:gd name="T10" fmla="*/ 22588 w 35"/>
                <a:gd name="T11" fmla="*/ 29980 h 61"/>
                <a:gd name="T12" fmla="*/ 22588 w 35"/>
                <a:gd name="T13" fmla="*/ 29980 h 61"/>
                <a:gd name="T14" fmla="*/ 3765 w 35"/>
                <a:gd name="T15" fmla="*/ 52466 h 61"/>
                <a:gd name="T16" fmla="*/ 15059 w 35"/>
                <a:gd name="T17" fmla="*/ 228600 h 61"/>
                <a:gd name="T18" fmla="*/ 71528 w 35"/>
                <a:gd name="T19" fmla="*/ 89941 h 61"/>
                <a:gd name="T20" fmla="*/ 112940 w 35"/>
                <a:gd name="T21" fmla="*/ 63708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5"/>
                <a:gd name="T34" fmla="*/ 0 h 61"/>
                <a:gd name="T35" fmla="*/ 35 w 35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288"/>
            <p:cNvSpPr>
              <a:spLocks noChangeArrowheads="1"/>
            </p:cNvSpPr>
            <p:nvPr/>
          </p:nvSpPr>
          <p:spPr bwMode="auto">
            <a:xfrm>
              <a:off x="19050" y="176213"/>
              <a:ext cx="368300" cy="192088"/>
            </a:xfrm>
            <a:custGeom>
              <a:avLst/>
              <a:gdLst>
                <a:gd name="T0" fmla="*/ 353267 w 98"/>
                <a:gd name="T1" fmla="*/ 0 h 51"/>
                <a:gd name="T2" fmla="*/ 93954 w 98"/>
                <a:gd name="T3" fmla="*/ 0 h 51"/>
                <a:gd name="T4" fmla="*/ 67647 w 98"/>
                <a:gd name="T5" fmla="*/ 22599 h 51"/>
                <a:gd name="T6" fmla="*/ 7516 w 98"/>
                <a:gd name="T7" fmla="*/ 173256 h 51"/>
                <a:gd name="T8" fmla="*/ 18791 w 98"/>
                <a:gd name="T9" fmla="*/ 192088 h 51"/>
                <a:gd name="T10" fmla="*/ 274346 w 98"/>
                <a:gd name="T11" fmla="*/ 192088 h 51"/>
                <a:gd name="T12" fmla="*/ 304411 w 98"/>
                <a:gd name="T13" fmla="*/ 173256 h 51"/>
                <a:gd name="T14" fmla="*/ 364542 w 98"/>
                <a:gd name="T15" fmla="*/ 18832 h 51"/>
                <a:gd name="T16" fmla="*/ 353267 w 98"/>
                <a:gd name="T17" fmla="*/ 0 h 5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51"/>
                <a:gd name="T29" fmla="*/ 98 w 98"/>
                <a:gd name="T30" fmla="*/ 51 h 5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Freeform 289"/>
            <p:cNvSpPr>
              <a:spLocks noChangeArrowheads="1"/>
            </p:cNvSpPr>
            <p:nvPr/>
          </p:nvSpPr>
          <p:spPr bwMode="auto">
            <a:xfrm>
              <a:off x="128588" y="0"/>
              <a:ext cx="258763" cy="161925"/>
            </a:xfrm>
            <a:custGeom>
              <a:avLst/>
              <a:gdLst>
                <a:gd name="T0" fmla="*/ 22501 w 69"/>
                <a:gd name="T1" fmla="*/ 161925 h 43"/>
                <a:gd name="T2" fmla="*/ 56253 w 69"/>
                <a:gd name="T3" fmla="*/ 41423 h 43"/>
                <a:gd name="T4" fmla="*/ 82504 w 69"/>
                <a:gd name="T5" fmla="*/ 22594 h 43"/>
                <a:gd name="T6" fmla="*/ 168758 w 69"/>
                <a:gd name="T7" fmla="*/ 22594 h 43"/>
                <a:gd name="T8" fmla="*/ 180009 w 69"/>
                <a:gd name="T9" fmla="*/ 37657 h 43"/>
                <a:gd name="T10" fmla="*/ 168758 w 69"/>
                <a:gd name="T11" fmla="*/ 75314 h 43"/>
                <a:gd name="T12" fmla="*/ 183759 w 69"/>
                <a:gd name="T13" fmla="*/ 97908 h 43"/>
                <a:gd name="T14" fmla="*/ 221261 w 69"/>
                <a:gd name="T15" fmla="*/ 97908 h 43"/>
                <a:gd name="T16" fmla="*/ 232512 w 69"/>
                <a:gd name="T17" fmla="*/ 112971 h 43"/>
                <a:gd name="T18" fmla="*/ 217511 w 69"/>
                <a:gd name="T19" fmla="*/ 161925 h 43"/>
                <a:gd name="T20" fmla="*/ 240012 w 69"/>
                <a:gd name="T21" fmla="*/ 161925 h 43"/>
                <a:gd name="T22" fmla="*/ 255013 w 69"/>
                <a:gd name="T23" fmla="*/ 112971 h 43"/>
                <a:gd name="T24" fmla="*/ 247512 w 69"/>
                <a:gd name="T25" fmla="*/ 71548 h 43"/>
                <a:gd name="T26" fmla="*/ 202510 w 69"/>
                <a:gd name="T27" fmla="*/ 11297 h 43"/>
                <a:gd name="T28" fmla="*/ 180009 w 69"/>
                <a:gd name="T29" fmla="*/ 0 h 43"/>
                <a:gd name="T30" fmla="*/ 71254 w 69"/>
                <a:gd name="T31" fmla="*/ 0 h 43"/>
                <a:gd name="T32" fmla="*/ 41252 w 69"/>
                <a:gd name="T33" fmla="*/ 22594 h 43"/>
                <a:gd name="T34" fmla="*/ 0 w 69"/>
                <a:gd name="T35" fmla="*/ 161925 h 43"/>
                <a:gd name="T36" fmla="*/ 22501 w 69"/>
                <a:gd name="T37" fmla="*/ 161925 h 4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"/>
                <a:gd name="T58" fmla="*/ 0 h 43"/>
                <a:gd name="T59" fmla="*/ 69 w 69"/>
                <a:gd name="T60" fmla="*/ 43 h 4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2" name="Freeform 290"/>
            <p:cNvSpPr>
              <a:spLocks noChangeArrowheads="1"/>
            </p:cNvSpPr>
            <p:nvPr/>
          </p:nvSpPr>
          <p:spPr bwMode="auto">
            <a:xfrm>
              <a:off x="200025" y="74613"/>
              <a:ext cx="82550" cy="22225"/>
            </a:xfrm>
            <a:custGeom>
              <a:avLst/>
              <a:gdLst>
                <a:gd name="T0" fmla="*/ 71293 w 22"/>
                <a:gd name="T1" fmla="*/ 22225 h 6"/>
                <a:gd name="T2" fmla="*/ 78798 w 22"/>
                <a:gd name="T3" fmla="*/ 11113 h 6"/>
                <a:gd name="T4" fmla="*/ 78798 w 22"/>
                <a:gd name="T5" fmla="*/ 0 h 6"/>
                <a:gd name="T6" fmla="*/ 7505 w 22"/>
                <a:gd name="T7" fmla="*/ 0 h 6"/>
                <a:gd name="T8" fmla="*/ 0 w 22"/>
                <a:gd name="T9" fmla="*/ 11113 h 6"/>
                <a:gd name="T10" fmla="*/ 3752 w 22"/>
                <a:gd name="T11" fmla="*/ 22225 h 6"/>
                <a:gd name="T12" fmla="*/ 71293 w 22"/>
                <a:gd name="T13" fmla="*/ 22225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"/>
                <a:gd name="T22" fmla="*/ 0 h 6"/>
                <a:gd name="T23" fmla="*/ 22 w 22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Freeform 291"/>
            <p:cNvSpPr>
              <a:spLocks noChangeArrowheads="1"/>
            </p:cNvSpPr>
            <p:nvPr/>
          </p:nvSpPr>
          <p:spPr bwMode="auto">
            <a:xfrm>
              <a:off x="180975" y="131763"/>
              <a:ext cx="146050" cy="22225"/>
            </a:xfrm>
            <a:custGeom>
              <a:avLst/>
              <a:gdLst>
                <a:gd name="T0" fmla="*/ 3745 w 39"/>
                <a:gd name="T1" fmla="*/ 11113 h 6"/>
                <a:gd name="T2" fmla="*/ 7490 w 39"/>
                <a:gd name="T3" fmla="*/ 22225 h 6"/>
                <a:gd name="T4" fmla="*/ 131071 w 39"/>
                <a:gd name="T5" fmla="*/ 22225 h 6"/>
                <a:gd name="T6" fmla="*/ 142305 w 39"/>
                <a:gd name="T7" fmla="*/ 11113 h 6"/>
                <a:gd name="T8" fmla="*/ 138560 w 39"/>
                <a:gd name="T9" fmla="*/ 0 h 6"/>
                <a:gd name="T10" fmla="*/ 14979 w 39"/>
                <a:gd name="T11" fmla="*/ 0 h 6"/>
                <a:gd name="T12" fmla="*/ 3745 w 39"/>
                <a:gd name="T13" fmla="*/ 11113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"/>
                <a:gd name="T23" fmla="*/ 39 w 39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9" name="组合 30"/>
          <p:cNvGrpSpPr>
            <a:grpSpLocks/>
          </p:cNvGrpSpPr>
          <p:nvPr/>
        </p:nvGrpSpPr>
        <p:grpSpPr bwMode="auto">
          <a:xfrm>
            <a:off x="5351463" y="3559175"/>
            <a:ext cx="617537" cy="539750"/>
            <a:chOff x="0" y="0"/>
            <a:chExt cx="442913" cy="387350"/>
          </a:xfrm>
        </p:grpSpPr>
        <p:sp>
          <p:nvSpPr>
            <p:cNvPr id="8217" name="Freeform 433"/>
            <p:cNvSpPr>
              <a:spLocks noChangeArrowheads="1"/>
            </p:cNvSpPr>
            <p:nvPr/>
          </p:nvSpPr>
          <p:spPr bwMode="auto">
            <a:xfrm>
              <a:off x="119062" y="120650"/>
              <a:ext cx="200025" cy="201613"/>
            </a:xfrm>
            <a:custGeom>
              <a:avLst/>
              <a:gdLst>
                <a:gd name="T0" fmla="*/ 37741 w 53"/>
                <a:gd name="T1" fmla="*/ 37336 h 54"/>
                <a:gd name="T2" fmla="*/ 37741 w 53"/>
                <a:gd name="T3" fmla="*/ 164277 h 54"/>
                <a:gd name="T4" fmla="*/ 166058 w 53"/>
                <a:gd name="T5" fmla="*/ 164277 h 54"/>
                <a:gd name="T6" fmla="*/ 166058 w 53"/>
                <a:gd name="T7" fmla="*/ 37336 h 54"/>
                <a:gd name="T8" fmla="*/ 37741 w 53"/>
                <a:gd name="T9" fmla="*/ 37336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54"/>
                <a:gd name="T17" fmla="*/ 53 w 53"/>
                <a:gd name="T18" fmla="*/ 54 h 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8" name="Freeform 434"/>
            <p:cNvSpPr>
              <a:spLocks noEditPoints="1" noChangeArrowheads="1"/>
            </p:cNvSpPr>
            <p:nvPr/>
          </p:nvSpPr>
          <p:spPr bwMode="auto">
            <a:xfrm>
              <a:off x="0" y="0"/>
              <a:ext cx="442913" cy="387350"/>
            </a:xfrm>
            <a:custGeom>
              <a:avLst/>
              <a:gdLst>
                <a:gd name="T0" fmla="*/ 390364 w 118"/>
                <a:gd name="T1" fmla="*/ 60171 h 103"/>
                <a:gd name="T2" fmla="*/ 330308 w 118"/>
                <a:gd name="T3" fmla="*/ 52650 h 103"/>
                <a:gd name="T4" fmla="*/ 311541 w 118"/>
                <a:gd name="T5" fmla="*/ 30085 h 103"/>
                <a:gd name="T6" fmla="*/ 262745 w 118"/>
                <a:gd name="T7" fmla="*/ 0 h 103"/>
                <a:gd name="T8" fmla="*/ 221457 w 118"/>
                <a:gd name="T9" fmla="*/ 0 h 103"/>
                <a:gd name="T10" fmla="*/ 180168 w 118"/>
                <a:gd name="T11" fmla="*/ 0 h 103"/>
                <a:gd name="T12" fmla="*/ 131373 w 118"/>
                <a:gd name="T13" fmla="*/ 30085 h 103"/>
                <a:gd name="T14" fmla="*/ 108852 w 118"/>
                <a:gd name="T15" fmla="*/ 52650 h 103"/>
                <a:gd name="T16" fmla="*/ 52549 w 118"/>
                <a:gd name="T17" fmla="*/ 60171 h 103"/>
                <a:gd name="T18" fmla="*/ 0 w 118"/>
                <a:gd name="T19" fmla="*/ 116581 h 103"/>
                <a:gd name="T20" fmla="*/ 0 w 118"/>
                <a:gd name="T21" fmla="*/ 334700 h 103"/>
                <a:gd name="T22" fmla="*/ 52549 w 118"/>
                <a:gd name="T23" fmla="*/ 387350 h 103"/>
                <a:gd name="T24" fmla="*/ 221457 w 118"/>
                <a:gd name="T25" fmla="*/ 387350 h 103"/>
                <a:gd name="T26" fmla="*/ 390364 w 118"/>
                <a:gd name="T27" fmla="*/ 387350 h 103"/>
                <a:gd name="T28" fmla="*/ 442913 w 118"/>
                <a:gd name="T29" fmla="*/ 334700 h 103"/>
                <a:gd name="T30" fmla="*/ 442913 w 118"/>
                <a:gd name="T31" fmla="*/ 116581 h 103"/>
                <a:gd name="T32" fmla="*/ 390364 w 118"/>
                <a:gd name="T33" fmla="*/ 60171 h 103"/>
                <a:gd name="T34" fmla="*/ 217703 w 118"/>
                <a:gd name="T35" fmla="*/ 15043 h 103"/>
                <a:gd name="T36" fmla="*/ 243978 w 118"/>
                <a:gd name="T37" fmla="*/ 41367 h 103"/>
                <a:gd name="T38" fmla="*/ 217703 w 118"/>
                <a:gd name="T39" fmla="*/ 63932 h 103"/>
                <a:gd name="T40" fmla="*/ 195182 w 118"/>
                <a:gd name="T41" fmla="*/ 41367 h 103"/>
                <a:gd name="T42" fmla="*/ 217703 w 118"/>
                <a:gd name="T43" fmla="*/ 15043 h 103"/>
                <a:gd name="T44" fmla="*/ 319048 w 118"/>
                <a:gd name="T45" fmla="*/ 319658 h 103"/>
                <a:gd name="T46" fmla="*/ 123866 w 118"/>
                <a:gd name="T47" fmla="*/ 319658 h 103"/>
                <a:gd name="T48" fmla="*/ 123866 w 118"/>
                <a:gd name="T49" fmla="*/ 124102 h 103"/>
                <a:gd name="T50" fmla="*/ 319048 w 118"/>
                <a:gd name="T51" fmla="*/ 124102 h 103"/>
                <a:gd name="T52" fmla="*/ 319048 w 118"/>
                <a:gd name="T53" fmla="*/ 319658 h 10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8"/>
                <a:gd name="T82" fmla="*/ 0 h 103"/>
                <a:gd name="T83" fmla="*/ 118 w 118"/>
                <a:gd name="T84" fmla="*/ 103 h 10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0" name="组合 33"/>
          <p:cNvGrpSpPr>
            <a:grpSpLocks/>
          </p:cNvGrpSpPr>
          <p:nvPr/>
        </p:nvGrpSpPr>
        <p:grpSpPr bwMode="auto">
          <a:xfrm>
            <a:off x="6418263" y="4405313"/>
            <a:ext cx="549275" cy="539750"/>
            <a:chOff x="0" y="0"/>
            <a:chExt cx="352425" cy="346075"/>
          </a:xfrm>
        </p:grpSpPr>
        <p:sp>
          <p:nvSpPr>
            <p:cNvPr id="8213" name="Freeform 404"/>
            <p:cNvSpPr>
              <a:spLocks noChangeArrowheads="1"/>
            </p:cNvSpPr>
            <p:nvPr/>
          </p:nvSpPr>
          <p:spPr bwMode="auto">
            <a:xfrm>
              <a:off x="33338" y="277812"/>
              <a:ext cx="285750" cy="7938"/>
            </a:xfrm>
            <a:custGeom>
              <a:avLst/>
              <a:gdLst>
                <a:gd name="T0" fmla="*/ 3760 w 76"/>
                <a:gd name="T1" fmla="*/ 7938 h 2"/>
                <a:gd name="T2" fmla="*/ 281990 w 76"/>
                <a:gd name="T3" fmla="*/ 7938 h 2"/>
                <a:gd name="T4" fmla="*/ 285750 w 76"/>
                <a:gd name="T5" fmla="*/ 3969 h 2"/>
                <a:gd name="T6" fmla="*/ 281990 w 76"/>
                <a:gd name="T7" fmla="*/ 0 h 2"/>
                <a:gd name="T8" fmla="*/ 3760 w 76"/>
                <a:gd name="T9" fmla="*/ 0 h 2"/>
                <a:gd name="T10" fmla="*/ 0 w 76"/>
                <a:gd name="T11" fmla="*/ 3969 h 2"/>
                <a:gd name="T12" fmla="*/ 3760 w 76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"/>
                <a:gd name="T22" fmla="*/ 0 h 2"/>
                <a:gd name="T23" fmla="*/ 76 w 76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4" name="Freeform 405"/>
            <p:cNvSpPr>
              <a:spLocks noChangeArrowheads="1"/>
            </p:cNvSpPr>
            <p:nvPr/>
          </p:nvSpPr>
          <p:spPr bwMode="auto">
            <a:xfrm>
              <a:off x="30163" y="288925"/>
              <a:ext cx="292100" cy="7938"/>
            </a:xfrm>
            <a:custGeom>
              <a:avLst/>
              <a:gdLst>
                <a:gd name="T0" fmla="*/ 7490 w 78"/>
                <a:gd name="T1" fmla="*/ 7938 h 2"/>
                <a:gd name="T2" fmla="*/ 288355 w 78"/>
                <a:gd name="T3" fmla="*/ 7938 h 2"/>
                <a:gd name="T4" fmla="*/ 292100 w 78"/>
                <a:gd name="T5" fmla="*/ 3969 h 2"/>
                <a:gd name="T6" fmla="*/ 288355 w 78"/>
                <a:gd name="T7" fmla="*/ 0 h 2"/>
                <a:gd name="T8" fmla="*/ 7490 w 78"/>
                <a:gd name="T9" fmla="*/ 0 h 2"/>
                <a:gd name="T10" fmla="*/ 0 w 78"/>
                <a:gd name="T11" fmla="*/ 3969 h 2"/>
                <a:gd name="T12" fmla="*/ 7490 w 78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8"/>
                <a:gd name="T22" fmla="*/ 0 h 2"/>
                <a:gd name="T23" fmla="*/ 78 w 78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5" name="Freeform 407"/>
            <p:cNvSpPr>
              <a:spLocks noChangeArrowheads="1"/>
            </p:cNvSpPr>
            <p:nvPr/>
          </p:nvSpPr>
          <p:spPr bwMode="auto">
            <a:xfrm>
              <a:off x="30163" y="300037"/>
              <a:ext cx="296863" cy="7938"/>
            </a:xfrm>
            <a:custGeom>
              <a:avLst/>
              <a:gdLst>
                <a:gd name="T0" fmla="*/ 293105 w 79"/>
                <a:gd name="T1" fmla="*/ 0 h 2"/>
                <a:gd name="T2" fmla="*/ 3758 w 79"/>
                <a:gd name="T3" fmla="*/ 0 h 2"/>
                <a:gd name="T4" fmla="*/ 0 w 79"/>
                <a:gd name="T5" fmla="*/ 3969 h 2"/>
                <a:gd name="T6" fmla="*/ 3758 w 79"/>
                <a:gd name="T7" fmla="*/ 7938 h 2"/>
                <a:gd name="T8" fmla="*/ 293105 w 79"/>
                <a:gd name="T9" fmla="*/ 7938 h 2"/>
                <a:gd name="T10" fmla="*/ 296863 w 79"/>
                <a:gd name="T11" fmla="*/ 3969 h 2"/>
                <a:gd name="T12" fmla="*/ 293105 w 79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2"/>
                <a:gd name="T23" fmla="*/ 79 w 79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6" name="Freeform 408"/>
            <p:cNvSpPr>
              <a:spLocks noEditPoints="1" noChangeArrowheads="1"/>
            </p:cNvSpPr>
            <p:nvPr/>
          </p:nvSpPr>
          <p:spPr bwMode="auto">
            <a:xfrm>
              <a:off x="0" y="0"/>
              <a:ext cx="352425" cy="346075"/>
            </a:xfrm>
            <a:custGeom>
              <a:avLst/>
              <a:gdLst>
                <a:gd name="T0" fmla="*/ 296187 w 94"/>
                <a:gd name="T1" fmla="*/ 263318 h 92"/>
                <a:gd name="T2" fmla="*/ 292438 w 94"/>
                <a:gd name="T3" fmla="*/ 259556 h 92"/>
                <a:gd name="T4" fmla="*/ 296187 w 94"/>
                <a:gd name="T5" fmla="*/ 252033 h 92"/>
                <a:gd name="T6" fmla="*/ 341177 w 94"/>
                <a:gd name="T7" fmla="*/ 218178 h 92"/>
                <a:gd name="T8" fmla="*/ 299936 w 94"/>
                <a:gd name="T9" fmla="*/ 0 h 92"/>
                <a:gd name="T10" fmla="*/ 18746 w 94"/>
                <a:gd name="T11" fmla="*/ 30093 h 92"/>
                <a:gd name="T12" fmla="*/ 37492 w 94"/>
                <a:gd name="T13" fmla="*/ 252033 h 92"/>
                <a:gd name="T14" fmla="*/ 59987 w 94"/>
                <a:gd name="T15" fmla="*/ 252033 h 92"/>
                <a:gd name="T16" fmla="*/ 63736 w 94"/>
                <a:gd name="T17" fmla="*/ 259556 h 92"/>
                <a:gd name="T18" fmla="*/ 59987 w 94"/>
                <a:gd name="T19" fmla="*/ 263318 h 92"/>
                <a:gd name="T20" fmla="*/ 0 w 94"/>
                <a:gd name="T21" fmla="*/ 319743 h 92"/>
                <a:gd name="T22" fmla="*/ 318682 w 94"/>
                <a:gd name="T23" fmla="*/ 346075 h 92"/>
                <a:gd name="T24" fmla="*/ 318682 w 94"/>
                <a:gd name="T25" fmla="*/ 263318 h 92"/>
                <a:gd name="T26" fmla="*/ 26244 w 94"/>
                <a:gd name="T27" fmla="*/ 206893 h 92"/>
                <a:gd name="T28" fmla="*/ 59987 w 94"/>
                <a:gd name="T29" fmla="*/ 15047 h 92"/>
                <a:gd name="T30" fmla="*/ 314933 w 94"/>
                <a:gd name="T31" fmla="*/ 37617 h 92"/>
                <a:gd name="T32" fmla="*/ 299936 w 94"/>
                <a:gd name="T33" fmla="*/ 233224 h 92"/>
                <a:gd name="T34" fmla="*/ 258695 w 94"/>
                <a:gd name="T35" fmla="*/ 259556 h 92"/>
                <a:gd name="T36" fmla="*/ 254946 w 94"/>
                <a:gd name="T37" fmla="*/ 263318 h 92"/>
                <a:gd name="T38" fmla="*/ 97479 w 94"/>
                <a:gd name="T39" fmla="*/ 263318 h 92"/>
                <a:gd name="T40" fmla="*/ 97479 w 94"/>
                <a:gd name="T41" fmla="*/ 252033 h 92"/>
                <a:gd name="T42" fmla="*/ 123724 w 94"/>
                <a:gd name="T43" fmla="*/ 252033 h 92"/>
                <a:gd name="T44" fmla="*/ 254946 w 94"/>
                <a:gd name="T45" fmla="*/ 252033 h 92"/>
                <a:gd name="T46" fmla="*/ 258695 w 94"/>
                <a:gd name="T47" fmla="*/ 255795 h 92"/>
                <a:gd name="T48" fmla="*/ 198708 w 94"/>
                <a:gd name="T49" fmla="*/ 334790 h 92"/>
                <a:gd name="T50" fmla="*/ 176213 w 94"/>
                <a:gd name="T51" fmla="*/ 338552 h 92"/>
                <a:gd name="T52" fmla="*/ 172463 w 94"/>
                <a:gd name="T53" fmla="*/ 342313 h 92"/>
                <a:gd name="T54" fmla="*/ 168714 w 94"/>
                <a:gd name="T55" fmla="*/ 334790 h 92"/>
                <a:gd name="T56" fmla="*/ 153717 w 94"/>
                <a:gd name="T57" fmla="*/ 327267 h 92"/>
                <a:gd name="T58" fmla="*/ 187460 w 94"/>
                <a:gd name="T59" fmla="*/ 315982 h 92"/>
                <a:gd name="T60" fmla="*/ 198708 w 94"/>
                <a:gd name="T61" fmla="*/ 334790 h 92"/>
                <a:gd name="T62" fmla="*/ 314933 w 94"/>
                <a:gd name="T63" fmla="*/ 312220 h 92"/>
                <a:gd name="T64" fmla="*/ 18746 w 94"/>
                <a:gd name="T65" fmla="*/ 297173 h 92"/>
                <a:gd name="T66" fmla="*/ 318682 w 94"/>
                <a:gd name="T67" fmla="*/ 274603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94"/>
                <a:gd name="T103" fmla="*/ 0 h 92"/>
                <a:gd name="T104" fmla="*/ 94 w 94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11" name="Freeform 810"/>
          <p:cNvSpPr>
            <a:spLocks noEditPoints="1" noChangeArrowheads="1"/>
          </p:cNvSpPr>
          <p:nvPr/>
        </p:nvSpPr>
        <p:spPr bwMode="auto">
          <a:xfrm>
            <a:off x="7886700" y="3016250"/>
            <a:ext cx="652463" cy="487363"/>
          </a:xfrm>
          <a:custGeom>
            <a:avLst/>
            <a:gdLst>
              <a:gd name="T0" fmla="*/ 599966 w 174"/>
              <a:gd name="T1" fmla="*/ 363648 h 130"/>
              <a:gd name="T2" fmla="*/ 52497 w 174"/>
              <a:gd name="T3" fmla="*/ 363648 h 130"/>
              <a:gd name="T4" fmla="*/ 11249 w 174"/>
              <a:gd name="T5" fmla="*/ 442376 h 130"/>
              <a:gd name="T6" fmla="*/ 641214 w 174"/>
              <a:gd name="T7" fmla="*/ 442376 h 130"/>
              <a:gd name="T8" fmla="*/ 599966 w 174"/>
              <a:gd name="T9" fmla="*/ 363648 h 130"/>
              <a:gd name="T10" fmla="*/ 258735 w 174"/>
              <a:gd name="T11" fmla="*/ 423631 h 130"/>
              <a:gd name="T12" fmla="*/ 273734 w 174"/>
              <a:gd name="T13" fmla="*/ 393639 h 130"/>
              <a:gd name="T14" fmla="*/ 378729 w 174"/>
              <a:gd name="T15" fmla="*/ 393639 h 130"/>
              <a:gd name="T16" fmla="*/ 393728 w 174"/>
              <a:gd name="T17" fmla="*/ 423631 h 130"/>
              <a:gd name="T18" fmla="*/ 258735 w 174"/>
              <a:gd name="T19" fmla="*/ 423631 h 130"/>
              <a:gd name="T20" fmla="*/ 588717 w 174"/>
              <a:gd name="T21" fmla="*/ 344903 h 130"/>
              <a:gd name="T22" fmla="*/ 588717 w 174"/>
              <a:gd name="T23" fmla="*/ 344903 h 130"/>
              <a:gd name="T24" fmla="*/ 588717 w 174"/>
              <a:gd name="T25" fmla="*/ 341154 h 130"/>
              <a:gd name="T26" fmla="*/ 588717 w 174"/>
              <a:gd name="T27" fmla="*/ 14996 h 130"/>
              <a:gd name="T28" fmla="*/ 573717 w 174"/>
              <a:gd name="T29" fmla="*/ 0 h 130"/>
              <a:gd name="T30" fmla="*/ 78746 w 174"/>
              <a:gd name="T31" fmla="*/ 0 h 130"/>
              <a:gd name="T32" fmla="*/ 63746 w 174"/>
              <a:gd name="T33" fmla="*/ 14996 h 130"/>
              <a:gd name="T34" fmla="*/ 63746 w 174"/>
              <a:gd name="T35" fmla="*/ 341154 h 130"/>
              <a:gd name="T36" fmla="*/ 63746 w 174"/>
              <a:gd name="T37" fmla="*/ 344903 h 130"/>
              <a:gd name="T38" fmla="*/ 63746 w 174"/>
              <a:gd name="T39" fmla="*/ 344903 h 130"/>
              <a:gd name="T40" fmla="*/ 59997 w 174"/>
              <a:gd name="T41" fmla="*/ 344903 h 130"/>
              <a:gd name="T42" fmla="*/ 592466 w 174"/>
              <a:gd name="T43" fmla="*/ 344903 h 130"/>
              <a:gd name="T44" fmla="*/ 588717 w 174"/>
              <a:gd name="T45" fmla="*/ 344903 h 130"/>
              <a:gd name="T46" fmla="*/ 551219 w 174"/>
              <a:gd name="T47" fmla="*/ 318660 h 130"/>
              <a:gd name="T48" fmla="*/ 101244 w 174"/>
              <a:gd name="T49" fmla="*/ 318660 h 130"/>
              <a:gd name="T50" fmla="*/ 101244 w 174"/>
              <a:gd name="T51" fmla="*/ 37489 h 130"/>
              <a:gd name="T52" fmla="*/ 551219 w 174"/>
              <a:gd name="T53" fmla="*/ 37489 h 130"/>
              <a:gd name="T54" fmla="*/ 551219 w 174"/>
              <a:gd name="T55" fmla="*/ 318660 h 130"/>
              <a:gd name="T56" fmla="*/ 648713 w 174"/>
              <a:gd name="T57" fmla="*/ 461120 h 130"/>
              <a:gd name="T58" fmla="*/ 3750 w 174"/>
              <a:gd name="T59" fmla="*/ 461120 h 130"/>
              <a:gd name="T60" fmla="*/ 0 w 174"/>
              <a:gd name="T61" fmla="*/ 464869 h 130"/>
              <a:gd name="T62" fmla="*/ 14999 w 174"/>
              <a:gd name="T63" fmla="*/ 487363 h 130"/>
              <a:gd name="T64" fmla="*/ 637464 w 174"/>
              <a:gd name="T65" fmla="*/ 487363 h 130"/>
              <a:gd name="T66" fmla="*/ 652463 w 174"/>
              <a:gd name="T67" fmla="*/ 464869 h 130"/>
              <a:gd name="T68" fmla="*/ 648713 w 174"/>
              <a:gd name="T69" fmla="*/ 461120 h 13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74"/>
              <a:gd name="T106" fmla="*/ 0 h 130"/>
              <a:gd name="T107" fmla="*/ 174 w 174"/>
              <a:gd name="T108" fmla="*/ 130 h 13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2" name="矩形 39"/>
          <p:cNvSpPr>
            <a:spLocks noChangeArrowheads="1"/>
          </p:cNvSpPr>
          <p:nvPr/>
        </p:nvSpPr>
        <p:spPr bwMode="auto">
          <a:xfrm>
            <a:off x="9066213" y="2760663"/>
            <a:ext cx="2441575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21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922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922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4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矩形 5"/>
          <p:cNvSpPr>
            <a:spLocks noChangeArrowheads="1"/>
          </p:cNvSpPr>
          <p:nvPr/>
        </p:nvSpPr>
        <p:spPr bwMode="auto">
          <a:xfrm>
            <a:off x="768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7" name="矩形 6"/>
          <p:cNvSpPr>
            <a:spLocks noChangeArrowheads="1"/>
          </p:cNvSpPr>
          <p:nvPr/>
        </p:nvSpPr>
        <p:spPr bwMode="auto">
          <a:xfrm>
            <a:off x="768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8" name="矩形 7"/>
          <p:cNvSpPr>
            <a:spLocks noChangeArrowheads="1"/>
          </p:cNvSpPr>
          <p:nvPr/>
        </p:nvSpPr>
        <p:spPr bwMode="auto">
          <a:xfrm>
            <a:off x="1958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49" name="矩形 8"/>
          <p:cNvSpPr>
            <a:spLocks noChangeArrowheads="1"/>
          </p:cNvSpPr>
          <p:nvPr/>
        </p:nvSpPr>
        <p:spPr bwMode="auto">
          <a:xfrm>
            <a:off x="1958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0" name="矩形 9"/>
          <p:cNvSpPr>
            <a:spLocks noChangeArrowheads="1"/>
          </p:cNvSpPr>
          <p:nvPr/>
        </p:nvSpPr>
        <p:spPr bwMode="auto">
          <a:xfrm>
            <a:off x="6356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1" name="矩形 10"/>
          <p:cNvSpPr>
            <a:spLocks noChangeArrowheads="1"/>
          </p:cNvSpPr>
          <p:nvPr/>
        </p:nvSpPr>
        <p:spPr bwMode="auto">
          <a:xfrm>
            <a:off x="6356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2" name="矩形 11"/>
          <p:cNvSpPr>
            <a:spLocks noChangeArrowheads="1"/>
          </p:cNvSpPr>
          <p:nvPr/>
        </p:nvSpPr>
        <p:spPr bwMode="auto">
          <a:xfrm>
            <a:off x="7546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3" name="矩形 12"/>
          <p:cNvSpPr>
            <a:spLocks noChangeArrowheads="1"/>
          </p:cNvSpPr>
          <p:nvPr/>
        </p:nvSpPr>
        <p:spPr bwMode="auto">
          <a:xfrm>
            <a:off x="7546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4" name="矩形 13"/>
          <p:cNvSpPr>
            <a:spLocks noChangeArrowheads="1"/>
          </p:cNvSpPr>
          <p:nvPr/>
        </p:nvSpPr>
        <p:spPr bwMode="auto">
          <a:xfrm>
            <a:off x="2100263" y="2220913"/>
            <a:ext cx="33194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5" name="矩形 14"/>
          <p:cNvSpPr>
            <a:spLocks noChangeArrowheads="1"/>
          </p:cNvSpPr>
          <p:nvPr/>
        </p:nvSpPr>
        <p:spPr bwMode="auto">
          <a:xfrm>
            <a:off x="2157413" y="423862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6" name="矩形 15"/>
          <p:cNvSpPr>
            <a:spLocks noChangeArrowheads="1"/>
          </p:cNvSpPr>
          <p:nvPr/>
        </p:nvSpPr>
        <p:spPr bwMode="auto">
          <a:xfrm>
            <a:off x="7839075" y="4238625"/>
            <a:ext cx="3321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7" name="矩形 16"/>
          <p:cNvSpPr>
            <a:spLocks noChangeArrowheads="1"/>
          </p:cNvSpPr>
          <p:nvPr/>
        </p:nvSpPr>
        <p:spPr bwMode="auto">
          <a:xfrm>
            <a:off x="7839075" y="2220913"/>
            <a:ext cx="33210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270" name="组合 5"/>
          <p:cNvGrpSpPr>
            <a:grpSpLocks/>
          </p:cNvGrpSpPr>
          <p:nvPr/>
        </p:nvGrpSpPr>
        <p:grpSpPr bwMode="auto">
          <a:xfrm>
            <a:off x="1133475" y="1971675"/>
            <a:ext cx="2160588" cy="2159000"/>
            <a:chOff x="0" y="0"/>
            <a:chExt cx="3313113" cy="3313114"/>
          </a:xfrm>
        </p:grpSpPr>
        <p:sp>
          <p:nvSpPr>
            <p:cNvPr id="11388" name="Freeform 7"/>
            <p:cNvSpPr>
              <a:spLocks noChangeArrowheads="1"/>
            </p:cNvSpPr>
            <p:nvPr/>
          </p:nvSpPr>
          <p:spPr bwMode="auto">
            <a:xfrm>
              <a:off x="522288" y="1"/>
              <a:ext cx="2790825" cy="3313113"/>
            </a:xfrm>
            <a:custGeom>
              <a:avLst/>
              <a:gdLst>
                <a:gd name="T0" fmla="*/ 0 w 3515"/>
                <a:gd name="T1" fmla="*/ 2865331 h 4173"/>
                <a:gd name="T2" fmla="*/ 129418 w 3515"/>
                <a:gd name="T3" fmla="*/ 2974894 h 4173"/>
                <a:gd name="T4" fmla="*/ 266776 w 3515"/>
                <a:gd name="T5" fmla="*/ 3069373 h 4173"/>
                <a:gd name="T6" fmla="*/ 409692 w 3515"/>
                <a:gd name="T7" fmla="*/ 3148767 h 4173"/>
                <a:gd name="T8" fmla="*/ 558959 w 3515"/>
                <a:gd name="T9" fmla="*/ 3211489 h 4173"/>
                <a:gd name="T10" fmla="*/ 712990 w 3515"/>
                <a:gd name="T11" fmla="*/ 3259919 h 4173"/>
                <a:gd name="T12" fmla="*/ 868610 w 3515"/>
                <a:gd name="T13" fmla="*/ 3293264 h 4173"/>
                <a:gd name="T14" fmla="*/ 1027405 w 3515"/>
                <a:gd name="T15" fmla="*/ 3310731 h 4173"/>
                <a:gd name="T16" fmla="*/ 1185406 w 3515"/>
                <a:gd name="T17" fmla="*/ 3313113 h 4173"/>
                <a:gd name="T18" fmla="*/ 1344201 w 3515"/>
                <a:gd name="T19" fmla="*/ 3301204 h 4173"/>
                <a:gd name="T20" fmla="*/ 1501408 w 3515"/>
                <a:gd name="T21" fmla="*/ 3273416 h 4173"/>
                <a:gd name="T22" fmla="*/ 1655440 w 3515"/>
                <a:gd name="T23" fmla="*/ 3231337 h 4173"/>
                <a:gd name="T24" fmla="*/ 1806295 w 3515"/>
                <a:gd name="T25" fmla="*/ 3173380 h 4173"/>
                <a:gd name="T26" fmla="*/ 1950799 w 3515"/>
                <a:gd name="T27" fmla="*/ 3100337 h 4173"/>
                <a:gd name="T28" fmla="*/ 2089744 w 3515"/>
                <a:gd name="T29" fmla="*/ 3011416 h 4173"/>
                <a:gd name="T30" fmla="*/ 2220750 w 3515"/>
                <a:gd name="T31" fmla="*/ 2909791 h 4173"/>
                <a:gd name="T32" fmla="*/ 2343023 w 3515"/>
                <a:gd name="T33" fmla="*/ 2792288 h 4173"/>
                <a:gd name="T34" fmla="*/ 2452591 w 3515"/>
                <a:gd name="T35" fmla="*/ 2662876 h 4173"/>
                <a:gd name="T36" fmla="*/ 2547074 w 3515"/>
                <a:gd name="T37" fmla="*/ 2525524 h 4173"/>
                <a:gd name="T38" fmla="*/ 2624884 w 3515"/>
                <a:gd name="T39" fmla="*/ 2381821 h 4173"/>
                <a:gd name="T40" fmla="*/ 2688402 w 3515"/>
                <a:gd name="T41" fmla="*/ 2232560 h 4173"/>
                <a:gd name="T42" fmla="*/ 2737629 w 3515"/>
                <a:gd name="T43" fmla="*/ 2078536 h 4173"/>
                <a:gd name="T44" fmla="*/ 2769388 w 3515"/>
                <a:gd name="T45" fmla="*/ 1922130 h 4173"/>
                <a:gd name="T46" fmla="*/ 2787649 w 3515"/>
                <a:gd name="T47" fmla="*/ 1764929 h 4173"/>
                <a:gd name="T48" fmla="*/ 2790825 w 3515"/>
                <a:gd name="T49" fmla="*/ 1604553 h 4173"/>
                <a:gd name="T50" fmla="*/ 2778915 w 3515"/>
                <a:gd name="T51" fmla="*/ 1446559 h 4173"/>
                <a:gd name="T52" fmla="*/ 2749538 w 3515"/>
                <a:gd name="T53" fmla="*/ 1289359 h 4173"/>
                <a:gd name="T54" fmla="*/ 2706664 w 3515"/>
                <a:gd name="T55" fmla="*/ 1135335 h 4173"/>
                <a:gd name="T56" fmla="*/ 2649497 w 3515"/>
                <a:gd name="T57" fmla="*/ 986074 h 4173"/>
                <a:gd name="T58" fmla="*/ 2577246 w 3515"/>
                <a:gd name="T59" fmla="*/ 841577 h 4173"/>
                <a:gd name="T60" fmla="*/ 2489114 w 3515"/>
                <a:gd name="T61" fmla="*/ 702637 h 4173"/>
                <a:gd name="T62" fmla="*/ 2386691 w 3515"/>
                <a:gd name="T63" fmla="*/ 571637 h 4173"/>
                <a:gd name="T64" fmla="*/ 2268389 w 3515"/>
                <a:gd name="T65" fmla="*/ 449370 h 4173"/>
                <a:gd name="T66" fmla="*/ 2149293 w 3515"/>
                <a:gd name="T67" fmla="*/ 347746 h 4173"/>
                <a:gd name="T68" fmla="*/ 2020668 w 3515"/>
                <a:gd name="T69" fmla="*/ 257237 h 4173"/>
                <a:gd name="T70" fmla="*/ 1885693 w 3515"/>
                <a:gd name="T71" fmla="*/ 181018 h 4173"/>
                <a:gd name="T72" fmla="*/ 1743571 w 3515"/>
                <a:gd name="T73" fmla="*/ 117503 h 4173"/>
                <a:gd name="T74" fmla="*/ 1597479 w 3515"/>
                <a:gd name="T75" fmla="*/ 66691 h 4173"/>
                <a:gd name="T76" fmla="*/ 1446624 w 3515"/>
                <a:gd name="T77" fmla="*/ 30170 h 4173"/>
                <a:gd name="T78" fmla="*/ 1291005 w 3515"/>
                <a:gd name="T79" fmla="*/ 7145 h 4173"/>
                <a:gd name="T80" fmla="*/ 1133797 w 3515"/>
                <a:gd name="T81" fmla="*/ 0 h 417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515"/>
                <a:gd name="T124" fmla="*/ 0 h 4173"/>
                <a:gd name="T125" fmla="*/ 3515 w 3515"/>
                <a:gd name="T126" fmla="*/ 4173 h 417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89" name="Freeform 8"/>
            <p:cNvSpPr>
              <a:spLocks noChangeArrowheads="1"/>
            </p:cNvSpPr>
            <p:nvPr/>
          </p:nvSpPr>
          <p:spPr bwMode="auto">
            <a:xfrm>
              <a:off x="0" y="0"/>
              <a:ext cx="1655763" cy="2863850"/>
            </a:xfrm>
            <a:custGeom>
              <a:avLst/>
              <a:gdLst>
                <a:gd name="T0" fmla="*/ 1655763 w 2087"/>
                <a:gd name="T1" fmla="*/ 1656097 h 3609"/>
                <a:gd name="T2" fmla="*/ 1655763 w 2087"/>
                <a:gd name="T3" fmla="*/ 0 h 3609"/>
                <a:gd name="T4" fmla="*/ 1570872 w 2087"/>
                <a:gd name="T5" fmla="*/ 3174 h 3609"/>
                <a:gd name="T6" fmla="*/ 1486775 w 2087"/>
                <a:gd name="T7" fmla="*/ 8729 h 3609"/>
                <a:gd name="T8" fmla="*/ 1404265 w 2087"/>
                <a:gd name="T9" fmla="*/ 19838 h 3609"/>
                <a:gd name="T10" fmla="*/ 1322548 w 2087"/>
                <a:gd name="T11" fmla="*/ 33328 h 3609"/>
                <a:gd name="T12" fmla="*/ 1243211 w 2087"/>
                <a:gd name="T13" fmla="*/ 53167 h 3609"/>
                <a:gd name="T14" fmla="*/ 1163874 w 2087"/>
                <a:gd name="T15" fmla="*/ 74592 h 3609"/>
                <a:gd name="T16" fmla="*/ 1086123 w 2087"/>
                <a:gd name="T17" fmla="*/ 100778 h 3609"/>
                <a:gd name="T18" fmla="*/ 1011547 w 2087"/>
                <a:gd name="T19" fmla="*/ 130932 h 3609"/>
                <a:gd name="T20" fmla="*/ 938557 w 2087"/>
                <a:gd name="T21" fmla="*/ 164261 h 3609"/>
                <a:gd name="T22" fmla="*/ 866360 w 2087"/>
                <a:gd name="T23" fmla="*/ 200763 h 3609"/>
                <a:gd name="T24" fmla="*/ 798130 w 2087"/>
                <a:gd name="T25" fmla="*/ 240440 h 3609"/>
                <a:gd name="T26" fmla="*/ 729900 w 2087"/>
                <a:gd name="T27" fmla="*/ 283290 h 3609"/>
                <a:gd name="T28" fmla="*/ 665637 w 2087"/>
                <a:gd name="T29" fmla="*/ 329315 h 3609"/>
                <a:gd name="T30" fmla="*/ 602961 w 2087"/>
                <a:gd name="T31" fmla="*/ 379307 h 3609"/>
                <a:gd name="T32" fmla="*/ 542665 w 2087"/>
                <a:gd name="T33" fmla="*/ 430887 h 3609"/>
                <a:gd name="T34" fmla="*/ 486336 w 2087"/>
                <a:gd name="T35" fmla="*/ 485640 h 3609"/>
                <a:gd name="T36" fmla="*/ 430800 w 2087"/>
                <a:gd name="T37" fmla="*/ 543568 h 3609"/>
                <a:gd name="T38" fmla="*/ 377644 w 2087"/>
                <a:gd name="T39" fmla="*/ 603083 h 3609"/>
                <a:gd name="T40" fmla="*/ 329249 w 2087"/>
                <a:gd name="T41" fmla="*/ 665772 h 3609"/>
                <a:gd name="T42" fmla="*/ 283233 w 2087"/>
                <a:gd name="T43" fmla="*/ 730841 h 3609"/>
                <a:gd name="T44" fmla="*/ 238804 w 2087"/>
                <a:gd name="T45" fmla="*/ 798291 h 3609"/>
                <a:gd name="T46" fmla="*/ 199929 w 2087"/>
                <a:gd name="T47" fmla="*/ 866535 h 3609"/>
                <a:gd name="T48" fmla="*/ 162641 w 2087"/>
                <a:gd name="T49" fmla="*/ 937953 h 3609"/>
                <a:gd name="T50" fmla="*/ 130906 w 2087"/>
                <a:gd name="T51" fmla="*/ 1011751 h 3609"/>
                <a:gd name="T52" fmla="*/ 100758 w 2087"/>
                <a:gd name="T53" fmla="*/ 1087930 h 3609"/>
                <a:gd name="T54" fmla="*/ 74577 w 2087"/>
                <a:gd name="T55" fmla="*/ 1164109 h 3609"/>
                <a:gd name="T56" fmla="*/ 51569 w 2087"/>
                <a:gd name="T57" fmla="*/ 1242668 h 3609"/>
                <a:gd name="T58" fmla="*/ 33322 w 2087"/>
                <a:gd name="T59" fmla="*/ 1322021 h 3609"/>
                <a:gd name="T60" fmla="*/ 19834 w 2087"/>
                <a:gd name="T61" fmla="*/ 1404548 h 3609"/>
                <a:gd name="T62" fmla="*/ 9520 w 2087"/>
                <a:gd name="T63" fmla="*/ 1487075 h 3609"/>
                <a:gd name="T64" fmla="*/ 3173 w 2087"/>
                <a:gd name="T65" fmla="*/ 1571983 h 3609"/>
                <a:gd name="T66" fmla="*/ 0 w 2087"/>
                <a:gd name="T67" fmla="*/ 1656097 h 3609"/>
                <a:gd name="T68" fmla="*/ 3173 w 2087"/>
                <a:gd name="T69" fmla="*/ 1742592 h 3609"/>
                <a:gd name="T70" fmla="*/ 9520 w 2087"/>
                <a:gd name="T71" fmla="*/ 1826706 h 3609"/>
                <a:gd name="T72" fmla="*/ 19834 w 2087"/>
                <a:gd name="T73" fmla="*/ 1910027 h 3609"/>
                <a:gd name="T74" fmla="*/ 34908 w 2087"/>
                <a:gd name="T75" fmla="*/ 1994141 h 3609"/>
                <a:gd name="T76" fmla="*/ 54743 w 2087"/>
                <a:gd name="T77" fmla="*/ 2075875 h 3609"/>
                <a:gd name="T78" fmla="*/ 77750 w 2087"/>
                <a:gd name="T79" fmla="*/ 2156815 h 3609"/>
                <a:gd name="T80" fmla="*/ 105518 w 2087"/>
                <a:gd name="T81" fmla="*/ 2236168 h 3609"/>
                <a:gd name="T82" fmla="*/ 137253 w 2087"/>
                <a:gd name="T83" fmla="*/ 2313934 h 3609"/>
                <a:gd name="T84" fmla="*/ 172161 w 2087"/>
                <a:gd name="T85" fmla="*/ 2390113 h 3609"/>
                <a:gd name="T86" fmla="*/ 210243 w 2087"/>
                <a:gd name="T87" fmla="*/ 2464704 h 3609"/>
                <a:gd name="T88" fmla="*/ 254672 w 2087"/>
                <a:gd name="T89" fmla="*/ 2537709 h 3609"/>
                <a:gd name="T90" fmla="*/ 299894 w 2087"/>
                <a:gd name="T91" fmla="*/ 2607540 h 3609"/>
                <a:gd name="T92" fmla="*/ 350669 w 2087"/>
                <a:gd name="T93" fmla="*/ 2674990 h 3609"/>
                <a:gd name="T94" fmla="*/ 405412 w 2087"/>
                <a:gd name="T95" fmla="*/ 2740059 h 3609"/>
                <a:gd name="T96" fmla="*/ 461741 w 2087"/>
                <a:gd name="T97" fmla="*/ 2804335 h 3609"/>
                <a:gd name="T98" fmla="*/ 522831 w 2087"/>
                <a:gd name="T99" fmla="*/ 2863850 h 3609"/>
                <a:gd name="T100" fmla="*/ 1655763 w 2087"/>
                <a:gd name="T101" fmla="*/ 1656097 h 36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087"/>
                <a:gd name="T154" fmla="*/ 0 h 3609"/>
                <a:gd name="T155" fmla="*/ 2087 w 2087"/>
                <a:gd name="T156" fmla="*/ 3609 h 36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1" name="TextBox 23"/>
          <p:cNvSpPr>
            <a:spLocks noChangeArrowheads="1"/>
          </p:cNvSpPr>
          <p:nvPr/>
        </p:nvSpPr>
        <p:spPr bwMode="auto">
          <a:xfrm>
            <a:off x="1133475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TextBox 89"/>
          <p:cNvSpPr>
            <a:spLocks noChangeArrowheads="1"/>
          </p:cNvSpPr>
          <p:nvPr/>
        </p:nvSpPr>
        <p:spPr bwMode="auto">
          <a:xfrm>
            <a:off x="2257425" y="2905125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TextBox 90"/>
          <p:cNvSpPr>
            <a:spLocks noChangeArrowheads="1"/>
          </p:cNvSpPr>
          <p:nvPr/>
        </p:nvSpPr>
        <p:spPr bwMode="auto">
          <a:xfrm>
            <a:off x="1282700" y="2646363"/>
            <a:ext cx="698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38%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4" name="TextBox 91"/>
          <p:cNvSpPr>
            <a:spLocks noChangeArrowheads="1"/>
          </p:cNvSpPr>
          <p:nvPr/>
        </p:nvSpPr>
        <p:spPr bwMode="auto">
          <a:xfrm>
            <a:off x="45910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TextBox 92"/>
          <p:cNvSpPr>
            <a:spLocks noChangeArrowheads="1"/>
          </p:cNvSpPr>
          <p:nvPr/>
        </p:nvSpPr>
        <p:spPr bwMode="auto">
          <a:xfrm>
            <a:off x="84899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64%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6" name="Freeform 148"/>
          <p:cNvSpPr>
            <a:spLocks noEditPoints="1" noChangeArrowheads="1"/>
          </p:cNvSpPr>
          <p:nvPr/>
        </p:nvSpPr>
        <p:spPr bwMode="auto">
          <a:xfrm>
            <a:off x="5553075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148"/>
          <p:cNvSpPr>
            <a:spLocks noEditPoints="1" noChangeArrowheads="1"/>
          </p:cNvSpPr>
          <p:nvPr/>
        </p:nvSpPr>
        <p:spPr bwMode="auto">
          <a:xfrm>
            <a:off x="6051550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148"/>
          <p:cNvSpPr>
            <a:spLocks noEditPoints="1" noChangeArrowheads="1"/>
          </p:cNvSpPr>
          <p:nvPr/>
        </p:nvSpPr>
        <p:spPr bwMode="auto">
          <a:xfrm>
            <a:off x="6550025" y="2190750"/>
            <a:ext cx="393700" cy="804863"/>
          </a:xfrm>
          <a:custGeom>
            <a:avLst/>
            <a:gdLst>
              <a:gd name="T0" fmla="*/ 178790 w 218"/>
              <a:gd name="T1" fmla="*/ 714225 h 444"/>
              <a:gd name="T2" fmla="*/ 175178 w 218"/>
              <a:gd name="T3" fmla="*/ 804863 h 444"/>
              <a:gd name="T4" fmla="*/ 270894 w 218"/>
              <a:gd name="T5" fmla="*/ 552890 h 444"/>
              <a:gd name="T6" fmla="*/ 241999 w 218"/>
              <a:gd name="T7" fmla="*/ 571018 h 444"/>
              <a:gd name="T8" fmla="*/ 245611 w 218"/>
              <a:gd name="T9" fmla="*/ 600022 h 444"/>
              <a:gd name="T10" fmla="*/ 260059 w 218"/>
              <a:gd name="T11" fmla="*/ 614524 h 444"/>
              <a:gd name="T12" fmla="*/ 278118 w 218"/>
              <a:gd name="T13" fmla="*/ 632651 h 444"/>
              <a:gd name="T14" fmla="*/ 278118 w 218"/>
              <a:gd name="T15" fmla="*/ 650779 h 444"/>
              <a:gd name="T16" fmla="*/ 270894 w 218"/>
              <a:gd name="T17" fmla="*/ 650779 h 444"/>
              <a:gd name="T18" fmla="*/ 270894 w 218"/>
              <a:gd name="T19" fmla="*/ 629026 h 444"/>
              <a:gd name="T20" fmla="*/ 241999 w 218"/>
              <a:gd name="T21" fmla="*/ 647153 h 444"/>
              <a:gd name="T22" fmla="*/ 260059 w 218"/>
              <a:gd name="T23" fmla="*/ 668906 h 444"/>
              <a:gd name="T24" fmla="*/ 281730 w 218"/>
              <a:gd name="T25" fmla="*/ 683408 h 444"/>
              <a:gd name="T26" fmla="*/ 307014 w 218"/>
              <a:gd name="T27" fmla="*/ 661655 h 444"/>
              <a:gd name="T28" fmla="*/ 310626 w 218"/>
              <a:gd name="T29" fmla="*/ 625400 h 444"/>
              <a:gd name="T30" fmla="*/ 303402 w 218"/>
              <a:gd name="T31" fmla="*/ 610898 h 444"/>
              <a:gd name="T32" fmla="*/ 281730 w 218"/>
              <a:gd name="T33" fmla="*/ 596396 h 444"/>
              <a:gd name="T34" fmla="*/ 270894 w 218"/>
              <a:gd name="T35" fmla="*/ 585520 h 444"/>
              <a:gd name="T36" fmla="*/ 274506 w 218"/>
              <a:gd name="T37" fmla="*/ 571018 h 444"/>
              <a:gd name="T38" fmla="*/ 278118 w 218"/>
              <a:gd name="T39" fmla="*/ 574643 h 444"/>
              <a:gd name="T40" fmla="*/ 281730 w 218"/>
              <a:gd name="T41" fmla="*/ 589145 h 444"/>
              <a:gd name="T42" fmla="*/ 307014 w 218"/>
              <a:gd name="T43" fmla="*/ 571018 h 444"/>
              <a:gd name="T44" fmla="*/ 281730 w 218"/>
              <a:gd name="T45" fmla="*/ 552890 h 444"/>
              <a:gd name="T46" fmla="*/ 88492 w 218"/>
              <a:gd name="T47" fmla="*/ 212092 h 444"/>
              <a:gd name="T48" fmla="*/ 263671 w 218"/>
              <a:gd name="T49" fmla="*/ 237471 h 444"/>
              <a:gd name="T50" fmla="*/ 292566 w 218"/>
              <a:gd name="T51" fmla="*/ 445938 h 444"/>
              <a:gd name="T52" fmla="*/ 372028 w 218"/>
              <a:gd name="T53" fmla="*/ 527512 h 444"/>
              <a:gd name="T54" fmla="*/ 390088 w 218"/>
              <a:gd name="T55" fmla="*/ 542014 h 444"/>
              <a:gd name="T56" fmla="*/ 390088 w 218"/>
              <a:gd name="T57" fmla="*/ 687034 h 444"/>
              <a:gd name="T58" fmla="*/ 372028 w 218"/>
              <a:gd name="T59" fmla="*/ 699723 h 444"/>
              <a:gd name="T60" fmla="*/ 164343 w 218"/>
              <a:gd name="T61" fmla="*/ 692472 h 444"/>
              <a:gd name="T62" fmla="*/ 160731 w 218"/>
              <a:gd name="T63" fmla="*/ 549265 h 444"/>
              <a:gd name="T64" fmla="*/ 171567 w 218"/>
              <a:gd name="T65" fmla="*/ 527512 h 444"/>
              <a:gd name="T66" fmla="*/ 260059 w 218"/>
              <a:gd name="T67" fmla="*/ 509384 h 444"/>
              <a:gd name="T68" fmla="*/ 157119 w 218"/>
              <a:gd name="T69" fmla="*/ 516635 h 444"/>
              <a:gd name="T70" fmla="*/ 142671 w 218"/>
              <a:gd name="T71" fmla="*/ 549265 h 444"/>
              <a:gd name="T72" fmla="*/ 48761 w 218"/>
              <a:gd name="T73" fmla="*/ 804863 h 444"/>
              <a:gd name="T74" fmla="*/ 7224 w 218"/>
              <a:gd name="T75" fmla="*/ 476754 h 444"/>
              <a:gd name="T76" fmla="*/ 7224 w 218"/>
              <a:gd name="T77" fmla="*/ 264662 h 444"/>
              <a:gd name="T78" fmla="*/ 88492 w 218"/>
              <a:gd name="T79" fmla="*/ 212092 h 444"/>
              <a:gd name="T80" fmla="*/ 218522 w 218"/>
              <a:gd name="T81" fmla="*/ 29004 h 444"/>
              <a:gd name="T82" fmla="*/ 234775 w 218"/>
              <a:gd name="T83" fmla="*/ 132331 h 444"/>
              <a:gd name="T84" fmla="*/ 149895 w 218"/>
              <a:gd name="T85" fmla="*/ 193965 h 444"/>
              <a:gd name="T86" fmla="*/ 59597 w 218"/>
              <a:gd name="T87" fmla="*/ 132331 h 444"/>
              <a:gd name="T88" fmla="*/ 81268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148"/>
          <p:cNvSpPr>
            <a:spLocks noEditPoints="1" noChangeArrowheads="1"/>
          </p:cNvSpPr>
          <p:nvPr/>
        </p:nvSpPr>
        <p:spPr bwMode="auto">
          <a:xfrm>
            <a:off x="7046913" y="2190750"/>
            <a:ext cx="395287" cy="804863"/>
          </a:xfrm>
          <a:custGeom>
            <a:avLst/>
            <a:gdLst>
              <a:gd name="T0" fmla="*/ 179511 w 218"/>
              <a:gd name="T1" fmla="*/ 714225 h 444"/>
              <a:gd name="T2" fmla="*/ 175885 w 218"/>
              <a:gd name="T3" fmla="*/ 804863 h 444"/>
              <a:gd name="T4" fmla="*/ 271986 w 218"/>
              <a:gd name="T5" fmla="*/ 552890 h 444"/>
              <a:gd name="T6" fmla="*/ 242975 w 218"/>
              <a:gd name="T7" fmla="*/ 571018 h 444"/>
              <a:gd name="T8" fmla="*/ 246601 w 218"/>
              <a:gd name="T9" fmla="*/ 600022 h 444"/>
              <a:gd name="T10" fmla="*/ 261107 w 218"/>
              <a:gd name="T11" fmla="*/ 614524 h 444"/>
              <a:gd name="T12" fmla="*/ 279239 w 218"/>
              <a:gd name="T13" fmla="*/ 632651 h 444"/>
              <a:gd name="T14" fmla="*/ 279239 w 218"/>
              <a:gd name="T15" fmla="*/ 650779 h 444"/>
              <a:gd name="T16" fmla="*/ 271986 w 218"/>
              <a:gd name="T17" fmla="*/ 650779 h 444"/>
              <a:gd name="T18" fmla="*/ 271986 w 218"/>
              <a:gd name="T19" fmla="*/ 629026 h 444"/>
              <a:gd name="T20" fmla="*/ 242975 w 218"/>
              <a:gd name="T21" fmla="*/ 647153 h 444"/>
              <a:gd name="T22" fmla="*/ 261107 w 218"/>
              <a:gd name="T23" fmla="*/ 668906 h 444"/>
              <a:gd name="T24" fmla="*/ 282866 w 218"/>
              <a:gd name="T25" fmla="*/ 683408 h 444"/>
              <a:gd name="T26" fmla="*/ 308251 w 218"/>
              <a:gd name="T27" fmla="*/ 661655 h 444"/>
              <a:gd name="T28" fmla="*/ 311878 w 218"/>
              <a:gd name="T29" fmla="*/ 625400 h 444"/>
              <a:gd name="T30" fmla="*/ 304625 w 218"/>
              <a:gd name="T31" fmla="*/ 610898 h 444"/>
              <a:gd name="T32" fmla="*/ 282866 w 218"/>
              <a:gd name="T33" fmla="*/ 596396 h 444"/>
              <a:gd name="T34" fmla="*/ 271986 w 218"/>
              <a:gd name="T35" fmla="*/ 585520 h 444"/>
              <a:gd name="T36" fmla="*/ 275613 w 218"/>
              <a:gd name="T37" fmla="*/ 571018 h 444"/>
              <a:gd name="T38" fmla="*/ 279239 w 218"/>
              <a:gd name="T39" fmla="*/ 574643 h 444"/>
              <a:gd name="T40" fmla="*/ 282866 w 218"/>
              <a:gd name="T41" fmla="*/ 589145 h 444"/>
              <a:gd name="T42" fmla="*/ 308251 w 218"/>
              <a:gd name="T43" fmla="*/ 571018 h 444"/>
              <a:gd name="T44" fmla="*/ 282866 w 218"/>
              <a:gd name="T45" fmla="*/ 552890 h 444"/>
              <a:gd name="T46" fmla="*/ 88849 w 218"/>
              <a:gd name="T47" fmla="*/ 212092 h 444"/>
              <a:gd name="T48" fmla="*/ 264733 w 218"/>
              <a:gd name="T49" fmla="*/ 237471 h 444"/>
              <a:gd name="T50" fmla="*/ 293745 w 218"/>
              <a:gd name="T51" fmla="*/ 445938 h 444"/>
              <a:gd name="T52" fmla="*/ 373528 w 218"/>
              <a:gd name="T53" fmla="*/ 527512 h 444"/>
              <a:gd name="T54" fmla="*/ 391661 w 218"/>
              <a:gd name="T55" fmla="*/ 542014 h 444"/>
              <a:gd name="T56" fmla="*/ 391661 w 218"/>
              <a:gd name="T57" fmla="*/ 687034 h 444"/>
              <a:gd name="T58" fmla="*/ 373528 w 218"/>
              <a:gd name="T59" fmla="*/ 699723 h 444"/>
              <a:gd name="T60" fmla="*/ 165005 w 218"/>
              <a:gd name="T61" fmla="*/ 692472 h 444"/>
              <a:gd name="T62" fmla="*/ 161379 w 218"/>
              <a:gd name="T63" fmla="*/ 549265 h 444"/>
              <a:gd name="T64" fmla="*/ 172258 w 218"/>
              <a:gd name="T65" fmla="*/ 527512 h 444"/>
              <a:gd name="T66" fmla="*/ 261107 w 218"/>
              <a:gd name="T67" fmla="*/ 509384 h 444"/>
              <a:gd name="T68" fmla="*/ 157752 w 218"/>
              <a:gd name="T69" fmla="*/ 516635 h 444"/>
              <a:gd name="T70" fmla="*/ 143246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2 w 218"/>
              <a:gd name="T81" fmla="*/ 29004 h 444"/>
              <a:gd name="T82" fmla="*/ 235722 w 218"/>
              <a:gd name="T83" fmla="*/ 132331 h 444"/>
              <a:gd name="T84" fmla="*/ 150499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148"/>
          <p:cNvSpPr>
            <a:spLocks noEditPoints="1" noChangeArrowheads="1"/>
          </p:cNvSpPr>
          <p:nvPr/>
        </p:nvSpPr>
        <p:spPr bwMode="auto">
          <a:xfrm>
            <a:off x="5553075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148"/>
          <p:cNvSpPr>
            <a:spLocks noEditPoints="1" noChangeArrowheads="1"/>
          </p:cNvSpPr>
          <p:nvPr/>
        </p:nvSpPr>
        <p:spPr bwMode="auto">
          <a:xfrm>
            <a:off x="6051550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Freeform 148"/>
          <p:cNvSpPr>
            <a:spLocks noEditPoints="1" noChangeArrowheads="1"/>
          </p:cNvSpPr>
          <p:nvPr/>
        </p:nvSpPr>
        <p:spPr bwMode="auto">
          <a:xfrm>
            <a:off x="6550025" y="3187700"/>
            <a:ext cx="393700" cy="803275"/>
          </a:xfrm>
          <a:custGeom>
            <a:avLst/>
            <a:gdLst>
              <a:gd name="T0" fmla="*/ 178790 w 218"/>
              <a:gd name="T1" fmla="*/ 712816 h 444"/>
              <a:gd name="T2" fmla="*/ 175178 w 218"/>
              <a:gd name="T3" fmla="*/ 803275 h 444"/>
              <a:gd name="T4" fmla="*/ 270894 w 218"/>
              <a:gd name="T5" fmla="*/ 551799 h 444"/>
              <a:gd name="T6" fmla="*/ 241999 w 218"/>
              <a:gd name="T7" fmla="*/ 569891 h 444"/>
              <a:gd name="T8" fmla="*/ 245611 w 218"/>
              <a:gd name="T9" fmla="*/ 598838 h 444"/>
              <a:gd name="T10" fmla="*/ 260059 w 218"/>
              <a:gd name="T11" fmla="*/ 613311 h 444"/>
              <a:gd name="T12" fmla="*/ 278118 w 218"/>
              <a:gd name="T13" fmla="*/ 631403 h 444"/>
              <a:gd name="T14" fmla="*/ 278118 w 218"/>
              <a:gd name="T15" fmla="*/ 649495 h 444"/>
              <a:gd name="T16" fmla="*/ 270894 w 218"/>
              <a:gd name="T17" fmla="*/ 649495 h 444"/>
              <a:gd name="T18" fmla="*/ 270894 w 218"/>
              <a:gd name="T19" fmla="*/ 627785 h 444"/>
              <a:gd name="T20" fmla="*/ 241999 w 218"/>
              <a:gd name="T21" fmla="*/ 645877 h 444"/>
              <a:gd name="T22" fmla="*/ 260059 w 218"/>
              <a:gd name="T23" fmla="*/ 667587 h 444"/>
              <a:gd name="T24" fmla="*/ 281730 w 218"/>
              <a:gd name="T25" fmla="*/ 682060 h 444"/>
              <a:gd name="T26" fmla="*/ 307014 w 218"/>
              <a:gd name="T27" fmla="*/ 660350 h 444"/>
              <a:gd name="T28" fmla="*/ 310626 w 218"/>
              <a:gd name="T29" fmla="*/ 624166 h 444"/>
              <a:gd name="T30" fmla="*/ 303402 w 218"/>
              <a:gd name="T31" fmla="*/ 609693 h 444"/>
              <a:gd name="T32" fmla="*/ 281730 w 218"/>
              <a:gd name="T33" fmla="*/ 595220 h 444"/>
              <a:gd name="T34" fmla="*/ 270894 w 218"/>
              <a:gd name="T35" fmla="*/ 584364 h 444"/>
              <a:gd name="T36" fmla="*/ 274506 w 218"/>
              <a:gd name="T37" fmla="*/ 569891 h 444"/>
              <a:gd name="T38" fmla="*/ 278118 w 218"/>
              <a:gd name="T39" fmla="*/ 573509 h 444"/>
              <a:gd name="T40" fmla="*/ 281730 w 218"/>
              <a:gd name="T41" fmla="*/ 587983 h 444"/>
              <a:gd name="T42" fmla="*/ 307014 w 218"/>
              <a:gd name="T43" fmla="*/ 569891 h 444"/>
              <a:gd name="T44" fmla="*/ 281730 w 218"/>
              <a:gd name="T45" fmla="*/ 551799 h 444"/>
              <a:gd name="T46" fmla="*/ 88492 w 218"/>
              <a:gd name="T47" fmla="*/ 211674 h 444"/>
              <a:gd name="T48" fmla="*/ 263671 w 218"/>
              <a:gd name="T49" fmla="*/ 237002 h 444"/>
              <a:gd name="T50" fmla="*/ 292566 w 218"/>
              <a:gd name="T51" fmla="*/ 445058 h 444"/>
              <a:gd name="T52" fmla="*/ 372028 w 218"/>
              <a:gd name="T53" fmla="*/ 526471 h 444"/>
              <a:gd name="T54" fmla="*/ 390088 w 218"/>
              <a:gd name="T55" fmla="*/ 540944 h 444"/>
              <a:gd name="T56" fmla="*/ 390088 w 218"/>
              <a:gd name="T57" fmla="*/ 685678 h 444"/>
              <a:gd name="T58" fmla="*/ 372028 w 218"/>
              <a:gd name="T59" fmla="*/ 698343 h 444"/>
              <a:gd name="T60" fmla="*/ 164343 w 218"/>
              <a:gd name="T61" fmla="*/ 691106 h 444"/>
              <a:gd name="T62" fmla="*/ 160731 w 218"/>
              <a:gd name="T63" fmla="*/ 548181 h 444"/>
              <a:gd name="T64" fmla="*/ 171567 w 218"/>
              <a:gd name="T65" fmla="*/ 526471 h 444"/>
              <a:gd name="T66" fmla="*/ 260059 w 218"/>
              <a:gd name="T67" fmla="*/ 508379 h 444"/>
              <a:gd name="T68" fmla="*/ 157119 w 218"/>
              <a:gd name="T69" fmla="*/ 515616 h 444"/>
              <a:gd name="T70" fmla="*/ 142671 w 218"/>
              <a:gd name="T71" fmla="*/ 548181 h 444"/>
              <a:gd name="T72" fmla="*/ 48761 w 218"/>
              <a:gd name="T73" fmla="*/ 803275 h 444"/>
              <a:gd name="T74" fmla="*/ 7224 w 218"/>
              <a:gd name="T75" fmla="*/ 475814 h 444"/>
              <a:gd name="T76" fmla="*/ 7224 w 218"/>
              <a:gd name="T77" fmla="*/ 264140 h 444"/>
              <a:gd name="T78" fmla="*/ 88492 w 218"/>
              <a:gd name="T79" fmla="*/ 211674 h 444"/>
              <a:gd name="T80" fmla="*/ 218522 w 218"/>
              <a:gd name="T81" fmla="*/ 28947 h 444"/>
              <a:gd name="T82" fmla="*/ 234775 w 218"/>
              <a:gd name="T83" fmla="*/ 132070 h 444"/>
              <a:gd name="T84" fmla="*/ 149895 w 218"/>
              <a:gd name="T85" fmla="*/ 193582 h 444"/>
              <a:gd name="T86" fmla="*/ 59597 w 218"/>
              <a:gd name="T87" fmla="*/ 132070 h 444"/>
              <a:gd name="T88" fmla="*/ 81268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Freeform 148"/>
          <p:cNvSpPr>
            <a:spLocks noEditPoints="1" noChangeArrowheads="1"/>
          </p:cNvSpPr>
          <p:nvPr/>
        </p:nvSpPr>
        <p:spPr bwMode="auto">
          <a:xfrm>
            <a:off x="7046913" y="3187700"/>
            <a:ext cx="395287" cy="803275"/>
          </a:xfrm>
          <a:custGeom>
            <a:avLst/>
            <a:gdLst>
              <a:gd name="T0" fmla="*/ 179511 w 218"/>
              <a:gd name="T1" fmla="*/ 712816 h 444"/>
              <a:gd name="T2" fmla="*/ 175885 w 218"/>
              <a:gd name="T3" fmla="*/ 803275 h 444"/>
              <a:gd name="T4" fmla="*/ 271986 w 218"/>
              <a:gd name="T5" fmla="*/ 551799 h 444"/>
              <a:gd name="T6" fmla="*/ 242975 w 218"/>
              <a:gd name="T7" fmla="*/ 569891 h 444"/>
              <a:gd name="T8" fmla="*/ 246601 w 218"/>
              <a:gd name="T9" fmla="*/ 598838 h 444"/>
              <a:gd name="T10" fmla="*/ 261107 w 218"/>
              <a:gd name="T11" fmla="*/ 613311 h 444"/>
              <a:gd name="T12" fmla="*/ 279239 w 218"/>
              <a:gd name="T13" fmla="*/ 631403 h 444"/>
              <a:gd name="T14" fmla="*/ 279239 w 218"/>
              <a:gd name="T15" fmla="*/ 649495 h 444"/>
              <a:gd name="T16" fmla="*/ 271986 w 218"/>
              <a:gd name="T17" fmla="*/ 649495 h 444"/>
              <a:gd name="T18" fmla="*/ 271986 w 218"/>
              <a:gd name="T19" fmla="*/ 627785 h 444"/>
              <a:gd name="T20" fmla="*/ 242975 w 218"/>
              <a:gd name="T21" fmla="*/ 645877 h 444"/>
              <a:gd name="T22" fmla="*/ 261107 w 218"/>
              <a:gd name="T23" fmla="*/ 667587 h 444"/>
              <a:gd name="T24" fmla="*/ 282866 w 218"/>
              <a:gd name="T25" fmla="*/ 682060 h 444"/>
              <a:gd name="T26" fmla="*/ 308251 w 218"/>
              <a:gd name="T27" fmla="*/ 660350 h 444"/>
              <a:gd name="T28" fmla="*/ 311878 w 218"/>
              <a:gd name="T29" fmla="*/ 624166 h 444"/>
              <a:gd name="T30" fmla="*/ 304625 w 218"/>
              <a:gd name="T31" fmla="*/ 609693 h 444"/>
              <a:gd name="T32" fmla="*/ 282866 w 218"/>
              <a:gd name="T33" fmla="*/ 595220 h 444"/>
              <a:gd name="T34" fmla="*/ 271986 w 218"/>
              <a:gd name="T35" fmla="*/ 584364 h 444"/>
              <a:gd name="T36" fmla="*/ 275613 w 218"/>
              <a:gd name="T37" fmla="*/ 569891 h 444"/>
              <a:gd name="T38" fmla="*/ 279239 w 218"/>
              <a:gd name="T39" fmla="*/ 573509 h 444"/>
              <a:gd name="T40" fmla="*/ 282866 w 218"/>
              <a:gd name="T41" fmla="*/ 587983 h 444"/>
              <a:gd name="T42" fmla="*/ 308251 w 218"/>
              <a:gd name="T43" fmla="*/ 569891 h 444"/>
              <a:gd name="T44" fmla="*/ 282866 w 218"/>
              <a:gd name="T45" fmla="*/ 551799 h 444"/>
              <a:gd name="T46" fmla="*/ 88849 w 218"/>
              <a:gd name="T47" fmla="*/ 211674 h 444"/>
              <a:gd name="T48" fmla="*/ 264733 w 218"/>
              <a:gd name="T49" fmla="*/ 237002 h 444"/>
              <a:gd name="T50" fmla="*/ 293745 w 218"/>
              <a:gd name="T51" fmla="*/ 445058 h 444"/>
              <a:gd name="T52" fmla="*/ 373528 w 218"/>
              <a:gd name="T53" fmla="*/ 526471 h 444"/>
              <a:gd name="T54" fmla="*/ 391661 w 218"/>
              <a:gd name="T55" fmla="*/ 540944 h 444"/>
              <a:gd name="T56" fmla="*/ 391661 w 218"/>
              <a:gd name="T57" fmla="*/ 685678 h 444"/>
              <a:gd name="T58" fmla="*/ 373528 w 218"/>
              <a:gd name="T59" fmla="*/ 698343 h 444"/>
              <a:gd name="T60" fmla="*/ 165005 w 218"/>
              <a:gd name="T61" fmla="*/ 691106 h 444"/>
              <a:gd name="T62" fmla="*/ 161379 w 218"/>
              <a:gd name="T63" fmla="*/ 548181 h 444"/>
              <a:gd name="T64" fmla="*/ 172258 w 218"/>
              <a:gd name="T65" fmla="*/ 526471 h 444"/>
              <a:gd name="T66" fmla="*/ 261107 w 218"/>
              <a:gd name="T67" fmla="*/ 508379 h 444"/>
              <a:gd name="T68" fmla="*/ 157752 w 218"/>
              <a:gd name="T69" fmla="*/ 515616 h 444"/>
              <a:gd name="T70" fmla="*/ 143246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2 w 218"/>
              <a:gd name="T81" fmla="*/ 28947 h 444"/>
              <a:gd name="T82" fmla="*/ 235722 w 218"/>
              <a:gd name="T83" fmla="*/ 132070 h 444"/>
              <a:gd name="T84" fmla="*/ 150499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Freeform 148"/>
          <p:cNvSpPr>
            <a:spLocks noChangeAspect="1" noEditPoints="1" noChangeArrowheads="1"/>
          </p:cNvSpPr>
          <p:nvPr/>
        </p:nvSpPr>
        <p:spPr bwMode="auto">
          <a:xfrm>
            <a:off x="4591050" y="2190750"/>
            <a:ext cx="882650" cy="1800225"/>
          </a:xfrm>
          <a:custGeom>
            <a:avLst/>
            <a:gdLst>
              <a:gd name="T0" fmla="*/ 400836 w 218"/>
              <a:gd name="T1" fmla="*/ 1597497 h 444"/>
              <a:gd name="T2" fmla="*/ 392739 w 218"/>
              <a:gd name="T3" fmla="*/ 1800225 h 444"/>
              <a:gd name="T4" fmla="*/ 607328 w 218"/>
              <a:gd name="T5" fmla="*/ 1236641 h 444"/>
              <a:gd name="T6" fmla="*/ 542546 w 218"/>
              <a:gd name="T7" fmla="*/ 1277187 h 444"/>
              <a:gd name="T8" fmla="*/ 550644 w 218"/>
              <a:gd name="T9" fmla="*/ 1342060 h 444"/>
              <a:gd name="T10" fmla="*/ 583035 w 218"/>
              <a:gd name="T11" fmla="*/ 1374496 h 444"/>
              <a:gd name="T12" fmla="*/ 623523 w 218"/>
              <a:gd name="T13" fmla="*/ 1415042 h 444"/>
              <a:gd name="T14" fmla="*/ 623523 w 218"/>
              <a:gd name="T15" fmla="*/ 1455587 h 444"/>
              <a:gd name="T16" fmla="*/ 607328 w 218"/>
              <a:gd name="T17" fmla="*/ 1455587 h 444"/>
              <a:gd name="T18" fmla="*/ 607328 w 218"/>
              <a:gd name="T19" fmla="*/ 1406933 h 444"/>
              <a:gd name="T20" fmla="*/ 542546 w 218"/>
              <a:gd name="T21" fmla="*/ 1447478 h 444"/>
              <a:gd name="T22" fmla="*/ 583035 w 218"/>
              <a:gd name="T23" fmla="*/ 1496133 h 444"/>
              <a:gd name="T24" fmla="*/ 631621 w 218"/>
              <a:gd name="T25" fmla="*/ 1528569 h 444"/>
              <a:gd name="T26" fmla="*/ 688305 w 218"/>
              <a:gd name="T27" fmla="*/ 1479915 h 444"/>
              <a:gd name="T28" fmla="*/ 696403 w 218"/>
              <a:gd name="T29" fmla="*/ 1398823 h 444"/>
              <a:gd name="T30" fmla="*/ 680207 w 218"/>
              <a:gd name="T31" fmla="*/ 1366387 h 444"/>
              <a:gd name="T32" fmla="*/ 631621 w 218"/>
              <a:gd name="T33" fmla="*/ 1333951 h 444"/>
              <a:gd name="T34" fmla="*/ 607328 w 218"/>
              <a:gd name="T35" fmla="*/ 1309623 h 444"/>
              <a:gd name="T36" fmla="*/ 615426 w 218"/>
              <a:gd name="T37" fmla="*/ 1277187 h 444"/>
              <a:gd name="T38" fmla="*/ 623523 w 218"/>
              <a:gd name="T39" fmla="*/ 1285296 h 444"/>
              <a:gd name="T40" fmla="*/ 631621 w 218"/>
              <a:gd name="T41" fmla="*/ 1317732 h 444"/>
              <a:gd name="T42" fmla="*/ 688305 w 218"/>
              <a:gd name="T43" fmla="*/ 1277187 h 444"/>
              <a:gd name="T44" fmla="*/ 631621 w 218"/>
              <a:gd name="T45" fmla="*/ 1236641 h 444"/>
              <a:gd name="T46" fmla="*/ 198394 w 218"/>
              <a:gd name="T47" fmla="*/ 474384 h 444"/>
              <a:gd name="T48" fmla="*/ 591133 w 218"/>
              <a:gd name="T49" fmla="*/ 531147 h 444"/>
              <a:gd name="T50" fmla="*/ 655914 w 218"/>
              <a:gd name="T51" fmla="*/ 997422 h 444"/>
              <a:gd name="T52" fmla="*/ 834064 w 218"/>
              <a:gd name="T53" fmla="*/ 1179877 h 444"/>
              <a:gd name="T54" fmla="*/ 874552 w 218"/>
              <a:gd name="T55" fmla="*/ 1212314 h 444"/>
              <a:gd name="T56" fmla="*/ 874552 w 218"/>
              <a:gd name="T57" fmla="*/ 1536679 h 444"/>
              <a:gd name="T58" fmla="*/ 834064 w 218"/>
              <a:gd name="T59" fmla="*/ 1565060 h 444"/>
              <a:gd name="T60" fmla="*/ 368446 w 218"/>
              <a:gd name="T61" fmla="*/ 1548842 h 444"/>
              <a:gd name="T62" fmla="*/ 360348 w 218"/>
              <a:gd name="T63" fmla="*/ 1228532 h 444"/>
              <a:gd name="T64" fmla="*/ 384641 w 218"/>
              <a:gd name="T65" fmla="*/ 1179877 h 444"/>
              <a:gd name="T66" fmla="*/ 583035 w 218"/>
              <a:gd name="T67" fmla="*/ 1139332 h 444"/>
              <a:gd name="T68" fmla="*/ 352250 w 218"/>
              <a:gd name="T69" fmla="*/ 1155550 h 444"/>
              <a:gd name="T70" fmla="*/ 319859 w 218"/>
              <a:gd name="T71" fmla="*/ 1228532 h 444"/>
              <a:gd name="T72" fmla="*/ 109319 w 218"/>
              <a:gd name="T73" fmla="*/ 1800225 h 444"/>
              <a:gd name="T74" fmla="*/ 16195 w 218"/>
              <a:gd name="T75" fmla="*/ 1066349 h 444"/>
              <a:gd name="T76" fmla="*/ 16195 w 218"/>
              <a:gd name="T77" fmla="*/ 591966 h 444"/>
              <a:gd name="T78" fmla="*/ 198394 w 218"/>
              <a:gd name="T79" fmla="*/ 474384 h 444"/>
              <a:gd name="T80" fmla="*/ 489911 w 218"/>
              <a:gd name="T81" fmla="*/ 64873 h 444"/>
              <a:gd name="T82" fmla="*/ 526351 w 218"/>
              <a:gd name="T83" fmla="*/ 295983 h 444"/>
              <a:gd name="T84" fmla="*/ 336055 w 218"/>
              <a:gd name="T85" fmla="*/ 433838 h 444"/>
              <a:gd name="T86" fmla="*/ 133612 w 218"/>
              <a:gd name="T87" fmla="*/ 295983 h 444"/>
              <a:gd name="T88" fmla="*/ 182198 w 218"/>
              <a:gd name="T89" fmla="*/ 64873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5" name="椭圆 64"/>
          <p:cNvSpPr>
            <a:spLocks noChangeArrowheads="1"/>
          </p:cNvSpPr>
          <p:nvPr/>
        </p:nvSpPr>
        <p:spPr bwMode="auto">
          <a:xfrm>
            <a:off x="8561388" y="225266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6" name="椭圆 105"/>
          <p:cNvSpPr>
            <a:spLocks noChangeArrowheads="1"/>
          </p:cNvSpPr>
          <p:nvPr/>
        </p:nvSpPr>
        <p:spPr bwMode="auto">
          <a:xfrm>
            <a:off x="873760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7" name="椭圆 106"/>
          <p:cNvSpPr>
            <a:spLocks noChangeArrowheads="1"/>
          </p:cNvSpPr>
          <p:nvPr/>
        </p:nvSpPr>
        <p:spPr bwMode="auto">
          <a:xfrm>
            <a:off x="891698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8" name="椭圆 107"/>
          <p:cNvSpPr>
            <a:spLocks noChangeArrowheads="1"/>
          </p:cNvSpPr>
          <p:nvPr/>
        </p:nvSpPr>
        <p:spPr bwMode="auto">
          <a:xfrm>
            <a:off x="9096375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9" name="椭圆 108"/>
          <p:cNvSpPr>
            <a:spLocks noChangeArrowheads="1"/>
          </p:cNvSpPr>
          <p:nvPr/>
        </p:nvSpPr>
        <p:spPr bwMode="auto">
          <a:xfrm>
            <a:off x="9274175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0" name="椭圆 109"/>
          <p:cNvSpPr>
            <a:spLocks noChangeArrowheads="1"/>
          </p:cNvSpPr>
          <p:nvPr/>
        </p:nvSpPr>
        <p:spPr bwMode="auto">
          <a:xfrm>
            <a:off x="9453563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1" name="椭圆 110"/>
          <p:cNvSpPr>
            <a:spLocks noChangeArrowheads="1"/>
          </p:cNvSpPr>
          <p:nvPr/>
        </p:nvSpPr>
        <p:spPr bwMode="auto">
          <a:xfrm>
            <a:off x="9632950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2" name="椭圆 111"/>
          <p:cNvSpPr>
            <a:spLocks noChangeArrowheads="1"/>
          </p:cNvSpPr>
          <p:nvPr/>
        </p:nvSpPr>
        <p:spPr bwMode="auto">
          <a:xfrm>
            <a:off x="981075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3" name="椭圆 112"/>
          <p:cNvSpPr>
            <a:spLocks noChangeArrowheads="1"/>
          </p:cNvSpPr>
          <p:nvPr/>
        </p:nvSpPr>
        <p:spPr bwMode="auto">
          <a:xfrm>
            <a:off x="99901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4" name="椭圆 113"/>
          <p:cNvSpPr>
            <a:spLocks noChangeArrowheads="1"/>
          </p:cNvSpPr>
          <p:nvPr/>
        </p:nvSpPr>
        <p:spPr bwMode="auto">
          <a:xfrm>
            <a:off x="101679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5" name="椭圆 114"/>
          <p:cNvSpPr>
            <a:spLocks noChangeArrowheads="1"/>
          </p:cNvSpPr>
          <p:nvPr/>
        </p:nvSpPr>
        <p:spPr bwMode="auto">
          <a:xfrm>
            <a:off x="85598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6" name="椭圆 115"/>
          <p:cNvSpPr>
            <a:spLocks noChangeArrowheads="1"/>
          </p:cNvSpPr>
          <p:nvPr/>
        </p:nvSpPr>
        <p:spPr bwMode="auto">
          <a:xfrm>
            <a:off x="87376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7" name="椭圆 116"/>
          <p:cNvSpPr>
            <a:spLocks noChangeArrowheads="1"/>
          </p:cNvSpPr>
          <p:nvPr/>
        </p:nvSpPr>
        <p:spPr bwMode="auto">
          <a:xfrm>
            <a:off x="891698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8" name="椭圆 117"/>
          <p:cNvSpPr>
            <a:spLocks noChangeArrowheads="1"/>
          </p:cNvSpPr>
          <p:nvPr/>
        </p:nvSpPr>
        <p:spPr bwMode="auto">
          <a:xfrm>
            <a:off x="9096375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9" name="椭圆 118"/>
          <p:cNvSpPr>
            <a:spLocks noChangeArrowheads="1"/>
          </p:cNvSpPr>
          <p:nvPr/>
        </p:nvSpPr>
        <p:spPr bwMode="auto">
          <a:xfrm>
            <a:off x="9274175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0" name="椭圆 119"/>
          <p:cNvSpPr>
            <a:spLocks noChangeArrowheads="1"/>
          </p:cNvSpPr>
          <p:nvPr/>
        </p:nvSpPr>
        <p:spPr bwMode="auto">
          <a:xfrm>
            <a:off x="9453563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1" name="椭圆 120"/>
          <p:cNvSpPr>
            <a:spLocks noChangeArrowheads="1"/>
          </p:cNvSpPr>
          <p:nvPr/>
        </p:nvSpPr>
        <p:spPr bwMode="auto">
          <a:xfrm>
            <a:off x="9632950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2" name="椭圆 121"/>
          <p:cNvSpPr>
            <a:spLocks noChangeArrowheads="1"/>
          </p:cNvSpPr>
          <p:nvPr/>
        </p:nvSpPr>
        <p:spPr bwMode="auto">
          <a:xfrm>
            <a:off x="981075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3" name="椭圆 122"/>
          <p:cNvSpPr>
            <a:spLocks noChangeArrowheads="1"/>
          </p:cNvSpPr>
          <p:nvPr/>
        </p:nvSpPr>
        <p:spPr bwMode="auto">
          <a:xfrm>
            <a:off x="99901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4" name="椭圆 123"/>
          <p:cNvSpPr>
            <a:spLocks noChangeArrowheads="1"/>
          </p:cNvSpPr>
          <p:nvPr/>
        </p:nvSpPr>
        <p:spPr bwMode="auto">
          <a:xfrm>
            <a:off x="101679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5" name="椭圆 124"/>
          <p:cNvSpPr>
            <a:spLocks noChangeArrowheads="1"/>
          </p:cNvSpPr>
          <p:nvPr/>
        </p:nvSpPr>
        <p:spPr bwMode="auto">
          <a:xfrm>
            <a:off x="85598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6" name="椭圆 125"/>
          <p:cNvSpPr>
            <a:spLocks noChangeArrowheads="1"/>
          </p:cNvSpPr>
          <p:nvPr/>
        </p:nvSpPr>
        <p:spPr bwMode="auto">
          <a:xfrm>
            <a:off x="87376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7" name="椭圆 126"/>
          <p:cNvSpPr>
            <a:spLocks noChangeArrowheads="1"/>
          </p:cNvSpPr>
          <p:nvPr/>
        </p:nvSpPr>
        <p:spPr bwMode="auto">
          <a:xfrm>
            <a:off x="891698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8" name="椭圆 127"/>
          <p:cNvSpPr>
            <a:spLocks noChangeArrowheads="1"/>
          </p:cNvSpPr>
          <p:nvPr/>
        </p:nvSpPr>
        <p:spPr bwMode="auto">
          <a:xfrm>
            <a:off x="9096375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9" name="椭圆 128"/>
          <p:cNvSpPr>
            <a:spLocks noChangeArrowheads="1"/>
          </p:cNvSpPr>
          <p:nvPr/>
        </p:nvSpPr>
        <p:spPr bwMode="auto">
          <a:xfrm>
            <a:off x="9274175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0" name="椭圆 129"/>
          <p:cNvSpPr>
            <a:spLocks noChangeArrowheads="1"/>
          </p:cNvSpPr>
          <p:nvPr/>
        </p:nvSpPr>
        <p:spPr bwMode="auto">
          <a:xfrm>
            <a:off x="9453563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1" name="椭圆 130"/>
          <p:cNvSpPr>
            <a:spLocks noChangeArrowheads="1"/>
          </p:cNvSpPr>
          <p:nvPr/>
        </p:nvSpPr>
        <p:spPr bwMode="auto">
          <a:xfrm>
            <a:off x="9632950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2" name="椭圆 131"/>
          <p:cNvSpPr>
            <a:spLocks noChangeArrowheads="1"/>
          </p:cNvSpPr>
          <p:nvPr/>
        </p:nvSpPr>
        <p:spPr bwMode="auto">
          <a:xfrm>
            <a:off x="981075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3" name="椭圆 132"/>
          <p:cNvSpPr>
            <a:spLocks noChangeArrowheads="1"/>
          </p:cNvSpPr>
          <p:nvPr/>
        </p:nvSpPr>
        <p:spPr bwMode="auto">
          <a:xfrm>
            <a:off x="99901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4" name="椭圆 133"/>
          <p:cNvSpPr>
            <a:spLocks noChangeArrowheads="1"/>
          </p:cNvSpPr>
          <p:nvPr/>
        </p:nvSpPr>
        <p:spPr bwMode="auto">
          <a:xfrm>
            <a:off x="101679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5" name="椭圆 134"/>
          <p:cNvSpPr>
            <a:spLocks noChangeArrowheads="1"/>
          </p:cNvSpPr>
          <p:nvPr/>
        </p:nvSpPr>
        <p:spPr bwMode="auto">
          <a:xfrm>
            <a:off x="85598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6" name="椭圆 135"/>
          <p:cNvSpPr>
            <a:spLocks noChangeArrowheads="1"/>
          </p:cNvSpPr>
          <p:nvPr/>
        </p:nvSpPr>
        <p:spPr bwMode="auto">
          <a:xfrm>
            <a:off x="87376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7" name="椭圆 136"/>
          <p:cNvSpPr>
            <a:spLocks noChangeArrowheads="1"/>
          </p:cNvSpPr>
          <p:nvPr/>
        </p:nvSpPr>
        <p:spPr bwMode="auto">
          <a:xfrm>
            <a:off x="891698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8" name="椭圆 137"/>
          <p:cNvSpPr>
            <a:spLocks noChangeArrowheads="1"/>
          </p:cNvSpPr>
          <p:nvPr/>
        </p:nvSpPr>
        <p:spPr bwMode="auto">
          <a:xfrm>
            <a:off x="9096375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9" name="椭圆 138"/>
          <p:cNvSpPr>
            <a:spLocks noChangeArrowheads="1"/>
          </p:cNvSpPr>
          <p:nvPr/>
        </p:nvSpPr>
        <p:spPr bwMode="auto">
          <a:xfrm>
            <a:off x="9274175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0" name="椭圆 139"/>
          <p:cNvSpPr>
            <a:spLocks noChangeArrowheads="1"/>
          </p:cNvSpPr>
          <p:nvPr/>
        </p:nvSpPr>
        <p:spPr bwMode="auto">
          <a:xfrm>
            <a:off x="9453563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1" name="椭圆 164"/>
          <p:cNvSpPr>
            <a:spLocks noChangeArrowheads="1"/>
          </p:cNvSpPr>
          <p:nvPr/>
        </p:nvSpPr>
        <p:spPr bwMode="auto">
          <a:xfrm>
            <a:off x="9632950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2" name="椭圆 165"/>
          <p:cNvSpPr>
            <a:spLocks noChangeArrowheads="1"/>
          </p:cNvSpPr>
          <p:nvPr/>
        </p:nvSpPr>
        <p:spPr bwMode="auto">
          <a:xfrm>
            <a:off x="981075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3" name="椭圆 166"/>
          <p:cNvSpPr>
            <a:spLocks noChangeArrowheads="1"/>
          </p:cNvSpPr>
          <p:nvPr/>
        </p:nvSpPr>
        <p:spPr bwMode="auto">
          <a:xfrm>
            <a:off x="99901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4" name="椭圆 167"/>
          <p:cNvSpPr>
            <a:spLocks noChangeArrowheads="1"/>
          </p:cNvSpPr>
          <p:nvPr/>
        </p:nvSpPr>
        <p:spPr bwMode="auto">
          <a:xfrm>
            <a:off x="101679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5" name="椭圆 168"/>
          <p:cNvSpPr>
            <a:spLocks noChangeArrowheads="1"/>
          </p:cNvSpPr>
          <p:nvPr/>
        </p:nvSpPr>
        <p:spPr bwMode="auto">
          <a:xfrm>
            <a:off x="85598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6" name="椭圆 169"/>
          <p:cNvSpPr>
            <a:spLocks noChangeArrowheads="1"/>
          </p:cNvSpPr>
          <p:nvPr/>
        </p:nvSpPr>
        <p:spPr bwMode="auto">
          <a:xfrm>
            <a:off x="87376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7" name="椭圆 170"/>
          <p:cNvSpPr>
            <a:spLocks noChangeArrowheads="1"/>
          </p:cNvSpPr>
          <p:nvPr/>
        </p:nvSpPr>
        <p:spPr bwMode="auto">
          <a:xfrm>
            <a:off x="891698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8" name="椭圆 171"/>
          <p:cNvSpPr>
            <a:spLocks noChangeArrowheads="1"/>
          </p:cNvSpPr>
          <p:nvPr/>
        </p:nvSpPr>
        <p:spPr bwMode="auto">
          <a:xfrm>
            <a:off x="9096375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9" name="椭圆 172"/>
          <p:cNvSpPr>
            <a:spLocks noChangeArrowheads="1"/>
          </p:cNvSpPr>
          <p:nvPr/>
        </p:nvSpPr>
        <p:spPr bwMode="auto">
          <a:xfrm>
            <a:off x="9274175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0" name="椭圆 173"/>
          <p:cNvSpPr>
            <a:spLocks noChangeArrowheads="1"/>
          </p:cNvSpPr>
          <p:nvPr/>
        </p:nvSpPr>
        <p:spPr bwMode="auto">
          <a:xfrm>
            <a:off x="9453563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1" name="椭圆 174"/>
          <p:cNvSpPr>
            <a:spLocks noChangeArrowheads="1"/>
          </p:cNvSpPr>
          <p:nvPr/>
        </p:nvSpPr>
        <p:spPr bwMode="auto">
          <a:xfrm>
            <a:off x="9632950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2" name="椭圆 175"/>
          <p:cNvSpPr>
            <a:spLocks noChangeArrowheads="1"/>
          </p:cNvSpPr>
          <p:nvPr/>
        </p:nvSpPr>
        <p:spPr bwMode="auto">
          <a:xfrm>
            <a:off x="981075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3" name="椭圆 176"/>
          <p:cNvSpPr>
            <a:spLocks noChangeArrowheads="1"/>
          </p:cNvSpPr>
          <p:nvPr/>
        </p:nvSpPr>
        <p:spPr bwMode="auto">
          <a:xfrm>
            <a:off x="99901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4" name="椭圆 177"/>
          <p:cNvSpPr>
            <a:spLocks noChangeArrowheads="1"/>
          </p:cNvSpPr>
          <p:nvPr/>
        </p:nvSpPr>
        <p:spPr bwMode="auto">
          <a:xfrm>
            <a:off x="101679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5" name="椭圆 178"/>
          <p:cNvSpPr>
            <a:spLocks noChangeArrowheads="1"/>
          </p:cNvSpPr>
          <p:nvPr/>
        </p:nvSpPr>
        <p:spPr bwMode="auto">
          <a:xfrm>
            <a:off x="85598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6" name="椭圆 179"/>
          <p:cNvSpPr>
            <a:spLocks noChangeArrowheads="1"/>
          </p:cNvSpPr>
          <p:nvPr/>
        </p:nvSpPr>
        <p:spPr bwMode="auto">
          <a:xfrm>
            <a:off x="87376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7" name="椭圆 180"/>
          <p:cNvSpPr>
            <a:spLocks noChangeArrowheads="1"/>
          </p:cNvSpPr>
          <p:nvPr/>
        </p:nvSpPr>
        <p:spPr bwMode="auto">
          <a:xfrm>
            <a:off x="891698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8" name="椭圆 181"/>
          <p:cNvSpPr>
            <a:spLocks noChangeArrowheads="1"/>
          </p:cNvSpPr>
          <p:nvPr/>
        </p:nvSpPr>
        <p:spPr bwMode="auto">
          <a:xfrm>
            <a:off x="9096375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9" name="椭圆 182"/>
          <p:cNvSpPr>
            <a:spLocks noChangeArrowheads="1"/>
          </p:cNvSpPr>
          <p:nvPr/>
        </p:nvSpPr>
        <p:spPr bwMode="auto">
          <a:xfrm>
            <a:off x="9274175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0" name="椭圆 183"/>
          <p:cNvSpPr>
            <a:spLocks noChangeArrowheads="1"/>
          </p:cNvSpPr>
          <p:nvPr/>
        </p:nvSpPr>
        <p:spPr bwMode="auto">
          <a:xfrm>
            <a:off x="9453563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1" name="椭圆 184"/>
          <p:cNvSpPr>
            <a:spLocks noChangeArrowheads="1"/>
          </p:cNvSpPr>
          <p:nvPr/>
        </p:nvSpPr>
        <p:spPr bwMode="auto">
          <a:xfrm>
            <a:off x="9632950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2" name="椭圆 185"/>
          <p:cNvSpPr>
            <a:spLocks noChangeArrowheads="1"/>
          </p:cNvSpPr>
          <p:nvPr/>
        </p:nvSpPr>
        <p:spPr bwMode="auto">
          <a:xfrm>
            <a:off x="981075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3" name="椭圆 186"/>
          <p:cNvSpPr>
            <a:spLocks noChangeArrowheads="1"/>
          </p:cNvSpPr>
          <p:nvPr/>
        </p:nvSpPr>
        <p:spPr bwMode="auto">
          <a:xfrm>
            <a:off x="99901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4" name="椭圆 187"/>
          <p:cNvSpPr>
            <a:spLocks noChangeArrowheads="1"/>
          </p:cNvSpPr>
          <p:nvPr/>
        </p:nvSpPr>
        <p:spPr bwMode="auto">
          <a:xfrm>
            <a:off x="101679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5" name="椭圆 188"/>
          <p:cNvSpPr>
            <a:spLocks noChangeArrowheads="1"/>
          </p:cNvSpPr>
          <p:nvPr/>
        </p:nvSpPr>
        <p:spPr bwMode="auto">
          <a:xfrm>
            <a:off x="85598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6" name="椭圆 189"/>
          <p:cNvSpPr>
            <a:spLocks noChangeArrowheads="1"/>
          </p:cNvSpPr>
          <p:nvPr/>
        </p:nvSpPr>
        <p:spPr bwMode="auto">
          <a:xfrm>
            <a:off x="87376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7" name="椭圆 190"/>
          <p:cNvSpPr>
            <a:spLocks noChangeArrowheads="1"/>
          </p:cNvSpPr>
          <p:nvPr/>
        </p:nvSpPr>
        <p:spPr bwMode="auto">
          <a:xfrm>
            <a:off x="8916988" y="33432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8" name="椭圆 191"/>
          <p:cNvSpPr>
            <a:spLocks noChangeArrowheads="1"/>
          </p:cNvSpPr>
          <p:nvPr/>
        </p:nvSpPr>
        <p:spPr bwMode="auto">
          <a:xfrm>
            <a:off x="9096375" y="33432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9" name="椭圆 192"/>
          <p:cNvSpPr>
            <a:spLocks noChangeArrowheads="1"/>
          </p:cNvSpPr>
          <p:nvPr/>
        </p:nvSpPr>
        <p:spPr bwMode="auto">
          <a:xfrm>
            <a:off x="9274175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0" name="椭圆 193"/>
          <p:cNvSpPr>
            <a:spLocks noChangeArrowheads="1"/>
          </p:cNvSpPr>
          <p:nvPr/>
        </p:nvSpPr>
        <p:spPr bwMode="auto">
          <a:xfrm>
            <a:off x="9453563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1" name="椭圆 194"/>
          <p:cNvSpPr>
            <a:spLocks noChangeArrowheads="1"/>
          </p:cNvSpPr>
          <p:nvPr/>
        </p:nvSpPr>
        <p:spPr bwMode="auto">
          <a:xfrm>
            <a:off x="9632950" y="3343275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2" name="椭圆 195"/>
          <p:cNvSpPr>
            <a:spLocks noChangeArrowheads="1"/>
          </p:cNvSpPr>
          <p:nvPr/>
        </p:nvSpPr>
        <p:spPr bwMode="auto">
          <a:xfrm>
            <a:off x="9810750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3" name="椭圆 196"/>
          <p:cNvSpPr>
            <a:spLocks noChangeArrowheads="1"/>
          </p:cNvSpPr>
          <p:nvPr/>
        </p:nvSpPr>
        <p:spPr bwMode="auto">
          <a:xfrm>
            <a:off x="99901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4" name="椭圆 197"/>
          <p:cNvSpPr>
            <a:spLocks noChangeArrowheads="1"/>
          </p:cNvSpPr>
          <p:nvPr/>
        </p:nvSpPr>
        <p:spPr bwMode="auto">
          <a:xfrm>
            <a:off x="101679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5" name="椭圆 198"/>
          <p:cNvSpPr>
            <a:spLocks noChangeArrowheads="1"/>
          </p:cNvSpPr>
          <p:nvPr/>
        </p:nvSpPr>
        <p:spPr bwMode="auto">
          <a:xfrm>
            <a:off x="85598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6" name="椭圆 199"/>
          <p:cNvSpPr>
            <a:spLocks noChangeArrowheads="1"/>
          </p:cNvSpPr>
          <p:nvPr/>
        </p:nvSpPr>
        <p:spPr bwMode="auto">
          <a:xfrm>
            <a:off x="87376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7" name="椭圆 200"/>
          <p:cNvSpPr>
            <a:spLocks noChangeArrowheads="1"/>
          </p:cNvSpPr>
          <p:nvPr/>
        </p:nvSpPr>
        <p:spPr bwMode="auto">
          <a:xfrm>
            <a:off x="891698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8" name="椭圆 201"/>
          <p:cNvSpPr>
            <a:spLocks noChangeArrowheads="1"/>
          </p:cNvSpPr>
          <p:nvPr/>
        </p:nvSpPr>
        <p:spPr bwMode="auto">
          <a:xfrm>
            <a:off x="9096375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9" name="椭圆 202"/>
          <p:cNvSpPr>
            <a:spLocks noChangeArrowheads="1"/>
          </p:cNvSpPr>
          <p:nvPr/>
        </p:nvSpPr>
        <p:spPr bwMode="auto">
          <a:xfrm>
            <a:off x="9274175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0" name="椭圆 203"/>
          <p:cNvSpPr>
            <a:spLocks noChangeArrowheads="1"/>
          </p:cNvSpPr>
          <p:nvPr/>
        </p:nvSpPr>
        <p:spPr bwMode="auto">
          <a:xfrm>
            <a:off x="9453563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1" name="椭圆 204"/>
          <p:cNvSpPr>
            <a:spLocks noChangeArrowheads="1"/>
          </p:cNvSpPr>
          <p:nvPr/>
        </p:nvSpPr>
        <p:spPr bwMode="auto">
          <a:xfrm>
            <a:off x="9632950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2" name="椭圆 205"/>
          <p:cNvSpPr>
            <a:spLocks noChangeArrowheads="1"/>
          </p:cNvSpPr>
          <p:nvPr/>
        </p:nvSpPr>
        <p:spPr bwMode="auto">
          <a:xfrm>
            <a:off x="981075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3" name="椭圆 206"/>
          <p:cNvSpPr>
            <a:spLocks noChangeArrowheads="1"/>
          </p:cNvSpPr>
          <p:nvPr/>
        </p:nvSpPr>
        <p:spPr bwMode="auto">
          <a:xfrm>
            <a:off x="99901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4" name="椭圆 207"/>
          <p:cNvSpPr>
            <a:spLocks noChangeArrowheads="1"/>
          </p:cNvSpPr>
          <p:nvPr/>
        </p:nvSpPr>
        <p:spPr bwMode="auto">
          <a:xfrm>
            <a:off x="101679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5" name="椭圆 208"/>
          <p:cNvSpPr>
            <a:spLocks noChangeArrowheads="1"/>
          </p:cNvSpPr>
          <p:nvPr/>
        </p:nvSpPr>
        <p:spPr bwMode="auto">
          <a:xfrm>
            <a:off x="85598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6" name="椭圆 209"/>
          <p:cNvSpPr>
            <a:spLocks noChangeArrowheads="1"/>
          </p:cNvSpPr>
          <p:nvPr/>
        </p:nvSpPr>
        <p:spPr bwMode="auto">
          <a:xfrm>
            <a:off x="87376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7" name="椭圆 210"/>
          <p:cNvSpPr>
            <a:spLocks noChangeArrowheads="1"/>
          </p:cNvSpPr>
          <p:nvPr/>
        </p:nvSpPr>
        <p:spPr bwMode="auto">
          <a:xfrm>
            <a:off x="891698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8" name="椭圆 211"/>
          <p:cNvSpPr>
            <a:spLocks noChangeArrowheads="1"/>
          </p:cNvSpPr>
          <p:nvPr/>
        </p:nvSpPr>
        <p:spPr bwMode="auto">
          <a:xfrm>
            <a:off x="9096375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9" name="椭圆 212"/>
          <p:cNvSpPr>
            <a:spLocks noChangeArrowheads="1"/>
          </p:cNvSpPr>
          <p:nvPr/>
        </p:nvSpPr>
        <p:spPr bwMode="auto">
          <a:xfrm>
            <a:off x="9274175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0" name="椭圆 213"/>
          <p:cNvSpPr>
            <a:spLocks noChangeArrowheads="1"/>
          </p:cNvSpPr>
          <p:nvPr/>
        </p:nvSpPr>
        <p:spPr bwMode="auto">
          <a:xfrm>
            <a:off x="9453563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1" name="椭圆 214"/>
          <p:cNvSpPr>
            <a:spLocks noChangeArrowheads="1"/>
          </p:cNvSpPr>
          <p:nvPr/>
        </p:nvSpPr>
        <p:spPr bwMode="auto">
          <a:xfrm>
            <a:off x="9632950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2" name="椭圆 215"/>
          <p:cNvSpPr>
            <a:spLocks noChangeArrowheads="1"/>
          </p:cNvSpPr>
          <p:nvPr/>
        </p:nvSpPr>
        <p:spPr bwMode="auto">
          <a:xfrm>
            <a:off x="981075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3" name="椭圆 216"/>
          <p:cNvSpPr>
            <a:spLocks noChangeArrowheads="1"/>
          </p:cNvSpPr>
          <p:nvPr/>
        </p:nvSpPr>
        <p:spPr bwMode="auto">
          <a:xfrm>
            <a:off x="99901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4" name="椭圆 217"/>
          <p:cNvSpPr>
            <a:spLocks noChangeArrowheads="1"/>
          </p:cNvSpPr>
          <p:nvPr/>
        </p:nvSpPr>
        <p:spPr bwMode="auto">
          <a:xfrm>
            <a:off x="101679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5" name="椭圆 218"/>
          <p:cNvSpPr>
            <a:spLocks noChangeArrowheads="1"/>
          </p:cNvSpPr>
          <p:nvPr/>
        </p:nvSpPr>
        <p:spPr bwMode="auto">
          <a:xfrm>
            <a:off x="85598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6" name="椭圆 219"/>
          <p:cNvSpPr>
            <a:spLocks noChangeArrowheads="1"/>
          </p:cNvSpPr>
          <p:nvPr/>
        </p:nvSpPr>
        <p:spPr bwMode="auto">
          <a:xfrm>
            <a:off x="87376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7" name="椭圆 220"/>
          <p:cNvSpPr>
            <a:spLocks noChangeArrowheads="1"/>
          </p:cNvSpPr>
          <p:nvPr/>
        </p:nvSpPr>
        <p:spPr bwMode="auto">
          <a:xfrm>
            <a:off x="891698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8" name="椭圆 221"/>
          <p:cNvSpPr>
            <a:spLocks noChangeArrowheads="1"/>
          </p:cNvSpPr>
          <p:nvPr/>
        </p:nvSpPr>
        <p:spPr bwMode="auto">
          <a:xfrm>
            <a:off x="9096375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9" name="椭圆 222"/>
          <p:cNvSpPr>
            <a:spLocks noChangeArrowheads="1"/>
          </p:cNvSpPr>
          <p:nvPr/>
        </p:nvSpPr>
        <p:spPr bwMode="auto">
          <a:xfrm>
            <a:off x="9274175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0" name="椭圆 223"/>
          <p:cNvSpPr>
            <a:spLocks noChangeArrowheads="1"/>
          </p:cNvSpPr>
          <p:nvPr/>
        </p:nvSpPr>
        <p:spPr bwMode="auto">
          <a:xfrm>
            <a:off x="9453563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1" name="椭圆 224"/>
          <p:cNvSpPr>
            <a:spLocks noChangeArrowheads="1"/>
          </p:cNvSpPr>
          <p:nvPr/>
        </p:nvSpPr>
        <p:spPr bwMode="auto">
          <a:xfrm>
            <a:off x="9632950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2" name="椭圆 225"/>
          <p:cNvSpPr>
            <a:spLocks noChangeArrowheads="1"/>
          </p:cNvSpPr>
          <p:nvPr/>
        </p:nvSpPr>
        <p:spPr bwMode="auto">
          <a:xfrm>
            <a:off x="981075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3" name="椭圆 226"/>
          <p:cNvSpPr>
            <a:spLocks noChangeArrowheads="1"/>
          </p:cNvSpPr>
          <p:nvPr/>
        </p:nvSpPr>
        <p:spPr bwMode="auto">
          <a:xfrm>
            <a:off x="99901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4" name="椭圆 227"/>
          <p:cNvSpPr>
            <a:spLocks noChangeArrowheads="1"/>
          </p:cNvSpPr>
          <p:nvPr/>
        </p:nvSpPr>
        <p:spPr bwMode="auto">
          <a:xfrm>
            <a:off x="101679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5" name="矩形 229"/>
          <p:cNvSpPr>
            <a:spLocks noChangeArrowheads="1"/>
          </p:cNvSpPr>
          <p:nvPr/>
        </p:nvSpPr>
        <p:spPr bwMode="auto">
          <a:xfrm>
            <a:off x="1133475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6" name="矩形 230"/>
          <p:cNvSpPr>
            <a:spLocks noChangeArrowheads="1"/>
          </p:cNvSpPr>
          <p:nvPr/>
        </p:nvSpPr>
        <p:spPr bwMode="auto">
          <a:xfrm>
            <a:off x="4591050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7" name="矩形 231"/>
          <p:cNvSpPr>
            <a:spLocks noChangeArrowheads="1"/>
          </p:cNvSpPr>
          <p:nvPr/>
        </p:nvSpPr>
        <p:spPr bwMode="auto">
          <a:xfrm>
            <a:off x="8547100" y="4968875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4" name="任意多边形 23"/>
          <p:cNvSpPr>
            <a:spLocks noChangeArrowheads="1"/>
          </p:cNvSpPr>
          <p:nvPr/>
        </p:nvSpPr>
        <p:spPr bwMode="auto">
          <a:xfrm>
            <a:off x="2784475" y="3544888"/>
            <a:ext cx="2492375" cy="2493962"/>
          </a:xfrm>
          <a:custGeom>
            <a:avLst/>
            <a:gdLst>
              <a:gd name="T0" fmla="*/ 1769098 w 2493882"/>
              <a:gd name="T1" fmla="*/ 397634 h 2493882"/>
              <a:gd name="T2" fmla="*/ 1962966 w 2493882"/>
              <a:gd name="T3" fmla="*/ 234848 h 2493882"/>
              <a:gd name="T4" fmla="*/ 2117843 w 2493882"/>
              <a:gd name="T5" fmla="*/ 364888 h 2493882"/>
              <a:gd name="T6" fmla="*/ 1991297 w 2493882"/>
              <a:gd name="T7" fmla="*/ 584199 h 2493882"/>
              <a:gd name="T8" fmla="*/ 2192363 w 2493882"/>
              <a:gd name="T9" fmla="*/ 932678 h 2493882"/>
              <a:gd name="T10" fmla="*/ 2445444 w 2493882"/>
              <a:gd name="T11" fmla="*/ 932671 h 2493882"/>
              <a:gd name="T12" fmla="*/ 2480552 w 2493882"/>
              <a:gd name="T13" fmla="*/ 1131904 h 2493882"/>
              <a:gd name="T14" fmla="*/ 2242732 w 2493882"/>
              <a:gd name="T15" fmla="*/ 1218512 h 2493882"/>
              <a:gd name="T16" fmla="*/ 2172902 w 2493882"/>
              <a:gd name="T17" fmla="*/ 1614788 h 2493882"/>
              <a:gd name="T18" fmla="*/ 2366778 w 2493882"/>
              <a:gd name="T19" fmla="*/ 1777564 h 2493882"/>
              <a:gd name="T20" fmla="*/ 2265688 w 2493882"/>
              <a:gd name="T21" fmla="*/ 1952767 h 2493882"/>
              <a:gd name="T22" fmla="*/ 2027872 w 2493882"/>
              <a:gd name="T23" fmla="*/ 1866147 h 2493882"/>
              <a:gd name="T24" fmla="*/ 1719820 w 2493882"/>
              <a:gd name="T25" fmla="*/ 2124797 h 2493882"/>
              <a:gd name="T26" fmla="*/ 1763775 w 2493882"/>
              <a:gd name="T27" fmla="*/ 2374191 h 2493882"/>
              <a:gd name="T28" fmla="*/ 1573788 w 2493882"/>
              <a:gd name="T29" fmla="*/ 2443384 h 2493882"/>
              <a:gd name="T30" fmla="*/ 1447254 w 2493882"/>
              <a:gd name="T31" fmla="*/ 2224066 h 2493882"/>
              <a:gd name="T32" fmla="*/ 1045121 w 2493882"/>
              <a:gd name="T33" fmla="*/ 2224066 h 2493882"/>
              <a:gd name="T34" fmla="*/ 918587 w 2493882"/>
              <a:gd name="T35" fmla="*/ 2443384 h 2493882"/>
              <a:gd name="T36" fmla="*/ 728600 w 2493882"/>
              <a:gd name="T37" fmla="*/ 2374191 h 2493882"/>
              <a:gd name="T38" fmla="*/ 772555 w 2493882"/>
              <a:gd name="T39" fmla="*/ 2124797 h 2493882"/>
              <a:gd name="T40" fmla="*/ 464503 w 2493882"/>
              <a:gd name="T41" fmla="*/ 1866147 h 2493882"/>
              <a:gd name="T42" fmla="*/ 226687 w 2493882"/>
              <a:gd name="T43" fmla="*/ 1952767 h 2493882"/>
              <a:gd name="T44" fmla="*/ 125597 w 2493882"/>
              <a:gd name="T45" fmla="*/ 1777564 h 2493882"/>
              <a:gd name="T46" fmla="*/ 319473 w 2493882"/>
              <a:gd name="T47" fmla="*/ 1614788 h 2493882"/>
              <a:gd name="T48" fmla="*/ 249643 w 2493882"/>
              <a:gd name="T49" fmla="*/ 1218512 h 2493882"/>
              <a:gd name="T50" fmla="*/ 11823 w 2493882"/>
              <a:gd name="T51" fmla="*/ 1131904 h 2493882"/>
              <a:gd name="T52" fmla="*/ 46931 w 2493882"/>
              <a:gd name="T53" fmla="*/ 932671 h 2493882"/>
              <a:gd name="T54" fmla="*/ 300012 w 2493882"/>
              <a:gd name="T55" fmla="*/ 932678 h 2493882"/>
              <a:gd name="T56" fmla="*/ 501078 w 2493882"/>
              <a:gd name="T57" fmla="*/ 584199 h 2493882"/>
              <a:gd name="T58" fmla="*/ 374532 w 2493882"/>
              <a:gd name="T59" fmla="*/ 364888 h 2493882"/>
              <a:gd name="T60" fmla="*/ 529409 w 2493882"/>
              <a:gd name="T61" fmla="*/ 234848 h 2493882"/>
              <a:gd name="T62" fmla="*/ 723277 w 2493882"/>
              <a:gd name="T63" fmla="*/ 397634 h 2493882"/>
              <a:gd name="T64" fmla="*/ 1101158 w 2493882"/>
              <a:gd name="T65" fmla="*/ 260008 h 2493882"/>
              <a:gd name="T66" fmla="*/ 1145099 w 2493882"/>
              <a:gd name="T67" fmla="*/ 10612 h 2493882"/>
              <a:gd name="T68" fmla="*/ 1347276 w 2493882"/>
              <a:gd name="T69" fmla="*/ 10612 h 2493882"/>
              <a:gd name="T70" fmla="*/ 1391217 w 2493882"/>
              <a:gd name="T71" fmla="*/ 260008 h 2493882"/>
              <a:gd name="T72" fmla="*/ 1769098 w 2493882"/>
              <a:gd name="T73" fmla="*/ 397634 h 249388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493882"/>
              <a:gd name="T112" fmla="*/ 0 h 2493882"/>
              <a:gd name="T113" fmla="*/ 2493882 w 2493882"/>
              <a:gd name="T114" fmla="*/ 2493882 h 249388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533131" tIns="615930" rIns="533131" bIns="65954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5" name="任意多边形 24"/>
          <p:cNvSpPr>
            <a:spLocks noChangeArrowheads="1"/>
          </p:cNvSpPr>
          <p:nvPr/>
        </p:nvSpPr>
        <p:spPr bwMode="auto">
          <a:xfrm>
            <a:off x="1333500" y="2955925"/>
            <a:ext cx="1812925" cy="1812925"/>
          </a:xfrm>
          <a:custGeom>
            <a:avLst/>
            <a:gdLst>
              <a:gd name="T0" fmla="*/ 1356516 w 1813732"/>
              <a:gd name="T1" fmla="*/ 459168 h 1813732"/>
              <a:gd name="T2" fmla="*/ 1623983 w 1813732"/>
              <a:gd name="T3" fmla="*/ 378558 h 1813732"/>
              <a:gd name="T4" fmla="*/ 1722401 w 1813732"/>
              <a:gd name="T5" fmla="*/ 549024 h 1813732"/>
              <a:gd name="T6" fmla="*/ 1518858 w 1813732"/>
              <a:gd name="T7" fmla="*/ 740352 h 1813732"/>
              <a:gd name="T8" fmla="*/ 1518858 w 1813732"/>
              <a:gd name="T9" fmla="*/ 1072573 h 1813732"/>
              <a:gd name="T10" fmla="*/ 1722401 w 1813732"/>
              <a:gd name="T11" fmla="*/ 1263901 h 1813732"/>
              <a:gd name="T12" fmla="*/ 1623983 w 1813732"/>
              <a:gd name="T13" fmla="*/ 1434367 h 1813732"/>
              <a:gd name="T14" fmla="*/ 1356516 w 1813732"/>
              <a:gd name="T15" fmla="*/ 1353757 h 1813732"/>
              <a:gd name="T16" fmla="*/ 1068805 w 1813732"/>
              <a:gd name="T17" fmla="*/ 1519867 h 1813732"/>
              <a:gd name="T18" fmla="*/ 1004881 w 1813732"/>
              <a:gd name="T19" fmla="*/ 1791806 h 1813732"/>
              <a:gd name="T20" fmla="*/ 808044 w 1813732"/>
              <a:gd name="T21" fmla="*/ 1791806 h 1813732"/>
              <a:gd name="T22" fmla="*/ 744121 w 1813732"/>
              <a:gd name="T23" fmla="*/ 1519867 h 1813732"/>
              <a:gd name="T24" fmla="*/ 456410 w 1813732"/>
              <a:gd name="T25" fmla="*/ 1353757 h 1813732"/>
              <a:gd name="T26" fmla="*/ 188942 w 1813732"/>
              <a:gd name="T27" fmla="*/ 1434367 h 1813732"/>
              <a:gd name="T28" fmla="*/ 90524 w 1813732"/>
              <a:gd name="T29" fmla="*/ 1263901 h 1813732"/>
              <a:gd name="T30" fmla="*/ 294067 w 1813732"/>
              <a:gd name="T31" fmla="*/ 1072573 h 1813732"/>
              <a:gd name="T32" fmla="*/ 294067 w 1813732"/>
              <a:gd name="T33" fmla="*/ 740352 h 1813732"/>
              <a:gd name="T34" fmla="*/ 90524 w 1813732"/>
              <a:gd name="T35" fmla="*/ 549024 h 1813732"/>
              <a:gd name="T36" fmla="*/ 188942 w 1813732"/>
              <a:gd name="T37" fmla="*/ 378558 h 1813732"/>
              <a:gd name="T38" fmla="*/ 456409 w 1813732"/>
              <a:gd name="T39" fmla="*/ 459168 h 1813732"/>
              <a:gd name="T40" fmla="*/ 744120 w 1813732"/>
              <a:gd name="T41" fmla="*/ 293058 h 1813732"/>
              <a:gd name="T42" fmla="*/ 808044 w 1813732"/>
              <a:gd name="T43" fmla="*/ 21119 h 1813732"/>
              <a:gd name="T44" fmla="*/ 1004881 w 1813732"/>
              <a:gd name="T45" fmla="*/ 21119 h 1813732"/>
              <a:gd name="T46" fmla="*/ 1068804 w 1813732"/>
              <a:gd name="T47" fmla="*/ 293058 h 1813732"/>
              <a:gd name="T48" fmla="*/ 1356515 w 1813732"/>
              <a:gd name="T49" fmla="*/ 459168 h 1813732"/>
              <a:gd name="T50" fmla="*/ 1356516 w 1813732"/>
              <a:gd name="T51" fmla="*/ 459168 h 181373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813732"/>
              <a:gd name="T79" fmla="*/ 0 h 1813732"/>
              <a:gd name="T80" fmla="*/ 1813732 w 1813732"/>
              <a:gd name="T81" fmla="*/ 1813732 h 1813732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88362" tIns="491122" rIns="488362" bIns="49112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6" name="任意多边形 25"/>
          <p:cNvSpPr>
            <a:spLocks noChangeArrowheads="1"/>
          </p:cNvSpPr>
          <p:nvPr/>
        </p:nvSpPr>
        <p:spPr bwMode="auto">
          <a:xfrm>
            <a:off x="2149475" y="1504950"/>
            <a:ext cx="2176463" cy="2176463"/>
          </a:xfrm>
          <a:custGeom>
            <a:avLst/>
            <a:gdLst>
              <a:gd name="T0" fmla="*/ 1628532 w 1777087"/>
              <a:gd name="T1" fmla="*/ 551243 h 1777087"/>
              <a:gd name="T2" fmla="*/ 1949633 w 1777087"/>
              <a:gd name="T3" fmla="*/ 454469 h 1777087"/>
              <a:gd name="T4" fmla="*/ 2067787 w 1777087"/>
              <a:gd name="T5" fmla="*/ 659116 h 1777087"/>
              <a:gd name="T6" fmla="*/ 1823428 w 1777087"/>
              <a:gd name="T7" fmla="*/ 888812 h 1777087"/>
              <a:gd name="T8" fmla="*/ 1823428 w 1777087"/>
              <a:gd name="T9" fmla="*/ 1287651 h 1777087"/>
              <a:gd name="T10" fmla="*/ 2067787 w 1777087"/>
              <a:gd name="T11" fmla="*/ 1517347 h 1777087"/>
              <a:gd name="T12" fmla="*/ 1949633 w 1777087"/>
              <a:gd name="T13" fmla="*/ 1721994 h 1777087"/>
              <a:gd name="T14" fmla="*/ 1628532 w 1777087"/>
              <a:gd name="T15" fmla="*/ 1625220 h 1777087"/>
              <a:gd name="T16" fmla="*/ 1283127 w 1777087"/>
              <a:gd name="T17" fmla="*/ 1824639 h 1777087"/>
              <a:gd name="T18" fmla="*/ 1206385 w 1777087"/>
              <a:gd name="T19" fmla="*/ 2151110 h 1777087"/>
              <a:gd name="T20" fmla="*/ 970078 w 1777087"/>
              <a:gd name="T21" fmla="*/ 2151110 h 1777087"/>
              <a:gd name="T22" fmla="*/ 893336 w 1777087"/>
              <a:gd name="T23" fmla="*/ 1824640 h 1777087"/>
              <a:gd name="T24" fmla="*/ 547931 w 1777087"/>
              <a:gd name="T25" fmla="*/ 1625221 h 1777087"/>
              <a:gd name="T26" fmla="*/ 226830 w 1777087"/>
              <a:gd name="T27" fmla="*/ 1721994 h 1777087"/>
              <a:gd name="T28" fmla="*/ 108676 w 1777087"/>
              <a:gd name="T29" fmla="*/ 1517347 h 1777087"/>
              <a:gd name="T30" fmla="*/ 353035 w 1777087"/>
              <a:gd name="T31" fmla="*/ 1287651 h 1777087"/>
              <a:gd name="T32" fmla="*/ 353035 w 1777087"/>
              <a:gd name="T33" fmla="*/ 888812 h 1777087"/>
              <a:gd name="T34" fmla="*/ 108676 w 1777087"/>
              <a:gd name="T35" fmla="*/ 659116 h 1777087"/>
              <a:gd name="T36" fmla="*/ 226830 w 1777087"/>
              <a:gd name="T37" fmla="*/ 454469 h 1777087"/>
              <a:gd name="T38" fmla="*/ 547931 w 1777087"/>
              <a:gd name="T39" fmla="*/ 551243 h 1777087"/>
              <a:gd name="T40" fmla="*/ 893336 w 1777087"/>
              <a:gd name="T41" fmla="*/ 351824 h 1777087"/>
              <a:gd name="T42" fmla="*/ 970078 w 1777087"/>
              <a:gd name="T43" fmla="*/ 25353 h 1777087"/>
              <a:gd name="T44" fmla="*/ 1206385 w 1777087"/>
              <a:gd name="T45" fmla="*/ 25353 h 1777087"/>
              <a:gd name="T46" fmla="*/ 1283127 w 1777087"/>
              <a:gd name="T47" fmla="*/ 351823 h 1777087"/>
              <a:gd name="T48" fmla="*/ 1628532 w 1777087"/>
              <a:gd name="T49" fmla="*/ 551242 h 1777087"/>
              <a:gd name="T50" fmla="*/ 1628532 w 1777087"/>
              <a:gd name="T51" fmla="*/ 551243 h 177708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777087"/>
              <a:gd name="T79" fmla="*/ 0 h 1777087"/>
              <a:gd name="T80" fmla="*/ 1777087 w 1777087"/>
              <a:gd name="T81" fmla="*/ 1777087 h 177708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21214" tIns="621214" rIns="621212" bIns="62121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7" name="环形箭头 26"/>
          <p:cNvSpPr>
            <a:spLocks noChangeArrowheads="1"/>
          </p:cNvSpPr>
          <p:nvPr/>
        </p:nvSpPr>
        <p:spPr bwMode="auto">
          <a:xfrm>
            <a:off x="2595563" y="3167063"/>
            <a:ext cx="3192462" cy="3192462"/>
          </a:xfrm>
          <a:custGeom>
            <a:avLst/>
            <a:gdLst>
              <a:gd name="T0" fmla="*/ 3019389 w 21600"/>
              <a:gd name="T1" fmla="*/ 873345 h 21600"/>
              <a:gd name="T2" fmla="*/ 1439416 w 21600"/>
              <a:gd name="T3" fmla="*/ 82768 h 21600"/>
              <a:gd name="T4" fmla="*/ 2885927 w 21600"/>
              <a:gd name="T5" fmla="*/ 941037 h 21600"/>
              <a:gd name="T6" fmla="*/ 3077474 w 21600"/>
              <a:gd name="T7" fmla="*/ 2932927 h 21600"/>
              <a:gd name="T8" fmla="*/ 2408240 w 21600"/>
              <a:gd name="T9" fmla="*/ 2967216 h 21600"/>
              <a:gd name="T10" fmla="*/ 2373950 w 21600"/>
              <a:gd name="T11" fmla="*/ 229798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066" y="17357"/>
                </a:moveTo>
                <a:cubicBezTo>
                  <a:pt x="19689" y="15558"/>
                  <a:pt x="20588" y="13222"/>
                  <a:pt x="20588" y="10800"/>
                </a:cubicBezTo>
                <a:cubicBezTo>
                  <a:pt x="20588" y="5394"/>
                  <a:pt x="16205" y="1012"/>
                  <a:pt x="10800" y="1012"/>
                </a:cubicBezTo>
                <a:cubicBezTo>
                  <a:pt x="10463" y="1011"/>
                  <a:pt x="10126" y="1029"/>
                  <a:pt x="9791" y="1064"/>
                </a:cubicBezTo>
                <a:lnTo>
                  <a:pt x="9686" y="57"/>
                </a:lnTo>
                <a:cubicBezTo>
                  <a:pt x="10056" y="19"/>
                  <a:pt x="1042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3472"/>
                  <a:pt x="20608" y="16050"/>
                  <a:pt x="18818" y="18035"/>
                </a:cubicBezTo>
                <a:lnTo>
                  <a:pt x="20822" y="19844"/>
                </a:lnTo>
                <a:lnTo>
                  <a:pt x="16294" y="20076"/>
                </a:lnTo>
                <a:lnTo>
                  <a:pt x="16062" y="15548"/>
                </a:lnTo>
                <a:lnTo>
                  <a:pt x="18066" y="17357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形状 27"/>
          <p:cNvSpPr>
            <a:spLocks noChangeArrowheads="1"/>
          </p:cNvSpPr>
          <p:nvPr/>
        </p:nvSpPr>
        <p:spPr bwMode="auto">
          <a:xfrm>
            <a:off x="1011238" y="2552700"/>
            <a:ext cx="2319337" cy="2319338"/>
          </a:xfrm>
          <a:custGeom>
            <a:avLst/>
            <a:gdLst>
              <a:gd name="T0" fmla="*/ 2153010 w 21600"/>
              <a:gd name="T1" fmla="*/ 1757865 h 21600"/>
              <a:gd name="T2" fmla="*/ 740899 w 21600"/>
              <a:gd name="T3" fmla="*/ 158703 h 21600"/>
              <a:gd name="T4" fmla="*/ 2024910 w 21600"/>
              <a:gd name="T5" fmla="*/ 1680768 h 21600"/>
              <a:gd name="T6" fmla="*/ -284011 w 21600"/>
              <a:gd name="T7" fmla="*/ 1290561 h 21600"/>
              <a:gd name="T8" fmla="*/ 46172 w 21600"/>
              <a:gd name="T9" fmla="*/ 894341 h 21600"/>
              <a:gd name="T10" fmla="*/ 442392 w 21600"/>
              <a:gd name="T11" fmla="*/ 1224632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431" y="11649"/>
                </a:moveTo>
                <a:cubicBezTo>
                  <a:pt x="1870" y="16495"/>
                  <a:pt x="5933" y="20207"/>
                  <a:pt x="10800" y="20207"/>
                </a:cubicBezTo>
                <a:cubicBezTo>
                  <a:pt x="15995" y="20207"/>
                  <a:pt x="20207" y="15995"/>
                  <a:pt x="20207" y="10800"/>
                </a:cubicBezTo>
                <a:cubicBezTo>
                  <a:pt x="20207" y="5604"/>
                  <a:pt x="15995" y="1393"/>
                  <a:pt x="10800" y="1393"/>
                </a:cubicBezTo>
                <a:cubicBezTo>
                  <a:pt x="9553" y="1392"/>
                  <a:pt x="8319" y="1640"/>
                  <a:pt x="7169" y="2121"/>
                </a:cubicBezTo>
                <a:lnTo>
                  <a:pt x="6631" y="836"/>
                </a:lnTo>
                <a:cubicBezTo>
                  <a:pt x="7951" y="284"/>
                  <a:pt x="936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6764"/>
                  <a:pt x="16764" y="21600"/>
                  <a:pt x="10800" y="21600"/>
                </a:cubicBezTo>
                <a:cubicBezTo>
                  <a:pt x="5213" y="21600"/>
                  <a:pt x="548" y="17339"/>
                  <a:pt x="44" y="11775"/>
                </a:cubicBezTo>
                <a:lnTo>
                  <a:pt x="-2645" y="12019"/>
                </a:lnTo>
                <a:lnTo>
                  <a:pt x="430" y="8329"/>
                </a:lnTo>
                <a:lnTo>
                  <a:pt x="4120" y="11405"/>
                </a:lnTo>
                <a:lnTo>
                  <a:pt x="1431" y="11649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环形箭头 28"/>
          <p:cNvSpPr>
            <a:spLocks noChangeArrowheads="1"/>
          </p:cNvSpPr>
          <p:nvPr/>
        </p:nvSpPr>
        <p:spPr bwMode="auto">
          <a:xfrm>
            <a:off x="1936750" y="1314450"/>
            <a:ext cx="2501900" cy="2500313"/>
          </a:xfrm>
          <a:custGeom>
            <a:avLst/>
            <a:gdLst>
              <a:gd name="T0" fmla="*/ 64748 w 21600"/>
              <a:gd name="T1" fmla="*/ 853116 h 21600"/>
              <a:gd name="T2" fmla="*/ 78995 w 21600"/>
              <a:gd name="T3" fmla="*/ 1349706 h 21600"/>
              <a:gd name="T4" fmla="*/ 206638 w 21600"/>
              <a:gd name="T5" fmla="*/ 900576 h 21600"/>
              <a:gd name="T6" fmla="*/ 86987 w 21600"/>
              <a:gd name="T7" fmla="*/ 206507 h 21600"/>
              <a:gd name="T8" fmla="*/ 634162 w 21600"/>
              <a:gd name="T9" fmla="*/ 176874 h 21600"/>
              <a:gd name="T10" fmla="*/ 663930 w 21600"/>
              <a:gd name="T11" fmla="*/ 72381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3722" y="4450"/>
                </a:moveTo>
                <a:cubicBezTo>
                  <a:pt x="2157" y="6195"/>
                  <a:pt x="1291" y="8456"/>
                  <a:pt x="1292" y="10800"/>
                </a:cubicBezTo>
                <a:cubicBezTo>
                  <a:pt x="1292" y="11069"/>
                  <a:pt x="1303" y="11337"/>
                  <a:pt x="1326" y="11606"/>
                </a:cubicBezTo>
                <a:lnTo>
                  <a:pt x="38" y="11715"/>
                </a:lnTo>
                <a:cubicBezTo>
                  <a:pt x="12" y="11411"/>
                  <a:pt x="0" y="11105"/>
                  <a:pt x="0" y="10800"/>
                </a:cubicBezTo>
                <a:cubicBezTo>
                  <a:pt x="-1" y="8137"/>
                  <a:pt x="983" y="5569"/>
                  <a:pt x="2761" y="3587"/>
                </a:cubicBezTo>
                <a:lnTo>
                  <a:pt x="751" y="1784"/>
                </a:lnTo>
                <a:lnTo>
                  <a:pt x="5475" y="1528"/>
                </a:lnTo>
                <a:lnTo>
                  <a:pt x="5732" y="6253"/>
                </a:lnTo>
                <a:lnTo>
                  <a:pt x="3722" y="445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0" name="文本框 9"/>
          <p:cNvSpPr>
            <a:spLocks noChangeArrowheads="1"/>
          </p:cNvSpPr>
          <p:nvPr/>
        </p:nvSpPr>
        <p:spPr bwMode="auto">
          <a:xfrm>
            <a:off x="6629400" y="1733550"/>
            <a:ext cx="50101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E8146"/>
                </a:solidFill>
                <a:sym typeface="Arial" panose="020B0604020202020204" pitchFamily="34" charset="0"/>
              </a:rPr>
              <a:t>在此添加关键字</a:t>
            </a:r>
            <a:endParaRPr lang="en-US" altLang="zh-CN" sz="800">
              <a:solidFill>
                <a:srgbClr val="0E8146"/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400">
                <a:solidFill>
                  <a:srgbClr val="3F3F3F"/>
                </a:solidFill>
                <a:sym typeface="Arial" panose="020B0604020202020204" pitchFamily="34" charset="0"/>
              </a:rPr>
              <a:t>Lorem ipsum dolor sit amet, consectetuer adipiscing elit. Maecenas porttitor congue massa</a:t>
            </a:r>
            <a:endParaRPr lang="zh-CN" altLang="en-US"/>
          </a:p>
        </p:txBody>
      </p:sp>
      <p:sp>
        <p:nvSpPr>
          <p:cNvPr id="12301" name="矩形 10"/>
          <p:cNvSpPr>
            <a:spLocks noChangeArrowheads="1"/>
          </p:cNvSpPr>
          <p:nvPr/>
        </p:nvSpPr>
        <p:spPr bwMode="auto">
          <a:xfrm>
            <a:off x="6762750" y="3771900"/>
            <a:ext cx="639763" cy="466725"/>
          </a:xfrm>
          <a:prstGeom prst="rect">
            <a:avLst/>
          </a:pr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2" name="矩形 11"/>
          <p:cNvSpPr>
            <a:spLocks noChangeArrowheads="1"/>
          </p:cNvSpPr>
          <p:nvPr/>
        </p:nvSpPr>
        <p:spPr bwMode="auto">
          <a:xfrm>
            <a:off x="7402513" y="3771900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3" name="矩形 13"/>
          <p:cNvSpPr>
            <a:spLocks noChangeArrowheads="1"/>
          </p:cNvSpPr>
          <p:nvPr/>
        </p:nvSpPr>
        <p:spPr bwMode="auto">
          <a:xfrm>
            <a:off x="6762750" y="4429125"/>
            <a:ext cx="639763" cy="4667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4" name="矩形 14"/>
          <p:cNvSpPr>
            <a:spLocks noChangeArrowheads="1"/>
          </p:cNvSpPr>
          <p:nvPr/>
        </p:nvSpPr>
        <p:spPr bwMode="auto">
          <a:xfrm>
            <a:off x="7402513" y="4429125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5" name="矩形 16"/>
          <p:cNvSpPr>
            <a:spLocks noChangeArrowheads="1"/>
          </p:cNvSpPr>
          <p:nvPr/>
        </p:nvSpPr>
        <p:spPr bwMode="auto">
          <a:xfrm>
            <a:off x="6754813" y="5086350"/>
            <a:ext cx="639762" cy="465138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6" name="矩形 17"/>
          <p:cNvSpPr>
            <a:spLocks noChangeArrowheads="1"/>
          </p:cNvSpPr>
          <p:nvPr/>
        </p:nvSpPr>
        <p:spPr bwMode="auto">
          <a:xfrm>
            <a:off x="7392988" y="5086350"/>
            <a:ext cx="3608387" cy="465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7" name="矩形 19"/>
          <p:cNvSpPr>
            <a:spLocks noChangeArrowheads="1"/>
          </p:cNvSpPr>
          <p:nvPr/>
        </p:nvSpPr>
        <p:spPr bwMode="auto">
          <a:xfrm>
            <a:off x="7402513" y="3771900"/>
            <a:ext cx="3598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8" name="矩形 20"/>
          <p:cNvSpPr>
            <a:spLocks noChangeArrowheads="1"/>
          </p:cNvSpPr>
          <p:nvPr/>
        </p:nvSpPr>
        <p:spPr bwMode="auto">
          <a:xfrm>
            <a:off x="7410450" y="4430713"/>
            <a:ext cx="3590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9" name="矩形 21"/>
          <p:cNvSpPr>
            <a:spLocks noChangeArrowheads="1"/>
          </p:cNvSpPr>
          <p:nvPr/>
        </p:nvSpPr>
        <p:spPr bwMode="auto">
          <a:xfrm>
            <a:off x="7397750" y="5081588"/>
            <a:ext cx="3603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8" name="任意多边形 5"/>
          <p:cNvSpPr>
            <a:spLocks noChangeArrowheads="1"/>
          </p:cNvSpPr>
          <p:nvPr/>
        </p:nvSpPr>
        <p:spPr bwMode="auto">
          <a:xfrm>
            <a:off x="5434013" y="4402138"/>
            <a:ext cx="1341437" cy="2155825"/>
          </a:xfrm>
          <a:custGeom>
            <a:avLst/>
            <a:gdLst>
              <a:gd name="T0" fmla="*/ 615771 w 1342369"/>
              <a:gd name="T1" fmla="*/ 690 h 2155959"/>
              <a:gd name="T2" fmla="*/ 644270 w 1342369"/>
              <a:gd name="T3" fmla="*/ 7198 h 2155959"/>
              <a:gd name="T4" fmla="*/ 891272 w 1342369"/>
              <a:gd name="T5" fmla="*/ 594413 h 2155959"/>
              <a:gd name="T6" fmla="*/ 1183557 w 1342369"/>
              <a:gd name="T7" fmla="*/ 382191 h 2155959"/>
              <a:gd name="T8" fmla="*/ 1339991 w 1342369"/>
              <a:gd name="T9" fmla="*/ 349225 h 2155959"/>
              <a:gd name="T10" fmla="*/ 1027122 w 1342369"/>
              <a:gd name="T11" fmla="*/ 1080670 h 2155959"/>
              <a:gd name="T12" fmla="*/ 1035969 w 1342369"/>
              <a:gd name="T13" fmla="*/ 2095909 h 2155959"/>
              <a:gd name="T14" fmla="*/ 1045408 w 1342369"/>
              <a:gd name="T15" fmla="*/ 2155825 h 2155959"/>
              <a:gd name="T16" fmla="*/ 543578 w 1342369"/>
              <a:gd name="T17" fmla="*/ 2155825 h 2155959"/>
              <a:gd name="T18" fmla="*/ 544444 w 1342369"/>
              <a:gd name="T19" fmla="*/ 2146716 h 2155959"/>
              <a:gd name="T20" fmla="*/ 586636 w 1342369"/>
              <a:gd name="T21" fmla="*/ 1332039 h 2155959"/>
              <a:gd name="T22" fmla="*/ 137917 w 1342369"/>
              <a:gd name="T23" fmla="*/ 796334 h 2155959"/>
              <a:gd name="T24" fmla="*/ 53525 w 1342369"/>
              <a:gd name="T25" fmla="*/ 608836 h 2155959"/>
              <a:gd name="T26" fmla="*/ 333460 w 1342369"/>
              <a:gd name="T27" fmla="*/ 755125 h 2155959"/>
              <a:gd name="T28" fmla="*/ 39117 w 1342369"/>
              <a:gd name="T29" fmla="*/ 417218 h 2155959"/>
              <a:gd name="T30" fmla="*/ 45292 w 1342369"/>
              <a:gd name="T31" fmla="*/ 264749 h 2155959"/>
              <a:gd name="T32" fmla="*/ 407561 w 1342369"/>
              <a:gd name="T33" fmla="*/ 596474 h 2155959"/>
              <a:gd name="T34" fmla="*/ 189376 w 1342369"/>
              <a:gd name="T35" fmla="*/ 101976 h 2155959"/>
              <a:gd name="T36" fmla="*/ 372569 w 1342369"/>
              <a:gd name="T37" fmla="*/ 242084 h 2155959"/>
              <a:gd name="T38" fmla="*/ 619571 w 1342369"/>
              <a:gd name="T39" fmla="*/ 396614 h 2155959"/>
              <a:gd name="T40" fmla="*/ 615771 w 1342369"/>
              <a:gd name="T41" fmla="*/ 690 h 215595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42369"/>
              <a:gd name="T64" fmla="*/ 0 h 2155959"/>
              <a:gd name="T65" fmla="*/ 1342369 w 1342369"/>
              <a:gd name="T66" fmla="*/ 2155959 h 215595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Freeform 6"/>
          <p:cNvSpPr>
            <a:spLocks noChangeArrowheads="1"/>
          </p:cNvSpPr>
          <p:nvPr/>
        </p:nvSpPr>
        <p:spPr bwMode="auto">
          <a:xfrm>
            <a:off x="5541963" y="2141538"/>
            <a:ext cx="2595562" cy="2455862"/>
          </a:xfrm>
          <a:custGeom>
            <a:avLst/>
            <a:gdLst>
              <a:gd name="T0" fmla="*/ 798634 w 1261"/>
              <a:gd name="T1" fmla="*/ 2441440 h 1192"/>
              <a:gd name="T2" fmla="*/ 1356444 w 1261"/>
              <a:gd name="T3" fmla="*/ 0 h 1192"/>
              <a:gd name="T4" fmla="*/ 1008585 w 1261"/>
              <a:gd name="T5" fmla="*/ 2455862 h 1192"/>
              <a:gd name="T6" fmla="*/ 1224710 w 1261"/>
              <a:gd name="T7" fmla="*/ 1129037 h 1192"/>
              <a:gd name="T8" fmla="*/ 798634 w 1261"/>
              <a:gd name="T9" fmla="*/ 2441440 h 1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1"/>
              <a:gd name="T16" fmla="*/ 0 h 1192"/>
              <a:gd name="T17" fmla="*/ 1261 w 1261"/>
              <a:gd name="T18" fmla="*/ 1192 h 1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Freeform 7"/>
          <p:cNvSpPr>
            <a:spLocks noChangeArrowheads="1"/>
          </p:cNvSpPr>
          <p:nvPr/>
        </p:nvSpPr>
        <p:spPr bwMode="auto">
          <a:xfrm>
            <a:off x="6880225" y="3662363"/>
            <a:ext cx="1920875" cy="1884362"/>
          </a:xfrm>
          <a:custGeom>
            <a:avLst/>
            <a:gdLst>
              <a:gd name="T0" fmla="*/ 0 w 933"/>
              <a:gd name="T1" fmla="*/ 1033825 h 915"/>
              <a:gd name="T2" fmla="*/ 1920875 w 933"/>
              <a:gd name="T3" fmla="*/ 426298 h 915"/>
              <a:gd name="T4" fmla="*/ 76176 w 933"/>
              <a:gd name="T5" fmla="*/ 1186221 h 915"/>
              <a:gd name="T6" fmla="*/ 1084996 w 933"/>
              <a:gd name="T7" fmla="*/ 794933 h 915"/>
              <a:gd name="T8" fmla="*/ 0 w 933"/>
              <a:gd name="T9" fmla="*/ 1033825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33"/>
              <a:gd name="T16" fmla="*/ 0 h 915"/>
              <a:gd name="T17" fmla="*/ 933 w 933"/>
              <a:gd name="T18" fmla="*/ 915 h 9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Freeform 8"/>
          <p:cNvSpPr>
            <a:spLocks noChangeArrowheads="1"/>
          </p:cNvSpPr>
          <p:nvPr/>
        </p:nvSpPr>
        <p:spPr bwMode="auto">
          <a:xfrm>
            <a:off x="3400425" y="3268663"/>
            <a:ext cx="1997075" cy="2111375"/>
          </a:xfrm>
          <a:custGeom>
            <a:avLst/>
            <a:gdLst>
              <a:gd name="T0" fmla="*/ 1988840 w 970"/>
              <a:gd name="T1" fmla="*/ 1448094 h 1025"/>
              <a:gd name="T2" fmla="*/ 0 w 970"/>
              <a:gd name="T3" fmla="*/ 1025819 h 1025"/>
              <a:gd name="T4" fmla="*/ 1997075 w 970"/>
              <a:gd name="T5" fmla="*/ 1277124 h 1025"/>
              <a:gd name="T6" fmla="*/ 916184 w 970"/>
              <a:gd name="T7" fmla="*/ 1118514 h 1025"/>
              <a:gd name="T8" fmla="*/ 1988840 w 970"/>
              <a:gd name="T9" fmla="*/ 1448094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0"/>
              <a:gd name="T16" fmla="*/ 0 h 1025"/>
              <a:gd name="T17" fmla="*/ 970 w 970"/>
              <a:gd name="T18" fmla="*/ 1025 h 10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Freeform 9"/>
          <p:cNvSpPr>
            <a:spLocks noChangeArrowheads="1"/>
          </p:cNvSpPr>
          <p:nvPr/>
        </p:nvSpPr>
        <p:spPr bwMode="auto">
          <a:xfrm>
            <a:off x="4402138" y="2327275"/>
            <a:ext cx="1993900" cy="2078038"/>
          </a:xfrm>
          <a:custGeom>
            <a:avLst/>
            <a:gdLst>
              <a:gd name="T0" fmla="*/ 1223530 w 968"/>
              <a:gd name="T1" fmla="*/ 2078038 h 1009"/>
              <a:gd name="T2" fmla="*/ 292494 w 968"/>
              <a:gd name="T3" fmla="*/ 0 h 1009"/>
              <a:gd name="T4" fmla="*/ 1382135 w 968"/>
              <a:gd name="T5" fmla="*/ 1973003 h 1009"/>
              <a:gd name="T6" fmla="*/ 813627 w 968"/>
              <a:gd name="T7" fmla="*/ 891765 h 1009"/>
              <a:gd name="T8" fmla="*/ 1223530 w 968"/>
              <a:gd name="T9" fmla="*/ 2078038 h 10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8"/>
              <a:gd name="T16" fmla="*/ 0 h 1009"/>
              <a:gd name="T17" fmla="*/ 968 w 968"/>
              <a:gd name="T18" fmla="*/ 1009 h 10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矩形 10"/>
          <p:cNvSpPr>
            <a:spLocks noChangeArrowheads="1"/>
          </p:cNvSpPr>
          <p:nvPr/>
        </p:nvSpPr>
        <p:spPr bwMode="auto">
          <a:xfrm>
            <a:off x="387350" y="371475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4" name="矩形 11"/>
          <p:cNvSpPr>
            <a:spLocks noChangeArrowheads="1"/>
          </p:cNvSpPr>
          <p:nvPr/>
        </p:nvSpPr>
        <p:spPr bwMode="auto">
          <a:xfrm>
            <a:off x="1374775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5" name="矩形 12"/>
          <p:cNvSpPr>
            <a:spLocks noChangeArrowheads="1"/>
          </p:cNvSpPr>
          <p:nvPr/>
        </p:nvSpPr>
        <p:spPr bwMode="auto">
          <a:xfrm>
            <a:off x="7397750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6" name="矩形 13"/>
          <p:cNvSpPr>
            <a:spLocks noChangeArrowheads="1"/>
          </p:cNvSpPr>
          <p:nvPr/>
        </p:nvSpPr>
        <p:spPr bwMode="auto">
          <a:xfrm>
            <a:off x="8801100" y="3902075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7" name="任意多边形 16"/>
          <p:cNvSpPr>
            <a:spLocks noChangeArrowheads="1"/>
          </p:cNvSpPr>
          <p:nvPr/>
        </p:nvSpPr>
        <p:spPr bwMode="auto">
          <a:xfrm>
            <a:off x="4686300" y="6480175"/>
            <a:ext cx="3154363" cy="379413"/>
          </a:xfrm>
          <a:custGeom>
            <a:avLst/>
            <a:gdLst>
              <a:gd name="T0" fmla="*/ 1577182 w 3154392"/>
              <a:gd name="T1" fmla="*/ 0 h 301959"/>
              <a:gd name="T2" fmla="*/ 3112278 w 3154392"/>
              <a:gd name="T3" fmla="*/ 346498 h 301959"/>
              <a:gd name="T4" fmla="*/ 3154363 w 3154392"/>
              <a:gd name="T5" fmla="*/ 379413 h 301959"/>
              <a:gd name="T6" fmla="*/ 0 w 3154392"/>
              <a:gd name="T7" fmla="*/ 379413 h 301959"/>
              <a:gd name="T8" fmla="*/ 42085 w 3154392"/>
              <a:gd name="T9" fmla="*/ 346498 h 301959"/>
              <a:gd name="T10" fmla="*/ 1577182 w 3154392"/>
              <a:gd name="T11" fmla="*/ 0 h 3019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154392"/>
              <a:gd name="T19" fmla="*/ 0 h 301959"/>
              <a:gd name="T20" fmla="*/ 3154392 w 3154392"/>
              <a:gd name="T21" fmla="*/ 301959 h 30195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3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434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434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4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TextBox 17"/>
          <p:cNvSpPr>
            <a:spLocks noChangeArrowheads="1"/>
          </p:cNvSpPr>
          <p:nvPr/>
        </p:nvSpPr>
        <p:spPr bwMode="auto">
          <a:xfrm>
            <a:off x="862013" y="17938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矩形 6"/>
          <p:cNvSpPr>
            <a:spLocks noChangeArrowheads="1"/>
          </p:cNvSpPr>
          <p:nvPr/>
        </p:nvSpPr>
        <p:spPr bwMode="auto">
          <a:xfrm>
            <a:off x="769938" y="2316163"/>
            <a:ext cx="462915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6413500" y="234473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69" name="矩形 8"/>
          <p:cNvSpPr>
            <a:spLocks noChangeArrowheads="1"/>
          </p:cNvSpPr>
          <p:nvPr/>
        </p:nvSpPr>
        <p:spPr bwMode="auto">
          <a:xfrm>
            <a:off x="6413500" y="353218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70" name="矩形 9"/>
          <p:cNvSpPr>
            <a:spLocks noChangeArrowheads="1"/>
          </p:cNvSpPr>
          <p:nvPr/>
        </p:nvSpPr>
        <p:spPr bwMode="auto">
          <a:xfrm>
            <a:off x="6413500" y="4721225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8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0" name="六边形 5"/>
          <p:cNvSpPr>
            <a:spLocks noChangeArrowheads="1"/>
          </p:cNvSpPr>
          <p:nvPr/>
        </p:nvSpPr>
        <p:spPr bwMode="auto">
          <a:xfrm rot="5400000">
            <a:off x="6247607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1" name="六边形 6"/>
          <p:cNvSpPr>
            <a:spLocks noChangeArrowheads="1"/>
          </p:cNvSpPr>
          <p:nvPr/>
        </p:nvSpPr>
        <p:spPr bwMode="auto">
          <a:xfrm rot="5400000">
            <a:off x="4910932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2" name="六边形 7"/>
          <p:cNvSpPr>
            <a:spLocks noChangeArrowheads="1"/>
          </p:cNvSpPr>
          <p:nvPr/>
        </p:nvSpPr>
        <p:spPr bwMode="auto">
          <a:xfrm rot="5400000">
            <a:off x="6826251" y="3351212"/>
            <a:ext cx="1111250" cy="968375"/>
          </a:xfrm>
          <a:prstGeom prst="hexagon">
            <a:avLst>
              <a:gd name="adj" fmla="val 24970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3" name="六边形 8"/>
          <p:cNvSpPr>
            <a:spLocks noChangeArrowheads="1"/>
          </p:cNvSpPr>
          <p:nvPr/>
        </p:nvSpPr>
        <p:spPr bwMode="auto">
          <a:xfrm rot="5400000">
            <a:off x="6247607" y="44553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4" name="六边形 9"/>
          <p:cNvSpPr>
            <a:spLocks noChangeArrowheads="1"/>
          </p:cNvSpPr>
          <p:nvPr/>
        </p:nvSpPr>
        <p:spPr bwMode="auto">
          <a:xfrm rot="5400000">
            <a:off x="4882357" y="4426744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5" name="六边形 14"/>
          <p:cNvSpPr>
            <a:spLocks noChangeArrowheads="1"/>
          </p:cNvSpPr>
          <p:nvPr/>
        </p:nvSpPr>
        <p:spPr bwMode="auto">
          <a:xfrm>
            <a:off x="5280025" y="4397375"/>
            <a:ext cx="6667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zh-CN" altLang="zh-CN" sz="3600">
              <a:solidFill>
                <a:srgbClr val="FFFFFF"/>
              </a:solidFill>
            </a:endParaRPr>
          </a:p>
        </p:txBody>
      </p:sp>
      <p:sp>
        <p:nvSpPr>
          <p:cNvPr id="16396" name="六边形 11"/>
          <p:cNvSpPr>
            <a:spLocks noChangeArrowheads="1"/>
          </p:cNvSpPr>
          <p:nvPr/>
        </p:nvSpPr>
        <p:spPr bwMode="auto">
          <a:xfrm rot="5400000">
            <a:off x="4277519" y="3345656"/>
            <a:ext cx="1112838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7" name="六边形 12"/>
          <p:cNvSpPr>
            <a:spLocks noChangeArrowheads="1"/>
          </p:cNvSpPr>
          <p:nvPr/>
        </p:nvSpPr>
        <p:spPr bwMode="auto">
          <a:xfrm rot="5400000">
            <a:off x="5372100" y="3163888"/>
            <a:ext cx="1527175" cy="1327150"/>
          </a:xfrm>
          <a:prstGeom prst="hexagon">
            <a:avLst>
              <a:gd name="adj" fmla="val 25017"/>
              <a:gd name="vf" fmla="val 115470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8" name="Freeform 902"/>
          <p:cNvSpPr>
            <a:spLocks noEditPoints="1" noChangeArrowheads="1"/>
          </p:cNvSpPr>
          <p:nvPr/>
        </p:nvSpPr>
        <p:spPr bwMode="auto">
          <a:xfrm>
            <a:off x="5802313" y="3568700"/>
            <a:ext cx="668337" cy="517525"/>
          </a:xfrm>
          <a:custGeom>
            <a:avLst/>
            <a:gdLst>
              <a:gd name="T0" fmla="*/ 191490 w 178"/>
              <a:gd name="T1" fmla="*/ 375018 h 138"/>
              <a:gd name="T2" fmla="*/ 236546 w 178"/>
              <a:gd name="T3" fmla="*/ 420020 h 138"/>
              <a:gd name="T4" fmla="*/ 334169 w 178"/>
              <a:gd name="T5" fmla="*/ 378768 h 138"/>
              <a:gd name="T6" fmla="*/ 431791 w 178"/>
              <a:gd name="T7" fmla="*/ 420020 h 138"/>
              <a:gd name="T8" fmla="*/ 476847 w 178"/>
              <a:gd name="T9" fmla="*/ 375018 h 138"/>
              <a:gd name="T10" fmla="*/ 334169 w 178"/>
              <a:gd name="T11" fmla="*/ 315015 h 138"/>
              <a:gd name="T12" fmla="*/ 191490 w 178"/>
              <a:gd name="T13" fmla="*/ 375018 h 138"/>
              <a:gd name="T14" fmla="*/ 334169 w 178"/>
              <a:gd name="T15" fmla="*/ 450022 h 138"/>
              <a:gd name="T16" fmla="*/ 285357 w 178"/>
              <a:gd name="T17" fmla="*/ 468773 h 138"/>
              <a:gd name="T18" fmla="*/ 334169 w 178"/>
              <a:gd name="T19" fmla="*/ 517525 h 138"/>
              <a:gd name="T20" fmla="*/ 382980 w 178"/>
              <a:gd name="T21" fmla="*/ 468773 h 138"/>
              <a:gd name="T22" fmla="*/ 334169 w 178"/>
              <a:gd name="T23" fmla="*/ 450022 h 138"/>
              <a:gd name="T24" fmla="*/ 664582 w 178"/>
              <a:gd name="T25" fmla="*/ 183759 h 138"/>
              <a:gd name="T26" fmla="*/ 3755 w 178"/>
              <a:gd name="T27" fmla="*/ 183759 h 138"/>
              <a:gd name="T28" fmla="*/ 0 w 178"/>
              <a:gd name="T29" fmla="*/ 183759 h 138"/>
              <a:gd name="T30" fmla="*/ 48811 w 178"/>
              <a:gd name="T31" fmla="*/ 232511 h 138"/>
              <a:gd name="T32" fmla="*/ 334169 w 178"/>
              <a:gd name="T33" fmla="*/ 108755 h 138"/>
              <a:gd name="T34" fmla="*/ 619526 w 178"/>
              <a:gd name="T35" fmla="*/ 232511 h 138"/>
              <a:gd name="T36" fmla="*/ 668337 w 178"/>
              <a:gd name="T37" fmla="*/ 183759 h 138"/>
              <a:gd name="T38" fmla="*/ 664582 w 178"/>
              <a:gd name="T39" fmla="*/ 183759 h 138"/>
              <a:gd name="T40" fmla="*/ 334169 w 178"/>
              <a:gd name="T41" fmla="*/ 180009 h 138"/>
              <a:gd name="T42" fmla="*/ 97622 w 178"/>
              <a:gd name="T43" fmla="*/ 277513 h 138"/>
              <a:gd name="T44" fmla="*/ 97622 w 178"/>
              <a:gd name="T45" fmla="*/ 281264 h 138"/>
              <a:gd name="T46" fmla="*/ 142679 w 178"/>
              <a:gd name="T47" fmla="*/ 326266 h 138"/>
              <a:gd name="T48" fmla="*/ 334169 w 178"/>
              <a:gd name="T49" fmla="*/ 247512 h 138"/>
              <a:gd name="T50" fmla="*/ 525658 w 178"/>
              <a:gd name="T51" fmla="*/ 326266 h 138"/>
              <a:gd name="T52" fmla="*/ 570715 w 178"/>
              <a:gd name="T53" fmla="*/ 281264 h 138"/>
              <a:gd name="T54" fmla="*/ 570715 w 178"/>
              <a:gd name="T55" fmla="*/ 277513 h 138"/>
              <a:gd name="T56" fmla="*/ 334169 w 178"/>
              <a:gd name="T57" fmla="*/ 180009 h 13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78"/>
              <a:gd name="T88" fmla="*/ 0 h 138"/>
              <a:gd name="T89" fmla="*/ 178 w 178"/>
              <a:gd name="T90" fmla="*/ 138 h 13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9" name="Freeform 97"/>
          <p:cNvSpPr>
            <a:spLocks noEditPoints="1" noChangeArrowheads="1"/>
          </p:cNvSpPr>
          <p:nvPr/>
        </p:nvSpPr>
        <p:spPr bwMode="auto">
          <a:xfrm>
            <a:off x="4691063" y="3662363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95118 w 88"/>
              <a:gd name="T13" fmla="*/ 195118 h 88"/>
              <a:gd name="T14" fmla="*/ 195118 w 88"/>
              <a:gd name="T15" fmla="*/ 228889 h 88"/>
              <a:gd name="T16" fmla="*/ 165100 w 88"/>
              <a:gd name="T17" fmla="*/ 258907 h 88"/>
              <a:gd name="T18" fmla="*/ 135082 w 88"/>
              <a:gd name="T19" fmla="*/ 228889 h 88"/>
              <a:gd name="T20" fmla="*/ 135082 w 88"/>
              <a:gd name="T21" fmla="*/ 195118 h 88"/>
              <a:gd name="T22" fmla="*/ 105064 w 88"/>
              <a:gd name="T23" fmla="*/ 195118 h 88"/>
              <a:gd name="T24" fmla="*/ 75045 w 88"/>
              <a:gd name="T25" fmla="*/ 165100 h 88"/>
              <a:gd name="T26" fmla="*/ 105064 w 88"/>
              <a:gd name="T27" fmla="*/ 135082 h 88"/>
              <a:gd name="T28" fmla="*/ 135082 w 88"/>
              <a:gd name="T29" fmla="*/ 135082 h 88"/>
              <a:gd name="T30" fmla="*/ 135082 w 88"/>
              <a:gd name="T31" fmla="*/ 105064 h 88"/>
              <a:gd name="T32" fmla="*/ 165100 w 88"/>
              <a:gd name="T33" fmla="*/ 75045 h 88"/>
              <a:gd name="T34" fmla="*/ 195118 w 88"/>
              <a:gd name="T35" fmla="*/ 105064 h 88"/>
              <a:gd name="T36" fmla="*/ 195118 w 88"/>
              <a:gd name="T37" fmla="*/ 135082 h 88"/>
              <a:gd name="T38" fmla="*/ 228889 w 88"/>
              <a:gd name="T39" fmla="*/ 135082 h 88"/>
              <a:gd name="T40" fmla="*/ 258907 w 88"/>
              <a:gd name="T41" fmla="*/ 165100 h 88"/>
              <a:gd name="T42" fmla="*/ 228889 w 88"/>
              <a:gd name="T43" fmla="*/ 195118 h 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88"/>
              <a:gd name="T67" fmla="*/ 0 h 88"/>
              <a:gd name="T68" fmla="*/ 88 w 88"/>
              <a:gd name="T69" fmla="*/ 88 h 8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Freeform 98"/>
          <p:cNvSpPr>
            <a:spLocks noEditPoints="1" noChangeArrowheads="1"/>
          </p:cNvSpPr>
          <p:nvPr/>
        </p:nvSpPr>
        <p:spPr bwMode="auto">
          <a:xfrm>
            <a:off x="6616700" y="4779963"/>
            <a:ext cx="365125" cy="363537"/>
          </a:xfrm>
          <a:custGeom>
            <a:avLst/>
            <a:gdLst>
              <a:gd name="T0" fmla="*/ 63991 w 97"/>
              <a:gd name="T1" fmla="*/ 63713 h 97"/>
              <a:gd name="T2" fmla="*/ 63991 w 97"/>
              <a:gd name="T3" fmla="*/ 296077 h 97"/>
              <a:gd name="T4" fmla="*/ 301134 w 97"/>
              <a:gd name="T5" fmla="*/ 296077 h 97"/>
              <a:gd name="T6" fmla="*/ 301134 w 97"/>
              <a:gd name="T7" fmla="*/ 63713 h 97"/>
              <a:gd name="T8" fmla="*/ 63991 w 97"/>
              <a:gd name="T9" fmla="*/ 63713 h 97"/>
              <a:gd name="T10" fmla="*/ 248436 w 97"/>
              <a:gd name="T11" fmla="*/ 157408 h 97"/>
              <a:gd name="T12" fmla="*/ 225851 w 97"/>
              <a:gd name="T13" fmla="*/ 179895 h 97"/>
              <a:gd name="T14" fmla="*/ 248436 w 97"/>
              <a:gd name="T15" fmla="*/ 202381 h 97"/>
              <a:gd name="T16" fmla="*/ 248436 w 97"/>
              <a:gd name="T17" fmla="*/ 247355 h 97"/>
              <a:gd name="T18" fmla="*/ 207030 w 97"/>
              <a:gd name="T19" fmla="*/ 247355 h 97"/>
              <a:gd name="T20" fmla="*/ 184445 w 97"/>
              <a:gd name="T21" fmla="*/ 221120 h 97"/>
              <a:gd name="T22" fmla="*/ 158095 w 97"/>
              <a:gd name="T23" fmla="*/ 247355 h 97"/>
              <a:gd name="T24" fmla="*/ 116689 w 97"/>
              <a:gd name="T25" fmla="*/ 247355 h 97"/>
              <a:gd name="T26" fmla="*/ 116689 w 97"/>
              <a:gd name="T27" fmla="*/ 202381 h 97"/>
              <a:gd name="T28" fmla="*/ 139274 w 97"/>
              <a:gd name="T29" fmla="*/ 179895 h 97"/>
              <a:gd name="T30" fmla="*/ 116689 w 97"/>
              <a:gd name="T31" fmla="*/ 157408 h 97"/>
              <a:gd name="T32" fmla="*/ 116689 w 97"/>
              <a:gd name="T33" fmla="*/ 116182 h 97"/>
              <a:gd name="T34" fmla="*/ 158095 w 97"/>
              <a:gd name="T35" fmla="*/ 116182 h 97"/>
              <a:gd name="T36" fmla="*/ 184445 w 97"/>
              <a:gd name="T37" fmla="*/ 138669 h 97"/>
              <a:gd name="T38" fmla="*/ 207030 w 97"/>
              <a:gd name="T39" fmla="*/ 116182 h 97"/>
              <a:gd name="T40" fmla="*/ 248436 w 97"/>
              <a:gd name="T41" fmla="*/ 116182 h 97"/>
              <a:gd name="T42" fmla="*/ 248436 w 97"/>
              <a:gd name="T43" fmla="*/ 157408 h 9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97"/>
              <a:gd name="T67" fmla="*/ 0 h 97"/>
              <a:gd name="T68" fmla="*/ 97 w 97"/>
              <a:gd name="T69" fmla="*/ 97 h 9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Freeform 100"/>
          <p:cNvSpPr>
            <a:spLocks noEditPoints="1" noChangeArrowheads="1"/>
          </p:cNvSpPr>
          <p:nvPr/>
        </p:nvSpPr>
        <p:spPr bwMode="auto">
          <a:xfrm>
            <a:off x="5238750" y="4741863"/>
            <a:ext cx="363538" cy="363537"/>
          </a:xfrm>
          <a:custGeom>
            <a:avLst/>
            <a:gdLst>
              <a:gd name="T0" fmla="*/ 299825 w 97"/>
              <a:gd name="T1" fmla="*/ 63713 h 97"/>
              <a:gd name="T2" fmla="*/ 63713 w 97"/>
              <a:gd name="T3" fmla="*/ 63713 h 97"/>
              <a:gd name="T4" fmla="*/ 63713 w 97"/>
              <a:gd name="T5" fmla="*/ 296077 h 97"/>
              <a:gd name="T6" fmla="*/ 299825 w 97"/>
              <a:gd name="T7" fmla="*/ 296077 h 97"/>
              <a:gd name="T8" fmla="*/ 299825 w 97"/>
              <a:gd name="T9" fmla="*/ 63713 h 97"/>
              <a:gd name="T10" fmla="*/ 296077 w 97"/>
              <a:gd name="T11" fmla="*/ 161156 h 97"/>
              <a:gd name="T12" fmla="*/ 187391 w 97"/>
              <a:gd name="T13" fmla="*/ 269842 h 97"/>
              <a:gd name="T14" fmla="*/ 187391 w 97"/>
              <a:gd name="T15" fmla="*/ 269842 h 97"/>
              <a:gd name="T16" fmla="*/ 164904 w 97"/>
              <a:gd name="T17" fmla="*/ 281085 h 97"/>
              <a:gd name="T18" fmla="*/ 142417 w 97"/>
              <a:gd name="T19" fmla="*/ 269842 h 97"/>
              <a:gd name="T20" fmla="*/ 142417 w 97"/>
              <a:gd name="T21" fmla="*/ 269842 h 97"/>
              <a:gd name="T22" fmla="*/ 78704 w 97"/>
              <a:gd name="T23" fmla="*/ 206129 h 97"/>
              <a:gd name="T24" fmla="*/ 78704 w 97"/>
              <a:gd name="T25" fmla="*/ 164903 h 97"/>
              <a:gd name="T26" fmla="*/ 119930 w 97"/>
              <a:gd name="T27" fmla="*/ 164903 h 97"/>
              <a:gd name="T28" fmla="*/ 164904 w 97"/>
              <a:gd name="T29" fmla="*/ 206129 h 97"/>
              <a:gd name="T30" fmla="*/ 254851 w 97"/>
              <a:gd name="T31" fmla="*/ 119930 h 97"/>
              <a:gd name="T32" fmla="*/ 296077 w 97"/>
              <a:gd name="T33" fmla="*/ 119930 h 97"/>
              <a:gd name="T34" fmla="*/ 296077 w 97"/>
              <a:gd name="T35" fmla="*/ 161156 h 9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7"/>
              <a:gd name="T55" fmla="*/ 0 h 97"/>
              <a:gd name="T56" fmla="*/ 97 w 97"/>
              <a:gd name="T57" fmla="*/ 97 h 9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2" name="Freeform 148"/>
          <p:cNvSpPr>
            <a:spLocks noEditPoints="1" noChangeArrowheads="1"/>
          </p:cNvSpPr>
          <p:nvPr/>
        </p:nvSpPr>
        <p:spPr bwMode="auto">
          <a:xfrm>
            <a:off x="6694488" y="2516188"/>
            <a:ext cx="365125" cy="363537"/>
          </a:xfrm>
          <a:custGeom>
            <a:avLst/>
            <a:gdLst>
              <a:gd name="T0" fmla="*/ 297370 w 97"/>
              <a:gd name="T1" fmla="*/ 63713 h 97"/>
              <a:gd name="T2" fmla="*/ 63991 w 97"/>
              <a:gd name="T3" fmla="*/ 63713 h 97"/>
              <a:gd name="T4" fmla="*/ 63991 w 97"/>
              <a:gd name="T5" fmla="*/ 299824 h 97"/>
              <a:gd name="T6" fmla="*/ 297370 w 97"/>
              <a:gd name="T7" fmla="*/ 299824 h 97"/>
              <a:gd name="T8" fmla="*/ 297370 w 97"/>
              <a:gd name="T9" fmla="*/ 63713 h 97"/>
              <a:gd name="T10" fmla="*/ 282313 w 97"/>
              <a:gd name="T11" fmla="*/ 198634 h 97"/>
              <a:gd name="T12" fmla="*/ 222086 w 97"/>
              <a:gd name="T13" fmla="*/ 247355 h 97"/>
              <a:gd name="T14" fmla="*/ 203265 w 97"/>
              <a:gd name="T15" fmla="*/ 236112 h 97"/>
              <a:gd name="T16" fmla="*/ 199501 w 97"/>
              <a:gd name="T17" fmla="*/ 217373 h 97"/>
              <a:gd name="T18" fmla="*/ 180680 w 97"/>
              <a:gd name="T19" fmla="*/ 213625 h 97"/>
              <a:gd name="T20" fmla="*/ 101633 w 97"/>
              <a:gd name="T21" fmla="*/ 213625 h 97"/>
              <a:gd name="T22" fmla="*/ 67755 w 97"/>
              <a:gd name="T23" fmla="*/ 179895 h 97"/>
              <a:gd name="T24" fmla="*/ 101633 w 97"/>
              <a:gd name="T25" fmla="*/ 146164 h 97"/>
              <a:gd name="T26" fmla="*/ 184445 w 97"/>
              <a:gd name="T27" fmla="*/ 146164 h 97"/>
              <a:gd name="T28" fmla="*/ 199501 w 97"/>
              <a:gd name="T29" fmla="*/ 146164 h 97"/>
              <a:gd name="T30" fmla="*/ 203265 w 97"/>
              <a:gd name="T31" fmla="*/ 127425 h 97"/>
              <a:gd name="T32" fmla="*/ 222086 w 97"/>
              <a:gd name="T33" fmla="*/ 116182 h 97"/>
              <a:gd name="T34" fmla="*/ 282313 w 97"/>
              <a:gd name="T35" fmla="*/ 164903 h 97"/>
              <a:gd name="T36" fmla="*/ 282313 w 97"/>
              <a:gd name="T37" fmla="*/ 198634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7"/>
              <a:gd name="T58" fmla="*/ 0 h 97"/>
              <a:gd name="T59" fmla="*/ 97 w 97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3" name="Freeform 149"/>
          <p:cNvSpPr>
            <a:spLocks noEditPoints="1" noChangeArrowheads="1"/>
          </p:cNvSpPr>
          <p:nvPr/>
        </p:nvSpPr>
        <p:spPr bwMode="auto">
          <a:xfrm>
            <a:off x="7169150" y="3646488"/>
            <a:ext cx="361950" cy="363537"/>
          </a:xfrm>
          <a:custGeom>
            <a:avLst/>
            <a:gdLst>
              <a:gd name="T0" fmla="*/ 297855 w 96"/>
              <a:gd name="T1" fmla="*/ 63713 h 97"/>
              <a:gd name="T2" fmla="*/ 64095 w 96"/>
              <a:gd name="T3" fmla="*/ 63713 h 97"/>
              <a:gd name="T4" fmla="*/ 64095 w 96"/>
              <a:gd name="T5" fmla="*/ 299824 h 97"/>
              <a:gd name="T6" fmla="*/ 297855 w 96"/>
              <a:gd name="T7" fmla="*/ 299824 h 97"/>
              <a:gd name="T8" fmla="*/ 297855 w 96"/>
              <a:gd name="T9" fmla="*/ 63713 h 97"/>
              <a:gd name="T10" fmla="*/ 260152 w 96"/>
              <a:gd name="T11" fmla="*/ 213625 h 97"/>
              <a:gd name="T12" fmla="*/ 177205 w 96"/>
              <a:gd name="T13" fmla="*/ 213625 h 97"/>
              <a:gd name="T14" fmla="*/ 162123 w 96"/>
              <a:gd name="T15" fmla="*/ 217373 h 97"/>
              <a:gd name="T16" fmla="*/ 158353 w 96"/>
              <a:gd name="T17" fmla="*/ 236112 h 97"/>
              <a:gd name="T18" fmla="*/ 139502 w 96"/>
              <a:gd name="T19" fmla="*/ 247355 h 97"/>
              <a:gd name="T20" fmla="*/ 79177 w 96"/>
              <a:gd name="T21" fmla="*/ 198634 h 97"/>
              <a:gd name="T22" fmla="*/ 79177 w 96"/>
              <a:gd name="T23" fmla="*/ 164903 h 97"/>
              <a:gd name="T24" fmla="*/ 139502 w 96"/>
              <a:gd name="T25" fmla="*/ 116182 h 97"/>
              <a:gd name="T26" fmla="*/ 158353 w 96"/>
              <a:gd name="T27" fmla="*/ 127425 h 97"/>
              <a:gd name="T28" fmla="*/ 162123 w 96"/>
              <a:gd name="T29" fmla="*/ 146164 h 97"/>
              <a:gd name="T30" fmla="*/ 180975 w 96"/>
              <a:gd name="T31" fmla="*/ 146164 h 97"/>
              <a:gd name="T32" fmla="*/ 260152 w 96"/>
              <a:gd name="T33" fmla="*/ 146164 h 97"/>
              <a:gd name="T34" fmla="*/ 294084 w 96"/>
              <a:gd name="T35" fmla="*/ 179895 h 97"/>
              <a:gd name="T36" fmla="*/ 260152 w 96"/>
              <a:gd name="T37" fmla="*/ 213625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6"/>
              <a:gd name="T58" fmla="*/ 0 h 97"/>
              <a:gd name="T59" fmla="*/ 96 w 96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4" name="Freeform 99"/>
          <p:cNvSpPr>
            <a:spLocks noEditPoints="1" noChangeArrowheads="1"/>
          </p:cNvSpPr>
          <p:nvPr/>
        </p:nvSpPr>
        <p:spPr bwMode="auto">
          <a:xfrm>
            <a:off x="5300663" y="2511425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01311 w 88"/>
              <a:gd name="T13" fmla="*/ 195118 h 88"/>
              <a:gd name="T14" fmla="*/ 71293 w 88"/>
              <a:gd name="T15" fmla="*/ 165100 h 88"/>
              <a:gd name="T16" fmla="*/ 101311 w 88"/>
              <a:gd name="T17" fmla="*/ 135082 h 88"/>
              <a:gd name="T18" fmla="*/ 228889 w 88"/>
              <a:gd name="T19" fmla="*/ 135082 h 88"/>
              <a:gd name="T20" fmla="*/ 255155 w 88"/>
              <a:gd name="T21" fmla="*/ 165100 h 88"/>
              <a:gd name="T22" fmla="*/ 228889 w 88"/>
              <a:gd name="T23" fmla="*/ 195118 h 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8"/>
              <a:gd name="T37" fmla="*/ 0 h 88"/>
              <a:gd name="T38" fmla="*/ 88 w 88"/>
              <a:gd name="T39" fmla="*/ 88 h 8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5" name="矩形 20"/>
          <p:cNvSpPr>
            <a:spLocks noChangeArrowheads="1"/>
          </p:cNvSpPr>
          <p:nvPr/>
        </p:nvSpPr>
        <p:spPr bwMode="auto">
          <a:xfrm>
            <a:off x="1362075" y="2266950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6" name="矩形 21"/>
          <p:cNvSpPr>
            <a:spLocks noChangeArrowheads="1"/>
          </p:cNvSpPr>
          <p:nvPr/>
        </p:nvSpPr>
        <p:spPr bwMode="auto">
          <a:xfrm>
            <a:off x="620713" y="347345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7" name="矩形 22"/>
          <p:cNvSpPr>
            <a:spLocks noChangeArrowheads="1"/>
          </p:cNvSpPr>
          <p:nvPr/>
        </p:nvSpPr>
        <p:spPr bwMode="auto">
          <a:xfrm>
            <a:off x="1198563" y="4570413"/>
            <a:ext cx="3592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8" name="矩形 23"/>
          <p:cNvSpPr>
            <a:spLocks noChangeArrowheads="1"/>
          </p:cNvSpPr>
          <p:nvPr/>
        </p:nvSpPr>
        <p:spPr bwMode="auto">
          <a:xfrm>
            <a:off x="7966075" y="3481388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9" name="矩形 24"/>
          <p:cNvSpPr>
            <a:spLocks noChangeArrowheads="1"/>
          </p:cNvSpPr>
          <p:nvPr/>
        </p:nvSpPr>
        <p:spPr bwMode="auto">
          <a:xfrm>
            <a:off x="7381875" y="236220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10" name="矩形 25"/>
          <p:cNvSpPr>
            <a:spLocks noChangeArrowheads="1"/>
          </p:cNvSpPr>
          <p:nvPr/>
        </p:nvSpPr>
        <p:spPr bwMode="auto">
          <a:xfrm>
            <a:off x="7397750" y="4598988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74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8588" y="2068513"/>
            <a:ext cx="187325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矩形 11"/>
          <p:cNvSpPr>
            <a:spLocks noChangeArrowheads="1"/>
          </p:cNvSpPr>
          <p:nvPr/>
        </p:nvSpPr>
        <p:spPr bwMode="auto">
          <a:xfrm>
            <a:off x="7196138" y="2714625"/>
            <a:ext cx="582612" cy="5826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6" name="矩形 12"/>
          <p:cNvSpPr>
            <a:spLocks noChangeArrowheads="1"/>
          </p:cNvSpPr>
          <p:nvPr/>
        </p:nvSpPr>
        <p:spPr bwMode="auto">
          <a:xfrm>
            <a:off x="7196138" y="3441700"/>
            <a:ext cx="582612" cy="5826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7" name="矩形 13"/>
          <p:cNvSpPr>
            <a:spLocks noChangeArrowheads="1"/>
          </p:cNvSpPr>
          <p:nvPr/>
        </p:nvSpPr>
        <p:spPr bwMode="auto">
          <a:xfrm>
            <a:off x="7196138" y="4167188"/>
            <a:ext cx="582612" cy="5826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8" name="矩形 14"/>
          <p:cNvSpPr>
            <a:spLocks noChangeArrowheads="1"/>
          </p:cNvSpPr>
          <p:nvPr/>
        </p:nvSpPr>
        <p:spPr bwMode="auto">
          <a:xfrm>
            <a:off x="7196138" y="4894263"/>
            <a:ext cx="582612" cy="582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9" name="平行四边形 15"/>
          <p:cNvSpPr>
            <a:spLocks noChangeArrowheads="1"/>
          </p:cNvSpPr>
          <p:nvPr/>
        </p:nvSpPr>
        <p:spPr bwMode="auto">
          <a:xfrm rot="16200000" flipH="1">
            <a:off x="7566026" y="264636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0" name="平行四边形 16"/>
          <p:cNvSpPr>
            <a:spLocks noChangeArrowheads="1"/>
          </p:cNvSpPr>
          <p:nvPr/>
        </p:nvSpPr>
        <p:spPr bwMode="auto">
          <a:xfrm rot="16200000" flipH="1">
            <a:off x="7566026" y="3373437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1" name="平行四边形 17"/>
          <p:cNvSpPr>
            <a:spLocks noChangeArrowheads="1"/>
          </p:cNvSpPr>
          <p:nvPr/>
        </p:nvSpPr>
        <p:spPr bwMode="auto">
          <a:xfrm rot="16200000" flipH="1">
            <a:off x="7566026" y="410051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2" name="平行四边形 18"/>
          <p:cNvSpPr>
            <a:spLocks noChangeArrowheads="1"/>
          </p:cNvSpPr>
          <p:nvPr/>
        </p:nvSpPr>
        <p:spPr bwMode="auto">
          <a:xfrm rot="16200000" flipH="1">
            <a:off x="7566026" y="4827587"/>
            <a:ext cx="862012" cy="436563"/>
          </a:xfrm>
          <a:prstGeom prst="parallelogram">
            <a:avLst>
              <a:gd name="adj" fmla="val 62865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3" name="矩形 19"/>
          <p:cNvSpPr>
            <a:spLocks noChangeArrowheads="1"/>
          </p:cNvSpPr>
          <p:nvPr/>
        </p:nvSpPr>
        <p:spPr bwMode="auto">
          <a:xfrm>
            <a:off x="8215313" y="46323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4" name="矩形 20"/>
          <p:cNvSpPr>
            <a:spLocks noChangeArrowheads="1"/>
          </p:cNvSpPr>
          <p:nvPr/>
        </p:nvSpPr>
        <p:spPr bwMode="auto">
          <a:xfrm>
            <a:off x="8215313" y="39084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5" name="矩形 21"/>
          <p:cNvSpPr>
            <a:spLocks noChangeArrowheads="1"/>
          </p:cNvSpPr>
          <p:nvPr/>
        </p:nvSpPr>
        <p:spPr bwMode="auto">
          <a:xfrm>
            <a:off x="8215313" y="3182938"/>
            <a:ext cx="21812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6" name="矩形 22"/>
          <p:cNvSpPr>
            <a:spLocks noChangeArrowheads="1"/>
          </p:cNvSpPr>
          <p:nvPr/>
        </p:nvSpPr>
        <p:spPr bwMode="auto">
          <a:xfrm>
            <a:off x="8215313" y="2438400"/>
            <a:ext cx="21812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pic>
        <p:nvPicPr>
          <p:cNvPr id="1742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4800" y="2644775"/>
            <a:ext cx="1549400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8" name="Freeform 1107"/>
          <p:cNvSpPr>
            <a:spLocks noChangeAspect="1" noChangeArrowheads="1"/>
          </p:cNvSpPr>
          <p:nvPr/>
        </p:nvSpPr>
        <p:spPr bwMode="auto">
          <a:xfrm>
            <a:off x="7323138" y="2816225"/>
            <a:ext cx="360362" cy="360363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2 h 144"/>
              <a:gd name="T4" fmla="*/ 15015 w 144"/>
              <a:gd name="T5" fmla="*/ 252755 h 144"/>
              <a:gd name="T6" fmla="*/ 112613 w 144"/>
              <a:gd name="T7" fmla="*/ 100101 h 144"/>
              <a:gd name="T8" fmla="*/ 157658 w 144"/>
              <a:gd name="T9" fmla="*/ 130131 h 144"/>
              <a:gd name="T10" fmla="*/ 140141 w 144"/>
              <a:gd name="T11" fmla="*/ 142644 h 144"/>
              <a:gd name="T12" fmla="*/ 70070 w 144"/>
              <a:gd name="T13" fmla="*/ 255257 h 144"/>
              <a:gd name="T14" fmla="*/ 65065 w 144"/>
              <a:gd name="T15" fmla="*/ 280282 h 144"/>
              <a:gd name="T16" fmla="*/ 77578 w 144"/>
              <a:gd name="T17" fmla="*/ 297800 h 144"/>
              <a:gd name="T18" fmla="*/ 100101 w 144"/>
              <a:gd name="T19" fmla="*/ 300303 h 144"/>
              <a:gd name="T20" fmla="*/ 117618 w 144"/>
              <a:gd name="T21" fmla="*/ 287790 h 144"/>
              <a:gd name="T22" fmla="*/ 162663 w 144"/>
              <a:gd name="T23" fmla="*/ 215217 h 144"/>
              <a:gd name="T24" fmla="*/ 160161 w 144"/>
              <a:gd name="T25" fmla="*/ 202704 h 144"/>
              <a:gd name="T26" fmla="*/ 147648 w 144"/>
              <a:gd name="T27" fmla="*/ 205207 h 144"/>
              <a:gd name="T28" fmla="*/ 102603 w 144"/>
              <a:gd name="T29" fmla="*/ 277780 h 144"/>
              <a:gd name="T30" fmla="*/ 95096 w 144"/>
              <a:gd name="T31" fmla="*/ 285287 h 144"/>
              <a:gd name="T32" fmla="*/ 87588 w 144"/>
              <a:gd name="T33" fmla="*/ 282785 h 144"/>
              <a:gd name="T34" fmla="*/ 82583 w 144"/>
              <a:gd name="T35" fmla="*/ 275277 h 144"/>
              <a:gd name="T36" fmla="*/ 85085 w 144"/>
              <a:gd name="T37" fmla="*/ 265267 h 144"/>
              <a:gd name="T38" fmla="*/ 155156 w 144"/>
              <a:gd name="T39" fmla="*/ 152654 h 144"/>
              <a:gd name="T40" fmla="*/ 177678 w 144"/>
              <a:gd name="T41" fmla="*/ 142644 h 144"/>
              <a:gd name="T42" fmla="*/ 282784 w 144"/>
              <a:gd name="T43" fmla="*/ 207709 h 144"/>
              <a:gd name="T44" fmla="*/ 187689 w 144"/>
              <a:gd name="T45" fmla="*/ 360363 h 144"/>
              <a:gd name="T46" fmla="*/ 360362 w 144"/>
              <a:gd name="T47" fmla="*/ 180182 h 144"/>
              <a:gd name="T48" fmla="*/ 180181 w 144"/>
              <a:gd name="T49" fmla="*/ 0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44"/>
              <a:gd name="T76" fmla="*/ 0 h 144"/>
              <a:gd name="T77" fmla="*/ 144 w 144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29" name="组合 25"/>
          <p:cNvGrpSpPr>
            <a:grpSpLocks noChangeAspect="1"/>
          </p:cNvGrpSpPr>
          <p:nvPr/>
        </p:nvGrpSpPr>
        <p:grpSpPr bwMode="auto">
          <a:xfrm>
            <a:off x="7307263" y="3563938"/>
            <a:ext cx="360362" cy="360362"/>
            <a:chOff x="0" y="0"/>
            <a:chExt cx="539750" cy="539750"/>
          </a:xfrm>
        </p:grpSpPr>
        <p:sp>
          <p:nvSpPr>
            <p:cNvPr id="17436" name="Freeform 1108"/>
            <p:cNvSpPr>
              <a:spLocks noChangeAspect="1" noChangeArrowheads="1"/>
            </p:cNvSpPr>
            <p:nvPr/>
          </p:nvSpPr>
          <p:spPr bwMode="auto">
            <a:xfrm>
              <a:off x="150812" y="153988"/>
              <a:ext cx="63500" cy="66675"/>
            </a:xfrm>
            <a:custGeom>
              <a:avLst/>
              <a:gdLst>
                <a:gd name="T0" fmla="*/ 11206 w 17"/>
                <a:gd name="T1" fmla="*/ 11113 h 18"/>
                <a:gd name="T2" fmla="*/ 11206 w 17"/>
                <a:gd name="T3" fmla="*/ 55563 h 18"/>
                <a:gd name="T4" fmla="*/ 52294 w 17"/>
                <a:gd name="T5" fmla="*/ 55563 h 18"/>
                <a:gd name="T6" fmla="*/ 52294 w 17"/>
                <a:gd name="T7" fmla="*/ 11113 h 18"/>
                <a:gd name="T8" fmla="*/ 11206 w 17"/>
                <a:gd name="T9" fmla="*/ 11113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8"/>
                <a:gd name="T17" fmla="*/ 17 w 17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1109"/>
            <p:cNvSpPr>
              <a:spLocks noChangeAspect="1" noEditPoints="1" noChangeArrowheads="1"/>
            </p:cNvSpPr>
            <p:nvPr/>
          </p:nvSpPr>
          <p:spPr bwMode="auto">
            <a:xfrm>
              <a:off x="0" y="0"/>
              <a:ext cx="539750" cy="539750"/>
            </a:xfrm>
            <a:custGeom>
              <a:avLst/>
              <a:gdLst>
                <a:gd name="T0" fmla="*/ 269875 w 144"/>
                <a:gd name="T1" fmla="*/ 0 h 144"/>
                <a:gd name="T2" fmla="*/ 0 w 144"/>
                <a:gd name="T3" fmla="*/ 269875 h 144"/>
                <a:gd name="T4" fmla="*/ 269875 w 144"/>
                <a:gd name="T5" fmla="*/ 539750 h 144"/>
                <a:gd name="T6" fmla="*/ 539750 w 144"/>
                <a:gd name="T7" fmla="*/ 269875 h 144"/>
                <a:gd name="T8" fmla="*/ 269875 w 144"/>
                <a:gd name="T9" fmla="*/ 0 h 144"/>
                <a:gd name="T10" fmla="*/ 288616 w 144"/>
                <a:gd name="T11" fmla="*/ 464785 h 144"/>
                <a:gd name="T12" fmla="*/ 108700 w 144"/>
                <a:gd name="T13" fmla="*/ 284868 h 144"/>
                <a:gd name="T14" fmla="*/ 108700 w 144"/>
                <a:gd name="T15" fmla="*/ 176168 h 144"/>
                <a:gd name="T16" fmla="*/ 172420 w 144"/>
                <a:gd name="T17" fmla="*/ 112448 h 144"/>
                <a:gd name="T18" fmla="*/ 277372 w 144"/>
                <a:gd name="T19" fmla="*/ 112448 h 144"/>
                <a:gd name="T20" fmla="*/ 461036 w 144"/>
                <a:gd name="T21" fmla="*/ 296113 h 144"/>
                <a:gd name="T22" fmla="*/ 288616 w 144"/>
                <a:gd name="T23" fmla="*/ 464785 h 14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4"/>
                <a:gd name="T37" fmla="*/ 0 h 144"/>
                <a:gd name="T38" fmla="*/ 144 w 144"/>
                <a:gd name="T39" fmla="*/ 144 h 14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0" name="Freeform 1110"/>
          <p:cNvSpPr>
            <a:spLocks noChangeAspect="1" noEditPoints="1" noChangeArrowheads="1"/>
          </p:cNvSpPr>
          <p:nvPr/>
        </p:nvSpPr>
        <p:spPr bwMode="auto">
          <a:xfrm>
            <a:off x="7307263" y="4287838"/>
            <a:ext cx="360362" cy="360362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1 h 144"/>
              <a:gd name="T4" fmla="*/ 180181 w 144"/>
              <a:gd name="T5" fmla="*/ 360362 h 144"/>
              <a:gd name="T6" fmla="*/ 360362 w 144"/>
              <a:gd name="T7" fmla="*/ 180181 h 144"/>
              <a:gd name="T8" fmla="*/ 180181 w 144"/>
              <a:gd name="T9" fmla="*/ 0 h 144"/>
              <a:gd name="T10" fmla="*/ 275277 w 144"/>
              <a:gd name="T11" fmla="*/ 190191 h 144"/>
              <a:gd name="T12" fmla="*/ 262764 w 144"/>
              <a:gd name="T13" fmla="*/ 227729 h 144"/>
              <a:gd name="T14" fmla="*/ 272774 w 144"/>
              <a:gd name="T15" fmla="*/ 260261 h 144"/>
              <a:gd name="T16" fmla="*/ 227729 w 144"/>
              <a:gd name="T17" fmla="*/ 292794 h 144"/>
              <a:gd name="T18" fmla="*/ 200201 w 144"/>
              <a:gd name="T19" fmla="*/ 275277 h 144"/>
              <a:gd name="T20" fmla="*/ 180181 w 144"/>
              <a:gd name="T21" fmla="*/ 277779 h 144"/>
              <a:gd name="T22" fmla="*/ 160161 w 144"/>
              <a:gd name="T23" fmla="*/ 275277 h 144"/>
              <a:gd name="T24" fmla="*/ 132633 w 144"/>
              <a:gd name="T25" fmla="*/ 292794 h 144"/>
              <a:gd name="T26" fmla="*/ 87588 w 144"/>
              <a:gd name="T27" fmla="*/ 260261 h 144"/>
              <a:gd name="T28" fmla="*/ 97598 w 144"/>
              <a:gd name="T29" fmla="*/ 227729 h 144"/>
              <a:gd name="T30" fmla="*/ 85085 w 144"/>
              <a:gd name="T31" fmla="*/ 190191 h 144"/>
              <a:gd name="T32" fmla="*/ 57558 w 144"/>
              <a:gd name="T33" fmla="*/ 170171 h 144"/>
              <a:gd name="T34" fmla="*/ 75075 w 144"/>
              <a:gd name="T35" fmla="*/ 115116 h 144"/>
              <a:gd name="T36" fmla="*/ 107608 w 144"/>
              <a:gd name="T37" fmla="*/ 115116 h 144"/>
              <a:gd name="T38" fmla="*/ 140141 w 144"/>
              <a:gd name="T39" fmla="*/ 92593 h 144"/>
              <a:gd name="T40" fmla="*/ 150151 w 144"/>
              <a:gd name="T41" fmla="*/ 60060 h 144"/>
              <a:gd name="T42" fmla="*/ 210211 w 144"/>
              <a:gd name="T43" fmla="*/ 60060 h 144"/>
              <a:gd name="T44" fmla="*/ 220221 w 144"/>
              <a:gd name="T45" fmla="*/ 92593 h 144"/>
              <a:gd name="T46" fmla="*/ 252754 w 144"/>
              <a:gd name="T47" fmla="*/ 115116 h 144"/>
              <a:gd name="T48" fmla="*/ 285287 w 144"/>
              <a:gd name="T49" fmla="*/ 115116 h 144"/>
              <a:gd name="T50" fmla="*/ 302804 w 144"/>
              <a:gd name="T51" fmla="*/ 170171 h 144"/>
              <a:gd name="T52" fmla="*/ 275277 w 144"/>
              <a:gd name="T53" fmla="*/ 190191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31" name="组合 29"/>
          <p:cNvGrpSpPr>
            <a:grpSpLocks/>
          </p:cNvGrpSpPr>
          <p:nvPr/>
        </p:nvGrpSpPr>
        <p:grpSpPr bwMode="auto">
          <a:xfrm>
            <a:off x="7304088" y="5018088"/>
            <a:ext cx="361950" cy="360362"/>
            <a:chOff x="0" y="0"/>
            <a:chExt cx="541338" cy="539750"/>
          </a:xfrm>
        </p:grpSpPr>
        <p:sp>
          <p:nvSpPr>
            <p:cNvPr id="17434" name="Freeform 1111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28559 w 144"/>
                <a:gd name="T11" fmla="*/ 382323 h 144"/>
                <a:gd name="T12" fmla="*/ 360892 w 144"/>
                <a:gd name="T13" fmla="*/ 393568 h 144"/>
                <a:gd name="T14" fmla="*/ 330818 w 144"/>
                <a:gd name="T15" fmla="*/ 453540 h 144"/>
                <a:gd name="T16" fmla="*/ 270669 w 144"/>
                <a:gd name="T17" fmla="*/ 423554 h 144"/>
                <a:gd name="T18" fmla="*/ 210520 w 144"/>
                <a:gd name="T19" fmla="*/ 453540 h 144"/>
                <a:gd name="T20" fmla="*/ 180446 w 144"/>
                <a:gd name="T21" fmla="*/ 393568 h 144"/>
                <a:gd name="T22" fmla="*/ 112779 w 144"/>
                <a:gd name="T23" fmla="*/ 382323 h 144"/>
                <a:gd name="T24" fmla="*/ 124057 w 144"/>
                <a:gd name="T25" fmla="*/ 318602 h 144"/>
                <a:gd name="T26" fmla="*/ 75186 w 144"/>
                <a:gd name="T27" fmla="*/ 269875 h 144"/>
                <a:gd name="T28" fmla="*/ 124057 w 144"/>
                <a:gd name="T29" fmla="*/ 221148 h 144"/>
                <a:gd name="T30" fmla="*/ 112779 w 144"/>
                <a:gd name="T31" fmla="*/ 157427 h 144"/>
                <a:gd name="T32" fmla="*/ 180446 w 144"/>
                <a:gd name="T33" fmla="*/ 146182 h 144"/>
                <a:gd name="T34" fmla="*/ 210520 w 144"/>
                <a:gd name="T35" fmla="*/ 86210 h 144"/>
                <a:gd name="T36" fmla="*/ 270669 w 144"/>
                <a:gd name="T37" fmla="*/ 116196 h 144"/>
                <a:gd name="T38" fmla="*/ 330818 w 144"/>
                <a:gd name="T39" fmla="*/ 86210 h 144"/>
                <a:gd name="T40" fmla="*/ 360892 w 144"/>
                <a:gd name="T41" fmla="*/ 146182 h 144"/>
                <a:gd name="T42" fmla="*/ 428559 w 144"/>
                <a:gd name="T43" fmla="*/ 157427 h 144"/>
                <a:gd name="T44" fmla="*/ 417281 w 144"/>
                <a:gd name="T45" fmla="*/ 221148 h 144"/>
                <a:gd name="T46" fmla="*/ 466152 w 144"/>
                <a:gd name="T47" fmla="*/ 269875 h 144"/>
                <a:gd name="T48" fmla="*/ 417281 w 144"/>
                <a:gd name="T49" fmla="*/ 318602 h 144"/>
                <a:gd name="T50" fmla="*/ 428559 w 144"/>
                <a:gd name="T51" fmla="*/ 382323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Freeform 1112"/>
            <p:cNvSpPr>
              <a:spLocks noChangeArrowheads="1"/>
            </p:cNvSpPr>
            <p:nvPr/>
          </p:nvSpPr>
          <p:spPr bwMode="auto">
            <a:xfrm>
              <a:off x="147638" y="149225"/>
              <a:ext cx="212725" cy="169863"/>
            </a:xfrm>
            <a:custGeom>
              <a:avLst/>
              <a:gdLst>
                <a:gd name="T0" fmla="*/ 108229 w 57"/>
                <a:gd name="T1" fmla="*/ 7549 h 45"/>
                <a:gd name="T2" fmla="*/ 11196 w 57"/>
                <a:gd name="T3" fmla="*/ 135890 h 45"/>
                <a:gd name="T4" fmla="*/ 18660 w 57"/>
                <a:gd name="T5" fmla="*/ 169863 h 45"/>
                <a:gd name="T6" fmla="*/ 130621 w 57"/>
                <a:gd name="T7" fmla="*/ 33973 h 45"/>
                <a:gd name="T8" fmla="*/ 212725 w 57"/>
                <a:gd name="T9" fmla="*/ 52846 h 45"/>
                <a:gd name="T10" fmla="*/ 108229 w 57"/>
                <a:gd name="T11" fmla="*/ 7549 h 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45"/>
                <a:gd name="T20" fmla="*/ 57 w 57"/>
                <a:gd name="T21" fmla="*/ 45 h 4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2" name="TextBox 17"/>
          <p:cNvSpPr>
            <a:spLocks noChangeArrowheads="1"/>
          </p:cNvSpPr>
          <p:nvPr/>
        </p:nvSpPr>
        <p:spPr bwMode="auto">
          <a:xfrm>
            <a:off x="790575" y="2562225"/>
            <a:ext cx="2809875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3" name="矩形 33"/>
          <p:cNvSpPr>
            <a:spLocks noChangeArrowheads="1"/>
          </p:cNvSpPr>
          <p:nvPr/>
        </p:nvSpPr>
        <p:spPr bwMode="auto">
          <a:xfrm>
            <a:off x="696913" y="3082925"/>
            <a:ext cx="3929062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38" name="组合 5"/>
          <p:cNvGrpSpPr>
            <a:grpSpLocks/>
          </p:cNvGrpSpPr>
          <p:nvPr/>
        </p:nvGrpSpPr>
        <p:grpSpPr bwMode="auto">
          <a:xfrm>
            <a:off x="919163" y="2087563"/>
            <a:ext cx="1619250" cy="2160587"/>
            <a:chOff x="0" y="0"/>
            <a:chExt cx="404813" cy="539751"/>
          </a:xfrm>
        </p:grpSpPr>
        <p:sp>
          <p:nvSpPr>
            <p:cNvPr id="18447" name="Freeform 178"/>
            <p:cNvSpPr>
              <a:spLocks noChangeArrowheads="1"/>
            </p:cNvSpPr>
            <p:nvPr/>
          </p:nvSpPr>
          <p:spPr bwMode="auto">
            <a:xfrm>
              <a:off x="0" y="90488"/>
              <a:ext cx="404813" cy="449263"/>
            </a:xfrm>
            <a:custGeom>
              <a:avLst/>
              <a:gdLst>
                <a:gd name="T0" fmla="*/ 68263 w 255"/>
                <a:gd name="T1" fmla="*/ 146050 h 283"/>
                <a:gd name="T2" fmla="*/ 157163 w 255"/>
                <a:gd name="T3" fmla="*/ 55563 h 283"/>
                <a:gd name="T4" fmla="*/ 203200 w 255"/>
                <a:gd name="T5" fmla="*/ 55563 h 283"/>
                <a:gd name="T6" fmla="*/ 134938 w 255"/>
                <a:gd name="T7" fmla="*/ 179388 h 283"/>
                <a:gd name="T8" fmla="*/ 134938 w 255"/>
                <a:gd name="T9" fmla="*/ 314325 h 283"/>
                <a:gd name="T10" fmla="*/ 0 w 255"/>
                <a:gd name="T11" fmla="*/ 314325 h 283"/>
                <a:gd name="T12" fmla="*/ 0 w 255"/>
                <a:gd name="T13" fmla="*/ 360363 h 283"/>
                <a:gd name="T14" fmla="*/ 179388 w 255"/>
                <a:gd name="T15" fmla="*/ 360363 h 283"/>
                <a:gd name="T16" fmla="*/ 179388 w 255"/>
                <a:gd name="T17" fmla="*/ 223838 h 283"/>
                <a:gd name="T18" fmla="*/ 269875 w 255"/>
                <a:gd name="T19" fmla="*/ 303213 h 283"/>
                <a:gd name="T20" fmla="*/ 269875 w 255"/>
                <a:gd name="T21" fmla="*/ 449263 h 283"/>
                <a:gd name="T22" fmla="*/ 315913 w 255"/>
                <a:gd name="T23" fmla="*/ 449263 h 283"/>
                <a:gd name="T24" fmla="*/ 315913 w 255"/>
                <a:gd name="T25" fmla="*/ 269875 h 283"/>
                <a:gd name="T26" fmla="*/ 225425 w 255"/>
                <a:gd name="T27" fmla="*/ 190500 h 283"/>
                <a:gd name="T28" fmla="*/ 247650 w 255"/>
                <a:gd name="T29" fmla="*/ 134938 h 283"/>
                <a:gd name="T30" fmla="*/ 269875 w 255"/>
                <a:gd name="T31" fmla="*/ 157163 h 283"/>
                <a:gd name="T32" fmla="*/ 404813 w 255"/>
                <a:gd name="T33" fmla="*/ 157163 h 283"/>
                <a:gd name="T34" fmla="*/ 404813 w 255"/>
                <a:gd name="T35" fmla="*/ 112713 h 283"/>
                <a:gd name="T36" fmla="*/ 292100 w 255"/>
                <a:gd name="T37" fmla="*/ 112713 h 283"/>
                <a:gd name="T38" fmla="*/ 292100 w 255"/>
                <a:gd name="T39" fmla="*/ 0 h 283"/>
                <a:gd name="T40" fmla="*/ 134938 w 255"/>
                <a:gd name="T41" fmla="*/ 0 h 283"/>
                <a:gd name="T42" fmla="*/ 44450 w 255"/>
                <a:gd name="T43" fmla="*/ 123825 h 283"/>
                <a:gd name="T44" fmla="*/ 68263 w 255"/>
                <a:gd name="T45" fmla="*/ 146050 h 2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55"/>
                <a:gd name="T70" fmla="*/ 0 h 283"/>
                <a:gd name="T71" fmla="*/ 255 w 255"/>
                <a:gd name="T72" fmla="*/ 283 h 2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Oval 179"/>
            <p:cNvSpPr>
              <a:spLocks noChangeArrowheads="1"/>
            </p:cNvSpPr>
            <p:nvPr/>
          </p:nvSpPr>
          <p:spPr bwMode="auto">
            <a:xfrm>
              <a:off x="269874" y="0"/>
              <a:ext cx="90488" cy="90488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39" name="矩形 8"/>
          <p:cNvSpPr>
            <a:spLocks noChangeArrowheads="1"/>
          </p:cNvSpPr>
          <p:nvPr/>
        </p:nvSpPr>
        <p:spPr bwMode="auto">
          <a:xfrm>
            <a:off x="608013" y="4610100"/>
            <a:ext cx="3143250" cy="4159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01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3422650" y="3700463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02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6235700" y="2789238"/>
            <a:ext cx="3143250" cy="4175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03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2" name="矩形 11"/>
          <p:cNvSpPr>
            <a:spLocks noChangeArrowheads="1"/>
          </p:cNvSpPr>
          <p:nvPr/>
        </p:nvSpPr>
        <p:spPr bwMode="auto">
          <a:xfrm>
            <a:off x="9048750" y="1879600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04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3" name="矩形 12"/>
          <p:cNvSpPr>
            <a:spLocks noChangeArrowheads="1"/>
          </p:cNvSpPr>
          <p:nvPr/>
        </p:nvSpPr>
        <p:spPr bwMode="auto">
          <a:xfrm>
            <a:off x="608013" y="5100638"/>
            <a:ext cx="31877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4" name="矩形 13"/>
          <p:cNvSpPr>
            <a:spLocks noChangeArrowheads="1"/>
          </p:cNvSpPr>
          <p:nvPr/>
        </p:nvSpPr>
        <p:spPr bwMode="auto">
          <a:xfrm>
            <a:off x="3962400" y="4116388"/>
            <a:ext cx="26035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5" name="矩形 14"/>
          <p:cNvSpPr>
            <a:spLocks noChangeArrowheads="1"/>
          </p:cNvSpPr>
          <p:nvPr/>
        </p:nvSpPr>
        <p:spPr bwMode="auto">
          <a:xfrm>
            <a:off x="6775450" y="3206750"/>
            <a:ext cx="26035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6" name="矩形 15"/>
          <p:cNvSpPr>
            <a:spLocks noChangeArrowheads="1"/>
          </p:cNvSpPr>
          <p:nvPr/>
        </p:nvSpPr>
        <p:spPr bwMode="auto">
          <a:xfrm>
            <a:off x="9588500" y="2295525"/>
            <a:ext cx="2392363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5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946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946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7"/>
          <p:cNvSpPr>
            <a:spLocks noChangeArrowheads="1"/>
          </p:cNvSpPr>
          <p:nvPr/>
        </p:nvSpPr>
        <p:spPr bwMode="auto">
          <a:xfrm>
            <a:off x="900113" y="20605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808038" y="2582863"/>
            <a:ext cx="4803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4" name="任意多边形 7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任意多边形 8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文本框 9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7" name="文本框 1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0488" name="图表 1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1960563"/>
            <a:ext cx="541020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0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0" name="圆角矩形 6"/>
          <p:cNvSpPr>
            <a:spLocks noChangeArrowheads="1"/>
          </p:cNvSpPr>
          <p:nvPr/>
        </p:nvSpPr>
        <p:spPr bwMode="auto">
          <a:xfrm>
            <a:off x="1568450" y="1531938"/>
            <a:ext cx="9442450" cy="1452562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1" name="圆角矩形 8"/>
          <p:cNvSpPr>
            <a:spLocks noChangeArrowheads="1"/>
          </p:cNvSpPr>
          <p:nvPr/>
        </p:nvSpPr>
        <p:spPr bwMode="auto">
          <a:xfrm>
            <a:off x="825500" y="1535113"/>
            <a:ext cx="627063" cy="627062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2" name="矩形 15"/>
          <p:cNvSpPr>
            <a:spLocks noChangeArrowheads="1"/>
          </p:cNvSpPr>
          <p:nvPr/>
        </p:nvSpPr>
        <p:spPr bwMode="auto">
          <a:xfrm>
            <a:off x="4132263" y="1897063"/>
            <a:ext cx="6878637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3" name="图片 1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1687513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文本框 17"/>
          <p:cNvSpPr>
            <a:spLocks noChangeArrowheads="1"/>
          </p:cNvSpPr>
          <p:nvPr/>
        </p:nvSpPr>
        <p:spPr bwMode="auto">
          <a:xfrm>
            <a:off x="904875" y="148907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圆角矩形 18"/>
          <p:cNvSpPr>
            <a:spLocks noChangeArrowheads="1"/>
          </p:cNvSpPr>
          <p:nvPr/>
        </p:nvSpPr>
        <p:spPr bwMode="auto">
          <a:xfrm>
            <a:off x="1568450" y="3254375"/>
            <a:ext cx="9442450" cy="1454150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6" name="圆角矩形 19"/>
          <p:cNvSpPr>
            <a:spLocks noChangeArrowheads="1"/>
          </p:cNvSpPr>
          <p:nvPr/>
        </p:nvSpPr>
        <p:spPr bwMode="auto">
          <a:xfrm>
            <a:off x="825500" y="32575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4132263" y="3619500"/>
            <a:ext cx="687863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8" name="图片 2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34099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文本框 22"/>
          <p:cNvSpPr>
            <a:spLocks noChangeArrowheads="1"/>
          </p:cNvSpPr>
          <p:nvPr/>
        </p:nvSpPr>
        <p:spPr bwMode="auto">
          <a:xfrm>
            <a:off x="904875" y="3211513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圆角矩形 23"/>
          <p:cNvSpPr>
            <a:spLocks noChangeArrowheads="1"/>
          </p:cNvSpPr>
          <p:nvPr/>
        </p:nvSpPr>
        <p:spPr bwMode="auto">
          <a:xfrm>
            <a:off x="1568450" y="5019675"/>
            <a:ext cx="9442450" cy="1452563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1" name="圆角矩形 24"/>
          <p:cNvSpPr>
            <a:spLocks noChangeArrowheads="1"/>
          </p:cNvSpPr>
          <p:nvPr/>
        </p:nvSpPr>
        <p:spPr bwMode="auto">
          <a:xfrm>
            <a:off x="825500" y="50228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2" name="矩形 25"/>
          <p:cNvSpPr>
            <a:spLocks noChangeArrowheads="1"/>
          </p:cNvSpPr>
          <p:nvPr/>
        </p:nvSpPr>
        <p:spPr bwMode="auto">
          <a:xfrm>
            <a:off x="4132263" y="5384800"/>
            <a:ext cx="68786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23" name="图片 2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51752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文本框 27"/>
          <p:cNvSpPr>
            <a:spLocks noChangeArrowheads="1"/>
          </p:cNvSpPr>
          <p:nvPr/>
        </p:nvSpPr>
        <p:spPr bwMode="auto">
          <a:xfrm>
            <a:off x="904875" y="497522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8"/>
          <p:cNvSpPr>
            <a:spLocks noChangeArrowheads="1"/>
          </p:cNvSpPr>
          <p:nvPr/>
        </p:nvSpPr>
        <p:spPr bwMode="auto">
          <a:xfrm>
            <a:off x="6056313" y="4913313"/>
            <a:ext cx="6135687" cy="8858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1" name="矩形 16"/>
          <p:cNvSpPr>
            <a:spLocks noChangeArrowheads="1"/>
          </p:cNvSpPr>
          <p:nvPr/>
        </p:nvSpPr>
        <p:spPr bwMode="auto">
          <a:xfrm>
            <a:off x="6056313" y="4000500"/>
            <a:ext cx="6135687" cy="9112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2" name="矩形 15"/>
          <p:cNvSpPr>
            <a:spLocks noChangeArrowheads="1"/>
          </p:cNvSpPr>
          <p:nvPr/>
        </p:nvSpPr>
        <p:spPr bwMode="auto">
          <a:xfrm>
            <a:off x="6056313" y="3086100"/>
            <a:ext cx="6135687" cy="9112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3" name="矩形 14"/>
          <p:cNvSpPr>
            <a:spLocks noChangeArrowheads="1"/>
          </p:cNvSpPr>
          <p:nvPr/>
        </p:nvSpPr>
        <p:spPr bwMode="auto">
          <a:xfrm>
            <a:off x="6056313" y="2197100"/>
            <a:ext cx="6135687" cy="8874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任意多边形 5"/>
          <p:cNvSpPr>
            <a:spLocks noChangeArrowheads="1"/>
          </p:cNvSpPr>
          <p:nvPr/>
        </p:nvSpPr>
        <p:spPr bwMode="auto">
          <a:xfrm>
            <a:off x="4833938" y="2200275"/>
            <a:ext cx="2393950" cy="882650"/>
          </a:xfrm>
          <a:custGeom>
            <a:avLst/>
            <a:gdLst>
              <a:gd name="T0" fmla="*/ 1161803 w 3338267"/>
              <a:gd name="T1" fmla="*/ 1513 h 1233000"/>
              <a:gd name="T2" fmla="*/ 2373256 w 3338267"/>
              <a:gd name="T3" fmla="*/ 821332 h 1233000"/>
              <a:gd name="T4" fmla="*/ 2393950 w 3338267"/>
              <a:gd name="T5" fmla="*/ 882650 h 1233000"/>
              <a:gd name="T6" fmla="*/ 0 w 3338267"/>
              <a:gd name="T7" fmla="*/ 882650 h 1233000"/>
              <a:gd name="T8" fmla="*/ 15012 w 3338267"/>
              <a:gd name="T9" fmla="*/ 818139 h 1233000"/>
              <a:gd name="T10" fmla="*/ 881921 w 3338267"/>
              <a:gd name="T11" fmla="*/ 42837 h 1233000"/>
              <a:gd name="T12" fmla="*/ 1161803 w 3338267"/>
              <a:gd name="T13" fmla="*/ 1513 h 12330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338267"/>
              <a:gd name="T22" fmla="*/ 0 h 1233000"/>
              <a:gd name="T23" fmla="*/ 3338267 w 3338267"/>
              <a:gd name="T24" fmla="*/ 1233000 h 12330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9" name="任意多边形 6"/>
          <p:cNvSpPr>
            <a:spLocks noChangeArrowheads="1"/>
          </p:cNvSpPr>
          <p:nvPr/>
        </p:nvSpPr>
        <p:spPr bwMode="auto">
          <a:xfrm>
            <a:off x="4587875" y="4000500"/>
            <a:ext cx="2592388" cy="911225"/>
          </a:xfrm>
          <a:custGeom>
            <a:avLst/>
            <a:gdLst>
              <a:gd name="T0" fmla="*/ 44783 w 3614997"/>
              <a:gd name="T1" fmla="*/ 0 h 1268486"/>
              <a:gd name="T2" fmla="*/ 2592388 w 3614997"/>
              <a:gd name="T3" fmla="*/ 0 h 1268486"/>
              <a:gd name="T4" fmla="*/ 2589779 w 3614997"/>
              <a:gd name="T5" fmla="*/ 6436 h 1268486"/>
              <a:gd name="T6" fmla="*/ 2365652 w 3614997"/>
              <a:gd name="T7" fmla="*/ 339786 h 1268486"/>
              <a:gd name="T8" fmla="*/ 2249478 w 3614997"/>
              <a:gd name="T9" fmla="*/ 866272 h 1268486"/>
              <a:gd name="T10" fmla="*/ 2268660 w 3614997"/>
              <a:gd name="T11" fmla="*/ 911225 h 1268486"/>
              <a:gd name="T12" fmla="*/ 355039 w 3614997"/>
              <a:gd name="T13" fmla="*/ 911225 h 1268486"/>
              <a:gd name="T14" fmla="*/ 354048 w 3614997"/>
              <a:gd name="T15" fmla="*/ 909010 h 1268486"/>
              <a:gd name="T16" fmla="*/ 359170 w 3614997"/>
              <a:gd name="T17" fmla="*/ 693877 h 1268486"/>
              <a:gd name="T18" fmla="*/ 289157 w 3614997"/>
              <a:gd name="T19" fmla="*/ 488607 h 1268486"/>
              <a:gd name="T20" fmla="*/ 275496 w 3614997"/>
              <a:gd name="T21" fmla="*/ 271363 h 1268486"/>
              <a:gd name="T22" fmla="*/ 241343 w 3614997"/>
              <a:gd name="T23" fmla="*/ 209782 h 1268486"/>
              <a:gd name="T24" fmla="*/ 15934 w 3614997"/>
              <a:gd name="T25" fmla="*/ 38723 h 1268486"/>
              <a:gd name="T26" fmla="*/ 44783 w 3614997"/>
              <a:gd name="T27" fmla="*/ 0 h 12684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614997"/>
              <a:gd name="T43" fmla="*/ 0 h 1268486"/>
              <a:gd name="T44" fmla="*/ 3614997 w 3614997"/>
              <a:gd name="T45" fmla="*/ 1268486 h 126848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0" name="任意多边形 7"/>
          <p:cNvSpPr>
            <a:spLocks noChangeArrowheads="1"/>
          </p:cNvSpPr>
          <p:nvPr/>
        </p:nvSpPr>
        <p:spPr bwMode="auto">
          <a:xfrm>
            <a:off x="4633913" y="3087688"/>
            <a:ext cx="2652712" cy="909637"/>
          </a:xfrm>
          <a:custGeom>
            <a:avLst/>
            <a:gdLst>
              <a:gd name="T0" fmla="*/ 197708 w 3699271"/>
              <a:gd name="T1" fmla="*/ 0 h 1268486"/>
              <a:gd name="T2" fmla="*/ 2593685 w 3699271"/>
              <a:gd name="T3" fmla="*/ 0 h 1268486"/>
              <a:gd name="T4" fmla="*/ 2610446 w 3699271"/>
              <a:gd name="T5" fmla="*/ 49751 h 1268486"/>
              <a:gd name="T6" fmla="*/ 2581611 w 3699271"/>
              <a:gd name="T7" fmla="*/ 828796 h 1268486"/>
              <a:gd name="T8" fmla="*/ 2548776 w 3699271"/>
              <a:gd name="T9" fmla="*/ 909637 h 1268486"/>
              <a:gd name="T10" fmla="*/ 0 w 3699271"/>
              <a:gd name="T11" fmla="*/ 909637 h 1268486"/>
              <a:gd name="T12" fmla="*/ 57066 w 3699271"/>
              <a:gd name="T13" fmla="*/ 833169 h 1268486"/>
              <a:gd name="T14" fmla="*/ 226676 w 3699271"/>
              <a:gd name="T15" fmla="*/ 527881 h 1268486"/>
              <a:gd name="T16" fmla="*/ 188228 w 3699271"/>
              <a:gd name="T17" fmla="*/ 40813 h 1268486"/>
              <a:gd name="T18" fmla="*/ 197708 w 3699271"/>
              <a:gd name="T19" fmla="*/ 0 h 12684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99271"/>
              <a:gd name="T31" fmla="*/ 0 h 1268486"/>
              <a:gd name="T32" fmla="*/ 3699271 w 3699271"/>
              <a:gd name="T33" fmla="*/ 1268486 h 126848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1" name="任意多边形 8"/>
          <p:cNvSpPr>
            <a:spLocks noChangeArrowheads="1"/>
          </p:cNvSpPr>
          <p:nvPr/>
        </p:nvSpPr>
        <p:spPr bwMode="auto">
          <a:xfrm>
            <a:off x="4948238" y="4914900"/>
            <a:ext cx="2276475" cy="884238"/>
          </a:xfrm>
          <a:custGeom>
            <a:avLst/>
            <a:gdLst>
              <a:gd name="T0" fmla="*/ 0 w 3175205"/>
              <a:gd name="T1" fmla="*/ 0 h 1233344"/>
              <a:gd name="T2" fmla="*/ 1913177 w 3175205"/>
              <a:gd name="T3" fmla="*/ 0 h 1233344"/>
              <a:gd name="T4" fmla="*/ 1935026 w 3175205"/>
              <a:gd name="T5" fmla="*/ 51114 h 1233344"/>
              <a:gd name="T6" fmla="*/ 2142172 w 3175205"/>
              <a:gd name="T7" fmla="*/ 506373 h 1233344"/>
              <a:gd name="T8" fmla="*/ 2276475 w 3175205"/>
              <a:gd name="T9" fmla="*/ 884238 h 1233344"/>
              <a:gd name="T10" fmla="*/ 412162 w 3175205"/>
              <a:gd name="T11" fmla="*/ 884238 h 1233344"/>
              <a:gd name="T12" fmla="*/ 733125 w 3175205"/>
              <a:gd name="T13" fmla="*/ 515478 h 1233344"/>
              <a:gd name="T14" fmla="*/ 617032 w 3175205"/>
              <a:gd name="T15" fmla="*/ 71600 h 1233344"/>
              <a:gd name="T16" fmla="*/ 22910 w 3175205"/>
              <a:gd name="T17" fmla="*/ 51114 h 1233344"/>
              <a:gd name="T18" fmla="*/ 0 w 3175205"/>
              <a:gd name="T19" fmla="*/ 0 h 123334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175205"/>
              <a:gd name="T31" fmla="*/ 0 h 1233344"/>
              <a:gd name="T32" fmla="*/ 3175205 w 3175205"/>
              <a:gd name="T33" fmla="*/ 1233344 h 123334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2" name="Freeform 341"/>
          <p:cNvSpPr>
            <a:spLocks noChangeAspect="1" noEditPoints="1" noChangeArrowheads="1"/>
          </p:cNvSpPr>
          <p:nvPr/>
        </p:nvSpPr>
        <p:spPr bwMode="auto">
          <a:xfrm>
            <a:off x="5718175" y="2498725"/>
            <a:ext cx="400050" cy="396875"/>
          </a:xfrm>
          <a:custGeom>
            <a:avLst/>
            <a:gdLst>
              <a:gd name="T0" fmla="*/ 187850 w 115"/>
              <a:gd name="T1" fmla="*/ 208882 h 114"/>
              <a:gd name="T2" fmla="*/ 400050 w 115"/>
              <a:gd name="T3" fmla="*/ 208882 h 114"/>
              <a:gd name="T4" fmla="*/ 400050 w 115"/>
              <a:gd name="T5" fmla="*/ 396875 h 114"/>
              <a:gd name="T6" fmla="*/ 187850 w 115"/>
              <a:gd name="T7" fmla="*/ 362061 h 114"/>
              <a:gd name="T8" fmla="*/ 187850 w 115"/>
              <a:gd name="T9" fmla="*/ 208882 h 114"/>
              <a:gd name="T10" fmla="*/ 0 w 115"/>
              <a:gd name="T11" fmla="*/ 208882 h 114"/>
              <a:gd name="T12" fmla="*/ 163499 w 115"/>
              <a:gd name="T13" fmla="*/ 208882 h 114"/>
              <a:gd name="T14" fmla="*/ 163499 w 115"/>
              <a:gd name="T15" fmla="*/ 358580 h 114"/>
              <a:gd name="T16" fmla="*/ 0 w 115"/>
              <a:gd name="T17" fmla="*/ 337692 h 114"/>
              <a:gd name="T18" fmla="*/ 0 w 115"/>
              <a:gd name="T19" fmla="*/ 208882 h 114"/>
              <a:gd name="T20" fmla="*/ 163499 w 115"/>
              <a:gd name="T21" fmla="*/ 31332 h 114"/>
              <a:gd name="T22" fmla="*/ 163499 w 115"/>
              <a:gd name="T23" fmla="*/ 184512 h 114"/>
              <a:gd name="T24" fmla="*/ 0 w 115"/>
              <a:gd name="T25" fmla="*/ 184512 h 114"/>
              <a:gd name="T26" fmla="*/ 0 w 115"/>
              <a:gd name="T27" fmla="*/ 52220 h 114"/>
              <a:gd name="T28" fmla="*/ 163499 w 115"/>
              <a:gd name="T29" fmla="*/ 31332 h 114"/>
              <a:gd name="T30" fmla="*/ 400050 w 115"/>
              <a:gd name="T31" fmla="*/ 0 h 114"/>
              <a:gd name="T32" fmla="*/ 400050 w 115"/>
              <a:gd name="T33" fmla="*/ 184512 h 114"/>
              <a:gd name="T34" fmla="*/ 187850 w 115"/>
              <a:gd name="T35" fmla="*/ 184512 h 114"/>
              <a:gd name="T36" fmla="*/ 187850 w 115"/>
              <a:gd name="T37" fmla="*/ 27851 h 114"/>
              <a:gd name="T38" fmla="*/ 400050 w 115"/>
              <a:gd name="T39" fmla="*/ 0 h 11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15"/>
              <a:gd name="T61" fmla="*/ 0 h 114"/>
              <a:gd name="T62" fmla="*/ 115 w 115"/>
              <a:gd name="T63" fmla="*/ 114 h 11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3" name="Freeform 343"/>
          <p:cNvSpPr>
            <a:spLocks noChangeAspect="1" noEditPoints="1" noChangeArrowheads="1"/>
          </p:cNvSpPr>
          <p:nvPr/>
        </p:nvSpPr>
        <p:spPr bwMode="auto">
          <a:xfrm>
            <a:off x="5718175" y="4292600"/>
            <a:ext cx="425450" cy="395288"/>
          </a:xfrm>
          <a:custGeom>
            <a:avLst/>
            <a:gdLst>
              <a:gd name="T0" fmla="*/ 399776 w 116"/>
              <a:gd name="T1" fmla="*/ 340387 h 108"/>
              <a:gd name="T2" fmla="*/ 410779 w 116"/>
              <a:gd name="T3" fmla="*/ 369667 h 108"/>
              <a:gd name="T4" fmla="*/ 410779 w 116"/>
              <a:gd name="T5" fmla="*/ 395288 h 108"/>
              <a:gd name="T6" fmla="*/ 399776 w 116"/>
              <a:gd name="T7" fmla="*/ 384308 h 108"/>
              <a:gd name="T8" fmla="*/ 370435 w 116"/>
              <a:gd name="T9" fmla="*/ 369667 h 108"/>
              <a:gd name="T10" fmla="*/ 366767 w 116"/>
              <a:gd name="T11" fmla="*/ 347707 h 108"/>
              <a:gd name="T12" fmla="*/ 385106 w 116"/>
              <a:gd name="T13" fmla="*/ 336727 h 108"/>
              <a:gd name="T14" fmla="*/ 73353 w 116"/>
              <a:gd name="T15" fmla="*/ 347707 h 108"/>
              <a:gd name="T16" fmla="*/ 73353 w 116"/>
              <a:gd name="T17" fmla="*/ 362347 h 108"/>
              <a:gd name="T18" fmla="*/ 33009 w 116"/>
              <a:gd name="T19" fmla="*/ 380648 h 108"/>
              <a:gd name="T20" fmla="*/ 40344 w 116"/>
              <a:gd name="T21" fmla="*/ 336727 h 108"/>
              <a:gd name="T22" fmla="*/ 363100 w 116"/>
              <a:gd name="T23" fmla="*/ 278166 h 108"/>
              <a:gd name="T24" fmla="*/ 381438 w 116"/>
              <a:gd name="T25" fmla="*/ 311106 h 108"/>
              <a:gd name="T26" fmla="*/ 363100 w 116"/>
              <a:gd name="T27" fmla="*/ 333067 h 108"/>
              <a:gd name="T28" fmla="*/ 348429 w 116"/>
              <a:gd name="T29" fmla="*/ 325747 h 108"/>
              <a:gd name="T30" fmla="*/ 333758 w 116"/>
              <a:gd name="T31" fmla="*/ 292806 h 108"/>
              <a:gd name="T32" fmla="*/ 355764 w 116"/>
              <a:gd name="T33" fmla="*/ 278166 h 108"/>
              <a:gd name="T34" fmla="*/ 418115 w 116"/>
              <a:gd name="T35" fmla="*/ 172023 h 108"/>
              <a:gd name="T36" fmla="*/ 418115 w 116"/>
              <a:gd name="T37" fmla="*/ 245225 h 108"/>
              <a:gd name="T38" fmla="*/ 366767 w 116"/>
              <a:gd name="T39" fmla="*/ 241565 h 108"/>
              <a:gd name="T40" fmla="*/ 355764 w 116"/>
              <a:gd name="T41" fmla="*/ 223265 h 108"/>
              <a:gd name="T42" fmla="*/ 326423 w 116"/>
              <a:gd name="T43" fmla="*/ 172023 h 108"/>
              <a:gd name="T44" fmla="*/ 260405 w 116"/>
              <a:gd name="T45" fmla="*/ 201304 h 108"/>
              <a:gd name="T46" fmla="*/ 165045 w 116"/>
              <a:gd name="T47" fmla="*/ 245225 h 108"/>
              <a:gd name="T48" fmla="*/ 110030 w 116"/>
              <a:gd name="T49" fmla="*/ 172023 h 108"/>
              <a:gd name="T50" fmla="*/ 7335 w 116"/>
              <a:gd name="T51" fmla="*/ 245225 h 108"/>
              <a:gd name="T52" fmla="*/ 7335 w 116"/>
              <a:gd name="T53" fmla="*/ 172023 h 108"/>
              <a:gd name="T54" fmla="*/ 183384 w 116"/>
              <a:gd name="T55" fmla="*/ 102482 h 108"/>
              <a:gd name="T56" fmla="*/ 212725 w 116"/>
              <a:gd name="T57" fmla="*/ 131763 h 108"/>
              <a:gd name="T58" fmla="*/ 91692 w 116"/>
              <a:gd name="T59" fmla="*/ 333067 h 108"/>
              <a:gd name="T60" fmla="*/ 55015 w 116"/>
              <a:gd name="T61" fmla="*/ 322087 h 108"/>
              <a:gd name="T62" fmla="*/ 88024 w 116"/>
              <a:gd name="T63" fmla="*/ 245225 h 108"/>
              <a:gd name="T64" fmla="*/ 172381 w 116"/>
              <a:gd name="T65" fmla="*/ 102482 h 108"/>
              <a:gd name="T66" fmla="*/ 231063 w 116"/>
              <a:gd name="T67" fmla="*/ 36601 h 108"/>
              <a:gd name="T68" fmla="*/ 286078 w 116"/>
              <a:gd name="T69" fmla="*/ 124443 h 108"/>
              <a:gd name="T70" fmla="*/ 322755 w 116"/>
              <a:gd name="T71" fmla="*/ 197644 h 108"/>
              <a:gd name="T72" fmla="*/ 326423 w 116"/>
              <a:gd name="T73" fmla="*/ 208624 h 108"/>
              <a:gd name="T74" fmla="*/ 333758 w 116"/>
              <a:gd name="T75" fmla="*/ 215944 h 108"/>
              <a:gd name="T76" fmla="*/ 348429 w 116"/>
              <a:gd name="T77" fmla="*/ 241565 h 108"/>
              <a:gd name="T78" fmla="*/ 352097 w 116"/>
              <a:gd name="T79" fmla="*/ 256205 h 108"/>
              <a:gd name="T80" fmla="*/ 337426 w 116"/>
              <a:gd name="T81" fmla="*/ 270845 h 108"/>
              <a:gd name="T82" fmla="*/ 311752 w 116"/>
              <a:gd name="T83" fmla="*/ 274506 h 108"/>
              <a:gd name="T84" fmla="*/ 271408 w 116"/>
              <a:gd name="T85" fmla="*/ 183004 h 108"/>
              <a:gd name="T86" fmla="*/ 231063 w 116"/>
              <a:gd name="T87" fmla="*/ 98822 h 108"/>
              <a:gd name="T88" fmla="*/ 198054 w 116"/>
              <a:gd name="T89" fmla="*/ 14640 h 10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16"/>
              <a:gd name="T136" fmla="*/ 0 h 108"/>
              <a:gd name="T137" fmla="*/ 116 w 116"/>
              <a:gd name="T138" fmla="*/ 108 h 10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4" name="Freeform 344"/>
          <p:cNvSpPr>
            <a:spLocks noChangeAspect="1" noEditPoints="1" noChangeArrowheads="1"/>
          </p:cNvSpPr>
          <p:nvPr/>
        </p:nvSpPr>
        <p:spPr bwMode="auto">
          <a:xfrm>
            <a:off x="5961063" y="3330575"/>
            <a:ext cx="338137" cy="395288"/>
          </a:xfrm>
          <a:custGeom>
            <a:avLst/>
            <a:gdLst>
              <a:gd name="T0" fmla="*/ 273242 w 99"/>
              <a:gd name="T1" fmla="*/ 98822 h 116"/>
              <a:gd name="T2" fmla="*/ 331306 w 99"/>
              <a:gd name="T3" fmla="*/ 136306 h 116"/>
              <a:gd name="T4" fmla="*/ 307397 w 99"/>
              <a:gd name="T5" fmla="*/ 156752 h 116"/>
              <a:gd name="T6" fmla="*/ 286904 w 99"/>
              <a:gd name="T7" fmla="*/ 211275 h 116"/>
              <a:gd name="T8" fmla="*/ 314228 w 99"/>
              <a:gd name="T9" fmla="*/ 272612 h 116"/>
              <a:gd name="T10" fmla="*/ 338137 w 99"/>
              <a:gd name="T11" fmla="*/ 293058 h 116"/>
              <a:gd name="T12" fmla="*/ 334721 w 99"/>
              <a:gd name="T13" fmla="*/ 299874 h 116"/>
              <a:gd name="T14" fmla="*/ 321059 w 99"/>
              <a:gd name="T15" fmla="*/ 327135 h 116"/>
              <a:gd name="T16" fmla="*/ 300566 w 99"/>
              <a:gd name="T17" fmla="*/ 357804 h 116"/>
              <a:gd name="T18" fmla="*/ 276658 w 99"/>
              <a:gd name="T19" fmla="*/ 385065 h 116"/>
              <a:gd name="T20" fmla="*/ 245918 w 99"/>
              <a:gd name="T21" fmla="*/ 395288 h 116"/>
              <a:gd name="T22" fmla="*/ 222009 w 99"/>
              <a:gd name="T23" fmla="*/ 388473 h 116"/>
              <a:gd name="T24" fmla="*/ 204932 w 99"/>
              <a:gd name="T25" fmla="*/ 381657 h 116"/>
              <a:gd name="T26" fmla="*/ 177607 w 99"/>
              <a:gd name="T27" fmla="*/ 374842 h 116"/>
              <a:gd name="T28" fmla="*/ 146868 w 99"/>
              <a:gd name="T29" fmla="*/ 385065 h 116"/>
              <a:gd name="T30" fmla="*/ 126374 w 99"/>
              <a:gd name="T31" fmla="*/ 388473 h 116"/>
              <a:gd name="T32" fmla="*/ 92219 w 99"/>
              <a:gd name="T33" fmla="*/ 388473 h 116"/>
              <a:gd name="T34" fmla="*/ 64895 w 99"/>
              <a:gd name="T35" fmla="*/ 371434 h 116"/>
              <a:gd name="T36" fmla="*/ 44402 w 99"/>
              <a:gd name="T37" fmla="*/ 344173 h 116"/>
              <a:gd name="T38" fmla="*/ 3416 w 99"/>
              <a:gd name="T39" fmla="*/ 252166 h 116"/>
              <a:gd name="T40" fmla="*/ 17078 w 99"/>
              <a:gd name="T41" fmla="*/ 149937 h 116"/>
              <a:gd name="T42" fmla="*/ 64895 w 99"/>
              <a:gd name="T43" fmla="*/ 105637 h 116"/>
              <a:gd name="T44" fmla="*/ 119543 w 99"/>
              <a:gd name="T45" fmla="*/ 98822 h 116"/>
              <a:gd name="T46" fmla="*/ 146868 w 99"/>
              <a:gd name="T47" fmla="*/ 109045 h 116"/>
              <a:gd name="T48" fmla="*/ 174192 w 99"/>
              <a:gd name="T49" fmla="*/ 115860 h 116"/>
              <a:gd name="T50" fmla="*/ 222009 w 99"/>
              <a:gd name="T51" fmla="*/ 98822 h 116"/>
              <a:gd name="T52" fmla="*/ 252749 w 99"/>
              <a:gd name="T53" fmla="*/ 0 h 116"/>
              <a:gd name="T54" fmla="*/ 245918 w 99"/>
              <a:gd name="T55" fmla="*/ 47707 h 116"/>
              <a:gd name="T56" fmla="*/ 218594 w 99"/>
              <a:gd name="T57" fmla="*/ 78376 h 116"/>
              <a:gd name="T58" fmla="*/ 187854 w 99"/>
              <a:gd name="T59" fmla="*/ 92007 h 116"/>
              <a:gd name="T60" fmla="*/ 170776 w 99"/>
              <a:gd name="T61" fmla="*/ 78376 h 116"/>
              <a:gd name="T62" fmla="*/ 184438 w 99"/>
              <a:gd name="T63" fmla="*/ 47707 h 116"/>
              <a:gd name="T64" fmla="*/ 204932 w 99"/>
              <a:gd name="T65" fmla="*/ 23854 h 116"/>
              <a:gd name="T66" fmla="*/ 235671 w 99"/>
              <a:gd name="T67" fmla="*/ 6815 h 11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9"/>
              <a:gd name="T103" fmla="*/ 0 h 116"/>
              <a:gd name="T104" fmla="*/ 99 w 99"/>
              <a:gd name="T105" fmla="*/ 116 h 11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5" name="Freeform 345"/>
          <p:cNvSpPr>
            <a:spLocks noChangeAspect="1" noEditPoints="1" noChangeArrowheads="1"/>
          </p:cNvSpPr>
          <p:nvPr/>
        </p:nvSpPr>
        <p:spPr bwMode="auto">
          <a:xfrm>
            <a:off x="6056313" y="5121275"/>
            <a:ext cx="325437" cy="395288"/>
          </a:xfrm>
          <a:custGeom>
            <a:avLst/>
            <a:gdLst>
              <a:gd name="T0" fmla="*/ 315051 w 94"/>
              <a:gd name="T1" fmla="*/ 124828 h 114"/>
              <a:gd name="T2" fmla="*/ 325437 w 94"/>
              <a:gd name="T3" fmla="*/ 145632 h 114"/>
              <a:gd name="T4" fmla="*/ 325437 w 94"/>
              <a:gd name="T5" fmla="*/ 256590 h 114"/>
              <a:gd name="T6" fmla="*/ 304664 w 94"/>
              <a:gd name="T7" fmla="*/ 266993 h 114"/>
              <a:gd name="T8" fmla="*/ 283892 w 94"/>
              <a:gd name="T9" fmla="*/ 256590 h 114"/>
              <a:gd name="T10" fmla="*/ 280430 w 94"/>
              <a:gd name="T11" fmla="*/ 145632 h 114"/>
              <a:gd name="T12" fmla="*/ 294278 w 94"/>
              <a:gd name="T13" fmla="*/ 124828 h 114"/>
              <a:gd name="T14" fmla="*/ 58856 w 94"/>
              <a:gd name="T15" fmla="*/ 121360 h 114"/>
              <a:gd name="T16" fmla="*/ 266581 w 94"/>
              <a:gd name="T17" fmla="*/ 291265 h 114"/>
              <a:gd name="T18" fmla="*/ 256195 w 94"/>
              <a:gd name="T19" fmla="*/ 312069 h 114"/>
              <a:gd name="T20" fmla="*/ 225036 w 94"/>
              <a:gd name="T21" fmla="*/ 315537 h 114"/>
              <a:gd name="T22" fmla="*/ 225036 w 94"/>
              <a:gd name="T23" fmla="*/ 371016 h 114"/>
              <a:gd name="T24" fmla="*/ 218112 w 94"/>
              <a:gd name="T25" fmla="*/ 388353 h 114"/>
              <a:gd name="T26" fmla="*/ 193877 w 94"/>
              <a:gd name="T27" fmla="*/ 388353 h 114"/>
              <a:gd name="T28" fmla="*/ 180029 w 94"/>
              <a:gd name="T29" fmla="*/ 371016 h 114"/>
              <a:gd name="T30" fmla="*/ 183491 w 94"/>
              <a:gd name="T31" fmla="*/ 315537 h 114"/>
              <a:gd name="T32" fmla="*/ 145408 w 94"/>
              <a:gd name="T33" fmla="*/ 322472 h 114"/>
              <a:gd name="T34" fmla="*/ 138484 w 94"/>
              <a:gd name="T35" fmla="*/ 381418 h 114"/>
              <a:gd name="T36" fmla="*/ 121173 w 94"/>
              <a:gd name="T37" fmla="*/ 395288 h 114"/>
              <a:gd name="T38" fmla="*/ 100401 w 94"/>
              <a:gd name="T39" fmla="*/ 381418 h 114"/>
              <a:gd name="T40" fmla="*/ 100401 w 94"/>
              <a:gd name="T41" fmla="*/ 322472 h 114"/>
              <a:gd name="T42" fmla="*/ 79628 w 94"/>
              <a:gd name="T43" fmla="*/ 315537 h 114"/>
              <a:gd name="T44" fmla="*/ 62318 w 94"/>
              <a:gd name="T45" fmla="*/ 301667 h 114"/>
              <a:gd name="T46" fmla="*/ 58856 w 94"/>
              <a:gd name="T47" fmla="*/ 121360 h 114"/>
              <a:gd name="T48" fmla="*/ 31159 w 94"/>
              <a:gd name="T49" fmla="*/ 124828 h 114"/>
              <a:gd name="T50" fmla="*/ 45007 w 94"/>
              <a:gd name="T51" fmla="*/ 145632 h 114"/>
              <a:gd name="T52" fmla="*/ 41545 w 94"/>
              <a:gd name="T53" fmla="*/ 256590 h 114"/>
              <a:gd name="T54" fmla="*/ 20773 w 94"/>
              <a:gd name="T55" fmla="*/ 266993 h 114"/>
              <a:gd name="T56" fmla="*/ 3462 w 94"/>
              <a:gd name="T57" fmla="*/ 256590 h 114"/>
              <a:gd name="T58" fmla="*/ 0 w 94"/>
              <a:gd name="T59" fmla="*/ 145632 h 114"/>
              <a:gd name="T60" fmla="*/ 6924 w 94"/>
              <a:gd name="T61" fmla="*/ 124828 h 114"/>
              <a:gd name="T62" fmla="*/ 207726 w 94"/>
              <a:gd name="T63" fmla="*/ 52012 h 114"/>
              <a:gd name="T64" fmla="*/ 197339 w 94"/>
              <a:gd name="T65" fmla="*/ 58946 h 114"/>
              <a:gd name="T66" fmla="*/ 197339 w 94"/>
              <a:gd name="T67" fmla="*/ 72816 h 114"/>
              <a:gd name="T68" fmla="*/ 207726 w 94"/>
              <a:gd name="T69" fmla="*/ 76284 h 114"/>
              <a:gd name="T70" fmla="*/ 218112 w 94"/>
              <a:gd name="T71" fmla="*/ 72816 h 114"/>
              <a:gd name="T72" fmla="*/ 218112 w 94"/>
              <a:gd name="T73" fmla="*/ 58946 h 114"/>
              <a:gd name="T74" fmla="*/ 207726 w 94"/>
              <a:gd name="T75" fmla="*/ 52012 h 114"/>
              <a:gd name="T76" fmla="*/ 114249 w 94"/>
              <a:gd name="T77" fmla="*/ 52012 h 114"/>
              <a:gd name="T78" fmla="*/ 107325 w 94"/>
              <a:gd name="T79" fmla="*/ 62414 h 114"/>
              <a:gd name="T80" fmla="*/ 114249 w 94"/>
              <a:gd name="T81" fmla="*/ 76284 h 114"/>
              <a:gd name="T82" fmla="*/ 121173 w 94"/>
              <a:gd name="T83" fmla="*/ 76284 h 114"/>
              <a:gd name="T84" fmla="*/ 131560 w 94"/>
              <a:gd name="T85" fmla="*/ 62414 h 114"/>
              <a:gd name="T86" fmla="*/ 121173 w 94"/>
              <a:gd name="T87" fmla="*/ 52012 h 114"/>
              <a:gd name="T88" fmla="*/ 100401 w 94"/>
              <a:gd name="T89" fmla="*/ 0 h 114"/>
              <a:gd name="T90" fmla="*/ 107325 w 94"/>
              <a:gd name="T91" fmla="*/ 13870 h 114"/>
              <a:gd name="T92" fmla="*/ 117711 w 94"/>
              <a:gd name="T93" fmla="*/ 27740 h 114"/>
              <a:gd name="T94" fmla="*/ 162719 w 94"/>
              <a:gd name="T95" fmla="*/ 17337 h 114"/>
              <a:gd name="T96" fmla="*/ 207726 w 94"/>
              <a:gd name="T97" fmla="*/ 27740 h 114"/>
              <a:gd name="T98" fmla="*/ 218112 w 94"/>
              <a:gd name="T99" fmla="*/ 13870 h 114"/>
              <a:gd name="T100" fmla="*/ 225036 w 94"/>
              <a:gd name="T101" fmla="*/ 0 h 114"/>
              <a:gd name="T102" fmla="*/ 231960 w 94"/>
              <a:gd name="T103" fmla="*/ 0 h 114"/>
              <a:gd name="T104" fmla="*/ 221574 w 94"/>
              <a:gd name="T105" fmla="*/ 17337 h 114"/>
              <a:gd name="T106" fmla="*/ 211188 w 94"/>
              <a:gd name="T107" fmla="*/ 31207 h 114"/>
              <a:gd name="T108" fmla="*/ 263119 w 94"/>
              <a:gd name="T109" fmla="*/ 76284 h 114"/>
              <a:gd name="T110" fmla="*/ 58856 w 94"/>
              <a:gd name="T111" fmla="*/ 107491 h 114"/>
              <a:gd name="T112" fmla="*/ 86552 w 94"/>
              <a:gd name="T113" fmla="*/ 48544 h 114"/>
              <a:gd name="T114" fmla="*/ 107325 w 94"/>
              <a:gd name="T115" fmla="*/ 20805 h 114"/>
              <a:gd name="T116" fmla="*/ 93477 w 94"/>
              <a:gd name="T117" fmla="*/ 3467 h 114"/>
              <a:gd name="T118" fmla="*/ 93477 w 94"/>
              <a:gd name="T119" fmla="*/ 0 h 11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4"/>
              <a:gd name="T181" fmla="*/ 0 h 114"/>
              <a:gd name="T182" fmla="*/ 94 w 94"/>
              <a:gd name="T183" fmla="*/ 114 h 11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TextBox 17"/>
          <p:cNvSpPr>
            <a:spLocks noChangeArrowheads="1"/>
          </p:cNvSpPr>
          <p:nvPr/>
        </p:nvSpPr>
        <p:spPr bwMode="auto">
          <a:xfrm>
            <a:off x="831850" y="2432050"/>
            <a:ext cx="2811463" cy="4302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7" name="矩形 20"/>
          <p:cNvSpPr>
            <a:spLocks noChangeArrowheads="1"/>
          </p:cNvSpPr>
          <p:nvPr/>
        </p:nvSpPr>
        <p:spPr bwMode="auto">
          <a:xfrm>
            <a:off x="739775" y="2952750"/>
            <a:ext cx="36417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矩形 22"/>
          <p:cNvSpPr>
            <a:spLocks noChangeArrowheads="1"/>
          </p:cNvSpPr>
          <p:nvPr/>
        </p:nvSpPr>
        <p:spPr bwMode="auto">
          <a:xfrm>
            <a:off x="7566025" y="2295525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49" name="矩形 23"/>
          <p:cNvSpPr>
            <a:spLocks noChangeArrowheads="1"/>
          </p:cNvSpPr>
          <p:nvPr/>
        </p:nvSpPr>
        <p:spPr bwMode="auto">
          <a:xfrm>
            <a:off x="7566025" y="31750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0" name="矩形 24"/>
          <p:cNvSpPr>
            <a:spLocks noChangeArrowheads="1"/>
          </p:cNvSpPr>
          <p:nvPr/>
        </p:nvSpPr>
        <p:spPr bwMode="auto">
          <a:xfrm>
            <a:off x="7566025" y="41021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1" name="矩形 25"/>
          <p:cNvSpPr>
            <a:spLocks noChangeArrowheads="1"/>
          </p:cNvSpPr>
          <p:nvPr/>
        </p:nvSpPr>
        <p:spPr bwMode="auto">
          <a:xfrm>
            <a:off x="7566025" y="4964113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8" name="等腰三角形 20"/>
          <p:cNvSpPr>
            <a:spLocks noChangeArrowheads="1"/>
          </p:cNvSpPr>
          <p:nvPr/>
        </p:nvSpPr>
        <p:spPr bwMode="auto">
          <a:xfrm rot="-8761469">
            <a:off x="6415088" y="2424113"/>
            <a:ext cx="1281112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1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等腰三角形 20"/>
          <p:cNvSpPr>
            <a:spLocks noChangeArrowheads="1"/>
          </p:cNvSpPr>
          <p:nvPr/>
        </p:nvSpPr>
        <p:spPr bwMode="auto">
          <a:xfrm rot="-7563534">
            <a:off x="6776244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等腰三角形 20"/>
          <p:cNvSpPr>
            <a:spLocks noChangeArrowheads="1"/>
          </p:cNvSpPr>
          <p:nvPr/>
        </p:nvSpPr>
        <p:spPr bwMode="auto">
          <a:xfrm rot="-6239290">
            <a:off x="6992144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等腰三角形 20"/>
          <p:cNvSpPr>
            <a:spLocks noChangeArrowheads="1"/>
          </p:cNvSpPr>
          <p:nvPr/>
        </p:nvSpPr>
        <p:spPr bwMode="auto">
          <a:xfrm rot="8761469" flipH="1">
            <a:off x="4508500" y="2424113"/>
            <a:ext cx="1282700" cy="2759075"/>
          </a:xfrm>
          <a:custGeom>
            <a:avLst/>
            <a:gdLst>
              <a:gd name="T0" fmla="*/ 2566 w 1281374"/>
              <a:gd name="T1" fmla="*/ 2235328 h 2758917"/>
              <a:gd name="T2" fmla="*/ 619153 w 1281374"/>
              <a:gd name="T3" fmla="*/ 0 h 2758917"/>
              <a:gd name="T4" fmla="*/ 1235740 w 1281374"/>
              <a:gd name="T5" fmla="*/ 2235328 h 2758917"/>
              <a:gd name="T6" fmla="*/ 2566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等腰三角形 20"/>
          <p:cNvSpPr>
            <a:spLocks noChangeArrowheads="1"/>
          </p:cNvSpPr>
          <p:nvPr/>
        </p:nvSpPr>
        <p:spPr bwMode="auto">
          <a:xfrm rot="7563534" flipH="1">
            <a:off x="4148931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等腰三角形 20"/>
          <p:cNvSpPr>
            <a:spLocks noChangeArrowheads="1"/>
          </p:cNvSpPr>
          <p:nvPr/>
        </p:nvSpPr>
        <p:spPr bwMode="auto">
          <a:xfrm rot="6239290" flipH="1">
            <a:off x="3933031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4" name="Freeform 1519"/>
          <p:cNvSpPr>
            <a:spLocks noChangeAspect="1" noChangeArrowheads="1"/>
          </p:cNvSpPr>
          <p:nvPr/>
        </p:nvSpPr>
        <p:spPr bwMode="auto">
          <a:xfrm>
            <a:off x="5321300" y="2538413"/>
            <a:ext cx="1389063" cy="4319587"/>
          </a:xfrm>
          <a:custGeom>
            <a:avLst/>
            <a:gdLst>
              <a:gd name="T0" fmla="*/ 1363807 w 440"/>
              <a:gd name="T1" fmla="*/ 1667209 h 1368"/>
              <a:gd name="T2" fmla="*/ 1300668 w 440"/>
              <a:gd name="T3" fmla="*/ 1225146 h 1368"/>
              <a:gd name="T4" fmla="*/ 1281726 w 440"/>
              <a:gd name="T5" fmla="*/ 959908 h 1368"/>
              <a:gd name="T6" fmla="*/ 1003914 w 440"/>
              <a:gd name="T7" fmla="*/ 751507 h 1368"/>
              <a:gd name="T8" fmla="*/ 915519 w 440"/>
              <a:gd name="T9" fmla="*/ 644149 h 1368"/>
              <a:gd name="T10" fmla="*/ 915519 w 440"/>
              <a:gd name="T11" fmla="*/ 517845 h 1368"/>
              <a:gd name="T12" fmla="*/ 972344 w 440"/>
              <a:gd name="T13" fmla="*/ 334705 h 1368"/>
              <a:gd name="T14" fmla="*/ 947088 w 440"/>
              <a:gd name="T15" fmla="*/ 145249 h 1368"/>
              <a:gd name="T16" fmla="*/ 833438 w 440"/>
              <a:gd name="T17" fmla="*/ 31576 h 1368"/>
              <a:gd name="T18" fmla="*/ 700845 w 440"/>
              <a:gd name="T19" fmla="*/ 18946 h 1368"/>
              <a:gd name="T20" fmla="*/ 650334 w 440"/>
              <a:gd name="T21" fmla="*/ 50521 h 1368"/>
              <a:gd name="T22" fmla="*/ 549311 w 440"/>
              <a:gd name="T23" fmla="*/ 94728 h 1368"/>
              <a:gd name="T24" fmla="*/ 549311 w 440"/>
              <a:gd name="T25" fmla="*/ 252607 h 1368"/>
              <a:gd name="T26" fmla="*/ 530370 w 440"/>
              <a:gd name="T27" fmla="*/ 347335 h 1368"/>
              <a:gd name="T28" fmla="*/ 587195 w 440"/>
              <a:gd name="T29" fmla="*/ 448378 h 1368"/>
              <a:gd name="T30" fmla="*/ 612451 w 440"/>
              <a:gd name="T31" fmla="*/ 612573 h 1368"/>
              <a:gd name="T32" fmla="*/ 467230 w 440"/>
              <a:gd name="T33" fmla="*/ 700986 h 1368"/>
              <a:gd name="T34" fmla="*/ 246243 w 440"/>
              <a:gd name="T35" fmla="*/ 707301 h 1368"/>
              <a:gd name="T36" fmla="*/ 284127 w 440"/>
              <a:gd name="T37" fmla="*/ 599943 h 1368"/>
              <a:gd name="T38" fmla="*/ 246243 w 440"/>
              <a:gd name="T39" fmla="*/ 473639 h 1368"/>
              <a:gd name="T40" fmla="*/ 208359 w 440"/>
              <a:gd name="T41" fmla="*/ 221031 h 1368"/>
              <a:gd name="T42" fmla="*/ 164162 w 440"/>
              <a:gd name="T43" fmla="*/ 233662 h 1368"/>
              <a:gd name="T44" fmla="*/ 145220 w 440"/>
              <a:gd name="T45" fmla="*/ 372596 h 1368"/>
              <a:gd name="T46" fmla="*/ 107337 w 440"/>
              <a:gd name="T47" fmla="*/ 410487 h 1368"/>
              <a:gd name="T48" fmla="*/ 69453 w 440"/>
              <a:gd name="T49" fmla="*/ 461009 h 1368"/>
              <a:gd name="T50" fmla="*/ 25256 w 440"/>
              <a:gd name="T51" fmla="*/ 486269 h 1368"/>
              <a:gd name="T52" fmla="*/ 63139 w 440"/>
              <a:gd name="T53" fmla="*/ 694670 h 1368"/>
              <a:gd name="T54" fmla="*/ 6314 w 440"/>
              <a:gd name="T55" fmla="*/ 858865 h 1368"/>
              <a:gd name="T56" fmla="*/ 50511 w 440"/>
              <a:gd name="T57" fmla="*/ 966223 h 1368"/>
              <a:gd name="T58" fmla="*/ 239929 w 440"/>
              <a:gd name="T59" fmla="*/ 1105157 h 1368"/>
              <a:gd name="T60" fmla="*/ 385149 w 440"/>
              <a:gd name="T61" fmla="*/ 1231461 h 1368"/>
              <a:gd name="T62" fmla="*/ 448289 w 440"/>
              <a:gd name="T63" fmla="*/ 1597742 h 1368"/>
              <a:gd name="T64" fmla="*/ 404091 w 440"/>
              <a:gd name="T65" fmla="*/ 2241891 h 1368"/>
              <a:gd name="T66" fmla="*/ 309382 w 440"/>
              <a:gd name="T67" fmla="*/ 3182854 h 1368"/>
              <a:gd name="T68" fmla="*/ 183104 w 440"/>
              <a:gd name="T69" fmla="*/ 3890154 h 1368"/>
              <a:gd name="T70" fmla="*/ 227301 w 440"/>
              <a:gd name="T71" fmla="*/ 3959621 h 1368"/>
              <a:gd name="T72" fmla="*/ 145220 w 440"/>
              <a:gd name="T73" fmla="*/ 4168023 h 1368"/>
              <a:gd name="T74" fmla="*/ 101023 w 440"/>
              <a:gd name="T75" fmla="*/ 4288011 h 1368"/>
              <a:gd name="T76" fmla="*/ 265185 w 440"/>
              <a:gd name="T77" fmla="*/ 4313272 h 1368"/>
              <a:gd name="T78" fmla="*/ 366208 w 440"/>
              <a:gd name="T79" fmla="*/ 4212229 h 1368"/>
              <a:gd name="T80" fmla="*/ 454602 w 440"/>
              <a:gd name="T81" fmla="*/ 4155392 h 1368"/>
              <a:gd name="T82" fmla="*/ 524056 w 440"/>
              <a:gd name="T83" fmla="*/ 4022773 h 1368"/>
              <a:gd name="T84" fmla="*/ 530370 w 440"/>
              <a:gd name="T85" fmla="*/ 3795427 h 1368"/>
              <a:gd name="T86" fmla="*/ 675590 w 440"/>
              <a:gd name="T87" fmla="*/ 3119702 h 1368"/>
              <a:gd name="T88" fmla="*/ 814496 w 440"/>
              <a:gd name="T89" fmla="*/ 2563965 h 1368"/>
              <a:gd name="T90" fmla="*/ 883949 w 440"/>
              <a:gd name="T91" fmla="*/ 2570281 h 1368"/>
              <a:gd name="T92" fmla="*/ 896577 w 440"/>
              <a:gd name="T93" fmla="*/ 2987083 h 1368"/>
              <a:gd name="T94" fmla="*/ 940774 w 440"/>
              <a:gd name="T95" fmla="*/ 3568080 h 1368"/>
              <a:gd name="T96" fmla="*/ 921833 w 440"/>
              <a:gd name="T97" fmla="*/ 3738590 h 1368"/>
              <a:gd name="T98" fmla="*/ 890263 w 440"/>
              <a:gd name="T99" fmla="*/ 3845948 h 1368"/>
              <a:gd name="T100" fmla="*/ 921833 w 440"/>
              <a:gd name="T101" fmla="*/ 4073295 h 1368"/>
              <a:gd name="T102" fmla="*/ 959716 w 440"/>
              <a:gd name="T103" fmla="*/ 4174338 h 1368"/>
              <a:gd name="T104" fmla="*/ 1085995 w 440"/>
              <a:gd name="T105" fmla="*/ 4224859 h 1368"/>
              <a:gd name="T106" fmla="*/ 1269098 w 440"/>
              <a:gd name="T107" fmla="*/ 4275381 h 1368"/>
              <a:gd name="T108" fmla="*/ 1370121 w 440"/>
              <a:gd name="T109" fmla="*/ 4231174 h 1368"/>
              <a:gd name="T110" fmla="*/ 1224901 w 440"/>
              <a:gd name="T111" fmla="*/ 4060664 h 1368"/>
              <a:gd name="T112" fmla="*/ 1205959 w 440"/>
              <a:gd name="T113" fmla="*/ 3972252 h 1368"/>
              <a:gd name="T114" fmla="*/ 1231215 w 440"/>
              <a:gd name="T115" fmla="*/ 3580710 h 1368"/>
              <a:gd name="T116" fmla="*/ 1281726 w 440"/>
              <a:gd name="T117" fmla="*/ 2646063 h 1368"/>
              <a:gd name="T118" fmla="*/ 1332238 w 440"/>
              <a:gd name="T119" fmla="*/ 2191369 h 1368"/>
              <a:gd name="T120" fmla="*/ 1370121 w 440"/>
              <a:gd name="T121" fmla="*/ 1995599 h 136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440"/>
              <a:gd name="T184" fmla="*/ 0 h 1368"/>
              <a:gd name="T185" fmla="*/ 440 w 440"/>
              <a:gd name="T186" fmla="*/ 1368 h 1368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294" y="212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90" y="164"/>
                </a:lnTo>
                <a:lnTo>
                  <a:pt x="296" y="144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48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406" y="838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Freeform 139"/>
          <p:cNvSpPr>
            <a:spLocks noEditPoints="1" noChangeArrowheads="1"/>
          </p:cNvSpPr>
          <p:nvPr/>
        </p:nvSpPr>
        <p:spPr bwMode="auto">
          <a:xfrm>
            <a:off x="3754438" y="4335463"/>
            <a:ext cx="317500" cy="250825"/>
          </a:xfrm>
          <a:custGeom>
            <a:avLst/>
            <a:gdLst>
              <a:gd name="T0" fmla="*/ 315913 w 400"/>
              <a:gd name="T1" fmla="*/ 197475 h 315"/>
              <a:gd name="T2" fmla="*/ 297656 w 400"/>
              <a:gd name="T3" fmla="*/ 207030 h 315"/>
              <a:gd name="T4" fmla="*/ 134144 w 400"/>
              <a:gd name="T5" fmla="*/ 227733 h 315"/>
              <a:gd name="T6" fmla="*/ 69056 w 400"/>
              <a:gd name="T7" fmla="*/ 242066 h 315"/>
              <a:gd name="T8" fmla="*/ 91281 w 400"/>
              <a:gd name="T9" fmla="*/ 200660 h 315"/>
              <a:gd name="T10" fmla="*/ 105569 w 400"/>
              <a:gd name="T11" fmla="*/ 221363 h 315"/>
              <a:gd name="T12" fmla="*/ 270669 w 400"/>
              <a:gd name="T13" fmla="*/ 192697 h 315"/>
              <a:gd name="T14" fmla="*/ 278606 w 400"/>
              <a:gd name="T15" fmla="*/ 184735 h 315"/>
              <a:gd name="T16" fmla="*/ 294481 w 400"/>
              <a:gd name="T17" fmla="*/ 72461 h 315"/>
              <a:gd name="T18" fmla="*/ 275431 w 400"/>
              <a:gd name="T19" fmla="*/ 41406 h 315"/>
              <a:gd name="T20" fmla="*/ 288131 w 400"/>
              <a:gd name="T21" fmla="*/ 173587 h 315"/>
              <a:gd name="T22" fmla="*/ 212725 w 400"/>
              <a:gd name="T23" fmla="*/ 171994 h 315"/>
              <a:gd name="T24" fmla="*/ 47625 w 400"/>
              <a:gd name="T25" fmla="*/ 195882 h 315"/>
              <a:gd name="T26" fmla="*/ 33338 w 400"/>
              <a:gd name="T27" fmla="*/ 152884 h 315"/>
              <a:gd name="T28" fmla="*/ 70644 w 400"/>
              <a:gd name="T29" fmla="*/ 157661 h 315"/>
              <a:gd name="T30" fmla="*/ 75406 w 400"/>
              <a:gd name="T31" fmla="*/ 170402 h 315"/>
              <a:gd name="T32" fmla="*/ 232569 w 400"/>
              <a:gd name="T33" fmla="*/ 157661 h 315"/>
              <a:gd name="T34" fmla="*/ 261144 w 400"/>
              <a:gd name="T35" fmla="*/ 128199 h 315"/>
              <a:gd name="T36" fmla="*/ 264319 w 400"/>
              <a:gd name="T37" fmla="*/ 82016 h 315"/>
              <a:gd name="T38" fmla="*/ 121444 w 400"/>
              <a:gd name="T39" fmla="*/ 33443 h 315"/>
              <a:gd name="T40" fmla="*/ 113506 w 400"/>
              <a:gd name="T41" fmla="*/ 41406 h 315"/>
              <a:gd name="T42" fmla="*/ 107156 w 400"/>
              <a:gd name="T43" fmla="*/ 49369 h 315"/>
              <a:gd name="T44" fmla="*/ 108744 w 400"/>
              <a:gd name="T45" fmla="*/ 61313 h 315"/>
              <a:gd name="T46" fmla="*/ 115094 w 400"/>
              <a:gd name="T47" fmla="*/ 69275 h 315"/>
              <a:gd name="T48" fmla="*/ 124619 w 400"/>
              <a:gd name="T49" fmla="*/ 75646 h 315"/>
              <a:gd name="T50" fmla="*/ 127794 w 400"/>
              <a:gd name="T51" fmla="*/ 85201 h 315"/>
              <a:gd name="T52" fmla="*/ 126206 w 400"/>
              <a:gd name="T53" fmla="*/ 89978 h 315"/>
              <a:gd name="T54" fmla="*/ 121444 w 400"/>
              <a:gd name="T55" fmla="*/ 88386 h 315"/>
              <a:gd name="T56" fmla="*/ 121444 w 400"/>
              <a:gd name="T57" fmla="*/ 77238 h 315"/>
              <a:gd name="T58" fmla="*/ 107156 w 400"/>
              <a:gd name="T59" fmla="*/ 86793 h 315"/>
              <a:gd name="T60" fmla="*/ 116681 w 400"/>
              <a:gd name="T61" fmla="*/ 97941 h 315"/>
              <a:gd name="T62" fmla="*/ 129381 w 400"/>
              <a:gd name="T63" fmla="*/ 104311 h 315"/>
              <a:gd name="T64" fmla="*/ 137319 w 400"/>
              <a:gd name="T65" fmla="*/ 96349 h 315"/>
              <a:gd name="T66" fmla="*/ 142875 w 400"/>
              <a:gd name="T67" fmla="*/ 85201 h 315"/>
              <a:gd name="T68" fmla="*/ 141288 w 400"/>
              <a:gd name="T69" fmla="*/ 72461 h 315"/>
              <a:gd name="T70" fmla="*/ 135731 w 400"/>
              <a:gd name="T71" fmla="*/ 64498 h 315"/>
              <a:gd name="T72" fmla="*/ 124619 w 400"/>
              <a:gd name="T73" fmla="*/ 58128 h 315"/>
              <a:gd name="T74" fmla="*/ 121444 w 400"/>
              <a:gd name="T75" fmla="*/ 51758 h 315"/>
              <a:gd name="T76" fmla="*/ 123031 w 400"/>
              <a:gd name="T77" fmla="*/ 47776 h 315"/>
              <a:gd name="T78" fmla="*/ 126206 w 400"/>
              <a:gd name="T79" fmla="*/ 49369 h 315"/>
              <a:gd name="T80" fmla="*/ 127794 w 400"/>
              <a:gd name="T81" fmla="*/ 56535 h 315"/>
              <a:gd name="T82" fmla="*/ 141288 w 400"/>
              <a:gd name="T83" fmla="*/ 49369 h 315"/>
              <a:gd name="T84" fmla="*/ 135731 w 400"/>
              <a:gd name="T85" fmla="*/ 41406 h 315"/>
              <a:gd name="T86" fmla="*/ 129381 w 400"/>
              <a:gd name="T87" fmla="*/ 33443 h 315"/>
              <a:gd name="T88" fmla="*/ 160338 w 400"/>
              <a:gd name="T89" fmla="*/ 31851 h 315"/>
              <a:gd name="T90" fmla="*/ 168275 w 400"/>
              <a:gd name="T91" fmla="*/ 91571 h 315"/>
              <a:gd name="T92" fmla="*/ 206375 w 400"/>
              <a:gd name="T93" fmla="*/ 128199 h 315"/>
              <a:gd name="T94" fmla="*/ 220663 w 400"/>
              <a:gd name="T95" fmla="*/ 104311 h 315"/>
              <a:gd name="T96" fmla="*/ 235744 w 400"/>
              <a:gd name="T97" fmla="*/ 54943 h 315"/>
              <a:gd name="T98" fmla="*/ 209550 w 400"/>
              <a:gd name="T99" fmla="*/ 28666 h 315"/>
              <a:gd name="T100" fmla="*/ 102394 w 400"/>
              <a:gd name="T101" fmla="*/ 15925 h 315"/>
              <a:gd name="T102" fmla="*/ 38100 w 400"/>
              <a:gd name="T103" fmla="*/ 25481 h 315"/>
              <a:gd name="T104" fmla="*/ 15875 w 400"/>
              <a:gd name="T105" fmla="*/ 51758 h 315"/>
              <a:gd name="T106" fmla="*/ 36513 w 400"/>
              <a:gd name="T107" fmla="*/ 112274 h 315"/>
              <a:gd name="T108" fmla="*/ 99219 w 400"/>
              <a:gd name="T109" fmla="*/ 120237 h 315"/>
              <a:gd name="T110" fmla="*/ 78581 w 400"/>
              <a:gd name="T111" fmla="*/ 69275 h 315"/>
              <a:gd name="T112" fmla="*/ 102394 w 400"/>
              <a:gd name="T113" fmla="*/ 15925 h 315"/>
              <a:gd name="T114" fmla="*/ 214313 w 400"/>
              <a:gd name="T115" fmla="*/ 9555 h 315"/>
              <a:gd name="T116" fmla="*/ 251619 w 400"/>
              <a:gd name="T117" fmla="*/ 14333 h 315"/>
              <a:gd name="T118" fmla="*/ 229394 w 400"/>
              <a:gd name="T119" fmla="*/ 146514 h 315"/>
              <a:gd name="T120" fmla="*/ 64294 w 400"/>
              <a:gd name="T121" fmla="*/ 139347 h 315"/>
              <a:gd name="T122" fmla="*/ 0 w 400"/>
              <a:gd name="T123" fmla="*/ 15925 h 315"/>
              <a:gd name="T124" fmla="*/ 108744 w 400"/>
              <a:gd name="T125" fmla="*/ 0 h 3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00"/>
              <a:gd name="T190" fmla="*/ 0 h 315"/>
              <a:gd name="T191" fmla="*/ 400 w 400"/>
              <a:gd name="T192" fmla="*/ 315 h 31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Freeform 121"/>
          <p:cNvSpPr>
            <a:spLocks noEditPoints="1" noChangeArrowheads="1"/>
          </p:cNvSpPr>
          <p:nvPr/>
        </p:nvSpPr>
        <p:spPr bwMode="auto">
          <a:xfrm>
            <a:off x="4081463" y="3371850"/>
            <a:ext cx="303212" cy="282575"/>
          </a:xfrm>
          <a:custGeom>
            <a:avLst/>
            <a:gdLst>
              <a:gd name="T0" fmla="*/ 224217 w 380"/>
              <a:gd name="T1" fmla="*/ 257103 h 355"/>
              <a:gd name="T2" fmla="*/ 225813 w 380"/>
              <a:gd name="T3" fmla="*/ 266655 h 355"/>
              <a:gd name="T4" fmla="*/ 230601 w 380"/>
              <a:gd name="T5" fmla="*/ 265063 h 355"/>
              <a:gd name="T6" fmla="*/ 200280 w 380"/>
              <a:gd name="T7" fmla="*/ 265063 h 355"/>
              <a:gd name="T8" fmla="*/ 205067 w 380"/>
              <a:gd name="T9" fmla="*/ 257103 h 355"/>
              <a:gd name="T10" fmla="*/ 198684 w 380"/>
              <a:gd name="T11" fmla="*/ 255511 h 355"/>
              <a:gd name="T12" fmla="*/ 248155 w 380"/>
              <a:gd name="T13" fmla="*/ 249144 h 355"/>
              <a:gd name="T14" fmla="*/ 248155 w 380"/>
              <a:gd name="T15" fmla="*/ 258695 h 355"/>
              <a:gd name="T16" fmla="*/ 252943 w 380"/>
              <a:gd name="T17" fmla="*/ 255511 h 355"/>
              <a:gd name="T18" fmla="*/ 173948 w 380"/>
              <a:gd name="T19" fmla="*/ 253920 h 355"/>
              <a:gd name="T20" fmla="*/ 180331 w 380"/>
              <a:gd name="T21" fmla="*/ 257103 h 355"/>
              <a:gd name="T22" fmla="*/ 180331 w 380"/>
              <a:gd name="T23" fmla="*/ 247552 h 355"/>
              <a:gd name="T24" fmla="*/ 267305 w 380"/>
              <a:gd name="T25" fmla="*/ 233224 h 355"/>
              <a:gd name="T26" fmla="*/ 262518 w 380"/>
              <a:gd name="T27" fmla="*/ 236408 h 355"/>
              <a:gd name="T28" fmla="*/ 272093 w 380"/>
              <a:gd name="T29" fmla="*/ 239592 h 355"/>
              <a:gd name="T30" fmla="*/ 154798 w 380"/>
              <a:gd name="T31" fmla="*/ 233224 h 355"/>
              <a:gd name="T32" fmla="*/ 157989 w 380"/>
              <a:gd name="T33" fmla="*/ 238000 h 355"/>
              <a:gd name="T34" fmla="*/ 164373 w 380"/>
              <a:gd name="T35" fmla="*/ 233224 h 355"/>
              <a:gd name="T36" fmla="*/ 161181 w 380"/>
              <a:gd name="T37" fmla="*/ 228448 h 355"/>
              <a:gd name="T38" fmla="*/ 276880 w 380"/>
              <a:gd name="T39" fmla="*/ 214120 h 355"/>
              <a:gd name="T40" fmla="*/ 282466 w 380"/>
              <a:gd name="T41" fmla="*/ 218896 h 355"/>
              <a:gd name="T42" fmla="*/ 284062 w 380"/>
              <a:gd name="T43" fmla="*/ 214120 h 355"/>
              <a:gd name="T44" fmla="*/ 145223 w 380"/>
              <a:gd name="T45" fmla="*/ 212528 h 355"/>
              <a:gd name="T46" fmla="*/ 154798 w 380"/>
              <a:gd name="T47" fmla="*/ 214120 h 355"/>
              <a:gd name="T48" fmla="*/ 153202 w 380"/>
              <a:gd name="T49" fmla="*/ 209344 h 355"/>
              <a:gd name="T50" fmla="*/ 279274 w 380"/>
              <a:gd name="T51" fmla="*/ 189445 h 355"/>
              <a:gd name="T52" fmla="*/ 287253 w 380"/>
              <a:gd name="T53" fmla="*/ 194221 h 355"/>
              <a:gd name="T54" fmla="*/ 287253 w 380"/>
              <a:gd name="T55" fmla="*/ 187853 h 355"/>
              <a:gd name="T56" fmla="*/ 143627 w 380"/>
              <a:gd name="T57" fmla="*/ 189445 h 355"/>
              <a:gd name="T58" fmla="*/ 151606 w 380"/>
              <a:gd name="T59" fmla="*/ 189445 h 355"/>
              <a:gd name="T60" fmla="*/ 143627 w 380"/>
              <a:gd name="T61" fmla="*/ 183077 h 355"/>
              <a:gd name="T62" fmla="*/ 275285 w 380"/>
              <a:gd name="T63" fmla="*/ 170341 h 355"/>
              <a:gd name="T64" fmla="*/ 282466 w 380"/>
              <a:gd name="T65" fmla="*/ 167157 h 355"/>
              <a:gd name="T66" fmla="*/ 279274 w 380"/>
              <a:gd name="T67" fmla="*/ 162381 h 355"/>
              <a:gd name="T68" fmla="*/ 151606 w 380"/>
              <a:gd name="T69" fmla="*/ 162381 h 355"/>
              <a:gd name="T70" fmla="*/ 157989 w 380"/>
              <a:gd name="T71" fmla="*/ 168749 h 355"/>
              <a:gd name="T72" fmla="*/ 159585 w 380"/>
              <a:gd name="T73" fmla="*/ 162381 h 355"/>
              <a:gd name="T74" fmla="*/ 197088 w 380"/>
              <a:gd name="T75" fmla="*/ 191037 h 355"/>
              <a:gd name="T76" fmla="*/ 213046 w 380"/>
              <a:gd name="T77" fmla="*/ 222080 h 355"/>
              <a:gd name="T78" fmla="*/ 211450 w 380"/>
              <a:gd name="T79" fmla="*/ 244368 h 355"/>
              <a:gd name="T80" fmla="*/ 230601 w 380"/>
              <a:gd name="T81" fmla="*/ 189445 h 355"/>
              <a:gd name="T82" fmla="*/ 219430 w 380"/>
              <a:gd name="T83" fmla="*/ 175117 h 355"/>
              <a:gd name="T84" fmla="*/ 257730 w 380"/>
              <a:gd name="T85" fmla="*/ 146461 h 355"/>
              <a:gd name="T86" fmla="*/ 262518 w 380"/>
              <a:gd name="T87" fmla="*/ 151237 h 355"/>
              <a:gd name="T88" fmla="*/ 267305 w 380"/>
              <a:gd name="T89" fmla="*/ 144869 h 355"/>
              <a:gd name="T90" fmla="*/ 126072 w 380"/>
              <a:gd name="T91" fmla="*/ 138502 h 355"/>
              <a:gd name="T92" fmla="*/ 11171 w 380"/>
              <a:gd name="T93" fmla="*/ 222080 h 355"/>
              <a:gd name="T94" fmla="*/ 27927 w 380"/>
              <a:gd name="T95" fmla="*/ 151237 h 355"/>
              <a:gd name="T96" fmla="*/ 167565 w 380"/>
              <a:gd name="T97" fmla="*/ 140094 h 355"/>
              <a:gd name="T98" fmla="*/ 170756 w 380"/>
              <a:gd name="T99" fmla="*/ 149645 h 355"/>
              <a:gd name="T100" fmla="*/ 173948 w 380"/>
              <a:gd name="T101" fmla="*/ 146461 h 355"/>
              <a:gd name="T102" fmla="*/ 240176 w 380"/>
              <a:gd name="T103" fmla="*/ 135318 h 355"/>
              <a:gd name="T104" fmla="*/ 244963 w 380"/>
              <a:gd name="T105" fmla="*/ 138502 h 355"/>
              <a:gd name="T106" fmla="*/ 244963 w 380"/>
              <a:gd name="T107" fmla="*/ 128950 h 355"/>
              <a:gd name="T108" fmla="*/ 190704 w 380"/>
              <a:gd name="T109" fmla="*/ 125766 h 355"/>
              <a:gd name="T110" fmla="*/ 185119 w 380"/>
              <a:gd name="T111" fmla="*/ 128950 h 355"/>
              <a:gd name="T112" fmla="*/ 192300 w 380"/>
              <a:gd name="T113" fmla="*/ 135318 h 355"/>
              <a:gd name="T114" fmla="*/ 216238 w 380"/>
              <a:gd name="T115" fmla="*/ 132134 h 355"/>
              <a:gd name="T116" fmla="*/ 214642 w 380"/>
              <a:gd name="T117" fmla="*/ 282575 h 355"/>
              <a:gd name="T118" fmla="*/ 177140 w 380"/>
              <a:gd name="T119" fmla="*/ 6368 h 355"/>
              <a:gd name="T120" fmla="*/ 164373 w 380"/>
              <a:gd name="T121" fmla="*/ 77211 h 355"/>
              <a:gd name="T122" fmla="*/ 0 w 380"/>
              <a:gd name="T123" fmla="*/ 117806 h 355"/>
              <a:gd name="T124" fmla="*/ 16756 w 380"/>
              <a:gd name="T125" fmla="*/ 17512 h 3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380"/>
              <a:gd name="T190" fmla="*/ 0 h 355"/>
              <a:gd name="T191" fmla="*/ 380 w 380"/>
              <a:gd name="T192" fmla="*/ 355 h 35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5" y="323"/>
                </a:lnTo>
                <a:lnTo>
                  <a:pt x="283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9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3"/>
                </a:lnTo>
                <a:lnTo>
                  <a:pt x="285" y="333"/>
                </a:lnTo>
                <a:lnTo>
                  <a:pt x="287" y="333"/>
                </a:lnTo>
                <a:lnTo>
                  <a:pt x="289" y="33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9" y="333"/>
                </a:lnTo>
                <a:lnTo>
                  <a:pt x="251" y="333"/>
                </a:lnTo>
                <a:lnTo>
                  <a:pt x="253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5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7" y="315"/>
                </a:lnTo>
                <a:lnTo>
                  <a:pt x="305" y="317"/>
                </a:lnTo>
                <a:lnTo>
                  <a:pt x="311" y="325"/>
                </a:lnTo>
                <a:lnTo>
                  <a:pt x="313" y="325"/>
                </a:lnTo>
                <a:lnTo>
                  <a:pt x="313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8" y="317"/>
                </a:lnTo>
                <a:lnTo>
                  <a:pt x="218" y="319"/>
                </a:lnTo>
                <a:lnTo>
                  <a:pt x="220" y="319"/>
                </a:lnTo>
                <a:lnTo>
                  <a:pt x="222" y="321"/>
                </a:lnTo>
                <a:lnTo>
                  <a:pt x="224" y="321"/>
                </a:lnTo>
                <a:lnTo>
                  <a:pt x="224" y="323"/>
                </a:lnTo>
                <a:lnTo>
                  <a:pt x="226" y="323"/>
                </a:lnTo>
                <a:lnTo>
                  <a:pt x="230" y="313"/>
                </a:lnTo>
                <a:lnTo>
                  <a:pt x="228" y="313"/>
                </a:lnTo>
                <a:lnTo>
                  <a:pt x="228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5"/>
                </a:lnTo>
                <a:lnTo>
                  <a:pt x="331" y="295"/>
                </a:lnTo>
                <a:lnTo>
                  <a:pt x="331" y="297"/>
                </a:lnTo>
                <a:lnTo>
                  <a:pt x="329" y="297"/>
                </a:lnTo>
                <a:lnTo>
                  <a:pt x="329" y="299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7"/>
                </a:lnTo>
                <a:lnTo>
                  <a:pt x="198" y="297"/>
                </a:lnTo>
                <a:lnTo>
                  <a:pt x="198" y="299"/>
                </a:lnTo>
                <a:lnTo>
                  <a:pt x="200" y="301"/>
                </a:lnTo>
                <a:lnTo>
                  <a:pt x="208" y="295"/>
                </a:lnTo>
                <a:lnTo>
                  <a:pt x="208" y="293"/>
                </a:lnTo>
                <a:lnTo>
                  <a:pt x="206" y="293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7"/>
                </a:lnTo>
                <a:lnTo>
                  <a:pt x="347" y="269"/>
                </a:lnTo>
                <a:lnTo>
                  <a:pt x="347" y="271"/>
                </a:lnTo>
                <a:lnTo>
                  <a:pt x="345" y="271"/>
                </a:lnTo>
                <a:lnTo>
                  <a:pt x="345" y="273"/>
                </a:lnTo>
                <a:lnTo>
                  <a:pt x="354" y="277"/>
                </a:lnTo>
                <a:lnTo>
                  <a:pt x="354" y="275"/>
                </a:lnTo>
                <a:lnTo>
                  <a:pt x="356" y="273"/>
                </a:lnTo>
                <a:lnTo>
                  <a:pt x="356" y="271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5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3"/>
                </a:lnTo>
                <a:lnTo>
                  <a:pt x="194" y="269"/>
                </a:lnTo>
                <a:lnTo>
                  <a:pt x="194" y="267"/>
                </a:lnTo>
                <a:lnTo>
                  <a:pt x="194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2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8"/>
                </a:lnTo>
                <a:lnTo>
                  <a:pt x="350" y="240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2"/>
                </a:lnTo>
                <a:lnTo>
                  <a:pt x="360" y="240"/>
                </a:lnTo>
                <a:lnTo>
                  <a:pt x="360" y="238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2"/>
                </a:lnTo>
                <a:lnTo>
                  <a:pt x="180" y="234"/>
                </a:lnTo>
                <a:lnTo>
                  <a:pt x="180" y="236"/>
                </a:lnTo>
                <a:lnTo>
                  <a:pt x="180" y="238"/>
                </a:lnTo>
                <a:lnTo>
                  <a:pt x="180" y="240"/>
                </a:lnTo>
                <a:lnTo>
                  <a:pt x="190" y="242"/>
                </a:lnTo>
                <a:lnTo>
                  <a:pt x="190" y="240"/>
                </a:lnTo>
                <a:lnTo>
                  <a:pt x="190" y="238"/>
                </a:lnTo>
                <a:lnTo>
                  <a:pt x="190" y="236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6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8"/>
                </a:lnTo>
                <a:lnTo>
                  <a:pt x="196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9" y="190"/>
                </a:lnTo>
                <a:lnTo>
                  <a:pt x="331" y="192"/>
                </a:lnTo>
                <a:lnTo>
                  <a:pt x="339" y="184"/>
                </a:lnTo>
                <a:lnTo>
                  <a:pt x="337" y="184"/>
                </a:lnTo>
                <a:lnTo>
                  <a:pt x="337" y="182"/>
                </a:lnTo>
                <a:lnTo>
                  <a:pt x="335" y="182"/>
                </a:lnTo>
                <a:lnTo>
                  <a:pt x="335" y="180"/>
                </a:lnTo>
                <a:lnTo>
                  <a:pt x="333" y="180"/>
                </a:lnTo>
                <a:lnTo>
                  <a:pt x="333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2" y="174"/>
                </a:lnTo>
                <a:lnTo>
                  <a:pt x="212" y="176"/>
                </a:lnTo>
                <a:lnTo>
                  <a:pt x="210" y="176"/>
                </a:lnTo>
                <a:lnTo>
                  <a:pt x="210" y="178"/>
                </a:lnTo>
                <a:lnTo>
                  <a:pt x="208" y="178"/>
                </a:lnTo>
                <a:lnTo>
                  <a:pt x="208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6"/>
                </a:lnTo>
                <a:lnTo>
                  <a:pt x="216" y="186"/>
                </a:lnTo>
                <a:lnTo>
                  <a:pt x="216" y="184"/>
                </a:lnTo>
                <a:lnTo>
                  <a:pt x="218" y="184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4"/>
                </a:lnTo>
                <a:lnTo>
                  <a:pt x="313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7" y="162"/>
                </a:lnTo>
                <a:lnTo>
                  <a:pt x="305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0"/>
                </a:lnTo>
                <a:lnTo>
                  <a:pt x="239" y="170"/>
                </a:lnTo>
                <a:lnTo>
                  <a:pt x="241" y="170"/>
                </a:lnTo>
                <a:lnTo>
                  <a:pt x="243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Freeform 208"/>
          <p:cNvSpPr>
            <a:spLocks noEditPoints="1" noChangeArrowheads="1"/>
          </p:cNvSpPr>
          <p:nvPr/>
        </p:nvSpPr>
        <p:spPr bwMode="auto">
          <a:xfrm>
            <a:off x="4497388" y="2705100"/>
            <a:ext cx="347662" cy="257175"/>
          </a:xfrm>
          <a:custGeom>
            <a:avLst/>
            <a:gdLst>
              <a:gd name="T0" fmla="*/ 206375 w 438"/>
              <a:gd name="T1" fmla="*/ 176758 h 323"/>
              <a:gd name="T2" fmla="*/ 325437 w 438"/>
              <a:gd name="T3" fmla="*/ 176758 h 323"/>
              <a:gd name="T4" fmla="*/ 347662 w 438"/>
              <a:gd name="T5" fmla="*/ 257175 h 323"/>
              <a:gd name="T6" fmla="*/ 185737 w 438"/>
              <a:gd name="T7" fmla="*/ 257175 h 323"/>
              <a:gd name="T8" fmla="*/ 206375 w 438"/>
              <a:gd name="T9" fmla="*/ 176758 h 323"/>
              <a:gd name="T10" fmla="*/ 22225 w 438"/>
              <a:gd name="T11" fmla="*/ 176758 h 323"/>
              <a:gd name="T12" fmla="*/ 141287 w 438"/>
              <a:gd name="T13" fmla="*/ 176758 h 323"/>
              <a:gd name="T14" fmla="*/ 161925 w 438"/>
              <a:gd name="T15" fmla="*/ 257175 h 323"/>
              <a:gd name="T16" fmla="*/ 0 w 438"/>
              <a:gd name="T17" fmla="*/ 257175 h 323"/>
              <a:gd name="T18" fmla="*/ 22225 w 438"/>
              <a:gd name="T19" fmla="*/ 176758 h 323"/>
              <a:gd name="T20" fmla="*/ 288131 w 438"/>
              <a:gd name="T21" fmla="*/ 107488 h 323"/>
              <a:gd name="T22" fmla="*/ 294481 w 438"/>
              <a:gd name="T23" fmla="*/ 135355 h 323"/>
              <a:gd name="T24" fmla="*/ 322262 w 438"/>
              <a:gd name="T25" fmla="*/ 140133 h 323"/>
              <a:gd name="T26" fmla="*/ 294481 w 438"/>
              <a:gd name="T27" fmla="*/ 144910 h 323"/>
              <a:gd name="T28" fmla="*/ 288131 w 438"/>
              <a:gd name="T29" fmla="*/ 173573 h 323"/>
              <a:gd name="T30" fmla="*/ 283368 w 438"/>
              <a:gd name="T31" fmla="*/ 144910 h 323"/>
              <a:gd name="T32" fmla="*/ 254793 w 438"/>
              <a:gd name="T33" fmla="*/ 140133 h 323"/>
              <a:gd name="T34" fmla="*/ 283368 w 438"/>
              <a:gd name="T35" fmla="*/ 135355 h 323"/>
              <a:gd name="T36" fmla="*/ 288131 w 438"/>
              <a:gd name="T37" fmla="*/ 107488 h 323"/>
              <a:gd name="T38" fmla="*/ 105569 w 438"/>
              <a:gd name="T39" fmla="*/ 78825 h 323"/>
              <a:gd name="T40" fmla="*/ 224631 w 438"/>
              <a:gd name="T41" fmla="*/ 78825 h 323"/>
              <a:gd name="T42" fmla="*/ 246856 w 438"/>
              <a:gd name="T43" fmla="*/ 159241 h 323"/>
              <a:gd name="T44" fmla="*/ 84931 w 438"/>
              <a:gd name="T45" fmla="*/ 159241 h 323"/>
              <a:gd name="T46" fmla="*/ 105569 w 438"/>
              <a:gd name="T47" fmla="*/ 78825 h 323"/>
              <a:gd name="T48" fmla="*/ 94456 w 438"/>
              <a:gd name="T49" fmla="*/ 23090 h 323"/>
              <a:gd name="T50" fmla="*/ 99219 w 438"/>
              <a:gd name="T51" fmla="*/ 51753 h 323"/>
              <a:gd name="T52" fmla="*/ 127794 w 438"/>
              <a:gd name="T53" fmla="*/ 56531 h 323"/>
              <a:gd name="T54" fmla="*/ 99219 w 438"/>
              <a:gd name="T55" fmla="*/ 62900 h 323"/>
              <a:gd name="T56" fmla="*/ 94456 w 438"/>
              <a:gd name="T57" fmla="*/ 91564 h 323"/>
              <a:gd name="T58" fmla="*/ 89694 w 438"/>
              <a:gd name="T59" fmla="*/ 62900 h 323"/>
              <a:gd name="T60" fmla="*/ 61119 w 438"/>
              <a:gd name="T61" fmla="*/ 56531 h 323"/>
              <a:gd name="T62" fmla="*/ 88106 w 438"/>
              <a:gd name="T63" fmla="*/ 51753 h 323"/>
              <a:gd name="T64" fmla="*/ 94456 w 438"/>
              <a:gd name="T65" fmla="*/ 23090 h 323"/>
              <a:gd name="T66" fmla="*/ 248443 w 438"/>
              <a:gd name="T67" fmla="*/ 0 h 323"/>
              <a:gd name="T68" fmla="*/ 253206 w 438"/>
              <a:gd name="T69" fmla="*/ 27867 h 323"/>
              <a:gd name="T70" fmla="*/ 281781 w 438"/>
              <a:gd name="T71" fmla="*/ 32645 h 323"/>
              <a:gd name="T72" fmla="*/ 254793 w 438"/>
              <a:gd name="T73" fmla="*/ 37422 h 323"/>
              <a:gd name="T74" fmla="*/ 248443 w 438"/>
              <a:gd name="T75" fmla="*/ 66085 h 323"/>
              <a:gd name="T76" fmla="*/ 243681 w 438"/>
              <a:gd name="T77" fmla="*/ 37422 h 323"/>
              <a:gd name="T78" fmla="*/ 215106 w 438"/>
              <a:gd name="T79" fmla="*/ 32645 h 323"/>
              <a:gd name="T80" fmla="*/ 243681 w 438"/>
              <a:gd name="T81" fmla="*/ 27867 h 323"/>
              <a:gd name="T82" fmla="*/ 248443 w 438"/>
              <a:gd name="T83" fmla="*/ 0 h 32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438"/>
              <a:gd name="T127" fmla="*/ 0 h 323"/>
              <a:gd name="T128" fmla="*/ 438 w 438"/>
              <a:gd name="T129" fmla="*/ 323 h 32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8" name="Freeform 184"/>
          <p:cNvSpPr>
            <a:spLocks noEditPoints="1" noChangeArrowheads="1"/>
          </p:cNvSpPr>
          <p:nvPr/>
        </p:nvSpPr>
        <p:spPr bwMode="auto">
          <a:xfrm>
            <a:off x="8247063" y="4316413"/>
            <a:ext cx="203200" cy="269875"/>
          </a:xfrm>
          <a:custGeom>
            <a:avLst/>
            <a:gdLst>
              <a:gd name="T0" fmla="*/ 9525 w 256"/>
              <a:gd name="T1" fmla="*/ 17411 h 341"/>
              <a:gd name="T2" fmla="*/ 22225 w 256"/>
              <a:gd name="T3" fmla="*/ 67271 h 341"/>
              <a:gd name="T4" fmla="*/ 54769 w 256"/>
              <a:gd name="T5" fmla="*/ 103676 h 341"/>
              <a:gd name="T6" fmla="*/ 100806 w 256"/>
              <a:gd name="T7" fmla="*/ 117922 h 341"/>
              <a:gd name="T8" fmla="*/ 147638 w 256"/>
              <a:gd name="T9" fmla="*/ 103676 h 341"/>
              <a:gd name="T10" fmla="*/ 180975 w 256"/>
              <a:gd name="T11" fmla="*/ 67271 h 341"/>
              <a:gd name="T12" fmla="*/ 193675 w 256"/>
              <a:gd name="T13" fmla="*/ 17411 h 341"/>
              <a:gd name="T14" fmla="*/ 203200 w 256"/>
              <a:gd name="T15" fmla="*/ 11080 h 341"/>
              <a:gd name="T16" fmla="*/ 200025 w 256"/>
              <a:gd name="T17" fmla="*/ 194690 h 341"/>
              <a:gd name="T18" fmla="*/ 173038 w 256"/>
              <a:gd name="T19" fmla="*/ 240592 h 341"/>
              <a:gd name="T20" fmla="*/ 128588 w 256"/>
              <a:gd name="T21" fmla="*/ 266709 h 341"/>
              <a:gd name="T22" fmla="*/ 73819 w 256"/>
              <a:gd name="T23" fmla="*/ 266709 h 341"/>
              <a:gd name="T24" fmla="*/ 30163 w 256"/>
              <a:gd name="T25" fmla="*/ 240592 h 341"/>
              <a:gd name="T26" fmla="*/ 3175 w 256"/>
              <a:gd name="T27" fmla="*/ 194690 h 341"/>
              <a:gd name="T28" fmla="*/ 0 w 256"/>
              <a:gd name="T29" fmla="*/ 11080 h 341"/>
              <a:gd name="T30" fmla="*/ 107156 w 256"/>
              <a:gd name="T31" fmla="*/ 0 h 341"/>
              <a:gd name="T32" fmla="*/ 177800 w 256"/>
              <a:gd name="T33" fmla="*/ 7914 h 341"/>
              <a:gd name="T34" fmla="*/ 176213 w 256"/>
              <a:gd name="T35" fmla="*/ 39571 h 341"/>
              <a:gd name="T36" fmla="*/ 157163 w 256"/>
              <a:gd name="T37" fmla="*/ 75185 h 341"/>
              <a:gd name="T38" fmla="*/ 125413 w 256"/>
              <a:gd name="T39" fmla="*/ 95762 h 341"/>
              <a:gd name="T40" fmla="*/ 107156 w 256"/>
              <a:gd name="T41" fmla="*/ 75185 h 341"/>
              <a:gd name="T42" fmla="*/ 118269 w 256"/>
              <a:gd name="T43" fmla="*/ 60148 h 341"/>
              <a:gd name="T44" fmla="*/ 118269 w 256"/>
              <a:gd name="T45" fmla="*/ 33240 h 341"/>
              <a:gd name="T46" fmla="*/ 107156 w 256"/>
              <a:gd name="T47" fmla="*/ 17411 h 341"/>
              <a:gd name="T48" fmla="*/ 94456 w 256"/>
              <a:gd name="T49" fmla="*/ 0 h 341"/>
              <a:gd name="T50" fmla="*/ 88106 w 256"/>
              <a:gd name="T51" fmla="*/ 23743 h 341"/>
              <a:gd name="T52" fmla="*/ 81756 w 256"/>
              <a:gd name="T53" fmla="*/ 47485 h 341"/>
              <a:gd name="T54" fmla="*/ 88106 w 256"/>
              <a:gd name="T55" fmla="*/ 70437 h 341"/>
              <a:gd name="T56" fmla="*/ 94456 w 256"/>
              <a:gd name="T57" fmla="*/ 98928 h 341"/>
              <a:gd name="T58" fmla="*/ 61119 w 256"/>
              <a:gd name="T59" fmla="*/ 86265 h 341"/>
              <a:gd name="T60" fmla="*/ 35719 w 256"/>
              <a:gd name="T61" fmla="*/ 58565 h 341"/>
              <a:gd name="T62" fmla="*/ 25400 w 256"/>
              <a:gd name="T63" fmla="*/ 17411 h 341"/>
              <a:gd name="T64" fmla="*/ 59531 w 256"/>
              <a:gd name="T65" fmla="*/ 1583 h 34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56"/>
              <a:gd name="T100" fmla="*/ 0 h 341"/>
              <a:gd name="T101" fmla="*/ 256 w 256"/>
              <a:gd name="T102" fmla="*/ 341 h 34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204"/>
          <p:cNvSpPr>
            <a:spLocks noEditPoints="1" noChangeArrowheads="1"/>
          </p:cNvSpPr>
          <p:nvPr/>
        </p:nvSpPr>
        <p:spPr bwMode="auto">
          <a:xfrm>
            <a:off x="7948613" y="3351213"/>
            <a:ext cx="234950" cy="288925"/>
          </a:xfrm>
          <a:custGeom>
            <a:avLst/>
            <a:gdLst>
              <a:gd name="T0" fmla="*/ 234950 w 297"/>
              <a:gd name="T1" fmla="*/ 269823 h 363"/>
              <a:gd name="T2" fmla="*/ 67242 w 297"/>
              <a:gd name="T3" fmla="*/ 288925 h 363"/>
              <a:gd name="T4" fmla="*/ 3164 w 297"/>
              <a:gd name="T5" fmla="*/ 210127 h 363"/>
              <a:gd name="T6" fmla="*/ 31643 w 297"/>
              <a:gd name="T7" fmla="*/ 284149 h 363"/>
              <a:gd name="T8" fmla="*/ 3164 w 297"/>
              <a:gd name="T9" fmla="*/ 210127 h 363"/>
              <a:gd name="T10" fmla="*/ 105213 w 297"/>
              <a:gd name="T11" fmla="*/ 20694 h 363"/>
              <a:gd name="T12" fmla="*/ 95720 w 297"/>
              <a:gd name="T13" fmla="*/ 25470 h 363"/>
              <a:gd name="T14" fmla="*/ 92556 w 297"/>
              <a:gd name="T15" fmla="*/ 30246 h 363"/>
              <a:gd name="T16" fmla="*/ 89392 w 297"/>
              <a:gd name="T17" fmla="*/ 42981 h 363"/>
              <a:gd name="T18" fmla="*/ 153469 w 297"/>
              <a:gd name="T19" fmla="*/ 80390 h 363"/>
              <a:gd name="T20" fmla="*/ 178784 w 297"/>
              <a:gd name="T21" fmla="*/ 94716 h 363"/>
              <a:gd name="T22" fmla="*/ 185112 w 297"/>
              <a:gd name="T23" fmla="*/ 83573 h 363"/>
              <a:gd name="T24" fmla="*/ 188276 w 297"/>
              <a:gd name="T25" fmla="*/ 74022 h 363"/>
              <a:gd name="T26" fmla="*/ 185112 w 297"/>
              <a:gd name="T27" fmla="*/ 64471 h 363"/>
              <a:gd name="T28" fmla="*/ 178784 w 297"/>
              <a:gd name="T29" fmla="*/ 57307 h 363"/>
              <a:gd name="T30" fmla="*/ 116288 w 297"/>
              <a:gd name="T31" fmla="*/ 20694 h 363"/>
              <a:gd name="T32" fmla="*/ 106795 w 297"/>
              <a:gd name="T33" fmla="*/ 0 h 363"/>
              <a:gd name="T34" fmla="*/ 124199 w 297"/>
              <a:gd name="T35" fmla="*/ 4776 h 363"/>
              <a:gd name="T36" fmla="*/ 197769 w 297"/>
              <a:gd name="T37" fmla="*/ 49348 h 363"/>
              <a:gd name="T38" fmla="*/ 205680 w 297"/>
              <a:gd name="T39" fmla="*/ 58899 h 363"/>
              <a:gd name="T40" fmla="*/ 208844 w 297"/>
              <a:gd name="T41" fmla="*/ 72430 h 363"/>
              <a:gd name="T42" fmla="*/ 204098 w 297"/>
              <a:gd name="T43" fmla="*/ 89941 h 363"/>
              <a:gd name="T44" fmla="*/ 194605 w 297"/>
              <a:gd name="T45" fmla="*/ 107451 h 363"/>
              <a:gd name="T46" fmla="*/ 188276 w 297"/>
              <a:gd name="T47" fmla="*/ 117003 h 363"/>
              <a:gd name="T48" fmla="*/ 127363 w 297"/>
              <a:gd name="T49" fmla="*/ 224454 h 363"/>
              <a:gd name="T50" fmla="*/ 122617 w 297"/>
              <a:gd name="T51" fmla="*/ 229230 h 363"/>
              <a:gd name="T52" fmla="*/ 98885 w 297"/>
              <a:gd name="T53" fmla="*/ 234005 h 363"/>
              <a:gd name="T54" fmla="*/ 86227 w 297"/>
              <a:gd name="T55" fmla="*/ 227638 h 363"/>
              <a:gd name="T56" fmla="*/ 79899 w 297"/>
              <a:gd name="T57" fmla="*/ 214903 h 363"/>
              <a:gd name="T58" fmla="*/ 55375 w 297"/>
              <a:gd name="T59" fmla="*/ 210127 h 363"/>
              <a:gd name="T60" fmla="*/ 39554 w 297"/>
              <a:gd name="T61" fmla="*/ 195800 h 363"/>
              <a:gd name="T62" fmla="*/ 26897 w 297"/>
              <a:gd name="T63" fmla="*/ 189433 h 363"/>
              <a:gd name="T64" fmla="*/ 15822 w 297"/>
              <a:gd name="T65" fmla="*/ 186249 h 363"/>
              <a:gd name="T66" fmla="*/ 3164 w 297"/>
              <a:gd name="T67" fmla="*/ 171922 h 363"/>
              <a:gd name="T68" fmla="*/ 0 w 297"/>
              <a:gd name="T69" fmla="*/ 155208 h 363"/>
              <a:gd name="T70" fmla="*/ 62495 w 297"/>
              <a:gd name="T71" fmla="*/ 46164 h 363"/>
              <a:gd name="T72" fmla="*/ 68824 w 297"/>
              <a:gd name="T73" fmla="*/ 33429 h 363"/>
              <a:gd name="T74" fmla="*/ 79899 w 297"/>
              <a:gd name="T75" fmla="*/ 17511 h 363"/>
              <a:gd name="T76" fmla="*/ 83063 w 297"/>
              <a:gd name="T77" fmla="*/ 11143 h 363"/>
              <a:gd name="T78" fmla="*/ 92556 w 297"/>
              <a:gd name="T79" fmla="*/ 3184 h 363"/>
              <a:gd name="T80" fmla="*/ 98885 w 297"/>
              <a:gd name="T81" fmla="*/ 1592 h 36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97"/>
              <a:gd name="T124" fmla="*/ 0 h 363"/>
              <a:gd name="T125" fmla="*/ 297 w 297"/>
              <a:gd name="T126" fmla="*/ 363 h 36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Freeform 179"/>
          <p:cNvSpPr>
            <a:spLocks noEditPoints="1" noChangeArrowheads="1"/>
          </p:cNvSpPr>
          <p:nvPr/>
        </p:nvSpPr>
        <p:spPr bwMode="auto">
          <a:xfrm>
            <a:off x="7469188" y="2719388"/>
            <a:ext cx="227012" cy="300037"/>
          </a:xfrm>
          <a:custGeom>
            <a:avLst/>
            <a:gdLst>
              <a:gd name="T0" fmla="*/ 140190 w 285"/>
              <a:gd name="T1" fmla="*/ 100540 h 379"/>
              <a:gd name="T2" fmla="*/ 120277 w 285"/>
              <a:gd name="T3" fmla="*/ 140914 h 379"/>
              <a:gd name="T4" fmla="*/ 105939 w 285"/>
              <a:gd name="T5" fmla="*/ 145664 h 379"/>
              <a:gd name="T6" fmla="*/ 51775 w 285"/>
              <a:gd name="T7" fmla="*/ 197914 h 379"/>
              <a:gd name="T8" fmla="*/ 43809 w 285"/>
              <a:gd name="T9" fmla="*/ 210580 h 379"/>
              <a:gd name="T10" fmla="*/ 42216 w 285"/>
              <a:gd name="T11" fmla="*/ 223247 h 379"/>
              <a:gd name="T12" fmla="*/ 43809 w 285"/>
              <a:gd name="T13" fmla="*/ 236705 h 379"/>
              <a:gd name="T14" fmla="*/ 51775 w 285"/>
              <a:gd name="T15" fmla="*/ 247788 h 379"/>
              <a:gd name="T16" fmla="*/ 64519 w 285"/>
              <a:gd name="T17" fmla="*/ 255704 h 379"/>
              <a:gd name="T18" fmla="*/ 77264 w 285"/>
              <a:gd name="T19" fmla="*/ 258871 h 379"/>
              <a:gd name="T20" fmla="*/ 91601 w 285"/>
              <a:gd name="T21" fmla="*/ 255704 h 379"/>
              <a:gd name="T22" fmla="*/ 102753 w 285"/>
              <a:gd name="T23" fmla="*/ 247788 h 379"/>
              <a:gd name="T24" fmla="*/ 151341 w 285"/>
              <a:gd name="T25" fmla="*/ 201080 h 379"/>
              <a:gd name="T26" fmla="*/ 202319 w 285"/>
              <a:gd name="T27" fmla="*/ 163081 h 379"/>
              <a:gd name="T28" fmla="*/ 200726 w 285"/>
              <a:gd name="T29" fmla="*/ 194747 h 379"/>
              <a:gd name="T30" fmla="*/ 180017 w 285"/>
              <a:gd name="T31" fmla="*/ 231163 h 379"/>
              <a:gd name="T32" fmla="*/ 117090 w 285"/>
              <a:gd name="T33" fmla="*/ 290537 h 379"/>
              <a:gd name="T34" fmla="*/ 77264 w 285"/>
              <a:gd name="T35" fmla="*/ 300037 h 379"/>
              <a:gd name="T36" fmla="*/ 39030 w 285"/>
              <a:gd name="T37" fmla="*/ 290537 h 379"/>
              <a:gd name="T38" fmla="*/ 11151 w 285"/>
              <a:gd name="T39" fmla="*/ 260454 h 379"/>
              <a:gd name="T40" fmla="*/ 0 w 285"/>
              <a:gd name="T41" fmla="*/ 223247 h 379"/>
              <a:gd name="T42" fmla="*/ 11151 w 285"/>
              <a:gd name="T43" fmla="*/ 185247 h 379"/>
              <a:gd name="T44" fmla="*/ 70891 w 285"/>
              <a:gd name="T45" fmla="*/ 121123 h 379"/>
              <a:gd name="T46" fmla="*/ 105939 w 285"/>
              <a:gd name="T47" fmla="*/ 102123 h 379"/>
              <a:gd name="T48" fmla="*/ 149748 w 285"/>
              <a:gd name="T49" fmla="*/ 0 h 379"/>
              <a:gd name="T50" fmla="*/ 187982 w 285"/>
              <a:gd name="T51" fmla="*/ 11083 h 379"/>
              <a:gd name="T52" fmla="*/ 215861 w 285"/>
              <a:gd name="T53" fmla="*/ 39583 h 379"/>
              <a:gd name="T54" fmla="*/ 227012 w 285"/>
              <a:gd name="T55" fmla="*/ 76790 h 379"/>
              <a:gd name="T56" fmla="*/ 215861 w 285"/>
              <a:gd name="T57" fmla="*/ 116373 h 379"/>
              <a:gd name="T58" fmla="*/ 156121 w 285"/>
              <a:gd name="T59" fmla="*/ 178914 h 379"/>
              <a:gd name="T60" fmla="*/ 121870 w 285"/>
              <a:gd name="T61" fmla="*/ 199497 h 379"/>
              <a:gd name="T62" fmla="*/ 85229 w 285"/>
              <a:gd name="T63" fmla="*/ 201080 h 379"/>
              <a:gd name="T64" fmla="*/ 105939 w 285"/>
              <a:gd name="T65" fmla="*/ 159914 h 379"/>
              <a:gd name="T66" fmla="*/ 120277 w 285"/>
              <a:gd name="T67" fmla="*/ 155164 h 379"/>
              <a:gd name="T68" fmla="*/ 175237 w 285"/>
              <a:gd name="T69" fmla="*/ 102123 h 379"/>
              <a:gd name="T70" fmla="*/ 183203 w 285"/>
              <a:gd name="T71" fmla="*/ 91040 h 379"/>
              <a:gd name="T72" fmla="*/ 184796 w 285"/>
              <a:gd name="T73" fmla="*/ 76790 h 379"/>
              <a:gd name="T74" fmla="*/ 183203 w 285"/>
              <a:gd name="T75" fmla="*/ 64124 h 379"/>
              <a:gd name="T76" fmla="*/ 175237 w 285"/>
              <a:gd name="T77" fmla="*/ 51458 h 379"/>
              <a:gd name="T78" fmla="*/ 162493 w 285"/>
              <a:gd name="T79" fmla="*/ 43541 h 379"/>
              <a:gd name="T80" fmla="*/ 149748 w 285"/>
              <a:gd name="T81" fmla="*/ 41958 h 379"/>
              <a:gd name="T82" fmla="*/ 135411 w 285"/>
              <a:gd name="T83" fmla="*/ 43541 h 379"/>
              <a:gd name="T84" fmla="*/ 124259 w 285"/>
              <a:gd name="T85" fmla="*/ 51458 h 379"/>
              <a:gd name="T86" fmla="*/ 72485 w 285"/>
              <a:gd name="T87" fmla="*/ 105290 h 379"/>
              <a:gd name="T88" fmla="*/ 25489 w 285"/>
              <a:gd name="T89" fmla="*/ 136165 h 379"/>
              <a:gd name="T90" fmla="*/ 27082 w 285"/>
              <a:gd name="T91" fmla="*/ 105290 h 379"/>
              <a:gd name="T92" fmla="*/ 46995 w 285"/>
              <a:gd name="T93" fmla="*/ 70457 h 379"/>
              <a:gd name="T94" fmla="*/ 110718 w 285"/>
              <a:gd name="T95" fmla="*/ 11083 h 379"/>
              <a:gd name="T96" fmla="*/ 149748 w 285"/>
              <a:gd name="T97" fmla="*/ 0 h 37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85"/>
              <a:gd name="T148" fmla="*/ 0 h 379"/>
              <a:gd name="T149" fmla="*/ 285 w 285"/>
              <a:gd name="T150" fmla="*/ 379 h 37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1" name="矩形 22"/>
          <p:cNvSpPr>
            <a:spLocks noChangeArrowheads="1"/>
          </p:cNvSpPr>
          <p:nvPr/>
        </p:nvSpPr>
        <p:spPr bwMode="auto">
          <a:xfrm>
            <a:off x="8348663" y="2347913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2" name="矩形 23"/>
          <p:cNvSpPr>
            <a:spLocks noChangeArrowheads="1"/>
          </p:cNvSpPr>
          <p:nvPr/>
        </p:nvSpPr>
        <p:spPr bwMode="auto">
          <a:xfrm>
            <a:off x="87915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3" name="矩形 24"/>
          <p:cNvSpPr>
            <a:spLocks noChangeArrowheads="1"/>
          </p:cNvSpPr>
          <p:nvPr/>
        </p:nvSpPr>
        <p:spPr bwMode="auto">
          <a:xfrm>
            <a:off x="9082088" y="4217988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4" name="矩形 25"/>
          <p:cNvSpPr>
            <a:spLocks noChangeArrowheads="1"/>
          </p:cNvSpPr>
          <p:nvPr/>
        </p:nvSpPr>
        <p:spPr bwMode="auto">
          <a:xfrm>
            <a:off x="1263650" y="2347913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5" name="矩形 26"/>
          <p:cNvSpPr>
            <a:spLocks noChangeArrowheads="1"/>
          </p:cNvSpPr>
          <p:nvPr/>
        </p:nvSpPr>
        <p:spPr bwMode="auto">
          <a:xfrm>
            <a:off x="7143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6" name="矩形 27"/>
          <p:cNvSpPr>
            <a:spLocks noChangeArrowheads="1"/>
          </p:cNvSpPr>
          <p:nvPr/>
        </p:nvSpPr>
        <p:spPr bwMode="auto">
          <a:xfrm>
            <a:off x="574675" y="4217988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4579" name="组合 10"/>
          <p:cNvGrpSpPr>
            <a:grpSpLocks/>
          </p:cNvGrpSpPr>
          <p:nvPr/>
        </p:nvGrpSpPr>
        <p:grpSpPr bwMode="auto">
          <a:xfrm flipV="1">
            <a:off x="0" y="0"/>
            <a:ext cx="12192000" cy="1327150"/>
            <a:chOff x="0" y="0"/>
            <a:chExt cx="12192000" cy="1328057"/>
          </a:xfrm>
        </p:grpSpPr>
        <p:sp>
          <p:nvSpPr>
            <p:cNvPr id="24587" name="梯形 12"/>
            <p:cNvSpPr>
              <a:spLocks noChangeArrowheads="1"/>
            </p:cNvSpPr>
            <p:nvPr/>
          </p:nvSpPr>
          <p:spPr bwMode="auto">
            <a:xfrm>
              <a:off x="2177143" y="0"/>
              <a:ext cx="7837716" cy="870857"/>
            </a:xfrm>
            <a:custGeom>
              <a:avLst/>
              <a:gdLst>
                <a:gd name="T0" fmla="*/ 0 w 1936750"/>
                <a:gd name="T1" fmla="*/ 870857 h 435016"/>
                <a:gd name="T2" fmla="*/ 1365181 w 1936750"/>
                <a:gd name="T3" fmla="*/ 82 h 435016"/>
                <a:gd name="T4" fmla="*/ 6472535 w 1936750"/>
                <a:gd name="T5" fmla="*/ 82 h 435016"/>
                <a:gd name="T6" fmla="*/ 7837716 w 1936750"/>
                <a:gd name="T7" fmla="*/ 870857 h 435016"/>
                <a:gd name="T8" fmla="*/ 0 w 1936750"/>
                <a:gd name="T9" fmla="*/ 870857 h 4350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36750"/>
                <a:gd name="T16" fmla="*/ 0 h 435016"/>
                <a:gd name="T17" fmla="*/ 1936750 w 1936750"/>
                <a:gd name="T18" fmla="*/ 435016 h 4350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36750" h="435016">
                  <a:moveTo>
                    <a:pt x="0" y="435016"/>
                  </a:moveTo>
                  <a:cubicBezTo>
                    <a:pt x="201348" y="315424"/>
                    <a:pt x="110597" y="-4192"/>
                    <a:pt x="337345" y="41"/>
                  </a:cubicBezTo>
                  <a:lnTo>
                    <a:pt x="1599405" y="41"/>
                  </a:lnTo>
                  <a:cubicBezTo>
                    <a:pt x="1838853" y="-1017"/>
                    <a:pt x="1729052" y="305899"/>
                    <a:pt x="1936750" y="435016"/>
                  </a:cubicBezTo>
                  <a:lnTo>
                    <a:pt x="0" y="435016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8" name="矩形 3"/>
            <p:cNvSpPr>
              <a:spLocks noChangeArrowheads="1"/>
            </p:cNvSpPr>
            <p:nvPr/>
          </p:nvSpPr>
          <p:spPr bwMode="auto">
            <a:xfrm>
              <a:off x="0" y="870857"/>
              <a:ext cx="12192000" cy="457200"/>
            </a:xfrm>
            <a:prstGeom prst="rect">
              <a:avLst/>
            </a:pr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</a:endParaRPr>
            </a:p>
          </p:txBody>
        </p:sp>
      </p:grpSp>
      <p:grpSp>
        <p:nvGrpSpPr>
          <p:cNvPr id="24580" name="组合 4"/>
          <p:cNvGrpSpPr>
            <a:grpSpLocks/>
          </p:cNvGrpSpPr>
          <p:nvPr/>
        </p:nvGrpSpPr>
        <p:grpSpPr bwMode="auto">
          <a:xfrm>
            <a:off x="5056188" y="2498725"/>
            <a:ext cx="2079625" cy="1568450"/>
            <a:chOff x="0" y="0"/>
            <a:chExt cx="2079078" cy="1567686"/>
          </a:xfrm>
        </p:grpSpPr>
        <p:sp>
          <p:nvSpPr>
            <p:cNvPr id="24585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81" name="椭圆 7"/>
          <p:cNvSpPr>
            <a:spLocks noChangeArrowheads="1"/>
          </p:cNvSpPr>
          <p:nvPr/>
        </p:nvSpPr>
        <p:spPr bwMode="auto">
          <a:xfrm>
            <a:off x="4857750" y="2044700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4582" name="矩形 8"/>
          <p:cNvSpPr>
            <a:spLocks noChangeArrowheads="1"/>
          </p:cNvSpPr>
          <p:nvPr/>
        </p:nvSpPr>
        <p:spPr bwMode="auto">
          <a:xfrm>
            <a:off x="2562225" y="4711700"/>
            <a:ext cx="70675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THANKS FOR WATCHING</a:t>
            </a:r>
          </a:p>
        </p:txBody>
      </p:sp>
      <p:sp>
        <p:nvSpPr>
          <p:cNvPr id="24584" name="文本框 11"/>
          <p:cNvSpPr>
            <a:spLocks noChangeArrowheads="1"/>
          </p:cNvSpPr>
          <p:nvPr/>
        </p:nvSpPr>
        <p:spPr bwMode="auto">
          <a:xfrm>
            <a:off x="4294188" y="317500"/>
            <a:ext cx="36036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YOUR LOGO</a:t>
            </a:r>
            <a:endParaRPr lang="zh-CN" altLang="en-US" sz="44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扁平化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Pages>0</Pages>
  <Words>1515</Words>
  <Characters>0</Characters>
  <Application>Microsoft Office PowerPoint</Application>
  <DocSecurity>0</DocSecurity>
  <PresentationFormat>宽屏</PresentationFormat>
  <Lines>0</Lines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绿色扁平化</dc:title>
  <dc:creator>第一PPT</dc:creator>
  <cp:keywords>www.1ppt.com</cp:keywords>
  <cp:lastModifiedBy>faith123</cp:lastModifiedBy>
  <cp:revision>108</cp:revision>
  <dcterms:created xsi:type="dcterms:W3CDTF">2015-05-03T12:40:00Z</dcterms:created>
  <dcterms:modified xsi:type="dcterms:W3CDTF">2019-07-08T06:15:08Z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