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8" r:id="rId3"/>
    <p:sldId id="259" r:id="rId4"/>
    <p:sldId id="260" r:id="rId5"/>
    <p:sldId id="257" r:id="rId6"/>
    <p:sldId id="264" r:id="rId7"/>
    <p:sldId id="265" r:id="rId8"/>
    <p:sldId id="261" r:id="rId9"/>
    <p:sldId id="266" r:id="rId10"/>
    <p:sldId id="267" r:id="rId11"/>
    <p:sldId id="268" r:id="rId12"/>
    <p:sldId id="269" r:id="rId13"/>
    <p:sldId id="262" r:id="rId14"/>
    <p:sldId id="270" r:id="rId15"/>
    <p:sldId id="271" r:id="rId16"/>
    <p:sldId id="272" r:id="rId17"/>
    <p:sldId id="273" r:id="rId18"/>
    <p:sldId id="263" r:id="rId19"/>
    <p:sldId id="275" r:id="rId20"/>
    <p:sldId id="276" r:id="rId21"/>
    <p:sldId id="277" r:id="rId22"/>
    <p:sldId id="278" r:id="rId23"/>
  </p:sldIdLst>
  <p:sldSz cx="9144000" cy="5143500" type="screen16x9"/>
  <p:notesSz cx="6858000" cy="9144000"/>
  <p:custDataLst>
    <p:tags r:id="rId25"/>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ADBF"/>
    <a:srgbClr val="663A77"/>
    <a:srgbClr val="FFB850"/>
    <a:srgbClr val="E870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8" d="100"/>
          <a:sy n="118" d="100"/>
        </p:scale>
        <p:origin x="41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1AC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FFB85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E8707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663A77"/>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6D5C23-DC5D-47DD-9DF7-A39BFEE6125C}" type="datetimeFigureOut">
              <a:rPr lang="zh-CN" altLang="en-US" smtClean="0"/>
              <a:t>2019/5/10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7535B1-37D5-46B5-91E3-5247BB56C4AF}" type="slidenum">
              <a:rPr lang="zh-CN" altLang="en-US" smtClean="0"/>
              <a:t>‹#›</a:t>
            </a:fld>
            <a:endParaRPr lang="zh-CN" altLang="en-US"/>
          </a:p>
        </p:txBody>
      </p:sp>
    </p:spTree>
    <p:extLst>
      <p:ext uri="{BB962C8B-B14F-4D97-AF65-F5344CB8AC3E}">
        <p14:creationId xmlns:p14="http://schemas.microsoft.com/office/powerpoint/2010/main" val="691488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a:t>
            </a:fld>
            <a:endParaRPr lang="zh-CN" altLang="en-US"/>
          </a:p>
        </p:txBody>
      </p:sp>
    </p:spTree>
    <p:extLst>
      <p:ext uri="{BB962C8B-B14F-4D97-AF65-F5344CB8AC3E}">
        <p14:creationId xmlns:p14="http://schemas.microsoft.com/office/powerpoint/2010/main" val="565826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2</a:t>
            </a:fld>
            <a:endParaRPr lang="zh-CN" altLang="en-US"/>
          </a:p>
        </p:txBody>
      </p:sp>
    </p:spTree>
    <p:extLst>
      <p:ext uri="{BB962C8B-B14F-4D97-AF65-F5344CB8AC3E}">
        <p14:creationId xmlns:p14="http://schemas.microsoft.com/office/powerpoint/2010/main" val="2820554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3</a:t>
            </a:fld>
            <a:endParaRPr lang="zh-CN" altLang="en-US"/>
          </a:p>
        </p:txBody>
      </p:sp>
    </p:spTree>
    <p:extLst>
      <p:ext uri="{BB962C8B-B14F-4D97-AF65-F5344CB8AC3E}">
        <p14:creationId xmlns:p14="http://schemas.microsoft.com/office/powerpoint/2010/main" val="3644908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4</a:t>
            </a:fld>
            <a:endParaRPr lang="zh-CN" altLang="en-US"/>
          </a:p>
        </p:txBody>
      </p:sp>
    </p:spTree>
    <p:extLst>
      <p:ext uri="{BB962C8B-B14F-4D97-AF65-F5344CB8AC3E}">
        <p14:creationId xmlns:p14="http://schemas.microsoft.com/office/powerpoint/2010/main" val="479991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5</a:t>
            </a:fld>
            <a:endParaRPr lang="zh-CN" altLang="en-US"/>
          </a:p>
        </p:txBody>
      </p:sp>
    </p:spTree>
    <p:extLst>
      <p:ext uri="{BB962C8B-B14F-4D97-AF65-F5344CB8AC3E}">
        <p14:creationId xmlns:p14="http://schemas.microsoft.com/office/powerpoint/2010/main" val="1586344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6</a:t>
            </a:fld>
            <a:endParaRPr lang="zh-CN" altLang="en-US"/>
          </a:p>
        </p:txBody>
      </p:sp>
    </p:spTree>
    <p:extLst>
      <p:ext uri="{BB962C8B-B14F-4D97-AF65-F5344CB8AC3E}">
        <p14:creationId xmlns:p14="http://schemas.microsoft.com/office/powerpoint/2010/main" val="1874828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7</a:t>
            </a:fld>
            <a:endParaRPr lang="zh-CN" altLang="en-US"/>
          </a:p>
        </p:txBody>
      </p:sp>
    </p:spTree>
    <p:extLst>
      <p:ext uri="{BB962C8B-B14F-4D97-AF65-F5344CB8AC3E}">
        <p14:creationId xmlns:p14="http://schemas.microsoft.com/office/powerpoint/2010/main" val="836596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8</a:t>
            </a:fld>
            <a:endParaRPr lang="zh-CN" altLang="en-US"/>
          </a:p>
        </p:txBody>
      </p:sp>
    </p:spTree>
    <p:extLst>
      <p:ext uri="{BB962C8B-B14F-4D97-AF65-F5344CB8AC3E}">
        <p14:creationId xmlns:p14="http://schemas.microsoft.com/office/powerpoint/2010/main" val="1410147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9</a:t>
            </a:fld>
            <a:endParaRPr lang="zh-CN" altLang="en-US"/>
          </a:p>
        </p:txBody>
      </p:sp>
    </p:spTree>
    <p:extLst>
      <p:ext uri="{BB962C8B-B14F-4D97-AF65-F5344CB8AC3E}">
        <p14:creationId xmlns:p14="http://schemas.microsoft.com/office/powerpoint/2010/main" val="1460693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10</a:t>
            </a:fld>
            <a:endParaRPr lang="zh-CN" altLang="en-US"/>
          </a:p>
        </p:txBody>
      </p:sp>
    </p:spTree>
    <p:extLst>
      <p:ext uri="{BB962C8B-B14F-4D97-AF65-F5344CB8AC3E}">
        <p14:creationId xmlns:p14="http://schemas.microsoft.com/office/powerpoint/2010/main" val="583906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11</a:t>
            </a:fld>
            <a:endParaRPr lang="zh-CN" altLang="en-US"/>
          </a:p>
        </p:txBody>
      </p:sp>
    </p:spTree>
    <p:extLst>
      <p:ext uri="{BB962C8B-B14F-4D97-AF65-F5344CB8AC3E}">
        <p14:creationId xmlns:p14="http://schemas.microsoft.com/office/powerpoint/2010/main" val="1763995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12</a:t>
            </a:fld>
            <a:endParaRPr lang="zh-CN" altLang="en-US"/>
          </a:p>
        </p:txBody>
      </p:sp>
    </p:spTree>
    <p:extLst>
      <p:ext uri="{BB962C8B-B14F-4D97-AF65-F5344CB8AC3E}">
        <p14:creationId xmlns:p14="http://schemas.microsoft.com/office/powerpoint/2010/main" val="1555304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13</a:t>
            </a:fld>
            <a:endParaRPr lang="zh-CN" altLang="en-US"/>
          </a:p>
        </p:txBody>
      </p:sp>
    </p:spTree>
    <p:extLst>
      <p:ext uri="{BB962C8B-B14F-4D97-AF65-F5344CB8AC3E}">
        <p14:creationId xmlns:p14="http://schemas.microsoft.com/office/powerpoint/2010/main" val="891583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14</a:t>
            </a:fld>
            <a:endParaRPr lang="zh-CN" altLang="en-US"/>
          </a:p>
        </p:txBody>
      </p:sp>
    </p:spTree>
    <p:extLst>
      <p:ext uri="{BB962C8B-B14F-4D97-AF65-F5344CB8AC3E}">
        <p14:creationId xmlns:p14="http://schemas.microsoft.com/office/powerpoint/2010/main" val="1567317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15</a:t>
            </a:fld>
            <a:endParaRPr lang="zh-CN" altLang="en-US"/>
          </a:p>
        </p:txBody>
      </p:sp>
    </p:spTree>
    <p:extLst>
      <p:ext uri="{BB962C8B-B14F-4D97-AF65-F5344CB8AC3E}">
        <p14:creationId xmlns:p14="http://schemas.microsoft.com/office/powerpoint/2010/main" val="2601274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16</a:t>
            </a:fld>
            <a:endParaRPr lang="zh-CN" altLang="en-US"/>
          </a:p>
        </p:txBody>
      </p:sp>
    </p:spTree>
    <p:extLst>
      <p:ext uri="{BB962C8B-B14F-4D97-AF65-F5344CB8AC3E}">
        <p14:creationId xmlns:p14="http://schemas.microsoft.com/office/powerpoint/2010/main" val="4069457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17</a:t>
            </a:fld>
            <a:endParaRPr lang="zh-CN" altLang="en-US"/>
          </a:p>
        </p:txBody>
      </p:sp>
    </p:spTree>
    <p:extLst>
      <p:ext uri="{BB962C8B-B14F-4D97-AF65-F5344CB8AC3E}">
        <p14:creationId xmlns:p14="http://schemas.microsoft.com/office/powerpoint/2010/main" val="3533960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18</a:t>
            </a:fld>
            <a:endParaRPr lang="zh-CN" altLang="en-US"/>
          </a:p>
        </p:txBody>
      </p:sp>
    </p:spTree>
    <p:extLst>
      <p:ext uri="{BB962C8B-B14F-4D97-AF65-F5344CB8AC3E}">
        <p14:creationId xmlns:p14="http://schemas.microsoft.com/office/powerpoint/2010/main" val="1552756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19</a:t>
            </a:fld>
            <a:endParaRPr lang="zh-CN" altLang="en-US"/>
          </a:p>
        </p:txBody>
      </p:sp>
    </p:spTree>
    <p:extLst>
      <p:ext uri="{BB962C8B-B14F-4D97-AF65-F5344CB8AC3E}">
        <p14:creationId xmlns:p14="http://schemas.microsoft.com/office/powerpoint/2010/main" val="199173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20</a:t>
            </a:fld>
            <a:endParaRPr lang="zh-CN" altLang="en-US"/>
          </a:p>
        </p:txBody>
      </p:sp>
    </p:spTree>
    <p:extLst>
      <p:ext uri="{BB962C8B-B14F-4D97-AF65-F5344CB8AC3E}">
        <p14:creationId xmlns:p14="http://schemas.microsoft.com/office/powerpoint/2010/main" val="1902972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21</a:t>
            </a:fld>
            <a:endParaRPr lang="zh-CN" altLang="en-US"/>
          </a:p>
        </p:txBody>
      </p:sp>
    </p:spTree>
    <p:extLst>
      <p:ext uri="{BB962C8B-B14F-4D97-AF65-F5344CB8AC3E}">
        <p14:creationId xmlns:p14="http://schemas.microsoft.com/office/powerpoint/2010/main" val="28291259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7535B1-37D5-46B5-91E3-5247BB56C4AF}" type="slidenum">
              <a:rPr lang="zh-CN" altLang="en-US" smtClean="0"/>
              <a:t>22</a:t>
            </a:fld>
            <a:endParaRPr lang="zh-CN" altLang="en-US"/>
          </a:p>
        </p:txBody>
      </p:sp>
    </p:spTree>
    <p:extLst>
      <p:ext uri="{BB962C8B-B14F-4D97-AF65-F5344CB8AC3E}">
        <p14:creationId xmlns:p14="http://schemas.microsoft.com/office/powerpoint/2010/main" val="809649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355450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801052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277112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123038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0804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77540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288620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50879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26215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660346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833303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439278" y="3878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501583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6881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2.jpeg"/><Relationship Id="rId5" Type="http://schemas.openxmlformats.org/officeDocument/2006/relationships/image" Target="../media/image5.jpeg"/><Relationship Id="rId10" Type="http://schemas.openxmlformats.org/officeDocument/2006/relationships/image" Target="../media/image11.jpeg"/><Relationship Id="rId4" Type="http://schemas.openxmlformats.org/officeDocument/2006/relationships/image" Target="../media/image8.pn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chart" Target="../charts/chart4.xml"/><Relationship Id="rId5" Type="http://schemas.openxmlformats.org/officeDocument/2006/relationships/image" Target="../media/image5.jpeg"/><Relationship Id="rId10" Type="http://schemas.openxmlformats.org/officeDocument/2006/relationships/chart" Target="../charts/chart3.xml"/><Relationship Id="rId4" Type="http://schemas.openxmlformats.org/officeDocument/2006/relationships/image" Target="../media/image8.png"/><Relationship Id="rId9"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jpeg"/><Relationship Id="rId3" Type="http://schemas.openxmlformats.org/officeDocument/2006/relationships/image" Target="../media/image4.jpeg"/><Relationship Id="rId7" Type="http://schemas.openxmlformats.org/officeDocument/2006/relationships/image" Target="../media/image7.png"/><Relationship Id="rId12"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9.jpeg"/><Relationship Id="rId5" Type="http://schemas.openxmlformats.org/officeDocument/2006/relationships/image" Target="../media/image5.jpe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17.jpeg"/><Relationship Id="rId1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646331"/>
          </a:xfrm>
          <a:prstGeom prst="rect">
            <a:avLst/>
          </a:prstGeom>
        </p:spPr>
        <p:txBody>
          <a:bodyPr wrap="square">
            <a:spAutoFit/>
          </a:bodyPr>
          <a:lstStyle/>
          <a:p>
            <a:r>
              <a:rPr lang="zh-CN" altLang="en-US" sz="3600" b="1" dirty="0">
                <a:solidFill>
                  <a:srgbClr val="FF0000"/>
                </a:solidFill>
                <a:latin typeface="微软雅黑" pitchFamily="34" charset="-122"/>
                <a:ea typeface="微软雅黑" pitchFamily="34" charset="-122"/>
              </a:rPr>
              <a:t>小学语文教学</a:t>
            </a:r>
            <a:r>
              <a:rPr lang="en-US" altLang="zh-CN" sz="3600" b="1" dirty="0" err="1">
                <a:solidFill>
                  <a:srgbClr val="FF0000"/>
                </a:solidFill>
                <a:latin typeface="微软雅黑" pitchFamily="34" charset="-122"/>
                <a:ea typeface="微软雅黑" pitchFamily="34" charset="-122"/>
              </a:rPr>
              <a:t>ppt</a:t>
            </a:r>
            <a:r>
              <a:rPr lang="zh-CN" altLang="en-US" sz="3600" b="1" dirty="0">
                <a:solidFill>
                  <a:srgbClr val="FF0000"/>
                </a:solidFill>
                <a:latin typeface="微软雅黑" pitchFamily="34" charset="-122"/>
                <a:ea typeface="微软雅黑" pitchFamily="34" charset="-122"/>
              </a:rPr>
              <a:t>模板</a:t>
            </a: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78780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00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50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50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50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00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50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50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50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Administrator\Desktop\图片5.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solidFill>
            <a:srgbClr val="FFB850"/>
          </a:solidFill>
          <a:extLst/>
        </p:spPr>
      </p:pic>
      <p:pic>
        <p:nvPicPr>
          <p:cNvPr id="4" name="Picture 11" descr="C:\Users\Administrator\Desktop\image 176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605597" y="218301"/>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40954" y="527620"/>
            <a:ext cx="461963" cy="376238"/>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3103848" y="1588071"/>
            <a:ext cx="4101695" cy="599235"/>
            <a:chOff x="3710491" y="1059582"/>
            <a:chExt cx="4101695" cy="599235"/>
          </a:xfrm>
        </p:grpSpPr>
        <p:grpSp>
          <p:nvGrpSpPr>
            <p:cNvPr id="7" name="组合 6"/>
            <p:cNvGrpSpPr/>
            <p:nvPr/>
          </p:nvGrpSpPr>
          <p:grpSpPr>
            <a:xfrm>
              <a:off x="3710491" y="1059582"/>
              <a:ext cx="4101695" cy="599235"/>
              <a:chOff x="4139952" y="1170041"/>
              <a:chExt cx="3672408" cy="536519"/>
            </a:xfrm>
          </p:grpSpPr>
          <p:sp>
            <p:nvSpPr>
              <p:cNvPr id="9" name="圆角矩形 8"/>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663A77"/>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TextBox 48"/>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01</a:t>
                </a:r>
                <a:endParaRPr lang="zh-CN" altLang="en-US" sz="2000" b="1" dirty="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8" name="TextBox 45"/>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单击此处添加标题一</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114320" y="3158136"/>
            <a:ext cx="4101695" cy="599235"/>
            <a:chOff x="3720963" y="2324915"/>
            <a:chExt cx="4101695" cy="599235"/>
          </a:xfrm>
        </p:grpSpPr>
        <p:grpSp>
          <p:nvGrpSpPr>
            <p:cNvPr id="13" name="组合 12"/>
            <p:cNvGrpSpPr/>
            <p:nvPr/>
          </p:nvGrpSpPr>
          <p:grpSpPr>
            <a:xfrm>
              <a:off x="3720963" y="2324915"/>
              <a:ext cx="4101695" cy="599235"/>
              <a:chOff x="4139952" y="1170041"/>
              <a:chExt cx="3672408" cy="536519"/>
            </a:xfrm>
          </p:grpSpPr>
          <p:sp>
            <p:nvSpPr>
              <p:cNvPr id="15" name="圆角矩形 14"/>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E87071"/>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54"/>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03</a:t>
                </a:r>
                <a:endParaRPr lang="zh-CN" altLang="en-US" sz="2000" b="1" dirty="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14" name="TextBox 51"/>
            <p:cNvSpPr txBox="1"/>
            <p:nvPr/>
          </p:nvSpPr>
          <p:spPr>
            <a:xfrm>
              <a:off x="5052944" y="2459745"/>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标题三</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103848" y="3943170"/>
            <a:ext cx="4101695" cy="599235"/>
            <a:chOff x="3710491" y="3590249"/>
            <a:chExt cx="4101695" cy="599235"/>
          </a:xfrm>
        </p:grpSpPr>
        <p:grpSp>
          <p:nvGrpSpPr>
            <p:cNvPr id="19" name="组合 18"/>
            <p:cNvGrpSpPr/>
            <p:nvPr/>
          </p:nvGrpSpPr>
          <p:grpSpPr>
            <a:xfrm>
              <a:off x="3710491" y="3590249"/>
              <a:ext cx="4101695" cy="599235"/>
              <a:chOff x="4139952" y="1170041"/>
              <a:chExt cx="3672408" cy="536519"/>
            </a:xfrm>
          </p:grpSpPr>
          <p:sp>
            <p:nvSpPr>
              <p:cNvPr id="21" name="圆角矩形 20"/>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FFB850"/>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60"/>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04</a:t>
                </a:r>
                <a:endParaRPr lang="zh-CN" altLang="en-US" sz="2000" b="1" dirty="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0" name="TextBox 57"/>
            <p:cNvSpPr txBox="1"/>
            <p:nvPr/>
          </p:nvSpPr>
          <p:spPr>
            <a:xfrm>
              <a:off x="5052944" y="3731087"/>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标题四</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103848" y="2373102"/>
            <a:ext cx="4101695" cy="599235"/>
            <a:chOff x="3710491" y="1059582"/>
            <a:chExt cx="4101695" cy="599235"/>
          </a:xfrm>
        </p:grpSpPr>
        <p:grpSp>
          <p:nvGrpSpPr>
            <p:cNvPr id="25" name="组合 24"/>
            <p:cNvGrpSpPr/>
            <p:nvPr/>
          </p:nvGrpSpPr>
          <p:grpSpPr>
            <a:xfrm>
              <a:off x="3710491" y="1059582"/>
              <a:ext cx="4101695" cy="599235"/>
              <a:chOff x="4139952" y="1170041"/>
              <a:chExt cx="3672408" cy="536519"/>
            </a:xfrm>
          </p:grpSpPr>
          <p:sp>
            <p:nvSpPr>
              <p:cNvPr id="27" name="圆角矩形 26"/>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01ADBF"/>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02</a:t>
                </a:r>
                <a:endParaRPr lang="zh-CN" altLang="en-US" sz="2000" b="1" dirty="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6" name="TextBox 63"/>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单击此处添加标题二</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77964" y="2479128"/>
            <a:ext cx="1197175" cy="1197175"/>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TextBox 70"/>
          <p:cNvSpPr txBox="1"/>
          <p:nvPr/>
        </p:nvSpPr>
        <p:spPr>
          <a:xfrm>
            <a:off x="735291" y="2859956"/>
            <a:ext cx="1257356" cy="430887"/>
          </a:xfrm>
          <a:prstGeom prst="rect">
            <a:avLst/>
          </a:prstGeom>
          <a:noFill/>
        </p:spPr>
        <p:txBody>
          <a:bodyPr wrap="square" lIns="0" tIns="0" rIns="0" bIns="0" rtlCol="0">
            <a:spAutoFit/>
          </a:bodyPr>
          <a:lstStyle/>
          <a:p>
            <a:pPr algn="ctr"/>
            <a:r>
              <a:rPr lang="zh-CN" altLang="en-US" sz="2800" b="1" dirty="0" smtClean="0">
                <a:solidFill>
                  <a:srgbClr val="C00000"/>
                </a:solidFill>
                <a:latin typeface="微软雅黑" pitchFamily="34" charset="-122"/>
                <a:ea typeface="微软雅黑" pitchFamily="34" charset="-122"/>
              </a:rPr>
              <a:t>目录</a:t>
            </a:r>
            <a:endParaRPr lang="zh-CN" altLang="en-US" sz="2800" b="1" dirty="0">
              <a:solidFill>
                <a:srgbClr val="C00000"/>
              </a:solidFill>
              <a:latin typeface="微软雅黑" pitchFamily="34" charset="-122"/>
              <a:ea typeface="微软雅黑" pitchFamily="34" charset="-122"/>
            </a:endParaRPr>
          </a:p>
        </p:txBody>
      </p:sp>
      <p:sp>
        <p:nvSpPr>
          <p:cNvPr id="34" name="Freeform 5"/>
          <p:cNvSpPr>
            <a:spLocks/>
          </p:cNvSpPr>
          <p:nvPr/>
        </p:nvSpPr>
        <p:spPr bwMode="auto">
          <a:xfrm>
            <a:off x="2175451" y="1588661"/>
            <a:ext cx="651442" cy="2953742"/>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gradFill flip="none" rotWithShape="1">
            <a:gsLst>
              <a:gs pos="0">
                <a:schemeClr val="bg1"/>
              </a:gs>
              <a:gs pos="100000">
                <a:schemeClr val="bg1">
                  <a:lumMod val="85000"/>
                </a:schemeClr>
              </a:gs>
            </a:gsLst>
            <a:lin ang="0" scaled="1"/>
            <a:tileRect/>
          </a:gradFill>
          <a:ln w="12700">
            <a:gradFill>
              <a:gsLst>
                <a:gs pos="0">
                  <a:schemeClr val="bg1"/>
                </a:gs>
                <a:gs pos="100000">
                  <a:schemeClr val="bg1">
                    <a:lumMod val="85000"/>
                  </a:schemeClr>
                </a:gs>
              </a:gsLst>
              <a:lin ang="54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spTree>
    <p:extLst>
      <p:ext uri="{BB962C8B-B14F-4D97-AF65-F5344CB8AC3E}">
        <p14:creationId xmlns:p14="http://schemas.microsoft.com/office/powerpoint/2010/main" val="5744516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anim calcmode="lin" valueType="num">
                                      <p:cBhvr>
                                        <p:cTn id="28" dur="500" fill="hold"/>
                                        <p:tgtEl>
                                          <p:spTgt spid="30"/>
                                        </p:tgtEl>
                                        <p:attrNameLst>
                                          <p:attrName>ppt_x</p:attrName>
                                        </p:attrNameLst>
                                      </p:cBhvr>
                                      <p:tavLst>
                                        <p:tav tm="0">
                                          <p:val>
                                            <p:fltVal val="0.5"/>
                                          </p:val>
                                        </p:tav>
                                        <p:tav tm="100000">
                                          <p:val>
                                            <p:strVal val="#ppt_x"/>
                                          </p:val>
                                        </p:tav>
                                      </p:tavLst>
                                    </p:anim>
                                    <p:anim calcmode="lin" valueType="num">
                                      <p:cBhvr>
                                        <p:cTn id="29" dur="500" fill="hold"/>
                                        <p:tgtEl>
                                          <p:spTgt spid="30"/>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anim calcmode="lin" valueType="num">
                                      <p:cBhvr>
                                        <p:cTn id="34" dur="500" fill="hold"/>
                                        <p:tgtEl>
                                          <p:spTgt spid="33"/>
                                        </p:tgtEl>
                                        <p:attrNameLst>
                                          <p:attrName>ppt_x</p:attrName>
                                        </p:attrNameLst>
                                      </p:cBhvr>
                                      <p:tavLst>
                                        <p:tav tm="0">
                                          <p:val>
                                            <p:strVal val="#ppt_x"/>
                                          </p:val>
                                        </p:tav>
                                        <p:tav tm="100000">
                                          <p:val>
                                            <p:strVal val="#ppt_x"/>
                                          </p:val>
                                        </p:tav>
                                      </p:tavLst>
                                    </p:anim>
                                    <p:anim calcmode="lin" valueType="num">
                                      <p:cBhvr>
                                        <p:cTn id="35" dur="5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500"/>
                                        <p:tgtEl>
                                          <p:spTgt spid="34"/>
                                        </p:tgtEl>
                                      </p:cBhvr>
                                    </p:animEffect>
                                  </p:childTnLst>
                                </p:cTn>
                              </p:par>
                            </p:childTnLst>
                          </p:cTn>
                        </p:par>
                        <p:par>
                          <p:cTn id="40" fill="hold">
                            <p:stCondLst>
                              <p:cond delay="3000"/>
                            </p:stCondLst>
                            <p:childTnLst>
                              <p:par>
                                <p:cTn id="41" presetID="12" presetClass="entr" presetSubtype="8"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p:tgtEl>
                                          <p:spTgt spid="6"/>
                                        </p:tgtEl>
                                        <p:attrNameLst>
                                          <p:attrName>ppt_x</p:attrName>
                                        </p:attrNameLst>
                                      </p:cBhvr>
                                      <p:tavLst>
                                        <p:tav tm="0">
                                          <p:val>
                                            <p:strVal val="#ppt_x-#ppt_w*1.125000"/>
                                          </p:val>
                                        </p:tav>
                                        <p:tav tm="100000">
                                          <p:val>
                                            <p:strVal val="#ppt_x"/>
                                          </p:val>
                                        </p:tav>
                                      </p:tavLst>
                                    </p:anim>
                                    <p:animEffect transition="in" filter="wipe(right)">
                                      <p:cBhvr>
                                        <p:cTn id="44" dur="500"/>
                                        <p:tgtEl>
                                          <p:spTgt spid="6"/>
                                        </p:tgtEl>
                                      </p:cBhvr>
                                    </p:animEffect>
                                  </p:childTnLst>
                                </p:cTn>
                              </p:par>
                            </p:childTnLst>
                          </p:cTn>
                        </p:par>
                        <p:par>
                          <p:cTn id="45" fill="hold">
                            <p:stCondLst>
                              <p:cond delay="3500"/>
                            </p:stCondLst>
                            <p:childTnLst>
                              <p:par>
                                <p:cTn id="46" presetID="12" presetClass="entr" presetSubtype="8"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ppt_x</p:attrName>
                                        </p:attrNameLst>
                                      </p:cBhvr>
                                      <p:tavLst>
                                        <p:tav tm="0">
                                          <p:val>
                                            <p:strVal val="#ppt_x-#ppt_w*1.125000"/>
                                          </p:val>
                                        </p:tav>
                                        <p:tav tm="100000">
                                          <p:val>
                                            <p:strVal val="#ppt_x"/>
                                          </p:val>
                                        </p:tav>
                                      </p:tavLst>
                                    </p:anim>
                                    <p:animEffect transition="in" filter="wipe(right)">
                                      <p:cBhvr>
                                        <p:cTn id="49" dur="500"/>
                                        <p:tgtEl>
                                          <p:spTgt spid="24"/>
                                        </p:tgtEl>
                                      </p:cBhvr>
                                    </p:animEffect>
                                  </p:childTnLst>
                                </p:cTn>
                              </p:par>
                              <p:par>
                                <p:cTn id="50" presetID="12" presetClass="entr" presetSubtype="8" fill="hold" nodeType="withEffect">
                                  <p:stCondLst>
                                    <p:cond delay="60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p:tgtEl>
                                          <p:spTgt spid="12"/>
                                        </p:tgtEl>
                                        <p:attrNameLst>
                                          <p:attrName>ppt_x</p:attrName>
                                        </p:attrNameLst>
                                      </p:cBhvr>
                                      <p:tavLst>
                                        <p:tav tm="0">
                                          <p:val>
                                            <p:strVal val="#ppt_x-#ppt_w*1.125000"/>
                                          </p:val>
                                        </p:tav>
                                        <p:tav tm="100000">
                                          <p:val>
                                            <p:strVal val="#ppt_x"/>
                                          </p:val>
                                        </p:tav>
                                      </p:tavLst>
                                    </p:anim>
                                    <p:animEffect transition="in" filter="wipe(right)">
                                      <p:cBhvr>
                                        <p:cTn id="53" dur="500"/>
                                        <p:tgtEl>
                                          <p:spTgt spid="12"/>
                                        </p:tgtEl>
                                      </p:cBhvr>
                                    </p:animEffect>
                                  </p:childTnLst>
                                </p:cTn>
                              </p:par>
                              <p:par>
                                <p:cTn id="54" presetID="12" presetClass="entr" presetSubtype="8" fill="hold" nodeType="withEffect">
                                  <p:stCondLst>
                                    <p:cond delay="110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ppt_x</p:attrName>
                                        </p:attrNameLst>
                                      </p:cBhvr>
                                      <p:tavLst>
                                        <p:tav tm="0">
                                          <p:val>
                                            <p:strVal val="#ppt_x-#ppt_w*1.125000"/>
                                          </p:val>
                                        </p:tav>
                                        <p:tav tm="100000">
                                          <p:val>
                                            <p:strVal val="#ppt_x"/>
                                          </p:val>
                                        </p:tav>
                                      </p:tavLst>
                                    </p:anim>
                                    <p:animEffect transition="in" filter="wipe(right)">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第一部分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663A77"/>
                </a:solidFill>
                <a:latin typeface="微软雅黑" pitchFamily="34" charset="-122"/>
                <a:ea typeface="微软雅黑" pitchFamily="34" charset="-122"/>
              </a:rPr>
              <a:t>单击添加标题</a:t>
            </a:r>
            <a:endParaRPr lang="en-US" altLang="zh-CN" sz="3600" b="1" dirty="0" smtClean="0">
              <a:solidFill>
                <a:srgbClr val="663A77"/>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01</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129927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3198" y="1358541"/>
            <a:ext cx="1609079" cy="1608497"/>
            <a:chOff x="1367367" y="1923540"/>
            <a:chExt cx="2091076" cy="2091076"/>
          </a:xfrm>
        </p:grpSpPr>
        <p:pic>
          <p:nvPicPr>
            <p:cNvPr id="10" name="图片 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1" name="组合 10"/>
            <p:cNvGrpSpPr/>
            <p:nvPr/>
          </p:nvGrpSpPr>
          <p:grpSpPr>
            <a:xfrm>
              <a:off x="1367367" y="1923540"/>
              <a:ext cx="2091076" cy="2091076"/>
              <a:chOff x="4742449" y="2216782"/>
              <a:chExt cx="3801476" cy="3801476"/>
            </a:xfrm>
          </p:grpSpPr>
          <p:sp>
            <p:nvSpPr>
              <p:cNvPr id="12" name="任意多边形 11"/>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15" name="组合 14"/>
          <p:cNvGrpSpPr/>
          <p:nvPr/>
        </p:nvGrpSpPr>
        <p:grpSpPr>
          <a:xfrm>
            <a:off x="2730021" y="1358541"/>
            <a:ext cx="1609079" cy="1608497"/>
            <a:chOff x="3751324" y="1923540"/>
            <a:chExt cx="2091076" cy="2091076"/>
          </a:xfrm>
        </p:grpSpPr>
        <p:pic>
          <p:nvPicPr>
            <p:cNvPr id="16" name="图片 15"/>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7" name="组合 16"/>
            <p:cNvGrpSpPr/>
            <p:nvPr/>
          </p:nvGrpSpPr>
          <p:grpSpPr>
            <a:xfrm>
              <a:off x="3751324" y="1923540"/>
              <a:ext cx="2091076" cy="2091076"/>
              <a:chOff x="4742449" y="2216782"/>
              <a:chExt cx="3801476" cy="3801476"/>
            </a:xfrm>
          </p:grpSpPr>
          <p:sp>
            <p:nvSpPr>
              <p:cNvPr id="18" name="任意多边形 17"/>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圆角矩形 18"/>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圆角矩形 19"/>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1" name="组合 20"/>
          <p:cNvGrpSpPr/>
          <p:nvPr/>
        </p:nvGrpSpPr>
        <p:grpSpPr>
          <a:xfrm>
            <a:off x="4773657" y="1358541"/>
            <a:ext cx="1615449" cy="1608497"/>
            <a:chOff x="6258959" y="1923540"/>
            <a:chExt cx="2099355" cy="2091076"/>
          </a:xfrm>
        </p:grpSpPr>
        <p:pic>
          <p:nvPicPr>
            <p:cNvPr id="22" name="图片 21"/>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3" name="组合 22"/>
            <p:cNvGrpSpPr/>
            <p:nvPr/>
          </p:nvGrpSpPr>
          <p:grpSpPr>
            <a:xfrm>
              <a:off x="6258959" y="1923540"/>
              <a:ext cx="2091076" cy="2091076"/>
              <a:chOff x="4742449" y="2216782"/>
              <a:chExt cx="3801476" cy="3801476"/>
            </a:xfrm>
          </p:grpSpPr>
          <p:sp>
            <p:nvSpPr>
              <p:cNvPr id="24" name="任意多边形 23"/>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圆角矩形 24"/>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7" name="组合 26"/>
          <p:cNvGrpSpPr/>
          <p:nvPr/>
        </p:nvGrpSpPr>
        <p:grpSpPr>
          <a:xfrm>
            <a:off x="6819992" y="1358541"/>
            <a:ext cx="1616423" cy="1608497"/>
            <a:chOff x="8787513" y="1923540"/>
            <a:chExt cx="2100620" cy="2091076"/>
          </a:xfrm>
        </p:grpSpPr>
        <p:pic>
          <p:nvPicPr>
            <p:cNvPr id="28" name="图片 27"/>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29" name="组合 28"/>
            <p:cNvGrpSpPr/>
            <p:nvPr/>
          </p:nvGrpSpPr>
          <p:grpSpPr>
            <a:xfrm>
              <a:off x="8787513" y="1923540"/>
              <a:ext cx="2091076" cy="2091076"/>
              <a:chOff x="4742449" y="2216782"/>
              <a:chExt cx="3801476" cy="3801476"/>
            </a:xfrm>
          </p:grpSpPr>
          <p:sp>
            <p:nvSpPr>
              <p:cNvPr id="30" name="任意多边形 29"/>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圆角矩形 30"/>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圆角矩形 31"/>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3" name="文本框 23"/>
          <p:cNvSpPr txBox="1"/>
          <p:nvPr/>
        </p:nvSpPr>
        <p:spPr>
          <a:xfrm>
            <a:off x="705280"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4" name="组合 33"/>
          <p:cNvGrpSpPr/>
          <p:nvPr/>
        </p:nvGrpSpPr>
        <p:grpSpPr>
          <a:xfrm>
            <a:off x="692858" y="3323733"/>
            <a:ext cx="1447988" cy="478780"/>
            <a:chOff x="940739" y="4267247"/>
            <a:chExt cx="1930400" cy="638521"/>
          </a:xfrm>
        </p:grpSpPr>
        <p:sp>
          <p:nvSpPr>
            <p:cNvPr id="35" name="任意多边形 3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EB9624"/>
                  </a:solidFill>
                  <a:latin typeface="+mn-ea"/>
                </a:rPr>
                <a:t>输入待用名</a:t>
              </a:r>
            </a:p>
          </p:txBody>
        </p:sp>
      </p:grpSp>
      <p:grpSp>
        <p:nvGrpSpPr>
          <p:cNvPr id="38" name="组合 37"/>
          <p:cNvGrpSpPr/>
          <p:nvPr/>
        </p:nvGrpSpPr>
        <p:grpSpPr>
          <a:xfrm>
            <a:off x="2789761" y="3323733"/>
            <a:ext cx="1447988" cy="478780"/>
            <a:chOff x="940739" y="4267247"/>
            <a:chExt cx="1930400" cy="638521"/>
          </a:xfrm>
        </p:grpSpPr>
        <p:sp>
          <p:nvSpPr>
            <p:cNvPr id="39" name="任意多边形 3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01ACBE"/>
                  </a:solidFill>
                  <a:latin typeface="+mn-ea"/>
                </a:rPr>
                <a:t>输入待用名</a:t>
              </a:r>
            </a:p>
          </p:txBody>
        </p:sp>
      </p:grpSp>
      <p:grpSp>
        <p:nvGrpSpPr>
          <p:cNvPr id="42" name="组合 41"/>
          <p:cNvGrpSpPr/>
          <p:nvPr/>
        </p:nvGrpSpPr>
        <p:grpSpPr>
          <a:xfrm>
            <a:off x="4886664" y="3323733"/>
            <a:ext cx="1447988" cy="478780"/>
            <a:chOff x="940739" y="4267247"/>
            <a:chExt cx="1930400" cy="638521"/>
          </a:xfrm>
        </p:grpSpPr>
        <p:sp>
          <p:nvSpPr>
            <p:cNvPr id="43" name="任意多边形 42"/>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FF7171"/>
                  </a:solidFill>
                  <a:latin typeface="+mn-ea"/>
                </a:rPr>
                <a:t>输入待用名</a:t>
              </a:r>
            </a:p>
          </p:txBody>
        </p:sp>
      </p:grpSp>
      <p:grpSp>
        <p:nvGrpSpPr>
          <p:cNvPr id="46" name="组合 45"/>
          <p:cNvGrpSpPr/>
          <p:nvPr/>
        </p:nvGrpSpPr>
        <p:grpSpPr>
          <a:xfrm>
            <a:off x="6983568" y="3323733"/>
            <a:ext cx="1447988" cy="478780"/>
            <a:chOff x="940739" y="4267247"/>
            <a:chExt cx="1930400" cy="638521"/>
          </a:xfrm>
        </p:grpSpPr>
        <p:sp>
          <p:nvSpPr>
            <p:cNvPr id="47" name="任意多边形 4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7030A0"/>
                  </a:solidFill>
                  <a:latin typeface="+mn-ea"/>
                </a:rPr>
                <a:t>输入待用名</a:t>
              </a:r>
            </a:p>
          </p:txBody>
        </p:sp>
      </p:grpSp>
      <p:sp>
        <p:nvSpPr>
          <p:cNvPr id="50" name="文本框 23"/>
          <p:cNvSpPr txBox="1"/>
          <p:nvPr/>
        </p:nvSpPr>
        <p:spPr>
          <a:xfrm>
            <a:off x="284096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1" name="文本框 23"/>
          <p:cNvSpPr txBox="1"/>
          <p:nvPr/>
        </p:nvSpPr>
        <p:spPr>
          <a:xfrm>
            <a:off x="4941757"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705720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150774550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53" presetClass="entr" presetSubtype="16"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 fill="hold"/>
                                        <p:tgtEl>
                                          <p:spTgt spid="15"/>
                                        </p:tgtEl>
                                        <p:attrNameLst>
                                          <p:attrName>ppt_w</p:attrName>
                                        </p:attrNameLst>
                                      </p:cBhvr>
                                      <p:tavLst>
                                        <p:tav tm="0">
                                          <p:val>
                                            <p:fltVal val="0"/>
                                          </p:val>
                                        </p:tav>
                                        <p:tav tm="100000">
                                          <p:val>
                                            <p:strVal val="#ppt_w"/>
                                          </p:val>
                                        </p:tav>
                                      </p:tavLst>
                                    </p:anim>
                                    <p:anim calcmode="lin" valueType="num">
                                      <p:cBhvr>
                                        <p:cTn id="56" dur="100" fill="hold"/>
                                        <p:tgtEl>
                                          <p:spTgt spid="15"/>
                                        </p:tgtEl>
                                        <p:attrNameLst>
                                          <p:attrName>ppt_h</p:attrName>
                                        </p:attrNameLst>
                                      </p:cBhvr>
                                      <p:tavLst>
                                        <p:tav tm="0">
                                          <p:val>
                                            <p:fltVal val="0"/>
                                          </p:val>
                                        </p:tav>
                                        <p:tav tm="100000">
                                          <p:val>
                                            <p:strVal val="#ppt_h"/>
                                          </p:val>
                                        </p:tav>
                                      </p:tavLst>
                                    </p:anim>
                                    <p:animEffect transition="in" filter="fade">
                                      <p:cBhvr>
                                        <p:cTn id="57" dur="100"/>
                                        <p:tgtEl>
                                          <p:spTgt spid="15"/>
                                        </p:tgtEl>
                                      </p:cBhvr>
                                    </p:animEffect>
                                  </p:childTnLst>
                                </p:cTn>
                              </p:par>
                              <p:par>
                                <p:cTn id="58" presetID="6" presetClass="emph" presetSubtype="0" fill="hold" nodeType="withEffect">
                                  <p:stCondLst>
                                    <p:cond delay="100"/>
                                  </p:stCondLst>
                                  <p:childTnLst>
                                    <p:animScale>
                                      <p:cBhvr>
                                        <p:cTn id="59" dur="100" fill="hold"/>
                                        <p:tgtEl>
                                          <p:spTgt spid="15"/>
                                        </p:tgtEl>
                                      </p:cBhvr>
                                      <p:by x="110000" y="110000"/>
                                    </p:animScale>
                                  </p:childTnLst>
                                </p:cTn>
                              </p:par>
                              <p:par>
                                <p:cTn id="60" presetID="6" presetClass="emph" presetSubtype="0" fill="hold" nodeType="withEffect">
                                  <p:stCondLst>
                                    <p:cond delay="200"/>
                                  </p:stCondLst>
                                  <p:childTnLst>
                                    <p:animScale>
                                      <p:cBhvr>
                                        <p:cTn id="61" dur="200" fill="hold"/>
                                        <p:tgtEl>
                                          <p:spTgt spid="15"/>
                                        </p:tgtEl>
                                      </p:cBhvr>
                                      <p:by x="90000" y="90000"/>
                                    </p:animScale>
                                  </p:childTnLst>
                                </p:cTn>
                              </p:par>
                              <p:par>
                                <p:cTn id="62" presetID="6" presetClass="emph" presetSubtype="0" fill="hold" nodeType="withEffect">
                                  <p:stCondLst>
                                    <p:cond delay="400"/>
                                  </p:stCondLst>
                                  <p:childTnLst>
                                    <p:animScale>
                                      <p:cBhvr>
                                        <p:cTn id="63" dur="100" fill="hold"/>
                                        <p:tgtEl>
                                          <p:spTgt spid="15"/>
                                        </p:tgtEl>
                                      </p:cBhvr>
                                      <p:by x="105000" y="105000"/>
                                    </p:animScale>
                                  </p:childTnLst>
                                </p:cTn>
                              </p:par>
                              <p:par>
                                <p:cTn id="64" presetID="6" presetClass="emph" presetSubtype="0" fill="hold" nodeType="withEffect">
                                  <p:stCondLst>
                                    <p:cond delay="500"/>
                                  </p:stCondLst>
                                  <p:childTnLst>
                                    <p:animScale>
                                      <p:cBhvr>
                                        <p:cTn id="65" dur="200" fill="hold"/>
                                        <p:tgtEl>
                                          <p:spTgt spid="15"/>
                                        </p:tgtEl>
                                      </p:cBhvr>
                                      <p:by x="95000" y="95000"/>
                                    </p:animScale>
                                  </p:childTnLst>
                                </p:cTn>
                              </p:par>
                            </p:childTnLst>
                          </p:cTn>
                        </p:par>
                        <p:par>
                          <p:cTn id="66" fill="hold">
                            <p:stCondLst>
                              <p:cond delay="1900"/>
                            </p:stCondLst>
                            <p:childTnLst>
                              <p:par>
                                <p:cTn id="67" presetID="53" presetClass="entr" presetSubtype="16"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p:cTn id="69" dur="100" fill="hold"/>
                                        <p:tgtEl>
                                          <p:spTgt spid="21"/>
                                        </p:tgtEl>
                                        <p:attrNameLst>
                                          <p:attrName>ppt_w</p:attrName>
                                        </p:attrNameLst>
                                      </p:cBhvr>
                                      <p:tavLst>
                                        <p:tav tm="0">
                                          <p:val>
                                            <p:fltVal val="0"/>
                                          </p:val>
                                        </p:tav>
                                        <p:tav tm="100000">
                                          <p:val>
                                            <p:strVal val="#ppt_w"/>
                                          </p:val>
                                        </p:tav>
                                      </p:tavLst>
                                    </p:anim>
                                    <p:anim calcmode="lin" valueType="num">
                                      <p:cBhvr>
                                        <p:cTn id="70" dur="100" fill="hold"/>
                                        <p:tgtEl>
                                          <p:spTgt spid="21"/>
                                        </p:tgtEl>
                                        <p:attrNameLst>
                                          <p:attrName>ppt_h</p:attrName>
                                        </p:attrNameLst>
                                      </p:cBhvr>
                                      <p:tavLst>
                                        <p:tav tm="0">
                                          <p:val>
                                            <p:fltVal val="0"/>
                                          </p:val>
                                        </p:tav>
                                        <p:tav tm="100000">
                                          <p:val>
                                            <p:strVal val="#ppt_h"/>
                                          </p:val>
                                        </p:tav>
                                      </p:tavLst>
                                    </p:anim>
                                    <p:animEffect transition="in" filter="fade">
                                      <p:cBhvr>
                                        <p:cTn id="71" dur="100"/>
                                        <p:tgtEl>
                                          <p:spTgt spid="21"/>
                                        </p:tgtEl>
                                      </p:cBhvr>
                                    </p:animEffect>
                                  </p:childTnLst>
                                </p:cTn>
                              </p:par>
                              <p:par>
                                <p:cTn id="72" presetID="6" presetClass="emph" presetSubtype="0" fill="hold" nodeType="withEffect">
                                  <p:stCondLst>
                                    <p:cond delay="100"/>
                                  </p:stCondLst>
                                  <p:childTnLst>
                                    <p:animScale>
                                      <p:cBhvr>
                                        <p:cTn id="73" dur="100" fill="hold"/>
                                        <p:tgtEl>
                                          <p:spTgt spid="21"/>
                                        </p:tgtEl>
                                      </p:cBhvr>
                                      <p:by x="110000" y="110000"/>
                                    </p:animScale>
                                  </p:childTnLst>
                                </p:cTn>
                              </p:par>
                              <p:par>
                                <p:cTn id="74" presetID="6" presetClass="emph" presetSubtype="0" fill="hold" nodeType="withEffect">
                                  <p:stCondLst>
                                    <p:cond delay="200"/>
                                  </p:stCondLst>
                                  <p:childTnLst>
                                    <p:animScale>
                                      <p:cBhvr>
                                        <p:cTn id="75" dur="200" fill="hold"/>
                                        <p:tgtEl>
                                          <p:spTgt spid="21"/>
                                        </p:tgtEl>
                                      </p:cBhvr>
                                      <p:by x="90000" y="90000"/>
                                    </p:animScale>
                                  </p:childTnLst>
                                </p:cTn>
                              </p:par>
                              <p:par>
                                <p:cTn id="76" presetID="6" presetClass="emph" presetSubtype="0" fill="hold" nodeType="withEffect">
                                  <p:stCondLst>
                                    <p:cond delay="400"/>
                                  </p:stCondLst>
                                  <p:childTnLst>
                                    <p:animScale>
                                      <p:cBhvr>
                                        <p:cTn id="77" dur="100" fill="hold"/>
                                        <p:tgtEl>
                                          <p:spTgt spid="21"/>
                                        </p:tgtEl>
                                      </p:cBhvr>
                                      <p:by x="105000" y="105000"/>
                                    </p:animScale>
                                  </p:childTnLst>
                                </p:cTn>
                              </p:par>
                              <p:par>
                                <p:cTn id="78" presetID="6" presetClass="emph" presetSubtype="0" fill="hold" nodeType="withEffect">
                                  <p:stCondLst>
                                    <p:cond delay="500"/>
                                  </p:stCondLst>
                                  <p:childTnLst>
                                    <p:animScale>
                                      <p:cBhvr>
                                        <p:cTn id="79" dur="200" fill="hold"/>
                                        <p:tgtEl>
                                          <p:spTgt spid="21"/>
                                        </p:tgtEl>
                                      </p:cBhvr>
                                      <p:by x="95000" y="95000"/>
                                    </p:animScale>
                                  </p:childTnLst>
                                </p:cTn>
                              </p:par>
                            </p:childTnLst>
                          </p:cTn>
                        </p:par>
                        <p:par>
                          <p:cTn id="80" fill="hold">
                            <p:stCondLst>
                              <p:cond delay="2600"/>
                            </p:stCondLst>
                            <p:childTnLst>
                              <p:par>
                                <p:cTn id="81" presetID="53" presetClass="entr" presetSubtype="16" fill="hold"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 fill="hold"/>
                                        <p:tgtEl>
                                          <p:spTgt spid="27"/>
                                        </p:tgtEl>
                                        <p:attrNameLst>
                                          <p:attrName>ppt_w</p:attrName>
                                        </p:attrNameLst>
                                      </p:cBhvr>
                                      <p:tavLst>
                                        <p:tav tm="0">
                                          <p:val>
                                            <p:fltVal val="0"/>
                                          </p:val>
                                        </p:tav>
                                        <p:tav tm="100000">
                                          <p:val>
                                            <p:strVal val="#ppt_w"/>
                                          </p:val>
                                        </p:tav>
                                      </p:tavLst>
                                    </p:anim>
                                    <p:anim calcmode="lin" valueType="num">
                                      <p:cBhvr>
                                        <p:cTn id="84" dur="100" fill="hold"/>
                                        <p:tgtEl>
                                          <p:spTgt spid="27"/>
                                        </p:tgtEl>
                                        <p:attrNameLst>
                                          <p:attrName>ppt_h</p:attrName>
                                        </p:attrNameLst>
                                      </p:cBhvr>
                                      <p:tavLst>
                                        <p:tav tm="0">
                                          <p:val>
                                            <p:fltVal val="0"/>
                                          </p:val>
                                        </p:tav>
                                        <p:tav tm="100000">
                                          <p:val>
                                            <p:strVal val="#ppt_h"/>
                                          </p:val>
                                        </p:tav>
                                      </p:tavLst>
                                    </p:anim>
                                    <p:animEffect transition="in" filter="fade">
                                      <p:cBhvr>
                                        <p:cTn id="85" dur="100"/>
                                        <p:tgtEl>
                                          <p:spTgt spid="27"/>
                                        </p:tgtEl>
                                      </p:cBhvr>
                                    </p:animEffect>
                                  </p:childTnLst>
                                </p:cTn>
                              </p:par>
                              <p:par>
                                <p:cTn id="86" presetID="6" presetClass="emph" presetSubtype="0" fill="hold" nodeType="withEffect">
                                  <p:stCondLst>
                                    <p:cond delay="100"/>
                                  </p:stCondLst>
                                  <p:childTnLst>
                                    <p:animScale>
                                      <p:cBhvr>
                                        <p:cTn id="87" dur="100" fill="hold"/>
                                        <p:tgtEl>
                                          <p:spTgt spid="27"/>
                                        </p:tgtEl>
                                      </p:cBhvr>
                                      <p:by x="110000" y="110000"/>
                                    </p:animScale>
                                  </p:childTnLst>
                                </p:cTn>
                              </p:par>
                              <p:par>
                                <p:cTn id="88" presetID="6" presetClass="emph" presetSubtype="0" fill="hold" nodeType="withEffect">
                                  <p:stCondLst>
                                    <p:cond delay="200"/>
                                  </p:stCondLst>
                                  <p:childTnLst>
                                    <p:animScale>
                                      <p:cBhvr>
                                        <p:cTn id="89" dur="200" fill="hold"/>
                                        <p:tgtEl>
                                          <p:spTgt spid="27"/>
                                        </p:tgtEl>
                                      </p:cBhvr>
                                      <p:by x="90000" y="90000"/>
                                    </p:animScale>
                                  </p:childTnLst>
                                </p:cTn>
                              </p:par>
                              <p:par>
                                <p:cTn id="90" presetID="6" presetClass="emph" presetSubtype="0" fill="hold" nodeType="withEffect">
                                  <p:stCondLst>
                                    <p:cond delay="400"/>
                                  </p:stCondLst>
                                  <p:childTnLst>
                                    <p:animScale>
                                      <p:cBhvr>
                                        <p:cTn id="91" dur="100" fill="hold"/>
                                        <p:tgtEl>
                                          <p:spTgt spid="27"/>
                                        </p:tgtEl>
                                      </p:cBhvr>
                                      <p:by x="105000" y="105000"/>
                                    </p:animScale>
                                  </p:childTnLst>
                                </p:cTn>
                              </p:par>
                              <p:par>
                                <p:cTn id="92" presetID="6" presetClass="emph" presetSubtype="0" fill="hold" nodeType="withEffect">
                                  <p:stCondLst>
                                    <p:cond delay="500"/>
                                  </p:stCondLst>
                                  <p:childTnLst>
                                    <p:animScale>
                                      <p:cBhvr>
                                        <p:cTn id="93" dur="200" fill="hold"/>
                                        <p:tgtEl>
                                          <p:spTgt spid="27"/>
                                        </p:tgtEl>
                                      </p:cBhvr>
                                      <p:by x="95000" y="95000"/>
                                    </p:animScale>
                                  </p:childTnLst>
                                </p:cTn>
                              </p:par>
                            </p:childTnLst>
                          </p:cTn>
                        </p:par>
                        <p:par>
                          <p:cTn id="94" fill="hold">
                            <p:stCondLst>
                              <p:cond delay="3300"/>
                            </p:stCondLst>
                            <p:childTnLst>
                              <p:par>
                                <p:cTn id="95" presetID="42" presetClass="entr" presetSubtype="0"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anim calcmode="lin" valueType="num">
                                      <p:cBhvr>
                                        <p:cTn id="98" dur="500" fill="hold"/>
                                        <p:tgtEl>
                                          <p:spTgt spid="34"/>
                                        </p:tgtEl>
                                        <p:attrNameLst>
                                          <p:attrName>ppt_x</p:attrName>
                                        </p:attrNameLst>
                                      </p:cBhvr>
                                      <p:tavLst>
                                        <p:tav tm="0">
                                          <p:val>
                                            <p:strVal val="#ppt_x"/>
                                          </p:val>
                                        </p:tav>
                                        <p:tav tm="100000">
                                          <p:val>
                                            <p:strVal val="#ppt_x"/>
                                          </p:val>
                                        </p:tav>
                                      </p:tavLst>
                                    </p:anim>
                                    <p:anim calcmode="lin" valueType="num">
                                      <p:cBhvr>
                                        <p:cTn id="99" dur="500" fill="hold"/>
                                        <p:tgtEl>
                                          <p:spTgt spid="34"/>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fade">
                                      <p:cBhvr>
                                        <p:cTn id="102" dur="500"/>
                                        <p:tgtEl>
                                          <p:spTgt spid="38"/>
                                        </p:tgtEl>
                                      </p:cBhvr>
                                    </p:animEffect>
                                    <p:anim calcmode="lin" valueType="num">
                                      <p:cBhvr>
                                        <p:cTn id="103" dur="500" fill="hold"/>
                                        <p:tgtEl>
                                          <p:spTgt spid="38"/>
                                        </p:tgtEl>
                                        <p:attrNameLst>
                                          <p:attrName>ppt_x</p:attrName>
                                        </p:attrNameLst>
                                      </p:cBhvr>
                                      <p:tavLst>
                                        <p:tav tm="0">
                                          <p:val>
                                            <p:strVal val="#ppt_x"/>
                                          </p:val>
                                        </p:tav>
                                        <p:tav tm="100000">
                                          <p:val>
                                            <p:strVal val="#ppt_x"/>
                                          </p:val>
                                        </p:tav>
                                      </p:tavLst>
                                    </p:anim>
                                    <p:anim calcmode="lin" valueType="num">
                                      <p:cBhvr>
                                        <p:cTn id="104" dur="500" fill="hold"/>
                                        <p:tgtEl>
                                          <p:spTgt spid="38"/>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anim calcmode="lin" valueType="num">
                                      <p:cBhvr>
                                        <p:cTn id="113" dur="500" fill="hold"/>
                                        <p:tgtEl>
                                          <p:spTgt spid="46"/>
                                        </p:tgtEl>
                                        <p:attrNameLst>
                                          <p:attrName>ppt_x</p:attrName>
                                        </p:attrNameLst>
                                      </p:cBhvr>
                                      <p:tavLst>
                                        <p:tav tm="0">
                                          <p:val>
                                            <p:strVal val="#ppt_x"/>
                                          </p:val>
                                        </p:tav>
                                        <p:tav tm="100000">
                                          <p:val>
                                            <p:strVal val="#ppt_x"/>
                                          </p:val>
                                        </p:tav>
                                      </p:tavLst>
                                    </p:anim>
                                    <p:anim calcmode="lin" valueType="num">
                                      <p:cBhvr>
                                        <p:cTn id="114" dur="500" fill="hold"/>
                                        <p:tgtEl>
                                          <p:spTgt spid="46"/>
                                        </p:tgtEl>
                                        <p:attrNameLst>
                                          <p:attrName>ppt_y</p:attrName>
                                        </p:attrNameLst>
                                      </p:cBhvr>
                                      <p:tavLst>
                                        <p:tav tm="0">
                                          <p:val>
                                            <p:strVal val="#ppt_y+.1"/>
                                          </p:val>
                                        </p:tav>
                                        <p:tav tm="100000">
                                          <p:val>
                                            <p:strVal val="#ppt_y"/>
                                          </p:val>
                                        </p:tav>
                                      </p:tavLst>
                                    </p:anim>
                                  </p:childTnLst>
                                </p:cTn>
                              </p:par>
                            </p:childTnLst>
                          </p:cTn>
                        </p:par>
                        <p:par>
                          <p:cTn id="115" fill="hold">
                            <p:stCondLst>
                              <p:cond delay="3800"/>
                            </p:stCondLst>
                            <p:childTnLst>
                              <p:par>
                                <p:cTn id="116" presetID="22" presetClass="entr" presetSubtype="1" fill="hold" grpId="0" nodeType="after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up)">
                                      <p:cBhvr>
                                        <p:cTn id="118" dur="500"/>
                                        <p:tgtEl>
                                          <p:spTgt spid="33"/>
                                        </p:tgtEl>
                                      </p:cBhvr>
                                    </p:animEffect>
                                  </p:childTnLst>
                                </p:cTn>
                              </p:par>
                              <p:par>
                                <p:cTn id="119" presetID="22" presetClass="entr" presetSubtype="1" fill="hold" grpId="0" nodeType="withEffect">
                                  <p:stCondLst>
                                    <p:cond delay="0"/>
                                  </p:stCondLst>
                                  <p:childTnLst>
                                    <p:set>
                                      <p:cBhvr>
                                        <p:cTn id="120" dur="1" fill="hold">
                                          <p:stCondLst>
                                            <p:cond delay="0"/>
                                          </p:stCondLst>
                                        </p:cTn>
                                        <p:tgtEl>
                                          <p:spTgt spid="50"/>
                                        </p:tgtEl>
                                        <p:attrNameLst>
                                          <p:attrName>style.visibility</p:attrName>
                                        </p:attrNameLst>
                                      </p:cBhvr>
                                      <p:to>
                                        <p:strVal val="visible"/>
                                      </p:to>
                                    </p:set>
                                    <p:animEffect transition="in" filter="wipe(up)">
                                      <p:cBhvr>
                                        <p:cTn id="121" dur="500"/>
                                        <p:tgtEl>
                                          <p:spTgt spid="50"/>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wipe(up)">
                                      <p:cBhvr>
                                        <p:cTn id="124" dur="500"/>
                                        <p:tgtEl>
                                          <p:spTgt spid="51"/>
                                        </p:tgtEl>
                                      </p:cBhvr>
                                    </p:animEffect>
                                  </p:childTnLst>
                                </p:cTn>
                              </p:par>
                              <p:par>
                                <p:cTn id="125" presetID="22" presetClass="entr" presetSubtype="1" fill="hold" grpId="0" nodeType="withEffect">
                                  <p:stCondLst>
                                    <p:cond delay="0"/>
                                  </p:stCondLst>
                                  <p:childTnLst>
                                    <p:set>
                                      <p:cBhvr>
                                        <p:cTn id="126" dur="1" fill="hold">
                                          <p:stCondLst>
                                            <p:cond delay="0"/>
                                          </p:stCondLst>
                                        </p:cTn>
                                        <p:tgtEl>
                                          <p:spTgt spid="52"/>
                                        </p:tgtEl>
                                        <p:attrNameLst>
                                          <p:attrName>style.visibility</p:attrName>
                                        </p:attrNameLst>
                                      </p:cBhvr>
                                      <p:to>
                                        <p:strVal val="visible"/>
                                      </p:to>
                                    </p:set>
                                    <p:animEffect transition="in" filter="wipe(up)">
                                      <p:cBhvr>
                                        <p:cTn id="1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33"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2" name="组合 81"/>
          <p:cNvGrpSpPr/>
          <p:nvPr/>
        </p:nvGrpSpPr>
        <p:grpSpPr>
          <a:xfrm>
            <a:off x="2578178" y="1326892"/>
            <a:ext cx="4074164" cy="3708832"/>
            <a:chOff x="2638696" y="526547"/>
            <a:chExt cx="6346736" cy="5779709"/>
          </a:xfrm>
        </p:grpSpPr>
        <p:grpSp>
          <p:nvGrpSpPr>
            <p:cNvPr id="83" name="组合 82"/>
            <p:cNvGrpSpPr/>
            <p:nvPr/>
          </p:nvGrpSpPr>
          <p:grpSpPr>
            <a:xfrm>
              <a:off x="2638696" y="526547"/>
              <a:ext cx="3383280" cy="3383640"/>
              <a:chOff x="2987040" y="1497648"/>
              <a:chExt cx="3383280" cy="3383640"/>
            </a:xfrm>
          </p:grpSpPr>
          <p:sp>
            <p:nvSpPr>
              <p:cNvPr id="97" name="任意多边形 96"/>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椭圆 97"/>
              <p:cNvSpPr/>
              <p:nvPr/>
            </p:nvSpPr>
            <p:spPr>
              <a:xfrm>
                <a:off x="3197860" y="1708648"/>
                <a:ext cx="2961640" cy="2961640"/>
              </a:xfrm>
              <a:prstGeom prst="ellipse">
                <a:avLst/>
              </a:prstGeom>
              <a:solidFill>
                <a:srgbClr val="01ADBF"/>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4" name="组合 83"/>
            <p:cNvGrpSpPr/>
            <p:nvPr/>
          </p:nvGrpSpPr>
          <p:grpSpPr>
            <a:xfrm flipH="1">
              <a:off x="6145712" y="1070165"/>
              <a:ext cx="2839720" cy="2840022"/>
              <a:chOff x="6748780" y="1497648"/>
              <a:chExt cx="3383280" cy="3383640"/>
            </a:xfrm>
          </p:grpSpPr>
          <p:sp>
            <p:nvSpPr>
              <p:cNvPr id="95" name="任意多边形 94"/>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椭圆 95"/>
              <p:cNvSpPr/>
              <p:nvPr/>
            </p:nvSpPr>
            <p:spPr>
              <a:xfrm>
                <a:off x="6959600" y="1708648"/>
                <a:ext cx="2961640" cy="2961640"/>
              </a:xfrm>
              <a:prstGeom prst="ellipse">
                <a:avLst/>
              </a:prstGeom>
              <a:solidFill>
                <a:srgbClr val="FFB850"/>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5" name="组合 84"/>
            <p:cNvGrpSpPr/>
            <p:nvPr/>
          </p:nvGrpSpPr>
          <p:grpSpPr>
            <a:xfrm flipH="1" flipV="1">
              <a:off x="6145712" y="4029232"/>
              <a:ext cx="2276782" cy="2277024"/>
              <a:chOff x="6748780" y="1497648"/>
              <a:chExt cx="3383280" cy="3383640"/>
            </a:xfrm>
          </p:grpSpPr>
          <p:sp>
            <p:nvSpPr>
              <p:cNvPr id="93" name="任意多边形 9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椭圆 93"/>
              <p:cNvSpPr/>
              <p:nvPr/>
            </p:nvSpPr>
            <p:spPr>
              <a:xfrm>
                <a:off x="6959600" y="1708648"/>
                <a:ext cx="2961640" cy="2961640"/>
              </a:xfrm>
              <a:prstGeom prst="ellipse">
                <a:avLst/>
              </a:prstGeom>
              <a:solidFill>
                <a:srgbClr val="663A77"/>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6" name="组合 85"/>
            <p:cNvGrpSpPr/>
            <p:nvPr/>
          </p:nvGrpSpPr>
          <p:grpSpPr>
            <a:xfrm flipV="1">
              <a:off x="4310634" y="4018644"/>
              <a:ext cx="1708764" cy="1708946"/>
              <a:chOff x="6748780" y="1497648"/>
              <a:chExt cx="3383280" cy="3383640"/>
            </a:xfrm>
          </p:grpSpPr>
          <p:sp>
            <p:nvSpPr>
              <p:cNvPr id="91" name="任意多边形 9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椭圆 91"/>
              <p:cNvSpPr/>
              <p:nvPr/>
            </p:nvSpPr>
            <p:spPr>
              <a:xfrm>
                <a:off x="6959600" y="1708648"/>
                <a:ext cx="2961640" cy="2961640"/>
              </a:xfrm>
              <a:prstGeom prst="ellipse">
                <a:avLst/>
              </a:prstGeom>
              <a:solidFill>
                <a:srgbClr val="E87071"/>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87"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prstClr val="white"/>
                  </a:solidFill>
                  <a:latin typeface="Impact" panose="020B0806030902050204" pitchFamily="34" charset="0"/>
                </a:rPr>
                <a:t>95</a:t>
              </a:r>
              <a:r>
                <a:rPr lang="en-US" altLang="zh-CN" sz="2700" dirty="0">
                  <a:solidFill>
                    <a:prstClr val="white"/>
                  </a:solidFill>
                  <a:latin typeface="Impact" panose="020B0806030902050204" pitchFamily="34" charset="0"/>
                </a:rPr>
                <a:t>%</a:t>
              </a:r>
              <a:endParaRPr lang="zh-CN" altLang="en-US" sz="2700" dirty="0">
                <a:solidFill>
                  <a:prstClr val="white"/>
                </a:solidFill>
                <a:latin typeface="Impact" panose="020B0806030902050204" pitchFamily="34" charset="0"/>
              </a:endParaRPr>
            </a:p>
          </p:txBody>
        </p:sp>
        <p:sp>
          <p:nvSpPr>
            <p:cNvPr id="88"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prstClr val="white"/>
                  </a:solidFill>
                  <a:latin typeface="Impact" panose="020B0806030902050204" pitchFamily="34" charset="0"/>
                </a:rPr>
                <a:t>77</a:t>
              </a:r>
              <a:r>
                <a:rPr lang="en-US" altLang="zh-CN" sz="2400" dirty="0">
                  <a:solidFill>
                    <a:prstClr val="white"/>
                  </a:solidFill>
                  <a:latin typeface="Impact" panose="020B0806030902050204" pitchFamily="34" charset="0"/>
                </a:rPr>
                <a:t>%</a:t>
              </a:r>
              <a:endParaRPr lang="zh-CN" altLang="en-US" sz="2400" dirty="0">
                <a:solidFill>
                  <a:prstClr val="white"/>
                </a:solidFill>
                <a:latin typeface="Impact" panose="020B0806030902050204" pitchFamily="34" charset="0"/>
              </a:endParaRPr>
            </a:p>
          </p:txBody>
        </p:sp>
        <p:sp>
          <p:nvSpPr>
            <p:cNvPr id="89"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56</a:t>
              </a:r>
              <a:r>
                <a:rPr lang="en-US" altLang="zh-CN" sz="2100" dirty="0">
                  <a:solidFill>
                    <a:prstClr val="white"/>
                  </a:solidFill>
                  <a:latin typeface="Impact" panose="020B0806030902050204" pitchFamily="34" charset="0"/>
                </a:rPr>
                <a:t>%</a:t>
              </a:r>
              <a:endParaRPr lang="zh-CN" altLang="en-US" sz="2100" dirty="0">
                <a:solidFill>
                  <a:prstClr val="white"/>
                </a:solidFill>
                <a:latin typeface="Impact" panose="020B0806030902050204" pitchFamily="34" charset="0"/>
              </a:endParaRPr>
            </a:p>
          </p:txBody>
        </p:sp>
        <p:sp>
          <p:nvSpPr>
            <p:cNvPr id="90"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prstClr val="white"/>
                  </a:solidFill>
                  <a:latin typeface="Impact" panose="020B0806030902050204" pitchFamily="34" charset="0"/>
                </a:rPr>
                <a:t>36</a:t>
              </a:r>
              <a:r>
                <a:rPr lang="en-US" altLang="zh-CN" sz="1800" dirty="0">
                  <a:solidFill>
                    <a:prstClr val="white"/>
                  </a:solidFill>
                  <a:latin typeface="Impact" panose="020B0806030902050204" pitchFamily="34" charset="0"/>
                </a:rPr>
                <a:t>%</a:t>
              </a:r>
              <a:endParaRPr lang="zh-CN" altLang="en-US" sz="1800" dirty="0">
                <a:solidFill>
                  <a:prstClr val="white"/>
                </a:solidFill>
                <a:latin typeface="Impact" panose="020B0806030902050204" pitchFamily="34" charset="0"/>
              </a:endParaRPr>
            </a:p>
          </p:txBody>
        </p:sp>
      </p:grpSp>
      <p:sp>
        <p:nvSpPr>
          <p:cNvPr id="99" name="文本框 96"/>
          <p:cNvSpPr txBox="1"/>
          <p:nvPr/>
        </p:nvSpPr>
        <p:spPr>
          <a:xfrm>
            <a:off x="6783677" y="2058825"/>
            <a:ext cx="1120532" cy="276999"/>
          </a:xfrm>
          <a:prstGeom prst="rect">
            <a:avLst/>
          </a:prstGeom>
          <a:noFill/>
        </p:spPr>
        <p:txBody>
          <a:bodyPr wrap="square" rtlCol="0">
            <a:spAutoFit/>
          </a:bodyPr>
          <a:lstStyle/>
          <a:p>
            <a:r>
              <a:rPr lang="zh-CN" altLang="en-US" sz="1200" b="1" dirty="0">
                <a:solidFill>
                  <a:srgbClr val="FF9A05"/>
                </a:solidFill>
                <a:latin typeface="微软雅黑" panose="020B0503020204020204" pitchFamily="34" charset="-122"/>
                <a:ea typeface="微软雅黑" panose="020B0503020204020204" pitchFamily="34" charset="-122"/>
              </a:rPr>
              <a:t>在此添加标题</a:t>
            </a:r>
          </a:p>
        </p:txBody>
      </p:sp>
      <p:sp>
        <p:nvSpPr>
          <p:cNvPr id="100" name="文本框 113"/>
          <p:cNvSpPr txBox="1"/>
          <p:nvPr/>
        </p:nvSpPr>
        <p:spPr>
          <a:xfrm>
            <a:off x="714081" y="2360579"/>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1" name="文本框 100"/>
          <p:cNvSpPr txBox="1"/>
          <p:nvPr/>
        </p:nvSpPr>
        <p:spPr>
          <a:xfrm>
            <a:off x="6405586" y="4002591"/>
            <a:ext cx="1120532" cy="276999"/>
          </a:xfrm>
          <a:prstGeom prst="rect">
            <a:avLst/>
          </a:prstGeom>
          <a:noFill/>
        </p:spPr>
        <p:txBody>
          <a:bodyPr wrap="square" rtlCol="0">
            <a:spAutoFit/>
          </a:bodyPr>
          <a:lstStyle/>
          <a:p>
            <a:r>
              <a:rPr lang="zh-CN" altLang="en-US" sz="1200" b="1" dirty="0">
                <a:solidFill>
                  <a:srgbClr val="7030A0"/>
                </a:solidFill>
                <a:latin typeface="微软雅黑" panose="020B0503020204020204" pitchFamily="34" charset="-122"/>
                <a:ea typeface="微软雅黑" panose="020B0503020204020204" pitchFamily="34" charset="-122"/>
              </a:rPr>
              <a:t>在此添加标题</a:t>
            </a:r>
          </a:p>
        </p:txBody>
      </p:sp>
      <p:sp>
        <p:nvSpPr>
          <p:cNvPr id="102" name="文本框 113"/>
          <p:cNvSpPr txBox="1"/>
          <p:nvPr/>
        </p:nvSpPr>
        <p:spPr>
          <a:xfrm>
            <a:off x="1828218" y="4119938"/>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3" name="文本框 104"/>
          <p:cNvSpPr txBox="1"/>
          <p:nvPr/>
        </p:nvSpPr>
        <p:spPr>
          <a:xfrm>
            <a:off x="2476376" y="3894604"/>
            <a:ext cx="1120532" cy="276999"/>
          </a:xfrm>
          <a:prstGeom prst="rect">
            <a:avLst/>
          </a:prstGeom>
          <a:noFill/>
        </p:spPr>
        <p:txBody>
          <a:bodyPr wrap="square" rtlCol="0">
            <a:spAutoFit/>
          </a:bodyPr>
          <a:lstStyle/>
          <a:p>
            <a:r>
              <a:rPr lang="zh-CN" altLang="en-US" sz="1200" b="1" dirty="0">
                <a:solidFill>
                  <a:srgbClr val="FF8989"/>
                </a:solidFill>
                <a:latin typeface="微软雅黑" panose="020B0503020204020204" pitchFamily="34" charset="-122"/>
                <a:ea typeface="微软雅黑" panose="020B0503020204020204" pitchFamily="34" charset="-122"/>
              </a:rPr>
              <a:t>在此添加标题</a:t>
            </a:r>
          </a:p>
        </p:txBody>
      </p:sp>
      <p:sp>
        <p:nvSpPr>
          <p:cNvPr id="104" name="文本框 113"/>
          <p:cNvSpPr txBox="1"/>
          <p:nvPr/>
        </p:nvSpPr>
        <p:spPr>
          <a:xfrm>
            <a:off x="6783676" y="2306990"/>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5" name="文本框 108"/>
          <p:cNvSpPr txBox="1"/>
          <p:nvPr/>
        </p:nvSpPr>
        <p:spPr>
          <a:xfrm>
            <a:off x="1342102" y="2086550"/>
            <a:ext cx="1120532" cy="276999"/>
          </a:xfrm>
          <a:prstGeom prst="rect">
            <a:avLst/>
          </a:prstGeom>
          <a:noFill/>
        </p:spPr>
        <p:txBody>
          <a:bodyPr wrap="square" rtlCol="0">
            <a:spAutoFit/>
          </a:bodyPr>
          <a:lstStyle/>
          <a:p>
            <a:r>
              <a:rPr lang="zh-CN" altLang="en-US" sz="1200" b="1" dirty="0">
                <a:solidFill>
                  <a:schemeClr val="accent5"/>
                </a:solidFill>
                <a:latin typeface="微软雅黑" panose="020B0503020204020204" pitchFamily="34" charset="-122"/>
                <a:ea typeface="微软雅黑" panose="020B0503020204020204" pitchFamily="34" charset="-122"/>
              </a:rPr>
              <a:t>在此添加标题</a:t>
            </a:r>
          </a:p>
        </p:txBody>
      </p:sp>
      <p:sp>
        <p:nvSpPr>
          <p:cNvPr id="106" name="文本框 113"/>
          <p:cNvSpPr txBox="1"/>
          <p:nvPr/>
        </p:nvSpPr>
        <p:spPr>
          <a:xfrm>
            <a:off x="6434325" y="4262977"/>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6016044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5" presetClass="entr" presetSubtype="0"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2000"/>
                                        <p:tgtEl>
                                          <p:spTgt spid="82"/>
                                        </p:tgtEl>
                                      </p:cBhvr>
                                    </p:animEffect>
                                    <p:anim calcmode="lin" valueType="num">
                                      <p:cBhvr>
                                        <p:cTn id="42" dur="2000" fill="hold"/>
                                        <p:tgtEl>
                                          <p:spTgt spid="82"/>
                                        </p:tgtEl>
                                        <p:attrNameLst>
                                          <p:attrName>ppt_w</p:attrName>
                                        </p:attrNameLst>
                                      </p:cBhvr>
                                      <p:tavLst>
                                        <p:tav tm="0" fmla="#ppt_w*sin(2.5*pi*$)">
                                          <p:val>
                                            <p:fltVal val="0"/>
                                          </p:val>
                                        </p:tav>
                                        <p:tav tm="100000">
                                          <p:val>
                                            <p:fltVal val="1"/>
                                          </p:val>
                                        </p:tav>
                                      </p:tavLst>
                                    </p:anim>
                                    <p:anim calcmode="lin" valueType="num">
                                      <p:cBhvr>
                                        <p:cTn id="43" dur="2000" fill="hold"/>
                                        <p:tgtEl>
                                          <p:spTgt spid="82"/>
                                        </p:tgtEl>
                                        <p:attrNameLst>
                                          <p:attrName>ppt_h</p:attrName>
                                        </p:attrNameLst>
                                      </p:cBhvr>
                                      <p:tavLst>
                                        <p:tav tm="0">
                                          <p:val>
                                            <p:strVal val="#ppt_h"/>
                                          </p:val>
                                        </p:tav>
                                        <p:tav tm="100000">
                                          <p:val>
                                            <p:strVal val="#ppt_h"/>
                                          </p:val>
                                        </p:tav>
                                      </p:tavLst>
                                    </p:anim>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105"/>
                                        </p:tgtEl>
                                        <p:attrNameLst>
                                          <p:attrName>style.visibility</p:attrName>
                                        </p:attrNameLst>
                                      </p:cBhvr>
                                      <p:to>
                                        <p:strVal val="visible"/>
                                      </p:to>
                                    </p:set>
                                    <p:animEffect transition="in" filter="wipe(left)">
                                      <p:cBhvr>
                                        <p:cTn id="47" dur="500"/>
                                        <p:tgtEl>
                                          <p:spTgt spid="105"/>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wipe(left)">
                                      <p:cBhvr>
                                        <p:cTn id="50" dur="500"/>
                                        <p:tgtEl>
                                          <p:spTgt spid="9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03"/>
                                        </p:tgtEl>
                                        <p:attrNameLst>
                                          <p:attrName>style.visibility</p:attrName>
                                        </p:attrNameLst>
                                      </p:cBhvr>
                                      <p:to>
                                        <p:strVal val="visible"/>
                                      </p:to>
                                    </p:set>
                                    <p:animEffect transition="in" filter="wipe(left)">
                                      <p:cBhvr>
                                        <p:cTn id="53" dur="500"/>
                                        <p:tgtEl>
                                          <p:spTgt spid="103"/>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wipe(left)">
                                      <p:cBhvr>
                                        <p:cTn id="56" dur="500"/>
                                        <p:tgtEl>
                                          <p:spTgt spid="101"/>
                                        </p:tgtEl>
                                      </p:cBhvr>
                                    </p:animEffect>
                                  </p:childTnLst>
                                </p:cTn>
                              </p:par>
                            </p:childTnLst>
                          </p:cTn>
                        </p:par>
                        <p:par>
                          <p:cTn id="57" fill="hold">
                            <p:stCondLst>
                              <p:cond delay="3000"/>
                            </p:stCondLst>
                            <p:childTnLst>
                              <p:par>
                                <p:cTn id="58" presetID="22" presetClass="entr" presetSubtype="2" fill="hold" grpId="0" nodeType="afterEffect">
                                  <p:stCondLst>
                                    <p:cond delay="0"/>
                                  </p:stCondLst>
                                  <p:childTnLst>
                                    <p:set>
                                      <p:cBhvr>
                                        <p:cTn id="59" dur="1" fill="hold">
                                          <p:stCondLst>
                                            <p:cond delay="0"/>
                                          </p:stCondLst>
                                        </p:cTn>
                                        <p:tgtEl>
                                          <p:spTgt spid="100"/>
                                        </p:tgtEl>
                                        <p:attrNameLst>
                                          <p:attrName>style.visibility</p:attrName>
                                        </p:attrNameLst>
                                      </p:cBhvr>
                                      <p:to>
                                        <p:strVal val="visible"/>
                                      </p:to>
                                    </p:set>
                                    <p:animEffect transition="in" filter="wipe(right)">
                                      <p:cBhvr>
                                        <p:cTn id="60" dur="500"/>
                                        <p:tgtEl>
                                          <p:spTgt spid="100"/>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wipe(right)">
                                      <p:cBhvr>
                                        <p:cTn id="63" dur="500"/>
                                        <p:tgtEl>
                                          <p:spTgt spid="102"/>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04"/>
                                        </p:tgtEl>
                                        <p:attrNameLst>
                                          <p:attrName>style.visibility</p:attrName>
                                        </p:attrNameLst>
                                      </p:cBhvr>
                                      <p:to>
                                        <p:strVal val="visible"/>
                                      </p:to>
                                    </p:set>
                                    <p:animEffect transition="in" filter="wipe(left)">
                                      <p:cBhvr>
                                        <p:cTn id="66" dur="500"/>
                                        <p:tgtEl>
                                          <p:spTgt spid="104"/>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9" grpId="0"/>
      <p:bldP spid="100" grpId="0"/>
      <p:bldP spid="101" grpId="0"/>
      <p:bldP spid="102" grpId="0"/>
      <p:bldP spid="103" grpId="0"/>
      <p:bldP spid="104" grpId="0"/>
      <p:bldP spid="105" grpId="0"/>
      <p:bldP spid="10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37662" y="2463655"/>
            <a:ext cx="1188385" cy="1340363"/>
            <a:chOff x="5292155" y="2834526"/>
            <a:chExt cx="1584307" cy="1787565"/>
          </a:xfrm>
        </p:grpSpPr>
        <p:sp>
          <p:nvSpPr>
            <p:cNvPr id="10" name="Freeform 5"/>
            <p:cNvSpPr>
              <a:spLocks/>
            </p:cNvSpPr>
            <p:nvPr/>
          </p:nvSpPr>
          <p:spPr bwMode="auto">
            <a:xfrm rot="16200000">
              <a:off x="519052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 name="椭圆 10"/>
            <p:cNvSpPr/>
            <p:nvPr/>
          </p:nvSpPr>
          <p:spPr>
            <a:xfrm rot="20000116">
              <a:off x="5408541" y="2892189"/>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a:spLocks/>
            </p:cNvSpPr>
            <p:nvPr/>
          </p:nvSpPr>
          <p:spPr bwMode="auto">
            <a:xfrm rot="16200000">
              <a:off x="5094111" y="3071113"/>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任意多边形 12"/>
            <p:cNvSpPr>
              <a:spLocks/>
            </p:cNvSpPr>
            <p:nvPr/>
          </p:nvSpPr>
          <p:spPr bwMode="auto">
            <a:xfrm rot="16200000">
              <a:off x="5701348" y="3388843"/>
              <a:ext cx="762947" cy="681024"/>
            </a:xfrm>
            <a:custGeom>
              <a:avLst/>
              <a:gdLst>
                <a:gd name="connsiteX0" fmla="*/ 745583 w 834338"/>
                <a:gd name="connsiteY0" fmla="*/ 370233 h 744750"/>
                <a:gd name="connsiteX1" fmla="*/ 738521 w 834338"/>
                <a:gd name="connsiteY1" fmla="*/ 341029 h 744750"/>
                <a:gd name="connsiteX2" fmla="*/ 606702 w 834338"/>
                <a:gd name="connsiteY2" fmla="*/ 112575 h 744750"/>
                <a:gd name="connsiteX3" fmla="*/ 555857 w 834338"/>
                <a:gd name="connsiteY3" fmla="*/ 83370 h 744750"/>
                <a:gd name="connsiteX4" fmla="*/ 292217 w 834338"/>
                <a:gd name="connsiteY4" fmla="*/ 83370 h 744750"/>
                <a:gd name="connsiteX5" fmla="*/ 241372 w 834338"/>
                <a:gd name="connsiteY5" fmla="*/ 112575 h 744750"/>
                <a:gd name="connsiteX6" fmla="*/ 109552 w 834338"/>
                <a:gd name="connsiteY6" fmla="*/ 341029 h 744750"/>
                <a:gd name="connsiteX7" fmla="*/ 109552 w 834338"/>
                <a:gd name="connsiteY7" fmla="*/ 399438 h 744750"/>
                <a:gd name="connsiteX8" fmla="*/ 241372 w 834338"/>
                <a:gd name="connsiteY8" fmla="*/ 627892 h 744750"/>
                <a:gd name="connsiteX9" fmla="*/ 292217 w 834338"/>
                <a:gd name="connsiteY9" fmla="*/ 657096 h 744750"/>
                <a:gd name="connsiteX10" fmla="*/ 555857 w 834338"/>
                <a:gd name="connsiteY10" fmla="*/ 657096 h 744750"/>
                <a:gd name="connsiteX11" fmla="*/ 606702 w 834338"/>
                <a:gd name="connsiteY11" fmla="*/ 627892 h 744750"/>
                <a:gd name="connsiteX12" fmla="*/ 738521 w 834338"/>
                <a:gd name="connsiteY12" fmla="*/ 399438 h 744750"/>
                <a:gd name="connsiteX13" fmla="*/ 745583 w 834338"/>
                <a:gd name="connsiteY13" fmla="*/ 370233 h 744750"/>
                <a:gd name="connsiteX14" fmla="*/ 834338 w 834338"/>
                <a:gd name="connsiteY14" fmla="*/ 372375 h 744750"/>
                <a:gd name="connsiteX15" fmla="*/ 825172 w 834338"/>
                <a:gd name="connsiteY15" fmla="*/ 410285 h 744750"/>
                <a:gd name="connsiteX16" fmla="*/ 654057 w 834338"/>
                <a:gd name="connsiteY16" fmla="*/ 706840 h 744750"/>
                <a:gd name="connsiteX17" fmla="*/ 588055 w 834338"/>
                <a:gd name="connsiteY17" fmla="*/ 744750 h 744750"/>
                <a:gd name="connsiteX18" fmla="*/ 245826 w 834338"/>
                <a:gd name="connsiteY18" fmla="*/ 744750 h 744750"/>
                <a:gd name="connsiteX19" fmla="*/ 179824 w 834338"/>
                <a:gd name="connsiteY19" fmla="*/ 706840 h 744750"/>
                <a:gd name="connsiteX20" fmla="*/ 8709 w 834338"/>
                <a:gd name="connsiteY20" fmla="*/ 410285 h 744750"/>
                <a:gd name="connsiteX21" fmla="*/ 8709 w 834338"/>
                <a:gd name="connsiteY21" fmla="*/ 334465 h 744750"/>
                <a:gd name="connsiteX22" fmla="*/ 179824 w 834338"/>
                <a:gd name="connsiteY22" fmla="*/ 37910 h 744750"/>
                <a:gd name="connsiteX23" fmla="*/ 245826 w 834338"/>
                <a:gd name="connsiteY23" fmla="*/ 0 h 744750"/>
                <a:gd name="connsiteX24" fmla="*/ 588055 w 834338"/>
                <a:gd name="connsiteY24" fmla="*/ 0 h 744750"/>
                <a:gd name="connsiteX25" fmla="*/ 654057 w 834338"/>
                <a:gd name="connsiteY25" fmla="*/ 37910 h 744750"/>
                <a:gd name="connsiteX26" fmla="*/ 825172 w 834338"/>
                <a:gd name="connsiteY26" fmla="*/ 334465 h 744750"/>
                <a:gd name="connsiteX27" fmla="*/ 834338 w 834338"/>
                <a:gd name="connsiteY27" fmla="*/ 372375 h 74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34338" h="744750">
                  <a:moveTo>
                    <a:pt x="745583" y="370233"/>
                  </a:moveTo>
                  <a:cubicBezTo>
                    <a:pt x="745583" y="359635"/>
                    <a:pt x="743229" y="349037"/>
                    <a:pt x="738521" y="341029"/>
                  </a:cubicBezTo>
                  <a:cubicBezTo>
                    <a:pt x="738521" y="341029"/>
                    <a:pt x="738521" y="341029"/>
                    <a:pt x="606702" y="112575"/>
                  </a:cubicBezTo>
                  <a:cubicBezTo>
                    <a:pt x="597286" y="96559"/>
                    <a:pt x="574688" y="83370"/>
                    <a:pt x="555857" y="83370"/>
                  </a:cubicBezTo>
                  <a:cubicBezTo>
                    <a:pt x="555857" y="83370"/>
                    <a:pt x="555857" y="83370"/>
                    <a:pt x="292217" y="83370"/>
                  </a:cubicBezTo>
                  <a:cubicBezTo>
                    <a:pt x="273856" y="83370"/>
                    <a:pt x="250788" y="96559"/>
                    <a:pt x="241372" y="112575"/>
                  </a:cubicBezTo>
                  <a:cubicBezTo>
                    <a:pt x="241372" y="112575"/>
                    <a:pt x="241372" y="112575"/>
                    <a:pt x="109552" y="341029"/>
                  </a:cubicBezTo>
                  <a:cubicBezTo>
                    <a:pt x="100607" y="357044"/>
                    <a:pt x="100607" y="383422"/>
                    <a:pt x="109552" y="399438"/>
                  </a:cubicBezTo>
                  <a:cubicBezTo>
                    <a:pt x="109552" y="399438"/>
                    <a:pt x="109552" y="399438"/>
                    <a:pt x="241372" y="627892"/>
                  </a:cubicBezTo>
                  <a:cubicBezTo>
                    <a:pt x="250788" y="643907"/>
                    <a:pt x="273856" y="657096"/>
                    <a:pt x="292217" y="657096"/>
                  </a:cubicBezTo>
                  <a:lnTo>
                    <a:pt x="555857" y="657096"/>
                  </a:lnTo>
                  <a:cubicBezTo>
                    <a:pt x="574688" y="657096"/>
                    <a:pt x="597286" y="643907"/>
                    <a:pt x="606702" y="627892"/>
                  </a:cubicBezTo>
                  <a:cubicBezTo>
                    <a:pt x="606702" y="627892"/>
                    <a:pt x="606702" y="627892"/>
                    <a:pt x="738521" y="399438"/>
                  </a:cubicBezTo>
                  <a:cubicBezTo>
                    <a:pt x="743229" y="391430"/>
                    <a:pt x="745583" y="380832"/>
                    <a:pt x="745583" y="370233"/>
                  </a:cubicBezTo>
                  <a:close/>
                  <a:moveTo>
                    <a:pt x="834338" y="372375"/>
                  </a:moveTo>
                  <a:cubicBezTo>
                    <a:pt x="834338" y="386133"/>
                    <a:pt x="831283" y="399890"/>
                    <a:pt x="825172" y="410285"/>
                  </a:cubicBezTo>
                  <a:cubicBezTo>
                    <a:pt x="654057" y="706840"/>
                    <a:pt x="654057" y="706840"/>
                    <a:pt x="654057" y="706840"/>
                  </a:cubicBezTo>
                  <a:cubicBezTo>
                    <a:pt x="641834" y="727630"/>
                    <a:pt x="612500" y="744750"/>
                    <a:pt x="588055" y="744750"/>
                  </a:cubicBezTo>
                  <a:lnTo>
                    <a:pt x="245826" y="744750"/>
                  </a:lnTo>
                  <a:cubicBezTo>
                    <a:pt x="221992" y="744750"/>
                    <a:pt x="192047" y="727630"/>
                    <a:pt x="179824" y="706840"/>
                  </a:cubicBezTo>
                  <a:cubicBezTo>
                    <a:pt x="8709" y="410285"/>
                    <a:pt x="8709" y="410285"/>
                    <a:pt x="8709" y="410285"/>
                  </a:cubicBezTo>
                  <a:cubicBezTo>
                    <a:pt x="-2902" y="389496"/>
                    <a:pt x="-2902" y="355255"/>
                    <a:pt x="8709" y="334465"/>
                  </a:cubicBezTo>
                  <a:cubicBezTo>
                    <a:pt x="179824" y="37910"/>
                    <a:pt x="179824" y="37910"/>
                    <a:pt x="179824" y="37910"/>
                  </a:cubicBezTo>
                  <a:cubicBezTo>
                    <a:pt x="192047" y="17121"/>
                    <a:pt x="221992" y="0"/>
                    <a:pt x="245826" y="0"/>
                  </a:cubicBezTo>
                  <a:cubicBezTo>
                    <a:pt x="588055" y="0"/>
                    <a:pt x="588055" y="0"/>
                    <a:pt x="588055" y="0"/>
                  </a:cubicBezTo>
                  <a:cubicBezTo>
                    <a:pt x="612500" y="0"/>
                    <a:pt x="641834" y="17121"/>
                    <a:pt x="654057" y="37910"/>
                  </a:cubicBezTo>
                  <a:cubicBezTo>
                    <a:pt x="825172" y="334465"/>
                    <a:pt x="825172" y="334465"/>
                    <a:pt x="825172" y="334465"/>
                  </a:cubicBezTo>
                  <a:cubicBezTo>
                    <a:pt x="831283" y="344860"/>
                    <a:pt x="834338" y="358618"/>
                    <a:pt x="834338" y="372375"/>
                  </a:cubicBezTo>
                  <a:close/>
                </a:path>
              </a:pathLst>
            </a:custGeom>
            <a:solidFill>
              <a:schemeClr val="bg1">
                <a:lumMod val="75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4" name="Freeform 5"/>
            <p:cNvSpPr>
              <a:spLocks/>
            </p:cNvSpPr>
            <p:nvPr/>
          </p:nvSpPr>
          <p:spPr bwMode="auto">
            <a:xfrm rot="16200000">
              <a:off x="5864883" y="3540223"/>
              <a:ext cx="428867" cy="38010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FBFBF"/>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组合 14"/>
          <p:cNvGrpSpPr/>
          <p:nvPr/>
        </p:nvGrpSpPr>
        <p:grpSpPr>
          <a:xfrm>
            <a:off x="3292727" y="1355256"/>
            <a:ext cx="1190969" cy="1349358"/>
            <a:chOff x="4432355" y="1356318"/>
            <a:chExt cx="1587751" cy="1799561"/>
          </a:xfrm>
        </p:grpSpPr>
        <p:sp>
          <p:nvSpPr>
            <p:cNvPr id="16" name="任意多边形 15"/>
            <p:cNvSpPr>
              <a:spLocks/>
            </p:cNvSpPr>
            <p:nvPr/>
          </p:nvSpPr>
          <p:spPr bwMode="auto">
            <a:xfrm rot="16200000">
              <a:off x="4313824" y="1695911"/>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17" name="组合 16"/>
            <p:cNvGrpSpPr/>
            <p:nvPr/>
          </p:nvGrpSpPr>
          <p:grpSpPr>
            <a:xfrm>
              <a:off x="4432355" y="1356318"/>
              <a:ext cx="1587751" cy="1799561"/>
              <a:chOff x="4432355" y="1356318"/>
              <a:chExt cx="1587751" cy="1799561"/>
            </a:xfrm>
          </p:grpSpPr>
          <p:sp>
            <p:nvSpPr>
              <p:cNvPr id="18" name="Freeform 5"/>
              <p:cNvSpPr>
                <a:spLocks/>
              </p:cNvSpPr>
              <p:nvPr/>
            </p:nvSpPr>
            <p:spPr bwMode="auto">
              <a:xfrm rot="16200000">
                <a:off x="4330726"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椭圆 18"/>
              <p:cNvSpPr/>
              <p:nvPr/>
            </p:nvSpPr>
            <p:spPr>
              <a:xfrm rot="20000116">
                <a:off x="4550973" y="1402691"/>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Freeform 5"/>
              <p:cNvSpPr>
                <a:spLocks/>
              </p:cNvSpPr>
              <p:nvPr/>
            </p:nvSpPr>
            <p:spPr bwMode="auto">
              <a:xfrm rot="16200000">
                <a:off x="4334170" y="1469943"/>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文本框 63"/>
              <p:cNvSpPr txBox="1"/>
              <p:nvPr/>
            </p:nvSpPr>
            <p:spPr>
              <a:xfrm>
                <a:off x="4739473" y="1836755"/>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1</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2" name="组合 21"/>
          <p:cNvGrpSpPr/>
          <p:nvPr/>
        </p:nvGrpSpPr>
        <p:grpSpPr>
          <a:xfrm>
            <a:off x="2641260" y="2463655"/>
            <a:ext cx="1202180" cy="1349359"/>
            <a:chOff x="3563845" y="2834526"/>
            <a:chExt cx="1602697" cy="1799562"/>
          </a:xfrm>
        </p:grpSpPr>
        <p:sp>
          <p:nvSpPr>
            <p:cNvPr id="23" name="任意多边形 22"/>
            <p:cNvSpPr>
              <a:spLocks/>
            </p:cNvSpPr>
            <p:nvPr/>
          </p:nvSpPr>
          <p:spPr bwMode="auto">
            <a:xfrm rot="16200000">
              <a:off x="3457373" y="3172312"/>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24" name="组合 23"/>
            <p:cNvGrpSpPr/>
            <p:nvPr/>
          </p:nvGrpSpPr>
          <p:grpSpPr>
            <a:xfrm>
              <a:off x="3563845" y="2834526"/>
              <a:ext cx="1602697" cy="1799562"/>
              <a:chOff x="3563845" y="2834526"/>
              <a:chExt cx="1602697" cy="1799562"/>
            </a:xfrm>
          </p:grpSpPr>
          <p:sp>
            <p:nvSpPr>
              <p:cNvPr id="25" name="Freeform 5"/>
              <p:cNvSpPr>
                <a:spLocks/>
              </p:cNvSpPr>
              <p:nvPr/>
            </p:nvSpPr>
            <p:spPr bwMode="auto">
              <a:xfrm rot="16200000">
                <a:off x="346221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椭圆 25"/>
              <p:cNvSpPr/>
              <p:nvPr/>
            </p:nvSpPr>
            <p:spPr>
              <a:xfrm rot="20000116">
                <a:off x="3692606" y="2870683"/>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5"/>
              <p:cNvSpPr>
                <a:spLocks/>
              </p:cNvSpPr>
              <p:nvPr/>
            </p:nvSpPr>
            <p:spPr bwMode="auto">
              <a:xfrm rot="16200000">
                <a:off x="3480606" y="2948152"/>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文本框 64"/>
              <p:cNvSpPr txBox="1"/>
              <p:nvPr/>
            </p:nvSpPr>
            <p:spPr>
              <a:xfrm>
                <a:off x="3887811" y="3365850"/>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2</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9" name="组合 28"/>
          <p:cNvGrpSpPr/>
          <p:nvPr/>
        </p:nvGrpSpPr>
        <p:grpSpPr>
          <a:xfrm>
            <a:off x="3283355" y="3564524"/>
            <a:ext cx="1188385" cy="1343238"/>
            <a:chOff x="4419859" y="4302691"/>
            <a:chExt cx="1584307" cy="1791399"/>
          </a:xfrm>
        </p:grpSpPr>
        <p:sp>
          <p:nvSpPr>
            <p:cNvPr id="30" name="Freeform 5"/>
            <p:cNvSpPr>
              <a:spLocks/>
            </p:cNvSpPr>
            <p:nvPr/>
          </p:nvSpPr>
          <p:spPr bwMode="auto">
            <a:xfrm rot="16200000">
              <a:off x="4318230" y="4408154"/>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椭圆 30"/>
            <p:cNvSpPr/>
            <p:nvPr/>
          </p:nvSpPr>
          <p:spPr>
            <a:xfrm rot="20000116">
              <a:off x="4566869" y="4344130"/>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a:spLocks/>
            </p:cNvSpPr>
            <p:nvPr/>
          </p:nvSpPr>
          <p:spPr bwMode="auto">
            <a:xfrm rot="16200000">
              <a:off x="4207766" y="4527281"/>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3" name="任意多边形 32"/>
            <p:cNvSpPr>
              <a:spLocks/>
            </p:cNvSpPr>
            <p:nvPr/>
          </p:nvSpPr>
          <p:spPr bwMode="auto">
            <a:xfrm rot="9000000">
              <a:off x="4507408" y="4991046"/>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4" name="文本框 65"/>
            <p:cNvSpPr txBox="1"/>
            <p:nvPr/>
          </p:nvSpPr>
          <p:spPr>
            <a:xfrm>
              <a:off x="4750221" y="4774008"/>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3</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35" name="组合 34"/>
          <p:cNvGrpSpPr/>
          <p:nvPr/>
        </p:nvGrpSpPr>
        <p:grpSpPr>
          <a:xfrm>
            <a:off x="4585109" y="3555531"/>
            <a:ext cx="1193146" cy="1340363"/>
            <a:chOff x="6155307" y="4290697"/>
            <a:chExt cx="1590654" cy="1787565"/>
          </a:xfrm>
        </p:grpSpPr>
        <p:sp>
          <p:nvSpPr>
            <p:cNvPr id="36" name="Freeform 5"/>
            <p:cNvSpPr>
              <a:spLocks/>
            </p:cNvSpPr>
            <p:nvPr/>
          </p:nvSpPr>
          <p:spPr bwMode="auto">
            <a:xfrm rot="16200000">
              <a:off x="6060025" y="4392326"/>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椭圆 36"/>
            <p:cNvSpPr/>
            <p:nvPr/>
          </p:nvSpPr>
          <p:spPr>
            <a:xfrm rot="20000116">
              <a:off x="6318815" y="4333968"/>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任意多边形 37"/>
            <p:cNvSpPr>
              <a:spLocks/>
            </p:cNvSpPr>
            <p:nvPr/>
          </p:nvSpPr>
          <p:spPr bwMode="auto">
            <a:xfrm rot="16200000">
              <a:off x="6116981" y="4449794"/>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9" name="任意多边形 38"/>
            <p:cNvSpPr>
              <a:spLocks/>
            </p:cNvSpPr>
            <p:nvPr/>
          </p:nvSpPr>
          <p:spPr bwMode="auto">
            <a:xfrm rot="9000000">
              <a:off x="6249074" y="4994553"/>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0" name="文本框 66"/>
            <p:cNvSpPr txBox="1"/>
            <p:nvPr/>
          </p:nvSpPr>
          <p:spPr>
            <a:xfrm>
              <a:off x="6474921" y="4762622"/>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4</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41" name="组合 40"/>
          <p:cNvGrpSpPr/>
          <p:nvPr/>
        </p:nvGrpSpPr>
        <p:grpSpPr>
          <a:xfrm>
            <a:off x="4589871" y="1355256"/>
            <a:ext cx="1188385" cy="1340363"/>
            <a:chOff x="6161654" y="1356318"/>
            <a:chExt cx="1584307" cy="1787565"/>
          </a:xfrm>
        </p:grpSpPr>
        <p:sp>
          <p:nvSpPr>
            <p:cNvPr id="42" name="任意多边形 41"/>
            <p:cNvSpPr>
              <a:spLocks/>
            </p:cNvSpPr>
            <p:nvPr/>
          </p:nvSpPr>
          <p:spPr bwMode="auto">
            <a:xfrm rot="5400000" flipH="1">
              <a:off x="6472607" y="1670120"/>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43" name="组合 42"/>
            <p:cNvGrpSpPr/>
            <p:nvPr/>
          </p:nvGrpSpPr>
          <p:grpSpPr>
            <a:xfrm>
              <a:off x="6161654" y="1356318"/>
              <a:ext cx="1584307" cy="1787565"/>
              <a:chOff x="6161654" y="1356318"/>
              <a:chExt cx="1584307" cy="1787565"/>
            </a:xfrm>
          </p:grpSpPr>
          <p:sp>
            <p:nvSpPr>
              <p:cNvPr id="44" name="Freeform 5"/>
              <p:cNvSpPr>
                <a:spLocks/>
              </p:cNvSpPr>
              <p:nvPr/>
            </p:nvSpPr>
            <p:spPr bwMode="auto">
              <a:xfrm rot="16200000">
                <a:off x="6060025"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椭圆 44"/>
              <p:cNvSpPr/>
              <p:nvPr/>
            </p:nvSpPr>
            <p:spPr>
              <a:xfrm rot="20000116">
                <a:off x="6248973" y="142239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任意多边形 45"/>
              <p:cNvSpPr>
                <a:spLocks/>
              </p:cNvSpPr>
              <p:nvPr/>
            </p:nvSpPr>
            <p:spPr bwMode="auto">
              <a:xfrm rot="16200000">
                <a:off x="5953310" y="1592904"/>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7" name="文本框 67"/>
              <p:cNvSpPr txBox="1"/>
              <p:nvPr/>
            </p:nvSpPr>
            <p:spPr>
              <a:xfrm>
                <a:off x="6474921" y="1882151"/>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6</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48" name="组合 47"/>
          <p:cNvGrpSpPr/>
          <p:nvPr/>
        </p:nvGrpSpPr>
        <p:grpSpPr>
          <a:xfrm>
            <a:off x="5247030" y="2463655"/>
            <a:ext cx="1192958" cy="1340363"/>
            <a:chOff x="7037753" y="2834526"/>
            <a:chExt cx="1590404" cy="1787565"/>
          </a:xfrm>
        </p:grpSpPr>
        <p:sp>
          <p:nvSpPr>
            <p:cNvPr id="49" name="任意多边形 48"/>
            <p:cNvSpPr>
              <a:spLocks/>
            </p:cNvSpPr>
            <p:nvPr/>
          </p:nvSpPr>
          <p:spPr bwMode="auto">
            <a:xfrm rot="5400000" flipH="1">
              <a:off x="7329058" y="3160457"/>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50" name="组合 49"/>
            <p:cNvGrpSpPr/>
            <p:nvPr/>
          </p:nvGrpSpPr>
          <p:grpSpPr>
            <a:xfrm>
              <a:off x="7037753" y="2834526"/>
              <a:ext cx="1590404" cy="1787565"/>
              <a:chOff x="7037753" y="2834526"/>
              <a:chExt cx="1590404" cy="1787565"/>
            </a:xfrm>
          </p:grpSpPr>
          <p:sp>
            <p:nvSpPr>
              <p:cNvPr id="51" name="Freeform 5"/>
              <p:cNvSpPr>
                <a:spLocks/>
              </p:cNvSpPr>
              <p:nvPr/>
            </p:nvSpPr>
            <p:spPr bwMode="auto">
              <a:xfrm rot="16200000">
                <a:off x="6942221"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椭圆 51"/>
              <p:cNvSpPr/>
              <p:nvPr/>
            </p:nvSpPr>
            <p:spPr>
              <a:xfrm rot="20000116">
                <a:off x="7157934" y="289014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任意多边形 52"/>
              <p:cNvSpPr>
                <a:spLocks/>
              </p:cNvSpPr>
              <p:nvPr/>
            </p:nvSpPr>
            <p:spPr bwMode="auto">
              <a:xfrm rot="16200000">
                <a:off x="6999427" y="2979738"/>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54" name="文本框 68"/>
              <p:cNvSpPr txBox="1"/>
              <p:nvPr/>
            </p:nvSpPr>
            <p:spPr>
              <a:xfrm>
                <a:off x="7300071" y="3360729"/>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5</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55" name="组合 54"/>
          <p:cNvGrpSpPr/>
          <p:nvPr/>
        </p:nvGrpSpPr>
        <p:grpSpPr>
          <a:xfrm>
            <a:off x="1461285" y="1630271"/>
            <a:ext cx="1566378" cy="680049"/>
            <a:chOff x="1990750" y="1723088"/>
            <a:chExt cx="2088232" cy="906941"/>
          </a:xfrm>
        </p:grpSpPr>
        <p:sp>
          <p:nvSpPr>
            <p:cNvPr id="56" name="文本框 70"/>
            <p:cNvSpPr txBox="1"/>
            <p:nvPr/>
          </p:nvSpPr>
          <p:spPr>
            <a:xfrm>
              <a:off x="3002589" y="1723088"/>
              <a:ext cx="1076393" cy="369417"/>
            </a:xfrm>
            <a:prstGeom prst="rect">
              <a:avLst/>
            </a:prstGeom>
            <a:noFill/>
          </p:spPr>
          <p:txBody>
            <a:bodyPr wrap="square" rtlCol="0">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57" name="文本框 113"/>
            <p:cNvSpPr txBox="1"/>
            <p:nvPr/>
          </p:nvSpPr>
          <p:spPr>
            <a:xfrm>
              <a:off x="1990750" y="2045118"/>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8" name="组合 57"/>
          <p:cNvGrpSpPr/>
          <p:nvPr/>
        </p:nvGrpSpPr>
        <p:grpSpPr>
          <a:xfrm>
            <a:off x="5930718" y="1630269"/>
            <a:ext cx="1558901" cy="692439"/>
            <a:chOff x="7949219" y="1723088"/>
            <a:chExt cx="2078263" cy="923465"/>
          </a:xfrm>
        </p:grpSpPr>
        <p:sp>
          <p:nvSpPr>
            <p:cNvPr id="59" name="文本框 82"/>
            <p:cNvSpPr txBox="1"/>
            <p:nvPr/>
          </p:nvSpPr>
          <p:spPr>
            <a:xfrm>
              <a:off x="7949219" y="1723088"/>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0" name="文本框 113"/>
            <p:cNvSpPr txBox="1"/>
            <p:nvPr/>
          </p:nvSpPr>
          <p:spPr>
            <a:xfrm>
              <a:off x="7967414" y="2061642"/>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813129" y="2764135"/>
            <a:ext cx="1617596" cy="675377"/>
            <a:chOff x="1126654" y="3235256"/>
            <a:chExt cx="2156513" cy="900710"/>
          </a:xfrm>
        </p:grpSpPr>
        <p:sp>
          <p:nvSpPr>
            <p:cNvPr id="62" name="文本框 76"/>
            <p:cNvSpPr txBox="1"/>
            <p:nvPr/>
          </p:nvSpPr>
          <p:spPr>
            <a:xfrm>
              <a:off x="2206774"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3" name="文本框 113"/>
            <p:cNvSpPr txBox="1"/>
            <p:nvPr/>
          </p:nvSpPr>
          <p:spPr>
            <a:xfrm>
              <a:off x="1126654" y="3551055"/>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1363826" y="3886941"/>
            <a:ext cx="1609824" cy="689461"/>
            <a:chOff x="1860821" y="4732677"/>
            <a:chExt cx="2146153" cy="919493"/>
          </a:xfrm>
        </p:grpSpPr>
        <p:sp>
          <p:nvSpPr>
            <p:cNvPr id="65" name="文本框 79"/>
            <p:cNvSpPr txBox="1"/>
            <p:nvPr/>
          </p:nvSpPr>
          <p:spPr>
            <a:xfrm>
              <a:off x="293058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6" name="文本框 113"/>
            <p:cNvSpPr txBox="1"/>
            <p:nvPr/>
          </p:nvSpPr>
          <p:spPr>
            <a:xfrm>
              <a:off x="1860821" y="5067259"/>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700550" y="2764133"/>
            <a:ext cx="1578368" cy="692439"/>
            <a:chOff x="8975526" y="3235256"/>
            <a:chExt cx="2104217" cy="923465"/>
          </a:xfrm>
        </p:grpSpPr>
        <p:sp>
          <p:nvSpPr>
            <p:cNvPr id="68" name="文本框 85"/>
            <p:cNvSpPr txBox="1"/>
            <p:nvPr/>
          </p:nvSpPr>
          <p:spPr>
            <a:xfrm>
              <a:off x="8975526"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9" name="文本框 113"/>
            <p:cNvSpPr txBox="1"/>
            <p:nvPr/>
          </p:nvSpPr>
          <p:spPr>
            <a:xfrm>
              <a:off x="9019675" y="3573810"/>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0" name="组合 69"/>
          <p:cNvGrpSpPr/>
          <p:nvPr/>
        </p:nvGrpSpPr>
        <p:grpSpPr>
          <a:xfrm>
            <a:off x="6008221" y="3886943"/>
            <a:ext cx="1556537" cy="666049"/>
            <a:chOff x="8052541" y="4732677"/>
            <a:chExt cx="2075113" cy="888270"/>
          </a:xfrm>
        </p:grpSpPr>
        <p:sp>
          <p:nvSpPr>
            <p:cNvPr id="71" name="文本框 88"/>
            <p:cNvSpPr txBox="1"/>
            <p:nvPr/>
          </p:nvSpPr>
          <p:spPr>
            <a:xfrm>
              <a:off x="805254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72" name="文本框 113"/>
            <p:cNvSpPr txBox="1"/>
            <p:nvPr/>
          </p:nvSpPr>
          <p:spPr>
            <a:xfrm>
              <a:off x="8067586" y="5036036"/>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318490553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par>
                          <p:cTn id="44" fill="hold">
                            <p:stCondLst>
                              <p:cond delay="1000"/>
                            </p:stCondLst>
                            <p:childTnLst>
                              <p:par>
                                <p:cTn id="45" presetID="26" presetClass="emph" presetSubtype="0" fill="hold" nodeType="after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childTnLst>
                          </p:cTn>
                        </p:par>
                        <p:par>
                          <p:cTn id="48" fill="hold">
                            <p:stCondLst>
                              <p:cond delay="15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0" presetClass="path" presetSubtype="0" decel="25000" fill="hold" nodeType="withEffect">
                                  <p:stCondLst>
                                    <p:cond delay="0"/>
                                  </p:stCondLst>
                                  <p:childTnLst>
                                    <p:animMotion origin="layout" path="M 0.84375 0.18581 C 0.779 0.12192 0.73629 -3.08642E-6 0.64983 -0.00555 C 0.5632 -0.01111 0.33455 0.1571 0.24983 0.15247 C 0.16511 0.14784 0.0191 0.09321 -3.61111E-6 -0.00031 " pathEditMode="relative" rAng="0" ptsTypes="AAAA">
                                      <p:cBhvr>
                                        <p:cTn id="53" dur="1250" fill="hold"/>
                                        <p:tgtEl>
                                          <p:spTgt spid="15"/>
                                        </p:tgtEl>
                                        <p:attrNameLst>
                                          <p:attrName>ppt_x</p:attrName>
                                          <p:attrName>ppt_y</p:attrName>
                                        </p:attrNameLst>
                                      </p:cBhvr>
                                      <p:rCtr x="-42188" y="-9599"/>
                                    </p:animMotion>
                                  </p:childTnLst>
                                </p:cTn>
                              </p:par>
                              <p:par>
                                <p:cTn id="54" presetID="8" presetClass="emph" presetSubtype="0" fill="hold" nodeType="withEffect">
                                  <p:stCondLst>
                                    <p:cond delay="0"/>
                                  </p:stCondLst>
                                  <p:childTnLst>
                                    <p:animRot by="21600000">
                                      <p:cBhvr>
                                        <p:cTn id="55" dur="1250" fill="hold"/>
                                        <p:tgtEl>
                                          <p:spTgt spid="15"/>
                                        </p:tgtEl>
                                        <p:attrNameLst>
                                          <p:attrName>r</p:attrName>
                                        </p:attrNameLst>
                                      </p:cBhvr>
                                    </p:animRot>
                                  </p:childTnLst>
                                </p:cTn>
                              </p:par>
                              <p:par>
                                <p:cTn id="56" presetID="19" presetClass="entr" presetSubtype="1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1250" fill="hold"/>
                                        <p:tgtEl>
                                          <p:spTgt spid="15"/>
                                        </p:tgtEl>
                                        <p:attrNameLst>
                                          <p:attrName>ppt_w</p:attrName>
                                        </p:attrNameLst>
                                      </p:cBhvr>
                                      <p:tavLst>
                                        <p:tav tm="0" fmla="#ppt_w*sin(2.5*pi*$)">
                                          <p:val>
                                            <p:fltVal val="0"/>
                                          </p:val>
                                        </p:tav>
                                        <p:tav tm="100000">
                                          <p:val>
                                            <p:fltVal val="1"/>
                                          </p:val>
                                        </p:tav>
                                      </p:tavLst>
                                    </p:anim>
                                    <p:anim calcmode="lin" valueType="num">
                                      <p:cBhvr>
                                        <p:cTn id="59" dur="1250" fill="hold"/>
                                        <p:tgtEl>
                                          <p:spTgt spid="15"/>
                                        </p:tgtEl>
                                        <p:attrNameLst>
                                          <p:attrName>ppt_h</p:attrName>
                                        </p:attrNameLst>
                                      </p:cBhvr>
                                      <p:tavLst>
                                        <p:tav tm="0">
                                          <p:val>
                                            <p:strVal val="#ppt_h"/>
                                          </p:val>
                                        </p:tav>
                                        <p:tav tm="100000">
                                          <p:val>
                                            <p:strVal val="#ppt_h"/>
                                          </p:val>
                                        </p:tav>
                                      </p:tavLst>
                                    </p:anim>
                                  </p:childTnLst>
                                </p:cTn>
                              </p:par>
                              <p:par>
                                <p:cTn id="60" presetID="32" presetClass="emph" presetSubtype="0" repeatCount="3000" fill="hold" nodeType="withEffect">
                                  <p:stCondLst>
                                    <p:cond delay="1250"/>
                                  </p:stCondLst>
                                  <p:childTnLst>
                                    <p:animRot by="120000">
                                      <p:cBhvr>
                                        <p:cTn id="61" dur="25" fill="hold">
                                          <p:stCondLst>
                                            <p:cond delay="0"/>
                                          </p:stCondLst>
                                        </p:cTn>
                                        <p:tgtEl>
                                          <p:spTgt spid="15"/>
                                        </p:tgtEl>
                                        <p:attrNameLst>
                                          <p:attrName>r</p:attrName>
                                        </p:attrNameLst>
                                      </p:cBhvr>
                                    </p:animRot>
                                    <p:animRot by="-240000">
                                      <p:cBhvr>
                                        <p:cTn id="62" dur="50" fill="hold">
                                          <p:stCondLst>
                                            <p:cond delay="50"/>
                                          </p:stCondLst>
                                        </p:cTn>
                                        <p:tgtEl>
                                          <p:spTgt spid="15"/>
                                        </p:tgtEl>
                                        <p:attrNameLst>
                                          <p:attrName>r</p:attrName>
                                        </p:attrNameLst>
                                      </p:cBhvr>
                                    </p:animRot>
                                    <p:animRot by="240000">
                                      <p:cBhvr>
                                        <p:cTn id="63" dur="50" fill="hold">
                                          <p:stCondLst>
                                            <p:cond delay="100"/>
                                          </p:stCondLst>
                                        </p:cTn>
                                        <p:tgtEl>
                                          <p:spTgt spid="15"/>
                                        </p:tgtEl>
                                        <p:attrNameLst>
                                          <p:attrName>r</p:attrName>
                                        </p:attrNameLst>
                                      </p:cBhvr>
                                    </p:animRot>
                                    <p:animRot by="-240000">
                                      <p:cBhvr>
                                        <p:cTn id="64" dur="50" fill="hold">
                                          <p:stCondLst>
                                            <p:cond delay="150"/>
                                          </p:stCondLst>
                                        </p:cTn>
                                        <p:tgtEl>
                                          <p:spTgt spid="15"/>
                                        </p:tgtEl>
                                        <p:attrNameLst>
                                          <p:attrName>r</p:attrName>
                                        </p:attrNameLst>
                                      </p:cBhvr>
                                    </p:animRot>
                                    <p:animRot by="120000">
                                      <p:cBhvr>
                                        <p:cTn id="65" dur="50" fill="hold">
                                          <p:stCondLst>
                                            <p:cond delay="200"/>
                                          </p:stCondLst>
                                        </p:cTn>
                                        <p:tgtEl>
                                          <p:spTgt spid="15"/>
                                        </p:tgtEl>
                                        <p:attrNameLst>
                                          <p:attrName>r</p:attrName>
                                        </p:attrNameLst>
                                      </p:cBhvr>
                                    </p:animRot>
                                  </p:childTnLst>
                                </p:cTn>
                              </p:par>
                              <p:par>
                                <p:cTn id="66" presetID="22" presetClass="entr" presetSubtype="2" fill="hold" nodeType="withEffect">
                                  <p:stCondLst>
                                    <p:cond delay="1500"/>
                                  </p:stCondLst>
                                  <p:childTnLst>
                                    <p:set>
                                      <p:cBhvr>
                                        <p:cTn id="67" dur="1" fill="hold">
                                          <p:stCondLst>
                                            <p:cond delay="0"/>
                                          </p:stCondLst>
                                        </p:cTn>
                                        <p:tgtEl>
                                          <p:spTgt spid="55"/>
                                        </p:tgtEl>
                                        <p:attrNameLst>
                                          <p:attrName>style.visibility</p:attrName>
                                        </p:attrNameLst>
                                      </p:cBhvr>
                                      <p:to>
                                        <p:strVal val="visible"/>
                                      </p:to>
                                    </p:set>
                                    <p:animEffect transition="in" filter="wipe(right)">
                                      <p:cBhvr>
                                        <p:cTn id="68" dur="500"/>
                                        <p:tgtEl>
                                          <p:spTgt spid="55"/>
                                        </p:tgtEl>
                                      </p:cBhvr>
                                    </p:animEffect>
                                  </p:childTnLst>
                                </p:cTn>
                              </p:par>
                            </p:childTnLst>
                          </p:cTn>
                        </p:par>
                        <p:par>
                          <p:cTn id="69" fill="hold">
                            <p:stCondLst>
                              <p:cond delay="3500"/>
                            </p:stCondLst>
                            <p:childTnLst>
                              <p:par>
                                <p:cTn id="70" presetID="10" presetClass="entr" presetSubtype="0" fill="hold"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par>
                                <p:cTn id="73" presetID="0" presetClass="path" presetSubtype="0" decel="25000" fill="hold" nodeType="withEffect">
                                  <p:stCondLst>
                                    <p:cond delay="0"/>
                                  </p:stCondLst>
                                  <p:childTnLst>
                                    <p:animMotion origin="layout" path="M 0.84375 0.1858 C 0.779 0.12191 0.73629 4.81481E-6 0.64983 -0.00556 C 0.5632 -0.01112 0.33455 0.15709 0.24983 0.15246 C 0.16511 0.14783 0.0191 0.09321 -3.88889E-6 -0.00031 " pathEditMode="relative" rAng="0" ptsTypes="AAAA">
                                      <p:cBhvr>
                                        <p:cTn id="74" dur="1500" fill="hold"/>
                                        <p:tgtEl>
                                          <p:spTgt spid="22"/>
                                        </p:tgtEl>
                                        <p:attrNameLst>
                                          <p:attrName>ppt_x</p:attrName>
                                          <p:attrName>ppt_y</p:attrName>
                                        </p:attrNameLst>
                                      </p:cBhvr>
                                      <p:rCtr x="-42188" y="-9599"/>
                                    </p:animMotion>
                                  </p:childTnLst>
                                </p:cTn>
                              </p:par>
                              <p:par>
                                <p:cTn id="75" presetID="8" presetClass="emph" presetSubtype="0" fill="hold" nodeType="withEffect">
                                  <p:stCondLst>
                                    <p:cond delay="0"/>
                                  </p:stCondLst>
                                  <p:childTnLst>
                                    <p:animRot by="21600000">
                                      <p:cBhvr>
                                        <p:cTn id="76" dur="1500" fill="hold"/>
                                        <p:tgtEl>
                                          <p:spTgt spid="22"/>
                                        </p:tgtEl>
                                        <p:attrNameLst>
                                          <p:attrName>r</p:attrName>
                                        </p:attrNameLst>
                                      </p:cBhvr>
                                    </p:animRot>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1500" fill="hold"/>
                                        <p:tgtEl>
                                          <p:spTgt spid="22"/>
                                        </p:tgtEl>
                                        <p:attrNameLst>
                                          <p:attrName>ppt_w</p:attrName>
                                        </p:attrNameLst>
                                      </p:cBhvr>
                                      <p:tavLst>
                                        <p:tav tm="0" fmla="#ppt_w*sin(2.5*pi*$)">
                                          <p:val>
                                            <p:fltVal val="0"/>
                                          </p:val>
                                        </p:tav>
                                        <p:tav tm="100000">
                                          <p:val>
                                            <p:fltVal val="1"/>
                                          </p:val>
                                        </p:tav>
                                      </p:tavLst>
                                    </p:anim>
                                    <p:anim calcmode="lin" valueType="num">
                                      <p:cBhvr>
                                        <p:cTn id="80" dur="1500" fill="hold"/>
                                        <p:tgtEl>
                                          <p:spTgt spid="22"/>
                                        </p:tgtEl>
                                        <p:attrNameLst>
                                          <p:attrName>ppt_h</p:attrName>
                                        </p:attrNameLst>
                                      </p:cBhvr>
                                      <p:tavLst>
                                        <p:tav tm="0">
                                          <p:val>
                                            <p:strVal val="#ppt_h"/>
                                          </p:val>
                                        </p:tav>
                                        <p:tav tm="100000">
                                          <p:val>
                                            <p:strVal val="#ppt_h"/>
                                          </p:val>
                                        </p:tav>
                                      </p:tavLst>
                                    </p:anim>
                                  </p:childTnLst>
                                </p:cTn>
                              </p:par>
                              <p:par>
                                <p:cTn id="81" presetID="32" presetClass="emph" presetSubtype="0" repeatCount="3000" fill="hold" nodeType="withEffect">
                                  <p:stCondLst>
                                    <p:cond delay="1500"/>
                                  </p:stCondLst>
                                  <p:childTnLst>
                                    <p:animRot by="120000">
                                      <p:cBhvr>
                                        <p:cTn id="82" dur="25" fill="hold">
                                          <p:stCondLst>
                                            <p:cond delay="0"/>
                                          </p:stCondLst>
                                        </p:cTn>
                                        <p:tgtEl>
                                          <p:spTgt spid="22"/>
                                        </p:tgtEl>
                                        <p:attrNameLst>
                                          <p:attrName>r</p:attrName>
                                        </p:attrNameLst>
                                      </p:cBhvr>
                                    </p:animRot>
                                    <p:animRot by="-240000">
                                      <p:cBhvr>
                                        <p:cTn id="83" dur="50" fill="hold">
                                          <p:stCondLst>
                                            <p:cond delay="50"/>
                                          </p:stCondLst>
                                        </p:cTn>
                                        <p:tgtEl>
                                          <p:spTgt spid="22"/>
                                        </p:tgtEl>
                                        <p:attrNameLst>
                                          <p:attrName>r</p:attrName>
                                        </p:attrNameLst>
                                      </p:cBhvr>
                                    </p:animRot>
                                    <p:animRot by="240000">
                                      <p:cBhvr>
                                        <p:cTn id="84" dur="50" fill="hold">
                                          <p:stCondLst>
                                            <p:cond delay="100"/>
                                          </p:stCondLst>
                                        </p:cTn>
                                        <p:tgtEl>
                                          <p:spTgt spid="22"/>
                                        </p:tgtEl>
                                        <p:attrNameLst>
                                          <p:attrName>r</p:attrName>
                                        </p:attrNameLst>
                                      </p:cBhvr>
                                    </p:animRot>
                                    <p:animRot by="-240000">
                                      <p:cBhvr>
                                        <p:cTn id="85" dur="50" fill="hold">
                                          <p:stCondLst>
                                            <p:cond delay="150"/>
                                          </p:stCondLst>
                                        </p:cTn>
                                        <p:tgtEl>
                                          <p:spTgt spid="22"/>
                                        </p:tgtEl>
                                        <p:attrNameLst>
                                          <p:attrName>r</p:attrName>
                                        </p:attrNameLst>
                                      </p:cBhvr>
                                    </p:animRot>
                                    <p:animRot by="120000">
                                      <p:cBhvr>
                                        <p:cTn id="86" dur="50" fill="hold">
                                          <p:stCondLst>
                                            <p:cond delay="200"/>
                                          </p:stCondLst>
                                        </p:cTn>
                                        <p:tgtEl>
                                          <p:spTgt spid="22"/>
                                        </p:tgtEl>
                                        <p:attrNameLst>
                                          <p:attrName>r</p:attrName>
                                        </p:attrNameLst>
                                      </p:cBhvr>
                                    </p:animRot>
                                  </p:childTnLst>
                                </p:cTn>
                              </p:par>
                              <p:par>
                                <p:cTn id="87" presetID="22" presetClass="entr" presetSubtype="2" fill="hold" nodeType="withEffect">
                                  <p:stCondLst>
                                    <p:cond delay="1500"/>
                                  </p:stCondLst>
                                  <p:childTnLst>
                                    <p:set>
                                      <p:cBhvr>
                                        <p:cTn id="88" dur="1" fill="hold">
                                          <p:stCondLst>
                                            <p:cond delay="0"/>
                                          </p:stCondLst>
                                        </p:cTn>
                                        <p:tgtEl>
                                          <p:spTgt spid="61"/>
                                        </p:tgtEl>
                                        <p:attrNameLst>
                                          <p:attrName>style.visibility</p:attrName>
                                        </p:attrNameLst>
                                      </p:cBhvr>
                                      <p:to>
                                        <p:strVal val="visible"/>
                                      </p:to>
                                    </p:set>
                                    <p:animEffect transition="in" filter="wipe(right)">
                                      <p:cBhvr>
                                        <p:cTn id="89" dur="500"/>
                                        <p:tgtEl>
                                          <p:spTgt spid="61"/>
                                        </p:tgtEl>
                                      </p:cBhvr>
                                    </p:animEffect>
                                  </p:childTnLst>
                                </p:cTn>
                              </p:par>
                            </p:childTnLst>
                          </p:cTn>
                        </p:par>
                        <p:par>
                          <p:cTn id="90" fill="hold">
                            <p:stCondLst>
                              <p:cond delay="5750"/>
                            </p:stCondLst>
                            <p:childTnLst>
                              <p:par>
                                <p:cTn id="91" presetID="10" presetClass="entr" presetSubtype="0" fill="hold"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500"/>
                                        <p:tgtEl>
                                          <p:spTgt spid="29"/>
                                        </p:tgtEl>
                                      </p:cBhvr>
                                    </p:animEffect>
                                  </p:childTnLst>
                                </p:cTn>
                              </p:par>
                              <p:par>
                                <p:cTn id="94" presetID="0" presetClass="path" presetSubtype="0" decel="25000" fill="hold" nodeType="withEffect">
                                  <p:stCondLst>
                                    <p:cond delay="0"/>
                                  </p:stCondLst>
                                  <p:childTnLst>
                                    <p:animMotion origin="layout" path="M 0.84375 0.1858 C 0.77899 0.12191 0.73628 3.20988E-6 0.64982 -0.00556 C 0.56319 -0.01111 0.33455 0.1571 0.24982 0.15247 C 0.1651 0.14784 0.0191 0.09321 1.66667E-6 -0.00031 " pathEditMode="relative" rAng="0" ptsTypes="AAAA">
                                      <p:cBhvr>
                                        <p:cTn id="95" dur="1500" fill="hold"/>
                                        <p:tgtEl>
                                          <p:spTgt spid="29"/>
                                        </p:tgtEl>
                                        <p:attrNameLst>
                                          <p:attrName>ppt_x</p:attrName>
                                          <p:attrName>ppt_y</p:attrName>
                                        </p:attrNameLst>
                                      </p:cBhvr>
                                      <p:rCtr x="-42188" y="-9599"/>
                                    </p:animMotion>
                                  </p:childTnLst>
                                </p:cTn>
                              </p:par>
                              <p:par>
                                <p:cTn id="96" presetID="8" presetClass="emph" presetSubtype="0" fill="hold" nodeType="withEffect">
                                  <p:stCondLst>
                                    <p:cond delay="0"/>
                                  </p:stCondLst>
                                  <p:childTnLst>
                                    <p:animRot by="21600000">
                                      <p:cBhvr>
                                        <p:cTn id="97" dur="1500" fill="hold"/>
                                        <p:tgtEl>
                                          <p:spTgt spid="29"/>
                                        </p:tgtEl>
                                        <p:attrNameLst>
                                          <p:attrName>r</p:attrName>
                                        </p:attrNameLst>
                                      </p:cBhvr>
                                    </p:animRot>
                                  </p:childTnLst>
                                </p:cTn>
                              </p:par>
                              <p:par>
                                <p:cTn id="98" presetID="19" presetClass="entr" presetSubtype="10" fill="hold" nodeType="with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500" fill="hold"/>
                                        <p:tgtEl>
                                          <p:spTgt spid="29"/>
                                        </p:tgtEl>
                                        <p:attrNameLst>
                                          <p:attrName>ppt_w</p:attrName>
                                        </p:attrNameLst>
                                      </p:cBhvr>
                                      <p:tavLst>
                                        <p:tav tm="0" fmla="#ppt_w*sin(2.5*pi*$)">
                                          <p:val>
                                            <p:fltVal val="0"/>
                                          </p:val>
                                        </p:tav>
                                        <p:tav tm="100000">
                                          <p:val>
                                            <p:fltVal val="1"/>
                                          </p:val>
                                        </p:tav>
                                      </p:tavLst>
                                    </p:anim>
                                    <p:anim calcmode="lin" valueType="num">
                                      <p:cBhvr>
                                        <p:cTn id="101" dur="1500" fill="hold"/>
                                        <p:tgtEl>
                                          <p:spTgt spid="29"/>
                                        </p:tgtEl>
                                        <p:attrNameLst>
                                          <p:attrName>ppt_h</p:attrName>
                                        </p:attrNameLst>
                                      </p:cBhvr>
                                      <p:tavLst>
                                        <p:tav tm="0">
                                          <p:val>
                                            <p:strVal val="#ppt_h"/>
                                          </p:val>
                                        </p:tav>
                                        <p:tav tm="100000">
                                          <p:val>
                                            <p:strVal val="#ppt_h"/>
                                          </p:val>
                                        </p:tav>
                                      </p:tavLst>
                                    </p:anim>
                                  </p:childTnLst>
                                </p:cTn>
                              </p:par>
                              <p:par>
                                <p:cTn id="102" presetID="32" presetClass="emph" presetSubtype="0" repeatCount="3000" fill="hold" nodeType="withEffect">
                                  <p:stCondLst>
                                    <p:cond delay="1500"/>
                                  </p:stCondLst>
                                  <p:childTnLst>
                                    <p:animRot by="120000">
                                      <p:cBhvr>
                                        <p:cTn id="103" dur="25" fill="hold">
                                          <p:stCondLst>
                                            <p:cond delay="0"/>
                                          </p:stCondLst>
                                        </p:cTn>
                                        <p:tgtEl>
                                          <p:spTgt spid="29"/>
                                        </p:tgtEl>
                                        <p:attrNameLst>
                                          <p:attrName>r</p:attrName>
                                        </p:attrNameLst>
                                      </p:cBhvr>
                                    </p:animRot>
                                    <p:animRot by="-240000">
                                      <p:cBhvr>
                                        <p:cTn id="104" dur="50" fill="hold">
                                          <p:stCondLst>
                                            <p:cond delay="50"/>
                                          </p:stCondLst>
                                        </p:cTn>
                                        <p:tgtEl>
                                          <p:spTgt spid="29"/>
                                        </p:tgtEl>
                                        <p:attrNameLst>
                                          <p:attrName>r</p:attrName>
                                        </p:attrNameLst>
                                      </p:cBhvr>
                                    </p:animRot>
                                    <p:animRot by="240000">
                                      <p:cBhvr>
                                        <p:cTn id="105" dur="50" fill="hold">
                                          <p:stCondLst>
                                            <p:cond delay="100"/>
                                          </p:stCondLst>
                                        </p:cTn>
                                        <p:tgtEl>
                                          <p:spTgt spid="29"/>
                                        </p:tgtEl>
                                        <p:attrNameLst>
                                          <p:attrName>r</p:attrName>
                                        </p:attrNameLst>
                                      </p:cBhvr>
                                    </p:animRot>
                                    <p:animRot by="-240000">
                                      <p:cBhvr>
                                        <p:cTn id="106" dur="50" fill="hold">
                                          <p:stCondLst>
                                            <p:cond delay="150"/>
                                          </p:stCondLst>
                                        </p:cTn>
                                        <p:tgtEl>
                                          <p:spTgt spid="29"/>
                                        </p:tgtEl>
                                        <p:attrNameLst>
                                          <p:attrName>r</p:attrName>
                                        </p:attrNameLst>
                                      </p:cBhvr>
                                    </p:animRot>
                                    <p:animRot by="120000">
                                      <p:cBhvr>
                                        <p:cTn id="107" dur="50" fill="hold">
                                          <p:stCondLst>
                                            <p:cond delay="200"/>
                                          </p:stCondLst>
                                        </p:cTn>
                                        <p:tgtEl>
                                          <p:spTgt spid="29"/>
                                        </p:tgtEl>
                                        <p:attrNameLst>
                                          <p:attrName>r</p:attrName>
                                        </p:attrNameLst>
                                      </p:cBhvr>
                                    </p:animRot>
                                  </p:childTnLst>
                                </p:cTn>
                              </p:par>
                              <p:par>
                                <p:cTn id="108" presetID="22" presetClass="entr" presetSubtype="2" fill="hold" nodeType="withEffect">
                                  <p:stCondLst>
                                    <p:cond delay="1500"/>
                                  </p:stCondLst>
                                  <p:childTnLst>
                                    <p:set>
                                      <p:cBhvr>
                                        <p:cTn id="109" dur="1" fill="hold">
                                          <p:stCondLst>
                                            <p:cond delay="0"/>
                                          </p:stCondLst>
                                        </p:cTn>
                                        <p:tgtEl>
                                          <p:spTgt spid="64"/>
                                        </p:tgtEl>
                                        <p:attrNameLst>
                                          <p:attrName>style.visibility</p:attrName>
                                        </p:attrNameLst>
                                      </p:cBhvr>
                                      <p:to>
                                        <p:strVal val="visible"/>
                                      </p:to>
                                    </p:set>
                                    <p:animEffect transition="in" filter="wipe(right)">
                                      <p:cBhvr>
                                        <p:cTn id="110" dur="500"/>
                                        <p:tgtEl>
                                          <p:spTgt spid="64"/>
                                        </p:tgtEl>
                                      </p:cBhvr>
                                    </p:animEffect>
                                  </p:childTnLst>
                                </p:cTn>
                              </p:par>
                            </p:childTnLst>
                          </p:cTn>
                        </p:par>
                        <p:par>
                          <p:cTn id="111" fill="hold">
                            <p:stCondLst>
                              <p:cond delay="8000"/>
                            </p:stCondLst>
                            <p:childTnLst>
                              <p:par>
                                <p:cTn id="112" presetID="10" presetClass="entr" presetSubtype="0" fill="hold" nodeType="afterEffect">
                                  <p:stCondLst>
                                    <p:cond delay="0"/>
                                  </p:stCondLst>
                                  <p:childTnLst>
                                    <p:set>
                                      <p:cBhvr>
                                        <p:cTn id="113" dur="1" fill="hold">
                                          <p:stCondLst>
                                            <p:cond delay="0"/>
                                          </p:stCondLst>
                                        </p:cTn>
                                        <p:tgtEl>
                                          <p:spTgt spid="35"/>
                                        </p:tgtEl>
                                        <p:attrNameLst>
                                          <p:attrName>style.visibility</p:attrName>
                                        </p:attrNameLst>
                                      </p:cBhvr>
                                      <p:to>
                                        <p:strVal val="visible"/>
                                      </p:to>
                                    </p:set>
                                    <p:animEffect transition="in" filter="fade">
                                      <p:cBhvr>
                                        <p:cTn id="114" dur="500"/>
                                        <p:tgtEl>
                                          <p:spTgt spid="35"/>
                                        </p:tgtEl>
                                      </p:cBhvr>
                                    </p:animEffect>
                                  </p:childTnLst>
                                </p:cTn>
                              </p:par>
                              <p:par>
                                <p:cTn id="115" presetID="0" presetClass="path" presetSubtype="0" decel="25000" fill="hold" nodeType="withEffect">
                                  <p:stCondLst>
                                    <p:cond delay="0"/>
                                  </p:stCondLst>
                                  <p:childTnLst>
                                    <p:animMotion origin="layout" path="M 0.84375 0.18581 C 0.77899 0.12192 0.73628 -4.93827E-6 0.64982 -0.00555 C 0.56319 -0.01111 0.33455 0.1571 0.24982 0.15247 C 0.1651 0.14784 0.01909 0.09321 3.33333E-6 -0.0003 " pathEditMode="relative" rAng="0" ptsTypes="AAAA">
                                      <p:cBhvr>
                                        <p:cTn id="116" dur="1500" fill="hold"/>
                                        <p:tgtEl>
                                          <p:spTgt spid="35"/>
                                        </p:tgtEl>
                                        <p:attrNameLst>
                                          <p:attrName>ppt_x</p:attrName>
                                          <p:attrName>ppt_y</p:attrName>
                                        </p:attrNameLst>
                                      </p:cBhvr>
                                      <p:rCtr x="-42188" y="-9599"/>
                                    </p:animMotion>
                                  </p:childTnLst>
                                </p:cTn>
                              </p:par>
                              <p:par>
                                <p:cTn id="117" presetID="8" presetClass="emph" presetSubtype="0" fill="hold" nodeType="withEffect">
                                  <p:stCondLst>
                                    <p:cond delay="0"/>
                                  </p:stCondLst>
                                  <p:childTnLst>
                                    <p:animRot by="21600000">
                                      <p:cBhvr>
                                        <p:cTn id="118" dur="1500" fill="hold"/>
                                        <p:tgtEl>
                                          <p:spTgt spid="35"/>
                                        </p:tgtEl>
                                        <p:attrNameLst>
                                          <p:attrName>r</p:attrName>
                                        </p:attrNameLst>
                                      </p:cBhvr>
                                    </p:animRot>
                                  </p:childTnLst>
                                </p:cTn>
                              </p:par>
                              <p:par>
                                <p:cTn id="119" presetID="19" presetClass="entr" presetSubtype="10" fill="hold" nodeType="with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500" fill="hold"/>
                                        <p:tgtEl>
                                          <p:spTgt spid="35"/>
                                        </p:tgtEl>
                                        <p:attrNameLst>
                                          <p:attrName>ppt_w</p:attrName>
                                        </p:attrNameLst>
                                      </p:cBhvr>
                                      <p:tavLst>
                                        <p:tav tm="0" fmla="#ppt_w*sin(2.5*pi*$)">
                                          <p:val>
                                            <p:fltVal val="0"/>
                                          </p:val>
                                        </p:tav>
                                        <p:tav tm="100000">
                                          <p:val>
                                            <p:fltVal val="1"/>
                                          </p:val>
                                        </p:tav>
                                      </p:tavLst>
                                    </p:anim>
                                    <p:anim calcmode="lin" valueType="num">
                                      <p:cBhvr>
                                        <p:cTn id="122" dur="1500" fill="hold"/>
                                        <p:tgtEl>
                                          <p:spTgt spid="35"/>
                                        </p:tgtEl>
                                        <p:attrNameLst>
                                          <p:attrName>ppt_h</p:attrName>
                                        </p:attrNameLst>
                                      </p:cBhvr>
                                      <p:tavLst>
                                        <p:tav tm="0">
                                          <p:val>
                                            <p:strVal val="#ppt_h"/>
                                          </p:val>
                                        </p:tav>
                                        <p:tav tm="100000">
                                          <p:val>
                                            <p:strVal val="#ppt_h"/>
                                          </p:val>
                                        </p:tav>
                                      </p:tavLst>
                                    </p:anim>
                                  </p:childTnLst>
                                </p:cTn>
                              </p:par>
                              <p:par>
                                <p:cTn id="123" presetID="32" presetClass="emph" presetSubtype="0" repeatCount="3000" fill="hold" nodeType="withEffect">
                                  <p:stCondLst>
                                    <p:cond delay="1500"/>
                                  </p:stCondLst>
                                  <p:childTnLst>
                                    <p:animRot by="120000">
                                      <p:cBhvr>
                                        <p:cTn id="124" dur="25" fill="hold">
                                          <p:stCondLst>
                                            <p:cond delay="0"/>
                                          </p:stCondLst>
                                        </p:cTn>
                                        <p:tgtEl>
                                          <p:spTgt spid="35"/>
                                        </p:tgtEl>
                                        <p:attrNameLst>
                                          <p:attrName>r</p:attrName>
                                        </p:attrNameLst>
                                      </p:cBhvr>
                                    </p:animRot>
                                    <p:animRot by="-240000">
                                      <p:cBhvr>
                                        <p:cTn id="125" dur="50" fill="hold">
                                          <p:stCondLst>
                                            <p:cond delay="50"/>
                                          </p:stCondLst>
                                        </p:cTn>
                                        <p:tgtEl>
                                          <p:spTgt spid="35"/>
                                        </p:tgtEl>
                                        <p:attrNameLst>
                                          <p:attrName>r</p:attrName>
                                        </p:attrNameLst>
                                      </p:cBhvr>
                                    </p:animRot>
                                    <p:animRot by="240000">
                                      <p:cBhvr>
                                        <p:cTn id="126" dur="50" fill="hold">
                                          <p:stCondLst>
                                            <p:cond delay="100"/>
                                          </p:stCondLst>
                                        </p:cTn>
                                        <p:tgtEl>
                                          <p:spTgt spid="35"/>
                                        </p:tgtEl>
                                        <p:attrNameLst>
                                          <p:attrName>r</p:attrName>
                                        </p:attrNameLst>
                                      </p:cBhvr>
                                    </p:animRot>
                                    <p:animRot by="-240000">
                                      <p:cBhvr>
                                        <p:cTn id="127" dur="50" fill="hold">
                                          <p:stCondLst>
                                            <p:cond delay="150"/>
                                          </p:stCondLst>
                                        </p:cTn>
                                        <p:tgtEl>
                                          <p:spTgt spid="35"/>
                                        </p:tgtEl>
                                        <p:attrNameLst>
                                          <p:attrName>r</p:attrName>
                                        </p:attrNameLst>
                                      </p:cBhvr>
                                    </p:animRot>
                                    <p:animRot by="120000">
                                      <p:cBhvr>
                                        <p:cTn id="128" dur="50" fill="hold">
                                          <p:stCondLst>
                                            <p:cond delay="200"/>
                                          </p:stCondLst>
                                        </p:cTn>
                                        <p:tgtEl>
                                          <p:spTgt spid="35"/>
                                        </p:tgtEl>
                                        <p:attrNameLst>
                                          <p:attrName>r</p:attrName>
                                        </p:attrNameLst>
                                      </p:cBhvr>
                                    </p:animRot>
                                  </p:childTnLst>
                                </p:cTn>
                              </p:par>
                              <p:par>
                                <p:cTn id="129" presetID="22" presetClass="entr" presetSubtype="8" fill="hold" nodeType="withEffect">
                                  <p:stCondLst>
                                    <p:cond delay="1500"/>
                                  </p:stCondLst>
                                  <p:childTnLst>
                                    <p:set>
                                      <p:cBhvr>
                                        <p:cTn id="130" dur="1" fill="hold">
                                          <p:stCondLst>
                                            <p:cond delay="0"/>
                                          </p:stCondLst>
                                        </p:cTn>
                                        <p:tgtEl>
                                          <p:spTgt spid="70"/>
                                        </p:tgtEl>
                                        <p:attrNameLst>
                                          <p:attrName>style.visibility</p:attrName>
                                        </p:attrNameLst>
                                      </p:cBhvr>
                                      <p:to>
                                        <p:strVal val="visible"/>
                                      </p:to>
                                    </p:set>
                                    <p:animEffect transition="in" filter="wipe(left)">
                                      <p:cBhvr>
                                        <p:cTn id="131" dur="500"/>
                                        <p:tgtEl>
                                          <p:spTgt spid="70"/>
                                        </p:tgtEl>
                                      </p:cBhvr>
                                    </p:animEffect>
                                  </p:childTnLst>
                                </p:cTn>
                              </p:par>
                            </p:childTnLst>
                          </p:cTn>
                        </p:par>
                        <p:par>
                          <p:cTn id="132" fill="hold">
                            <p:stCondLst>
                              <p:cond delay="10250"/>
                            </p:stCondLst>
                            <p:childTnLst>
                              <p:par>
                                <p:cTn id="133" presetID="10" presetClass="entr" presetSubtype="0" fill="hold" nodeType="after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fade">
                                      <p:cBhvr>
                                        <p:cTn id="135" dur="500"/>
                                        <p:tgtEl>
                                          <p:spTgt spid="48"/>
                                        </p:tgtEl>
                                      </p:cBhvr>
                                    </p:animEffect>
                                  </p:childTnLst>
                                </p:cTn>
                              </p:par>
                              <p:par>
                                <p:cTn id="136" presetID="0" presetClass="path" presetSubtype="0" decel="25000" fill="hold" nodeType="withEffect">
                                  <p:stCondLst>
                                    <p:cond delay="0"/>
                                  </p:stCondLst>
                                  <p:childTnLst>
                                    <p:animMotion origin="layout" path="M 0.84375 0.1858 C 0.779 0.12191 0.73629 7.40741E-7 0.64983 -0.00556 C 0.5632 -0.01111 0.33455 0.1571 0.24983 0.15247 C 0.16511 0.14784 0.0191 0.09321 -2.5E-6 -0.00031 " pathEditMode="relative" rAng="0" ptsTypes="AAAA">
                                      <p:cBhvr>
                                        <p:cTn id="137" dur="1500" fill="hold"/>
                                        <p:tgtEl>
                                          <p:spTgt spid="48"/>
                                        </p:tgtEl>
                                        <p:attrNameLst>
                                          <p:attrName>ppt_x</p:attrName>
                                          <p:attrName>ppt_y</p:attrName>
                                        </p:attrNameLst>
                                      </p:cBhvr>
                                      <p:rCtr x="-42188" y="-9599"/>
                                    </p:animMotion>
                                  </p:childTnLst>
                                </p:cTn>
                              </p:par>
                              <p:par>
                                <p:cTn id="138" presetID="8" presetClass="emph" presetSubtype="0" fill="hold" nodeType="withEffect">
                                  <p:stCondLst>
                                    <p:cond delay="0"/>
                                  </p:stCondLst>
                                  <p:childTnLst>
                                    <p:animRot by="21600000">
                                      <p:cBhvr>
                                        <p:cTn id="139" dur="1500" fill="hold"/>
                                        <p:tgtEl>
                                          <p:spTgt spid="48"/>
                                        </p:tgtEl>
                                        <p:attrNameLst>
                                          <p:attrName>r</p:attrName>
                                        </p:attrNameLst>
                                      </p:cBhvr>
                                    </p:animRot>
                                  </p:childTnLst>
                                </p:cTn>
                              </p:par>
                              <p:par>
                                <p:cTn id="140" presetID="19" presetClass="entr" presetSubtype="10" fill="hold" nodeType="withEffect">
                                  <p:stCondLst>
                                    <p:cond delay="0"/>
                                  </p:stCondLst>
                                  <p:childTnLst>
                                    <p:set>
                                      <p:cBhvr>
                                        <p:cTn id="141" dur="1" fill="hold">
                                          <p:stCondLst>
                                            <p:cond delay="0"/>
                                          </p:stCondLst>
                                        </p:cTn>
                                        <p:tgtEl>
                                          <p:spTgt spid="48"/>
                                        </p:tgtEl>
                                        <p:attrNameLst>
                                          <p:attrName>style.visibility</p:attrName>
                                        </p:attrNameLst>
                                      </p:cBhvr>
                                      <p:to>
                                        <p:strVal val="visible"/>
                                      </p:to>
                                    </p:set>
                                    <p:anim calcmode="lin" valueType="num">
                                      <p:cBhvr>
                                        <p:cTn id="142" dur="1500" fill="hold"/>
                                        <p:tgtEl>
                                          <p:spTgt spid="48"/>
                                        </p:tgtEl>
                                        <p:attrNameLst>
                                          <p:attrName>ppt_w</p:attrName>
                                        </p:attrNameLst>
                                      </p:cBhvr>
                                      <p:tavLst>
                                        <p:tav tm="0" fmla="#ppt_w*sin(2.5*pi*$)">
                                          <p:val>
                                            <p:fltVal val="0"/>
                                          </p:val>
                                        </p:tav>
                                        <p:tav tm="100000">
                                          <p:val>
                                            <p:fltVal val="1"/>
                                          </p:val>
                                        </p:tav>
                                      </p:tavLst>
                                    </p:anim>
                                    <p:anim calcmode="lin" valueType="num">
                                      <p:cBhvr>
                                        <p:cTn id="143" dur="1500" fill="hold"/>
                                        <p:tgtEl>
                                          <p:spTgt spid="48"/>
                                        </p:tgtEl>
                                        <p:attrNameLst>
                                          <p:attrName>ppt_h</p:attrName>
                                        </p:attrNameLst>
                                      </p:cBhvr>
                                      <p:tavLst>
                                        <p:tav tm="0">
                                          <p:val>
                                            <p:strVal val="#ppt_h"/>
                                          </p:val>
                                        </p:tav>
                                        <p:tav tm="100000">
                                          <p:val>
                                            <p:strVal val="#ppt_h"/>
                                          </p:val>
                                        </p:tav>
                                      </p:tavLst>
                                    </p:anim>
                                  </p:childTnLst>
                                </p:cTn>
                              </p:par>
                              <p:par>
                                <p:cTn id="144" presetID="32" presetClass="emph" presetSubtype="0" repeatCount="3000" fill="hold" nodeType="withEffect">
                                  <p:stCondLst>
                                    <p:cond delay="1500"/>
                                  </p:stCondLst>
                                  <p:childTnLst>
                                    <p:animRot by="120000">
                                      <p:cBhvr>
                                        <p:cTn id="145" dur="25" fill="hold">
                                          <p:stCondLst>
                                            <p:cond delay="0"/>
                                          </p:stCondLst>
                                        </p:cTn>
                                        <p:tgtEl>
                                          <p:spTgt spid="48"/>
                                        </p:tgtEl>
                                        <p:attrNameLst>
                                          <p:attrName>r</p:attrName>
                                        </p:attrNameLst>
                                      </p:cBhvr>
                                    </p:animRot>
                                    <p:animRot by="-240000">
                                      <p:cBhvr>
                                        <p:cTn id="146" dur="50" fill="hold">
                                          <p:stCondLst>
                                            <p:cond delay="50"/>
                                          </p:stCondLst>
                                        </p:cTn>
                                        <p:tgtEl>
                                          <p:spTgt spid="48"/>
                                        </p:tgtEl>
                                        <p:attrNameLst>
                                          <p:attrName>r</p:attrName>
                                        </p:attrNameLst>
                                      </p:cBhvr>
                                    </p:animRot>
                                    <p:animRot by="240000">
                                      <p:cBhvr>
                                        <p:cTn id="147" dur="50" fill="hold">
                                          <p:stCondLst>
                                            <p:cond delay="100"/>
                                          </p:stCondLst>
                                        </p:cTn>
                                        <p:tgtEl>
                                          <p:spTgt spid="48"/>
                                        </p:tgtEl>
                                        <p:attrNameLst>
                                          <p:attrName>r</p:attrName>
                                        </p:attrNameLst>
                                      </p:cBhvr>
                                    </p:animRot>
                                    <p:animRot by="-240000">
                                      <p:cBhvr>
                                        <p:cTn id="148" dur="50" fill="hold">
                                          <p:stCondLst>
                                            <p:cond delay="150"/>
                                          </p:stCondLst>
                                        </p:cTn>
                                        <p:tgtEl>
                                          <p:spTgt spid="48"/>
                                        </p:tgtEl>
                                        <p:attrNameLst>
                                          <p:attrName>r</p:attrName>
                                        </p:attrNameLst>
                                      </p:cBhvr>
                                    </p:animRot>
                                    <p:animRot by="120000">
                                      <p:cBhvr>
                                        <p:cTn id="149" dur="50" fill="hold">
                                          <p:stCondLst>
                                            <p:cond delay="200"/>
                                          </p:stCondLst>
                                        </p:cTn>
                                        <p:tgtEl>
                                          <p:spTgt spid="48"/>
                                        </p:tgtEl>
                                        <p:attrNameLst>
                                          <p:attrName>r</p:attrName>
                                        </p:attrNameLst>
                                      </p:cBhvr>
                                    </p:animRot>
                                  </p:childTnLst>
                                </p:cTn>
                              </p:par>
                              <p:par>
                                <p:cTn id="150" presetID="22" presetClass="entr" presetSubtype="8" fill="hold" nodeType="withEffect">
                                  <p:stCondLst>
                                    <p:cond delay="1500"/>
                                  </p:stCondLst>
                                  <p:childTnLst>
                                    <p:set>
                                      <p:cBhvr>
                                        <p:cTn id="151" dur="1" fill="hold">
                                          <p:stCondLst>
                                            <p:cond delay="0"/>
                                          </p:stCondLst>
                                        </p:cTn>
                                        <p:tgtEl>
                                          <p:spTgt spid="67"/>
                                        </p:tgtEl>
                                        <p:attrNameLst>
                                          <p:attrName>style.visibility</p:attrName>
                                        </p:attrNameLst>
                                      </p:cBhvr>
                                      <p:to>
                                        <p:strVal val="visible"/>
                                      </p:to>
                                    </p:set>
                                    <p:animEffect transition="in" filter="wipe(left)">
                                      <p:cBhvr>
                                        <p:cTn id="152" dur="500"/>
                                        <p:tgtEl>
                                          <p:spTgt spid="67"/>
                                        </p:tgtEl>
                                      </p:cBhvr>
                                    </p:animEffect>
                                  </p:childTnLst>
                                </p:cTn>
                              </p:par>
                            </p:childTnLst>
                          </p:cTn>
                        </p:par>
                        <p:par>
                          <p:cTn id="153" fill="hold">
                            <p:stCondLst>
                              <p:cond delay="12500"/>
                            </p:stCondLst>
                            <p:childTnLst>
                              <p:par>
                                <p:cTn id="154" presetID="10" presetClass="entr" presetSubtype="0" fill="hold" nodeType="afterEffect">
                                  <p:stCondLst>
                                    <p:cond delay="0"/>
                                  </p:stCondLst>
                                  <p:childTnLst>
                                    <p:set>
                                      <p:cBhvr>
                                        <p:cTn id="155" dur="1" fill="hold">
                                          <p:stCondLst>
                                            <p:cond delay="0"/>
                                          </p:stCondLst>
                                        </p:cTn>
                                        <p:tgtEl>
                                          <p:spTgt spid="41"/>
                                        </p:tgtEl>
                                        <p:attrNameLst>
                                          <p:attrName>style.visibility</p:attrName>
                                        </p:attrNameLst>
                                      </p:cBhvr>
                                      <p:to>
                                        <p:strVal val="visible"/>
                                      </p:to>
                                    </p:set>
                                    <p:animEffect transition="in" filter="fade">
                                      <p:cBhvr>
                                        <p:cTn id="156" dur="500"/>
                                        <p:tgtEl>
                                          <p:spTgt spid="41"/>
                                        </p:tgtEl>
                                      </p:cBhvr>
                                    </p:animEffect>
                                  </p:childTnLst>
                                </p:cTn>
                              </p:par>
                              <p:par>
                                <p:cTn id="157" presetID="0" presetClass="path" presetSubtype="0" decel="25000" fill="hold" nodeType="withEffect">
                                  <p:stCondLst>
                                    <p:cond delay="0"/>
                                  </p:stCondLst>
                                  <p:childTnLst>
                                    <p:animMotion origin="layout" path="M 0.84375 0.1858 C 0.77899 0.12191 0.73629 2.83951E-6 0.64983 -0.00556 C 0.56319 -0.01111 0.33455 0.1571 0.24983 0.15247 C 0.1651 0.14784 0.0191 0.09321 -2.77778E-7 -0.00031 " pathEditMode="relative" rAng="0" ptsTypes="AAAA">
                                      <p:cBhvr>
                                        <p:cTn id="158" dur="1500" fill="hold"/>
                                        <p:tgtEl>
                                          <p:spTgt spid="41"/>
                                        </p:tgtEl>
                                        <p:attrNameLst>
                                          <p:attrName>ppt_x</p:attrName>
                                          <p:attrName>ppt_y</p:attrName>
                                        </p:attrNameLst>
                                      </p:cBhvr>
                                      <p:rCtr x="-42188" y="-9599"/>
                                    </p:animMotion>
                                  </p:childTnLst>
                                </p:cTn>
                              </p:par>
                              <p:par>
                                <p:cTn id="159" presetID="8" presetClass="emph" presetSubtype="0" fill="hold" nodeType="withEffect">
                                  <p:stCondLst>
                                    <p:cond delay="0"/>
                                  </p:stCondLst>
                                  <p:childTnLst>
                                    <p:animRot by="21600000">
                                      <p:cBhvr>
                                        <p:cTn id="160" dur="1500" fill="hold"/>
                                        <p:tgtEl>
                                          <p:spTgt spid="41"/>
                                        </p:tgtEl>
                                        <p:attrNameLst>
                                          <p:attrName>r</p:attrName>
                                        </p:attrNameLst>
                                      </p:cBhvr>
                                    </p:animRot>
                                  </p:childTnLst>
                                </p:cTn>
                              </p:par>
                              <p:par>
                                <p:cTn id="161" presetID="19" presetClass="entr" presetSubtype="10" fill="hold" nodeType="withEffect">
                                  <p:stCondLst>
                                    <p:cond delay="0"/>
                                  </p:stCondLst>
                                  <p:childTnLst>
                                    <p:set>
                                      <p:cBhvr>
                                        <p:cTn id="162" dur="1" fill="hold">
                                          <p:stCondLst>
                                            <p:cond delay="0"/>
                                          </p:stCondLst>
                                        </p:cTn>
                                        <p:tgtEl>
                                          <p:spTgt spid="41"/>
                                        </p:tgtEl>
                                        <p:attrNameLst>
                                          <p:attrName>style.visibility</p:attrName>
                                        </p:attrNameLst>
                                      </p:cBhvr>
                                      <p:to>
                                        <p:strVal val="visible"/>
                                      </p:to>
                                    </p:set>
                                    <p:anim calcmode="lin" valueType="num">
                                      <p:cBhvr>
                                        <p:cTn id="163" dur="1500" fill="hold"/>
                                        <p:tgtEl>
                                          <p:spTgt spid="41"/>
                                        </p:tgtEl>
                                        <p:attrNameLst>
                                          <p:attrName>ppt_w</p:attrName>
                                        </p:attrNameLst>
                                      </p:cBhvr>
                                      <p:tavLst>
                                        <p:tav tm="0" fmla="#ppt_w*sin(2.5*pi*$)">
                                          <p:val>
                                            <p:fltVal val="0"/>
                                          </p:val>
                                        </p:tav>
                                        <p:tav tm="100000">
                                          <p:val>
                                            <p:fltVal val="1"/>
                                          </p:val>
                                        </p:tav>
                                      </p:tavLst>
                                    </p:anim>
                                    <p:anim calcmode="lin" valueType="num">
                                      <p:cBhvr>
                                        <p:cTn id="164" dur="1500" fill="hold"/>
                                        <p:tgtEl>
                                          <p:spTgt spid="41"/>
                                        </p:tgtEl>
                                        <p:attrNameLst>
                                          <p:attrName>ppt_h</p:attrName>
                                        </p:attrNameLst>
                                      </p:cBhvr>
                                      <p:tavLst>
                                        <p:tav tm="0">
                                          <p:val>
                                            <p:strVal val="#ppt_h"/>
                                          </p:val>
                                        </p:tav>
                                        <p:tav tm="100000">
                                          <p:val>
                                            <p:strVal val="#ppt_h"/>
                                          </p:val>
                                        </p:tav>
                                      </p:tavLst>
                                    </p:anim>
                                  </p:childTnLst>
                                </p:cTn>
                              </p:par>
                              <p:par>
                                <p:cTn id="165" presetID="32" presetClass="emph" presetSubtype="0" repeatCount="3000" fill="hold" nodeType="withEffect">
                                  <p:stCondLst>
                                    <p:cond delay="1500"/>
                                  </p:stCondLst>
                                  <p:childTnLst>
                                    <p:animRot by="120000">
                                      <p:cBhvr>
                                        <p:cTn id="166" dur="25" fill="hold">
                                          <p:stCondLst>
                                            <p:cond delay="0"/>
                                          </p:stCondLst>
                                        </p:cTn>
                                        <p:tgtEl>
                                          <p:spTgt spid="41"/>
                                        </p:tgtEl>
                                        <p:attrNameLst>
                                          <p:attrName>r</p:attrName>
                                        </p:attrNameLst>
                                      </p:cBhvr>
                                    </p:animRot>
                                    <p:animRot by="-240000">
                                      <p:cBhvr>
                                        <p:cTn id="167" dur="50" fill="hold">
                                          <p:stCondLst>
                                            <p:cond delay="50"/>
                                          </p:stCondLst>
                                        </p:cTn>
                                        <p:tgtEl>
                                          <p:spTgt spid="41"/>
                                        </p:tgtEl>
                                        <p:attrNameLst>
                                          <p:attrName>r</p:attrName>
                                        </p:attrNameLst>
                                      </p:cBhvr>
                                    </p:animRot>
                                    <p:animRot by="240000">
                                      <p:cBhvr>
                                        <p:cTn id="168" dur="50" fill="hold">
                                          <p:stCondLst>
                                            <p:cond delay="100"/>
                                          </p:stCondLst>
                                        </p:cTn>
                                        <p:tgtEl>
                                          <p:spTgt spid="41"/>
                                        </p:tgtEl>
                                        <p:attrNameLst>
                                          <p:attrName>r</p:attrName>
                                        </p:attrNameLst>
                                      </p:cBhvr>
                                    </p:animRot>
                                    <p:animRot by="-240000">
                                      <p:cBhvr>
                                        <p:cTn id="169" dur="50" fill="hold">
                                          <p:stCondLst>
                                            <p:cond delay="150"/>
                                          </p:stCondLst>
                                        </p:cTn>
                                        <p:tgtEl>
                                          <p:spTgt spid="41"/>
                                        </p:tgtEl>
                                        <p:attrNameLst>
                                          <p:attrName>r</p:attrName>
                                        </p:attrNameLst>
                                      </p:cBhvr>
                                    </p:animRot>
                                    <p:animRot by="120000">
                                      <p:cBhvr>
                                        <p:cTn id="170" dur="50" fill="hold">
                                          <p:stCondLst>
                                            <p:cond delay="200"/>
                                          </p:stCondLst>
                                        </p:cTn>
                                        <p:tgtEl>
                                          <p:spTgt spid="41"/>
                                        </p:tgtEl>
                                        <p:attrNameLst>
                                          <p:attrName>r</p:attrName>
                                        </p:attrNameLst>
                                      </p:cBhvr>
                                    </p:animRot>
                                  </p:childTnLst>
                                </p:cTn>
                              </p:par>
                              <p:par>
                                <p:cTn id="171" presetID="22" presetClass="entr" presetSubtype="8" fill="hold" nodeType="withEffect">
                                  <p:stCondLst>
                                    <p:cond delay="1500"/>
                                  </p:stCondLst>
                                  <p:childTnLst>
                                    <p:set>
                                      <p:cBhvr>
                                        <p:cTn id="172" dur="1" fill="hold">
                                          <p:stCondLst>
                                            <p:cond delay="0"/>
                                          </p:stCondLst>
                                        </p:cTn>
                                        <p:tgtEl>
                                          <p:spTgt spid="58"/>
                                        </p:tgtEl>
                                        <p:attrNameLst>
                                          <p:attrName>style.visibility</p:attrName>
                                        </p:attrNameLst>
                                      </p:cBhvr>
                                      <p:to>
                                        <p:strVal val="visible"/>
                                      </p:to>
                                    </p:set>
                                    <p:animEffect transition="in" filter="wipe(left)">
                                      <p:cBhvr>
                                        <p:cTn id="17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930780" y="1597918"/>
            <a:ext cx="2914939" cy="2913884"/>
            <a:chOff x="3949820" y="1619561"/>
            <a:chExt cx="3886079" cy="3886079"/>
          </a:xfrm>
        </p:grpSpPr>
        <p:grpSp>
          <p:nvGrpSpPr>
            <p:cNvPr id="10" name="组合 9"/>
            <p:cNvGrpSpPr/>
            <p:nvPr/>
          </p:nvGrpSpPr>
          <p:grpSpPr>
            <a:xfrm rot="2031950">
              <a:off x="3949820" y="1619561"/>
              <a:ext cx="3886079" cy="3886079"/>
              <a:chOff x="743479" y="1548106"/>
              <a:chExt cx="3941689" cy="3941690"/>
            </a:xfrm>
          </p:grpSpPr>
          <p:sp>
            <p:nvSpPr>
              <p:cNvPr id="12" name="饼形 11"/>
              <p:cNvSpPr/>
              <p:nvPr/>
            </p:nvSpPr>
            <p:spPr>
              <a:xfrm>
                <a:off x="743479" y="1548106"/>
                <a:ext cx="3941689" cy="3941690"/>
              </a:xfrm>
              <a:prstGeom prst="pie">
                <a:avLst>
                  <a:gd name="adj1" fmla="val 5499603"/>
                  <a:gd name="adj2" fmla="val 14142560"/>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3" name="饼形 12"/>
              <p:cNvSpPr/>
              <p:nvPr/>
            </p:nvSpPr>
            <p:spPr>
              <a:xfrm>
                <a:off x="743479" y="1548106"/>
                <a:ext cx="3941689" cy="3941690"/>
              </a:xfrm>
              <a:prstGeom prst="pie">
                <a:avLst>
                  <a:gd name="adj1" fmla="val 20312866"/>
                  <a:gd name="adj2" fmla="val 5509031"/>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4" name="饼形 13"/>
              <p:cNvSpPr/>
              <p:nvPr/>
            </p:nvSpPr>
            <p:spPr>
              <a:xfrm>
                <a:off x="743479" y="1548106"/>
                <a:ext cx="3941689" cy="3941690"/>
              </a:xfrm>
              <a:prstGeom prst="pie">
                <a:avLst>
                  <a:gd name="adj1" fmla="val 14082830"/>
                  <a:gd name="adj2" fmla="val 20306643"/>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5" name="椭圆 14"/>
              <p:cNvSpPr/>
              <p:nvPr/>
            </p:nvSpPr>
            <p:spPr>
              <a:xfrm>
                <a:off x="1151852" y="1956480"/>
                <a:ext cx="3124943" cy="3124943"/>
              </a:xfrm>
              <a:prstGeom prst="ellipse">
                <a:avLst/>
              </a:prstGeom>
              <a:gradFill>
                <a:gsLst>
                  <a:gs pos="100000">
                    <a:srgbClr val="F7F7F7"/>
                  </a:gs>
                  <a:gs pos="0">
                    <a:srgbClr val="B0B0B0"/>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32"/>
            <p:cNvSpPr txBox="1"/>
            <p:nvPr/>
          </p:nvSpPr>
          <p:spPr>
            <a:xfrm>
              <a:off x="4961931" y="2925738"/>
              <a:ext cx="1861855" cy="1231392"/>
            </a:xfrm>
            <a:prstGeom prst="rect">
              <a:avLst/>
            </a:prstGeom>
            <a:noFill/>
          </p:spPr>
          <p:txBody>
            <a:bodyPr wrap="square" rtlCol="0">
              <a:spAutoFit/>
            </a:bodyPr>
            <a:lstStyle/>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点击此处</a:t>
              </a:r>
              <a:endParaRPr lang="en-US" altLang="zh-CN" sz="2250" dirty="0">
                <a:solidFill>
                  <a:srgbClr val="01ACBE"/>
                </a:solidFill>
                <a:latin typeface="微软雅黑" panose="020B0503020204020204" pitchFamily="34" charset="-122"/>
                <a:ea typeface="微软雅黑" panose="020B0503020204020204" pitchFamily="34" charset="-122"/>
              </a:endParaRPr>
            </a:p>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添加标题</a:t>
              </a:r>
            </a:p>
          </p:txBody>
        </p:sp>
      </p:grpSp>
      <p:grpSp>
        <p:nvGrpSpPr>
          <p:cNvPr id="16" name="组合 15"/>
          <p:cNvGrpSpPr/>
          <p:nvPr/>
        </p:nvGrpSpPr>
        <p:grpSpPr>
          <a:xfrm>
            <a:off x="2312800" y="2346224"/>
            <a:ext cx="878117" cy="877799"/>
            <a:chOff x="4297826" y="4749111"/>
            <a:chExt cx="1170670" cy="1170670"/>
          </a:xfrm>
        </p:grpSpPr>
        <p:grpSp>
          <p:nvGrpSpPr>
            <p:cNvPr id="17" name="组合 16"/>
            <p:cNvGrpSpPr/>
            <p:nvPr/>
          </p:nvGrpSpPr>
          <p:grpSpPr>
            <a:xfrm>
              <a:off x="4297826" y="4749111"/>
              <a:ext cx="1170670" cy="1170670"/>
              <a:chOff x="2586038" y="2761615"/>
              <a:chExt cx="1334770" cy="1334770"/>
            </a:xfrm>
          </p:grpSpPr>
          <p:sp>
            <p:nvSpPr>
              <p:cNvPr id="26" name="椭圆 25"/>
              <p:cNvSpPr/>
              <p:nvPr/>
            </p:nvSpPr>
            <p:spPr>
              <a:xfrm>
                <a:off x="2586038" y="2761615"/>
                <a:ext cx="1334770" cy="133477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椭圆 2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Group 52"/>
            <p:cNvGrpSpPr>
              <a:grpSpLocks noChangeAspect="1"/>
            </p:cNvGrpSpPr>
            <p:nvPr/>
          </p:nvGrpSpPr>
          <p:grpSpPr bwMode="auto">
            <a:xfrm>
              <a:off x="4664238" y="5118239"/>
              <a:ext cx="436173" cy="432413"/>
              <a:chOff x="3783" y="2102"/>
              <a:chExt cx="116" cy="115"/>
            </a:xfrm>
            <a:solidFill>
              <a:srgbClr val="E87071"/>
            </a:solidFill>
            <a:effectLst/>
          </p:grpSpPr>
          <p:sp>
            <p:nvSpPr>
              <p:cNvPr id="19"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8" name="组合 27"/>
          <p:cNvGrpSpPr/>
          <p:nvPr/>
        </p:nvGrpSpPr>
        <p:grpSpPr>
          <a:xfrm>
            <a:off x="4621505" y="4174190"/>
            <a:ext cx="878117" cy="877799"/>
            <a:chOff x="7585822" y="3753035"/>
            <a:chExt cx="1170670" cy="1170670"/>
          </a:xfrm>
        </p:grpSpPr>
        <p:grpSp>
          <p:nvGrpSpPr>
            <p:cNvPr id="29" name="组合 28"/>
            <p:cNvGrpSpPr/>
            <p:nvPr/>
          </p:nvGrpSpPr>
          <p:grpSpPr>
            <a:xfrm>
              <a:off x="7585822" y="3753035"/>
              <a:ext cx="1170670" cy="1170670"/>
              <a:chOff x="2586038" y="2761615"/>
              <a:chExt cx="1334770" cy="1334770"/>
            </a:xfrm>
          </p:grpSpPr>
          <p:sp>
            <p:nvSpPr>
              <p:cNvPr id="34" name="椭圆 33"/>
              <p:cNvSpPr/>
              <p:nvPr/>
            </p:nvSpPr>
            <p:spPr>
              <a:xfrm>
                <a:off x="2586038" y="2761615"/>
                <a:ext cx="1334770" cy="133477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Group 62"/>
            <p:cNvGrpSpPr>
              <a:grpSpLocks noChangeAspect="1"/>
            </p:cNvGrpSpPr>
            <p:nvPr/>
          </p:nvGrpSpPr>
          <p:grpSpPr bwMode="auto">
            <a:xfrm>
              <a:off x="7952069" y="4169753"/>
              <a:ext cx="465122" cy="371377"/>
              <a:chOff x="3775" y="2110"/>
              <a:chExt cx="129" cy="103"/>
            </a:xfrm>
            <a:solidFill>
              <a:srgbClr val="00BBCF"/>
            </a:solidFill>
            <a:effectLst/>
          </p:grpSpPr>
          <p:sp>
            <p:nvSpPr>
              <p:cNvPr id="31"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6" name="组合 35"/>
          <p:cNvGrpSpPr/>
          <p:nvPr/>
        </p:nvGrpSpPr>
        <p:grpSpPr>
          <a:xfrm>
            <a:off x="5239599" y="1579542"/>
            <a:ext cx="878117" cy="877799"/>
            <a:chOff x="7007050" y="938219"/>
            <a:chExt cx="1170670" cy="1170670"/>
          </a:xfrm>
        </p:grpSpPr>
        <p:grpSp>
          <p:nvGrpSpPr>
            <p:cNvPr id="37" name="组合 36"/>
            <p:cNvGrpSpPr/>
            <p:nvPr/>
          </p:nvGrpSpPr>
          <p:grpSpPr>
            <a:xfrm>
              <a:off x="7007050" y="938219"/>
              <a:ext cx="1170670" cy="1170670"/>
              <a:chOff x="2586038" y="2761615"/>
              <a:chExt cx="1334770" cy="1334770"/>
            </a:xfrm>
          </p:grpSpPr>
          <p:sp>
            <p:nvSpPr>
              <p:cNvPr id="46" name="椭圆 45"/>
              <p:cNvSpPr/>
              <p:nvPr/>
            </p:nvSpPr>
            <p:spPr>
              <a:xfrm>
                <a:off x="2586038" y="2761615"/>
                <a:ext cx="1334770" cy="133477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8" name="Group 68"/>
            <p:cNvGrpSpPr>
              <a:grpSpLocks noChangeAspect="1"/>
            </p:cNvGrpSpPr>
            <p:nvPr/>
          </p:nvGrpSpPr>
          <p:grpSpPr bwMode="auto">
            <a:xfrm>
              <a:off x="7371052" y="1351951"/>
              <a:ext cx="414907" cy="399764"/>
              <a:chOff x="3770" y="2095"/>
              <a:chExt cx="137" cy="132"/>
            </a:xfrm>
            <a:solidFill>
              <a:srgbClr val="663A77"/>
            </a:solidFill>
            <a:effectLst/>
          </p:grpSpPr>
          <p:sp>
            <p:nvSpPr>
              <p:cNvPr id="39"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8" name="组合 47"/>
          <p:cNvGrpSpPr/>
          <p:nvPr/>
        </p:nvGrpSpPr>
        <p:grpSpPr>
          <a:xfrm>
            <a:off x="5728314" y="4316603"/>
            <a:ext cx="1709591" cy="760444"/>
            <a:chOff x="7679382" y="5245315"/>
            <a:chExt cx="2279157" cy="1014160"/>
          </a:xfrm>
        </p:grpSpPr>
        <p:sp>
          <p:nvSpPr>
            <p:cNvPr id="49" name="文本框 32"/>
            <p:cNvSpPr txBox="1"/>
            <p:nvPr/>
          </p:nvSpPr>
          <p:spPr>
            <a:xfrm>
              <a:off x="7679382" y="5245315"/>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0" name="文本框 129"/>
            <p:cNvSpPr txBox="1"/>
            <p:nvPr/>
          </p:nvSpPr>
          <p:spPr>
            <a:xfrm>
              <a:off x="7684508" y="5582210"/>
              <a:ext cx="2274031"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1" name="组合 50"/>
          <p:cNvGrpSpPr/>
          <p:nvPr/>
        </p:nvGrpSpPr>
        <p:grpSpPr>
          <a:xfrm>
            <a:off x="568938" y="1882011"/>
            <a:ext cx="1632219" cy="760444"/>
            <a:chOff x="801108" y="1998440"/>
            <a:chExt cx="2176009" cy="1014160"/>
          </a:xfrm>
        </p:grpSpPr>
        <p:sp>
          <p:nvSpPr>
            <p:cNvPr id="52" name="文本框 32"/>
            <p:cNvSpPr txBox="1"/>
            <p:nvPr/>
          </p:nvSpPr>
          <p:spPr>
            <a:xfrm>
              <a:off x="848975" y="1998440"/>
              <a:ext cx="1861855" cy="331022"/>
            </a:xfrm>
            <a:prstGeom prst="rect">
              <a:avLst/>
            </a:prstGeom>
            <a:noFill/>
          </p:spPr>
          <p:txBody>
            <a:bodyPr wrap="square" rtlCol="0">
              <a:spAutoFit/>
            </a:bodyPr>
            <a:lstStyle/>
            <a:p>
              <a:r>
                <a:rPr lang="zh-CN" altLang="en-US" sz="1013" dirty="0">
                  <a:solidFill>
                    <a:srgbClr val="FF7171"/>
                  </a:solidFill>
                  <a:latin typeface="微软雅黑" panose="020B0503020204020204" pitchFamily="34" charset="-122"/>
                  <a:ea typeface="微软雅黑" panose="020B0503020204020204" pitchFamily="34" charset="-122"/>
                </a:rPr>
                <a:t>添加标题</a:t>
              </a:r>
              <a:endParaRPr lang="zh-CN" altLang="en-US" sz="900" dirty="0">
                <a:solidFill>
                  <a:srgbClr val="FF7171"/>
                </a:solidFill>
                <a:latin typeface="微软雅黑" panose="020B0503020204020204" pitchFamily="34" charset="-122"/>
                <a:ea typeface="微软雅黑" panose="020B0503020204020204" pitchFamily="34" charset="-122"/>
              </a:endParaRPr>
            </a:p>
          </p:txBody>
        </p:sp>
        <p:sp>
          <p:nvSpPr>
            <p:cNvPr id="53" name="文本框 129"/>
            <p:cNvSpPr txBox="1"/>
            <p:nvPr/>
          </p:nvSpPr>
          <p:spPr>
            <a:xfrm>
              <a:off x="801108" y="2335335"/>
              <a:ext cx="217600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4" name="组合 53"/>
          <p:cNvGrpSpPr/>
          <p:nvPr/>
        </p:nvGrpSpPr>
        <p:grpSpPr>
          <a:xfrm>
            <a:off x="6299732" y="1683107"/>
            <a:ext cx="1777559" cy="760444"/>
            <a:chOff x="8441173" y="1733174"/>
            <a:chExt cx="2369769" cy="1014160"/>
          </a:xfrm>
        </p:grpSpPr>
        <p:sp>
          <p:nvSpPr>
            <p:cNvPr id="55" name="文本框 32"/>
            <p:cNvSpPr txBox="1"/>
            <p:nvPr/>
          </p:nvSpPr>
          <p:spPr>
            <a:xfrm>
              <a:off x="8471470" y="1733174"/>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6" name="文本框 129"/>
            <p:cNvSpPr txBox="1"/>
            <p:nvPr/>
          </p:nvSpPr>
          <p:spPr>
            <a:xfrm>
              <a:off x="8441173" y="2070069"/>
              <a:ext cx="236976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sp>
        <p:nvSpPr>
          <p:cNvPr id="57" name="圆角矩形 56"/>
          <p:cNvSpPr/>
          <p:nvPr/>
        </p:nvSpPr>
        <p:spPr>
          <a:xfrm rot="962035">
            <a:off x="1382556" y="3656802"/>
            <a:ext cx="511541" cy="511356"/>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圆角矩形 57"/>
          <p:cNvSpPr/>
          <p:nvPr/>
        </p:nvSpPr>
        <p:spPr>
          <a:xfrm rot="962035">
            <a:off x="7702564" y="3799831"/>
            <a:ext cx="620852" cy="620627"/>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圆角矩形 58"/>
          <p:cNvSpPr/>
          <p:nvPr/>
        </p:nvSpPr>
        <p:spPr>
          <a:xfrm rot="962035">
            <a:off x="6559964" y="3194628"/>
            <a:ext cx="536090" cy="53589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圆角矩形 59"/>
          <p:cNvSpPr/>
          <p:nvPr/>
        </p:nvSpPr>
        <p:spPr>
          <a:xfrm rot="962035">
            <a:off x="2568480" y="4278690"/>
            <a:ext cx="420348" cy="420196"/>
          </a:xfrm>
          <a:prstGeom prst="roundRect">
            <a:avLst>
              <a:gd name="adj" fmla="val 50000"/>
            </a:avLst>
          </a:prstGeom>
          <a:gradFill>
            <a:gsLst>
              <a:gs pos="0">
                <a:srgbClr val="482955"/>
              </a:gs>
              <a:gs pos="100000">
                <a:srgbClr val="78458D"/>
              </a:gs>
            </a:gsLst>
            <a:lin ang="2700000" scaled="1"/>
          </a:gradFill>
          <a:ln w="22225">
            <a:gradFill flip="none" rotWithShape="1">
              <a:gsLst>
                <a:gs pos="0">
                  <a:srgbClr val="9457AD"/>
                </a:gs>
                <a:gs pos="100000">
                  <a:srgbClr val="482A54"/>
                </a:gs>
              </a:gsLst>
              <a:lin ang="2700000" scaled="1"/>
              <a:tileRect/>
            </a:gradFill>
          </a:ln>
          <a:effectLst>
            <a:outerShdw blurRad="2032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圆角矩形 60"/>
          <p:cNvSpPr/>
          <p:nvPr/>
        </p:nvSpPr>
        <p:spPr>
          <a:xfrm rot="962035">
            <a:off x="2499079" y="1476149"/>
            <a:ext cx="484949" cy="484774"/>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圆角矩形 61"/>
          <p:cNvSpPr/>
          <p:nvPr/>
        </p:nvSpPr>
        <p:spPr>
          <a:xfrm rot="962035">
            <a:off x="7718466" y="2573780"/>
            <a:ext cx="320765" cy="320649"/>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圆角矩形 62"/>
          <p:cNvSpPr/>
          <p:nvPr/>
        </p:nvSpPr>
        <p:spPr>
          <a:xfrm rot="962035">
            <a:off x="1692552" y="1484687"/>
            <a:ext cx="274636" cy="27453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Tree>
    <p:extLst>
      <p:ext uri="{BB962C8B-B14F-4D97-AF65-F5344CB8AC3E}">
        <p14:creationId xmlns:p14="http://schemas.microsoft.com/office/powerpoint/2010/main" val="12469175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1000"/>
                                        <p:tgtEl>
                                          <p:spTgt spid="9"/>
                                        </p:tgtEl>
                                      </p:cBhvr>
                                    </p:animEffect>
                                  </p:childTnLst>
                                </p:cTn>
                              </p:par>
                            </p:childTnLst>
                          </p:cTn>
                        </p:par>
                        <p:par>
                          <p:cTn id="42" fill="hold">
                            <p:stCondLst>
                              <p:cond delay="1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250"/>
                                        <p:tgtEl>
                                          <p:spTgt spid="61"/>
                                        </p:tgtEl>
                                      </p:cBhvr>
                                    </p:animEffect>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250"/>
                                        <p:tgtEl>
                                          <p:spTgt spid="60"/>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250"/>
                                        <p:tgtEl>
                                          <p:spTgt spid="59"/>
                                        </p:tgtEl>
                                      </p:cBhvr>
                                    </p:animEffect>
                                  </p:childTnLst>
                                </p:cTn>
                              </p:par>
                            </p:childTnLst>
                          </p:cTn>
                        </p:par>
                        <p:par>
                          <p:cTn id="54" fill="hold">
                            <p:stCondLst>
                              <p:cond delay="2250"/>
                            </p:stCondLst>
                            <p:childTnLst>
                              <p:par>
                                <p:cTn id="55" presetID="10" presetClass="entr" presetSubtype="0" fill="hold" grpId="0"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250"/>
                                        <p:tgtEl>
                                          <p:spTgt spid="63"/>
                                        </p:tgtEl>
                                      </p:cBhvr>
                                    </p:animEffect>
                                  </p:childTnLst>
                                </p:cTn>
                              </p:par>
                            </p:childTnLst>
                          </p:cTn>
                        </p:par>
                        <p:par>
                          <p:cTn id="58" fill="hold">
                            <p:stCondLst>
                              <p:cond delay="2500"/>
                            </p:stCondLst>
                            <p:childTnLst>
                              <p:par>
                                <p:cTn id="59" presetID="10" presetClass="entr" presetSubtype="0" fill="hold" grpId="0"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250"/>
                                        <p:tgtEl>
                                          <p:spTgt spid="58"/>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250"/>
                                        <p:tgtEl>
                                          <p:spTgt spid="57"/>
                                        </p:tgtEl>
                                      </p:cBhvr>
                                    </p:animEffect>
                                  </p:childTnLst>
                                </p:cTn>
                              </p:par>
                            </p:childTnLst>
                          </p:cTn>
                        </p:par>
                        <p:par>
                          <p:cTn id="66" fill="hold">
                            <p:stCondLst>
                              <p:cond delay="3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250"/>
                                        <p:tgtEl>
                                          <p:spTgt spid="62"/>
                                        </p:tgtEl>
                                      </p:cBhvr>
                                    </p:animEffect>
                                  </p:childTnLst>
                                </p:cTn>
                              </p:par>
                            </p:childTnLst>
                          </p:cTn>
                        </p:par>
                        <p:par>
                          <p:cTn id="70" fill="hold">
                            <p:stCondLst>
                              <p:cond delay="3250"/>
                            </p:stCondLst>
                            <p:childTnLst>
                              <p:par>
                                <p:cTn id="71" presetID="10"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500"/>
                                        <p:tgtEl>
                                          <p:spTgt spid="16"/>
                                        </p:tgtEl>
                                      </p:cBhvr>
                                    </p:animEffect>
                                  </p:childTnLst>
                                </p:cTn>
                              </p:par>
                            </p:childTnLst>
                          </p:cTn>
                        </p:par>
                        <p:par>
                          <p:cTn id="74" fill="hold">
                            <p:stCondLst>
                              <p:cond delay="3750"/>
                            </p:stCondLst>
                            <p:childTnLst>
                              <p:par>
                                <p:cTn id="75" presetID="10" presetClass="entr" presetSubtype="0"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4250"/>
                            </p:stCondLst>
                            <p:childTnLst>
                              <p:par>
                                <p:cTn id="79" presetID="10" presetClass="entr" presetSubtype="0" fill="hold" nodeType="after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childTnLst>
                                </p:cTn>
                              </p:par>
                            </p:childTnLst>
                          </p:cTn>
                        </p:par>
                        <p:par>
                          <p:cTn id="82" fill="hold">
                            <p:stCondLst>
                              <p:cond delay="4750"/>
                            </p:stCondLst>
                            <p:childTnLst>
                              <p:par>
                                <p:cTn id="83" presetID="14" presetClass="entr" presetSubtype="10" fill="hold" nodeType="after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randombar(horizontal)">
                                      <p:cBhvr>
                                        <p:cTn id="85" dur="500"/>
                                        <p:tgtEl>
                                          <p:spTgt spid="54"/>
                                        </p:tgtEl>
                                      </p:cBhvr>
                                    </p:animEffect>
                                  </p:childTnLst>
                                </p:cTn>
                              </p:par>
                              <p:par>
                                <p:cTn id="86" presetID="14" presetClass="entr" presetSubtype="10" fill="hold"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randombar(horizontal)">
                                      <p:cBhvr>
                                        <p:cTn id="88" dur="500"/>
                                        <p:tgtEl>
                                          <p:spTgt spid="51"/>
                                        </p:tgtEl>
                                      </p:cBhvr>
                                    </p:animEffect>
                                  </p:childTnLst>
                                </p:cTn>
                              </p:par>
                              <p:par>
                                <p:cTn id="89" presetID="14" presetClass="entr" presetSubtype="10" fill="hold" nodeType="with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randombar(horizontal)">
                                      <p:cBhvr>
                                        <p:cTn id="9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57" grpId="0" animBg="1"/>
      <p:bldP spid="58" grpId="0" animBg="1"/>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第二部分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E87071"/>
                </a:solidFill>
                <a:latin typeface="微软雅黑" pitchFamily="34" charset="-122"/>
                <a:ea typeface="微软雅黑" pitchFamily="34" charset="-122"/>
              </a:rPr>
              <a:t>单击添加标题</a:t>
            </a:r>
            <a:endParaRPr lang="en-US" altLang="zh-CN" sz="3600" b="1" dirty="0" smtClean="0">
              <a:solidFill>
                <a:srgbClr val="E87071"/>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02</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8707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39928897"/>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743470" y="1294336"/>
            <a:ext cx="7561823" cy="3766752"/>
            <a:chOff x="982640" y="1286614"/>
            <a:chExt cx="10081118" cy="5023499"/>
          </a:xfrm>
        </p:grpSpPr>
        <p:sp>
          <p:nvSpPr>
            <p:cNvPr id="89" name="圆角矩形 88"/>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圆角矩形 89"/>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1" name="组合 90"/>
            <p:cNvGrpSpPr/>
            <p:nvPr/>
          </p:nvGrpSpPr>
          <p:grpSpPr>
            <a:xfrm>
              <a:off x="982640" y="1596963"/>
              <a:ext cx="751226" cy="4402810"/>
              <a:chOff x="982640" y="1596963"/>
              <a:chExt cx="751226" cy="4402810"/>
            </a:xfrm>
          </p:grpSpPr>
          <p:grpSp>
            <p:nvGrpSpPr>
              <p:cNvPr id="92" name="组合 91"/>
              <p:cNvGrpSpPr/>
              <p:nvPr/>
            </p:nvGrpSpPr>
            <p:grpSpPr>
              <a:xfrm rot="16200000">
                <a:off x="-615716" y="3650191"/>
                <a:ext cx="4402810" cy="296354"/>
                <a:chOff x="2149635" y="1165383"/>
                <a:chExt cx="3485831" cy="234634"/>
              </a:xfrm>
            </p:grpSpPr>
            <p:grpSp>
              <p:nvGrpSpPr>
                <p:cNvPr id="123" name="组合 122"/>
                <p:cNvGrpSpPr/>
                <p:nvPr/>
              </p:nvGrpSpPr>
              <p:grpSpPr>
                <a:xfrm>
                  <a:off x="2149635" y="1165385"/>
                  <a:ext cx="234632" cy="234632"/>
                  <a:chOff x="2483014" y="1114427"/>
                  <a:chExt cx="209550" cy="209550"/>
                </a:xfrm>
              </p:grpSpPr>
              <p:sp>
                <p:nvSpPr>
                  <p:cNvPr id="151" name="椭圆 15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2" name="椭圆 15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4" name="组合 123"/>
                <p:cNvGrpSpPr/>
                <p:nvPr/>
              </p:nvGrpSpPr>
              <p:grpSpPr>
                <a:xfrm>
                  <a:off x="2510880" y="1165385"/>
                  <a:ext cx="234632" cy="234632"/>
                  <a:chOff x="2483014" y="1114427"/>
                  <a:chExt cx="209550" cy="209550"/>
                </a:xfrm>
              </p:grpSpPr>
              <p:sp>
                <p:nvSpPr>
                  <p:cNvPr id="149" name="椭圆 14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0" name="椭圆 14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a:off x="2872124" y="1165385"/>
                  <a:ext cx="234632" cy="234632"/>
                  <a:chOff x="2483014" y="1114427"/>
                  <a:chExt cx="209550" cy="209550"/>
                </a:xfrm>
              </p:grpSpPr>
              <p:sp>
                <p:nvSpPr>
                  <p:cNvPr id="147" name="椭圆 14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8" name="椭圆 14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6" name="组合 125"/>
                <p:cNvGrpSpPr/>
                <p:nvPr/>
              </p:nvGrpSpPr>
              <p:grpSpPr>
                <a:xfrm>
                  <a:off x="3233369" y="1165385"/>
                  <a:ext cx="234632" cy="234632"/>
                  <a:chOff x="2483014" y="1114427"/>
                  <a:chExt cx="209550" cy="209550"/>
                </a:xfrm>
              </p:grpSpPr>
              <p:sp>
                <p:nvSpPr>
                  <p:cNvPr id="145" name="椭圆 14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6" name="椭圆 14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7" name="组合 126"/>
                <p:cNvGrpSpPr/>
                <p:nvPr/>
              </p:nvGrpSpPr>
              <p:grpSpPr>
                <a:xfrm>
                  <a:off x="3594615" y="1165383"/>
                  <a:ext cx="234632" cy="234632"/>
                  <a:chOff x="2483014" y="1114427"/>
                  <a:chExt cx="209550" cy="209550"/>
                </a:xfrm>
              </p:grpSpPr>
              <p:sp>
                <p:nvSpPr>
                  <p:cNvPr id="143" name="椭圆 14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4" name="椭圆 14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3955858" y="1165384"/>
                  <a:ext cx="234632" cy="234632"/>
                  <a:chOff x="2483014" y="1114427"/>
                  <a:chExt cx="209550" cy="209550"/>
                </a:xfrm>
              </p:grpSpPr>
              <p:sp>
                <p:nvSpPr>
                  <p:cNvPr id="141" name="椭圆 14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2" name="椭圆 14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9" name="组合 128"/>
                <p:cNvGrpSpPr/>
                <p:nvPr/>
              </p:nvGrpSpPr>
              <p:grpSpPr>
                <a:xfrm>
                  <a:off x="4317103" y="1165384"/>
                  <a:ext cx="234632" cy="234632"/>
                  <a:chOff x="2483014" y="1114427"/>
                  <a:chExt cx="209550" cy="209550"/>
                </a:xfrm>
              </p:grpSpPr>
              <p:sp>
                <p:nvSpPr>
                  <p:cNvPr id="139" name="椭圆 13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0" name="椭圆 13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0" name="组合 129"/>
                <p:cNvGrpSpPr/>
                <p:nvPr/>
              </p:nvGrpSpPr>
              <p:grpSpPr>
                <a:xfrm>
                  <a:off x="4678347" y="1165384"/>
                  <a:ext cx="234632" cy="234632"/>
                  <a:chOff x="2483014" y="1114427"/>
                  <a:chExt cx="209550" cy="209550"/>
                </a:xfrm>
              </p:grpSpPr>
              <p:sp>
                <p:nvSpPr>
                  <p:cNvPr id="137" name="椭圆 13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8" name="椭圆 13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1" name="组合 130"/>
                <p:cNvGrpSpPr/>
                <p:nvPr/>
              </p:nvGrpSpPr>
              <p:grpSpPr>
                <a:xfrm>
                  <a:off x="5039590" y="1165384"/>
                  <a:ext cx="234632" cy="234632"/>
                  <a:chOff x="2483014" y="1114427"/>
                  <a:chExt cx="209550" cy="209550"/>
                </a:xfrm>
              </p:grpSpPr>
              <p:sp>
                <p:nvSpPr>
                  <p:cNvPr id="135" name="椭圆 13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椭圆 13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2" name="组合 131"/>
                <p:cNvGrpSpPr/>
                <p:nvPr/>
              </p:nvGrpSpPr>
              <p:grpSpPr>
                <a:xfrm>
                  <a:off x="5400834" y="1165384"/>
                  <a:ext cx="234632" cy="234632"/>
                  <a:chOff x="2483014" y="1114427"/>
                  <a:chExt cx="209550" cy="209550"/>
                </a:xfrm>
              </p:grpSpPr>
              <p:sp>
                <p:nvSpPr>
                  <p:cNvPr id="133" name="椭圆 13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4" name="椭圆 13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93" name="组合 92"/>
              <p:cNvGrpSpPr/>
              <p:nvPr/>
            </p:nvGrpSpPr>
            <p:grpSpPr>
              <a:xfrm rot="16200000">
                <a:off x="1229146" y="5557333"/>
                <a:ext cx="119575" cy="612586"/>
                <a:chOff x="2244455" y="772894"/>
                <a:chExt cx="94658" cy="485003"/>
              </a:xfrm>
            </p:grpSpPr>
            <p:sp>
              <p:nvSpPr>
                <p:cNvPr id="121" name="圆角矩形 12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2" name="圆角矩形 12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4" name="组合 93"/>
              <p:cNvGrpSpPr/>
              <p:nvPr/>
            </p:nvGrpSpPr>
            <p:grpSpPr>
              <a:xfrm rot="16200000">
                <a:off x="1229146" y="5099277"/>
                <a:ext cx="119575" cy="612586"/>
                <a:chOff x="2244455" y="772894"/>
                <a:chExt cx="94658" cy="485003"/>
              </a:xfrm>
            </p:grpSpPr>
            <p:sp>
              <p:nvSpPr>
                <p:cNvPr id="119" name="圆角矩形 11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0" name="圆角矩形 11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5" name="组合 94"/>
              <p:cNvGrpSpPr/>
              <p:nvPr/>
            </p:nvGrpSpPr>
            <p:grpSpPr>
              <a:xfrm rot="16200000">
                <a:off x="1229146" y="4641222"/>
                <a:ext cx="119575" cy="612586"/>
                <a:chOff x="2244455" y="772894"/>
                <a:chExt cx="94658" cy="485003"/>
              </a:xfrm>
            </p:grpSpPr>
            <p:sp>
              <p:nvSpPr>
                <p:cNvPr id="117" name="圆角矩形 11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8" name="圆角矩形 11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6" name="组合 95"/>
              <p:cNvGrpSpPr/>
              <p:nvPr/>
            </p:nvGrpSpPr>
            <p:grpSpPr>
              <a:xfrm rot="16200000">
                <a:off x="1229146" y="4183167"/>
                <a:ext cx="119575" cy="612586"/>
                <a:chOff x="2244455" y="772894"/>
                <a:chExt cx="94658" cy="485003"/>
              </a:xfrm>
            </p:grpSpPr>
            <p:sp>
              <p:nvSpPr>
                <p:cNvPr id="115" name="圆角矩形 11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6" name="圆角矩形 11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7" name="组合 96"/>
              <p:cNvGrpSpPr/>
              <p:nvPr/>
            </p:nvGrpSpPr>
            <p:grpSpPr>
              <a:xfrm rot="16200000">
                <a:off x="1229146" y="3725113"/>
                <a:ext cx="119575" cy="612586"/>
                <a:chOff x="2244455" y="772894"/>
                <a:chExt cx="94658" cy="485003"/>
              </a:xfrm>
            </p:grpSpPr>
            <p:sp>
              <p:nvSpPr>
                <p:cNvPr id="113" name="圆角矩形 11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4" name="圆角矩形 11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8" name="组合 97"/>
              <p:cNvGrpSpPr/>
              <p:nvPr/>
            </p:nvGrpSpPr>
            <p:grpSpPr>
              <a:xfrm rot="16200000">
                <a:off x="1229146" y="3267055"/>
                <a:ext cx="119575" cy="612586"/>
                <a:chOff x="2244455" y="772894"/>
                <a:chExt cx="94658" cy="485003"/>
              </a:xfrm>
            </p:grpSpPr>
            <p:sp>
              <p:nvSpPr>
                <p:cNvPr id="111" name="圆角矩形 11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圆角矩形 11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9" name="组合 98"/>
              <p:cNvGrpSpPr/>
              <p:nvPr/>
            </p:nvGrpSpPr>
            <p:grpSpPr>
              <a:xfrm rot="16200000">
                <a:off x="1229145" y="2808999"/>
                <a:ext cx="119575" cy="612586"/>
                <a:chOff x="2244455" y="772894"/>
                <a:chExt cx="94658" cy="485003"/>
              </a:xfrm>
            </p:grpSpPr>
            <p:sp>
              <p:nvSpPr>
                <p:cNvPr id="109" name="圆角矩形 10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圆角矩形 10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0" name="组合 99"/>
              <p:cNvGrpSpPr/>
              <p:nvPr/>
            </p:nvGrpSpPr>
            <p:grpSpPr>
              <a:xfrm rot="16200000">
                <a:off x="1229146" y="2350946"/>
                <a:ext cx="119575" cy="612586"/>
                <a:chOff x="2244455" y="772894"/>
                <a:chExt cx="94658" cy="485003"/>
              </a:xfrm>
            </p:grpSpPr>
            <p:sp>
              <p:nvSpPr>
                <p:cNvPr id="107" name="圆角矩形 10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8" name="圆角矩形 10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1" name="组合 100"/>
              <p:cNvGrpSpPr/>
              <p:nvPr/>
            </p:nvGrpSpPr>
            <p:grpSpPr>
              <a:xfrm rot="16200000">
                <a:off x="1229146" y="1892893"/>
                <a:ext cx="119575" cy="612586"/>
                <a:chOff x="2244455" y="772894"/>
                <a:chExt cx="94658" cy="485003"/>
              </a:xfrm>
            </p:grpSpPr>
            <p:sp>
              <p:nvSpPr>
                <p:cNvPr id="105" name="圆角矩形 10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6" name="圆角矩形 10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2" name="组合 101"/>
              <p:cNvGrpSpPr/>
              <p:nvPr/>
            </p:nvGrpSpPr>
            <p:grpSpPr>
              <a:xfrm rot="16200000">
                <a:off x="1229146" y="1434840"/>
                <a:ext cx="119575" cy="612586"/>
                <a:chOff x="2244455" y="772894"/>
                <a:chExt cx="94658" cy="485003"/>
              </a:xfrm>
            </p:grpSpPr>
            <p:sp>
              <p:nvSpPr>
                <p:cNvPr id="103" name="圆角矩形 10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4" name="圆角矩形 10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cxnSp>
        <p:nvCxnSpPr>
          <p:cNvPr id="153" name="直接连接符 152"/>
          <p:cNvCxnSpPr/>
          <p:nvPr/>
        </p:nvCxnSpPr>
        <p:spPr>
          <a:xfrm>
            <a:off x="3768198" y="1442546"/>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54" name="组合 153"/>
          <p:cNvGrpSpPr/>
          <p:nvPr/>
        </p:nvGrpSpPr>
        <p:grpSpPr>
          <a:xfrm>
            <a:off x="7873189" y="1442546"/>
            <a:ext cx="142894" cy="3470336"/>
            <a:chOff x="10487694" y="1484274"/>
            <a:chExt cx="190500" cy="4628185"/>
          </a:xfrm>
        </p:grpSpPr>
        <p:sp>
          <p:nvSpPr>
            <p:cNvPr id="155" name="矩形 15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6" name="矩形 15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7" name="矩形 15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8" name="矩形 15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9" name="矩形 15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60" name="矩形 159"/>
          <p:cNvSpPr/>
          <p:nvPr/>
        </p:nvSpPr>
        <p:spPr>
          <a:xfrm>
            <a:off x="1573155" y="1716818"/>
            <a:ext cx="1870966" cy="1313445"/>
          </a:xfrm>
          <a:prstGeom prst="rect">
            <a:avLst/>
          </a:prstGeom>
          <a:blipFill>
            <a:blip r:embed="rId8"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1" name="矩形 160"/>
          <p:cNvSpPr/>
          <p:nvPr/>
        </p:nvSpPr>
        <p:spPr>
          <a:xfrm>
            <a:off x="1574680" y="3315695"/>
            <a:ext cx="1870966" cy="1313445"/>
          </a:xfrm>
          <a:prstGeom prst="rect">
            <a:avLst/>
          </a:prstGeom>
          <a:blipFill>
            <a:blip r:embed="rId9"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2" name="文本框 194"/>
          <p:cNvSpPr txBox="1"/>
          <p:nvPr/>
        </p:nvSpPr>
        <p:spPr>
          <a:xfrm>
            <a:off x="4238406" y="1652965"/>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163" name="直接连接符 162"/>
          <p:cNvCxnSpPr/>
          <p:nvPr/>
        </p:nvCxnSpPr>
        <p:spPr>
          <a:xfrm>
            <a:off x="4308329" y="2145439"/>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164" name="文本框 107"/>
          <p:cNvSpPr txBox="1"/>
          <p:nvPr/>
        </p:nvSpPr>
        <p:spPr>
          <a:xfrm>
            <a:off x="4238405" y="2369033"/>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994650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wipe(left)">
                                      <p:cBhvr>
                                        <p:cTn id="41" dur="500"/>
                                        <p:tgtEl>
                                          <p:spTgt spid="88"/>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60"/>
                                        </p:tgtEl>
                                        <p:attrNameLst>
                                          <p:attrName>style.visibility</p:attrName>
                                        </p:attrNameLst>
                                      </p:cBhvr>
                                      <p:to>
                                        <p:strVal val="visible"/>
                                      </p:to>
                                    </p:set>
                                    <p:animEffect transition="in" filter="randombar(horizontal)">
                                      <p:cBhvr>
                                        <p:cTn id="45" dur="500"/>
                                        <p:tgtEl>
                                          <p:spTgt spid="160"/>
                                        </p:tgtEl>
                                      </p:cBhvr>
                                    </p:animEffect>
                                  </p:childTnLst>
                                </p:cTn>
                              </p:par>
                            </p:childTnLst>
                          </p:cTn>
                        </p:par>
                        <p:par>
                          <p:cTn id="46" fill="hold">
                            <p:stCondLst>
                              <p:cond delay="1500"/>
                            </p:stCondLst>
                            <p:childTnLst>
                              <p:par>
                                <p:cTn id="47" presetID="14" presetClass="entr" presetSubtype="10" fill="hold" grpId="0" nodeType="afterEffect">
                                  <p:stCondLst>
                                    <p:cond delay="0"/>
                                  </p:stCondLst>
                                  <p:childTnLst>
                                    <p:set>
                                      <p:cBhvr>
                                        <p:cTn id="48" dur="1" fill="hold">
                                          <p:stCondLst>
                                            <p:cond delay="0"/>
                                          </p:stCondLst>
                                        </p:cTn>
                                        <p:tgtEl>
                                          <p:spTgt spid="161"/>
                                        </p:tgtEl>
                                        <p:attrNameLst>
                                          <p:attrName>style.visibility</p:attrName>
                                        </p:attrNameLst>
                                      </p:cBhvr>
                                      <p:to>
                                        <p:strVal val="visible"/>
                                      </p:to>
                                    </p:set>
                                    <p:animEffect transition="in" filter="randombar(horizontal)">
                                      <p:cBhvr>
                                        <p:cTn id="49" dur="500"/>
                                        <p:tgtEl>
                                          <p:spTgt spid="161"/>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4"/>
                                        </p:tgtEl>
                                        <p:attrNameLst>
                                          <p:attrName>style.visibility</p:attrName>
                                        </p:attrNameLst>
                                      </p:cBhvr>
                                      <p:to>
                                        <p:strVal val="visible"/>
                                      </p:to>
                                    </p:set>
                                    <p:animEffect transition="in" filter="fade">
                                      <p:cBhvr>
                                        <p:cTn id="53" dur="500"/>
                                        <p:tgtEl>
                                          <p:spTgt spid="154"/>
                                        </p:tgtEl>
                                      </p:cBhvr>
                                    </p:animEffect>
                                  </p:childTnLst>
                                </p:cTn>
                              </p:par>
                            </p:childTnLst>
                          </p:cTn>
                        </p:par>
                        <p:par>
                          <p:cTn id="54" fill="hold">
                            <p:stCondLst>
                              <p:cond delay="2500"/>
                            </p:stCondLst>
                            <p:childTnLst>
                              <p:par>
                                <p:cTn id="55" presetID="16" presetClass="entr" presetSubtype="42" fill="hold" nodeType="afterEffect">
                                  <p:stCondLst>
                                    <p:cond delay="0"/>
                                  </p:stCondLst>
                                  <p:childTnLst>
                                    <p:set>
                                      <p:cBhvr>
                                        <p:cTn id="56" dur="1" fill="hold">
                                          <p:stCondLst>
                                            <p:cond delay="0"/>
                                          </p:stCondLst>
                                        </p:cTn>
                                        <p:tgtEl>
                                          <p:spTgt spid="153"/>
                                        </p:tgtEl>
                                        <p:attrNameLst>
                                          <p:attrName>style.visibility</p:attrName>
                                        </p:attrNameLst>
                                      </p:cBhvr>
                                      <p:to>
                                        <p:strVal val="visible"/>
                                      </p:to>
                                    </p:set>
                                    <p:animEffect transition="in" filter="barn(outHorizontal)">
                                      <p:cBhvr>
                                        <p:cTn id="57" dur="500"/>
                                        <p:tgtEl>
                                          <p:spTgt spid="153"/>
                                        </p:tgtEl>
                                      </p:cBhvr>
                                    </p:animEffect>
                                  </p:childTnLst>
                                </p:cTn>
                              </p:par>
                            </p:childTnLst>
                          </p:cTn>
                        </p:par>
                        <p:par>
                          <p:cTn id="58" fill="hold">
                            <p:stCondLst>
                              <p:cond delay="3000"/>
                            </p:stCondLst>
                            <p:childTnLst>
                              <p:par>
                                <p:cTn id="59" presetID="22" presetClass="entr" presetSubtype="8" fill="hold" grpId="0" nodeType="afterEffect">
                                  <p:stCondLst>
                                    <p:cond delay="0"/>
                                  </p:stCondLst>
                                  <p:childTnLst>
                                    <p:set>
                                      <p:cBhvr>
                                        <p:cTn id="60" dur="1" fill="hold">
                                          <p:stCondLst>
                                            <p:cond delay="0"/>
                                          </p:stCondLst>
                                        </p:cTn>
                                        <p:tgtEl>
                                          <p:spTgt spid="162"/>
                                        </p:tgtEl>
                                        <p:attrNameLst>
                                          <p:attrName>style.visibility</p:attrName>
                                        </p:attrNameLst>
                                      </p:cBhvr>
                                      <p:to>
                                        <p:strVal val="visible"/>
                                      </p:to>
                                    </p:set>
                                    <p:animEffect transition="in" filter="wipe(left)">
                                      <p:cBhvr>
                                        <p:cTn id="61" dur="500"/>
                                        <p:tgtEl>
                                          <p:spTgt spid="162"/>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163"/>
                                        </p:tgtEl>
                                        <p:attrNameLst>
                                          <p:attrName>style.visibility</p:attrName>
                                        </p:attrNameLst>
                                      </p:cBhvr>
                                      <p:to>
                                        <p:strVal val="visible"/>
                                      </p:to>
                                    </p:set>
                                    <p:animEffect transition="in" filter="wipe(left)">
                                      <p:cBhvr>
                                        <p:cTn id="65" dur="500"/>
                                        <p:tgtEl>
                                          <p:spTgt spid="163"/>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64"/>
                                        </p:tgtEl>
                                        <p:attrNameLst>
                                          <p:attrName>style.visibility</p:attrName>
                                        </p:attrNameLst>
                                      </p:cBhvr>
                                      <p:to>
                                        <p:strVal val="visible"/>
                                      </p:to>
                                    </p:set>
                                    <p:animEffect transition="in" filter="wipe(up)">
                                      <p:cBhvr>
                                        <p:cTn id="69"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60" grpId="0" animBg="1"/>
      <p:bldP spid="161" grpId="0" animBg="1"/>
      <p:bldP spid="162" grpId="0"/>
      <p:bldP spid="1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580112" y="1190506"/>
            <a:ext cx="1056855" cy="3830884"/>
            <a:chOff x="7391780" y="1019626"/>
            <a:chExt cx="1408957" cy="5109028"/>
          </a:xfrm>
        </p:grpSpPr>
        <p:sp>
          <p:nvSpPr>
            <p:cNvPr id="10" name="圆角矩形 25"/>
            <p:cNvSpPr/>
            <p:nvPr/>
          </p:nvSpPr>
          <p:spPr>
            <a:xfrm rot="16200000" flipH="1" flipV="1">
              <a:off x="7087693" y="1782061"/>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圆角矩形 25"/>
            <p:cNvSpPr/>
            <p:nvPr/>
          </p:nvSpPr>
          <p:spPr>
            <a:xfrm rot="5400000" flipH="1">
              <a:off x="7087693" y="4390860"/>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rot="5400000" flipH="1">
              <a:off x="5541745" y="2869661"/>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27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13" name="任意多边形 12"/>
            <p:cNvSpPr/>
            <p:nvPr/>
          </p:nvSpPr>
          <p:spPr>
            <a:xfrm rot="5400000" flipH="1">
              <a:off x="5541745" y="2869661"/>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14" name="Group 41"/>
            <p:cNvGrpSpPr>
              <a:grpSpLocks noChangeAspect="1"/>
            </p:cNvGrpSpPr>
            <p:nvPr/>
          </p:nvGrpSpPr>
          <p:grpSpPr bwMode="auto">
            <a:xfrm>
              <a:off x="7876457" y="4698265"/>
              <a:ext cx="447011" cy="547203"/>
              <a:chOff x="3783" y="2089"/>
              <a:chExt cx="116" cy="142"/>
            </a:xfrm>
            <a:solidFill>
              <a:schemeClr val="bg1"/>
            </a:solidFill>
            <a:effectLst>
              <a:outerShdw blurRad="50800" dist="25400" dir="2700000" algn="tl" rotWithShape="0">
                <a:prstClr val="black">
                  <a:alpha val="40000"/>
                </a:prstClr>
              </a:outerShdw>
            </a:effectLst>
          </p:grpSpPr>
          <p:sp>
            <p:nvSpPr>
              <p:cNvPr id="19"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Group 62"/>
            <p:cNvGrpSpPr>
              <a:grpSpLocks noChangeAspect="1"/>
            </p:cNvGrpSpPr>
            <p:nvPr/>
          </p:nvGrpSpPr>
          <p:grpSpPr bwMode="auto">
            <a:xfrm>
              <a:off x="7821335" y="1946316"/>
              <a:ext cx="549846" cy="439024"/>
              <a:chOff x="3775" y="2110"/>
              <a:chExt cx="129" cy="103"/>
            </a:xfrm>
            <a:solidFill>
              <a:schemeClr val="bg1"/>
            </a:solidFill>
            <a:effectLst>
              <a:outerShdw blurRad="50800" dist="25400" dir="2700000" algn="tl" rotWithShape="0">
                <a:prstClr val="black">
                  <a:alpha val="40000"/>
                </a:prstClr>
              </a:outerShdw>
            </a:effectLst>
          </p:grpSpPr>
          <p:sp>
            <p:nvSpPr>
              <p:cNvPr id="16"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7" name="组合 26"/>
          <p:cNvGrpSpPr/>
          <p:nvPr/>
        </p:nvGrpSpPr>
        <p:grpSpPr>
          <a:xfrm>
            <a:off x="4192406" y="2577710"/>
            <a:ext cx="3832270" cy="1056475"/>
            <a:chOff x="5541746" y="2869660"/>
            <a:chExt cx="5109028" cy="1408959"/>
          </a:xfrm>
        </p:grpSpPr>
        <p:sp>
          <p:nvSpPr>
            <p:cNvPr id="28" name="圆角矩形 25"/>
            <p:cNvSpPr/>
            <p:nvPr/>
          </p:nvSpPr>
          <p:spPr>
            <a:xfrm flipH="1">
              <a:off x="8399066"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圆角矩形 25"/>
            <p:cNvSpPr/>
            <p:nvPr/>
          </p:nvSpPr>
          <p:spPr>
            <a:xfrm>
              <a:off x="5781023"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任意多边形 29"/>
            <p:cNvSpPr/>
            <p:nvPr/>
          </p:nvSpPr>
          <p:spPr>
            <a:xfrm flipH="1">
              <a:off x="5541746" y="2869662"/>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189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31" name="任意多边形 30"/>
            <p:cNvSpPr/>
            <p:nvPr/>
          </p:nvSpPr>
          <p:spPr>
            <a:xfrm rot="10800000">
              <a:off x="5541746" y="2869660"/>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32" name="Group 52"/>
            <p:cNvGrpSpPr>
              <a:grpSpLocks noChangeAspect="1"/>
            </p:cNvGrpSpPr>
            <p:nvPr/>
          </p:nvGrpSpPr>
          <p:grpSpPr bwMode="auto">
            <a:xfrm>
              <a:off x="6361914" y="3292988"/>
              <a:ext cx="567188" cy="562297"/>
              <a:chOff x="3783" y="2102"/>
              <a:chExt cx="116" cy="115"/>
            </a:xfrm>
            <a:solidFill>
              <a:schemeClr val="bg1"/>
            </a:solidFill>
            <a:effectLst>
              <a:outerShdw blurRad="50800" dist="25400" dir="2700000" algn="tl" rotWithShape="0">
                <a:prstClr val="black">
                  <a:alpha val="40000"/>
                </a:prstClr>
              </a:outerShdw>
            </a:effectLst>
          </p:grpSpPr>
          <p:sp>
            <p:nvSpPr>
              <p:cNvPr id="4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3" name="Group 68"/>
            <p:cNvGrpSpPr>
              <a:grpSpLocks noChangeAspect="1"/>
            </p:cNvGrpSpPr>
            <p:nvPr/>
          </p:nvGrpSpPr>
          <p:grpSpPr bwMode="auto">
            <a:xfrm>
              <a:off x="9313428" y="3314216"/>
              <a:ext cx="539531" cy="519841"/>
              <a:chOff x="3770" y="2095"/>
              <a:chExt cx="137" cy="132"/>
            </a:xfrm>
            <a:solidFill>
              <a:schemeClr val="bg1"/>
            </a:solidFill>
            <a:effectLst>
              <a:outerShdw blurRad="50800" dist="25400" dir="2700000" algn="tl" rotWithShape="0">
                <a:prstClr val="black">
                  <a:alpha val="40000"/>
                </a:prstClr>
              </a:outerShdw>
            </a:effectLst>
          </p:grpSpPr>
          <p:sp>
            <p:nvSpPr>
              <p:cNvPr id="34"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8" name="文本框 63"/>
          <p:cNvSpPr txBox="1"/>
          <p:nvPr/>
        </p:nvSpPr>
        <p:spPr>
          <a:xfrm>
            <a:off x="4257849" y="1692253"/>
            <a:ext cx="974420" cy="248209"/>
          </a:xfrm>
          <a:prstGeom prst="rect">
            <a:avLst/>
          </a:prstGeom>
          <a:noFill/>
        </p:spPr>
        <p:txBody>
          <a:bodyPr wrap="square" rtlCol="0">
            <a:spAutoFit/>
          </a:bodyPr>
          <a:lstStyle/>
          <a:p>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49" name="文本框 73"/>
          <p:cNvSpPr txBox="1"/>
          <p:nvPr/>
        </p:nvSpPr>
        <p:spPr>
          <a:xfrm>
            <a:off x="4257849" y="3744735"/>
            <a:ext cx="974420" cy="248209"/>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p>
        </p:txBody>
      </p:sp>
      <p:sp>
        <p:nvSpPr>
          <p:cNvPr id="50" name="文本框 75"/>
          <p:cNvSpPr txBox="1"/>
          <p:nvPr/>
        </p:nvSpPr>
        <p:spPr>
          <a:xfrm>
            <a:off x="6711878" y="1692253"/>
            <a:ext cx="974420" cy="248209"/>
          </a:xfrm>
          <a:prstGeom prst="rect">
            <a:avLst/>
          </a:prstGeom>
          <a:noFill/>
        </p:spPr>
        <p:txBody>
          <a:bodyPr wrap="square" rtlCol="0">
            <a:spAutoFit/>
          </a:bodyPr>
          <a:lstStyle/>
          <a:p>
            <a:r>
              <a:rPr lang="zh-CN" altLang="en-US" sz="1013" dirty="0">
                <a:solidFill>
                  <a:srgbClr val="E87071"/>
                </a:solidFill>
                <a:latin typeface="微软雅黑" panose="020B0503020204020204" pitchFamily="34" charset="-122"/>
                <a:ea typeface="微软雅黑" panose="020B0503020204020204" pitchFamily="34" charset="-122"/>
              </a:rPr>
              <a:t>添加标题</a:t>
            </a:r>
          </a:p>
        </p:txBody>
      </p:sp>
      <p:sp>
        <p:nvSpPr>
          <p:cNvPr id="51" name="文本框 77"/>
          <p:cNvSpPr txBox="1"/>
          <p:nvPr/>
        </p:nvSpPr>
        <p:spPr>
          <a:xfrm>
            <a:off x="6711878" y="3744735"/>
            <a:ext cx="974420" cy="248209"/>
          </a:xfrm>
          <a:prstGeom prst="rect">
            <a:avLst/>
          </a:prstGeom>
          <a:noFill/>
        </p:spPr>
        <p:txBody>
          <a:bodyPr wrap="square" rtlCol="0">
            <a:spAutoFit/>
          </a:bodyPr>
          <a:lstStyle/>
          <a:p>
            <a:r>
              <a:rPr lang="zh-CN" altLang="en-US" sz="1013" dirty="0">
                <a:solidFill>
                  <a:srgbClr val="663A77"/>
                </a:solidFill>
                <a:latin typeface="微软雅黑" panose="020B0503020204020204" pitchFamily="34" charset="-122"/>
                <a:ea typeface="微软雅黑" panose="020B0503020204020204" pitchFamily="34" charset="-122"/>
              </a:rPr>
              <a:t>添加标题</a:t>
            </a:r>
          </a:p>
        </p:txBody>
      </p:sp>
      <p:sp>
        <p:nvSpPr>
          <p:cNvPr id="52" name="文本框 79"/>
          <p:cNvSpPr txBox="1"/>
          <p:nvPr/>
        </p:nvSpPr>
        <p:spPr>
          <a:xfrm>
            <a:off x="989895" y="2295798"/>
            <a:ext cx="2011781" cy="369332"/>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4238394" y="201422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4" name="文本框 113"/>
          <p:cNvSpPr txBox="1"/>
          <p:nvPr/>
        </p:nvSpPr>
        <p:spPr>
          <a:xfrm>
            <a:off x="4278168" y="408947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5" name="文本框 113"/>
          <p:cNvSpPr txBox="1"/>
          <p:nvPr/>
        </p:nvSpPr>
        <p:spPr>
          <a:xfrm>
            <a:off x="6714063" y="2038869"/>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6" name="文本框 113"/>
          <p:cNvSpPr txBox="1"/>
          <p:nvPr/>
        </p:nvSpPr>
        <p:spPr>
          <a:xfrm>
            <a:off x="6714063" y="407758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7" name="文本框 113"/>
          <p:cNvSpPr txBox="1"/>
          <p:nvPr/>
        </p:nvSpPr>
        <p:spPr>
          <a:xfrm>
            <a:off x="988682" y="2679062"/>
            <a:ext cx="1998482"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124854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0-#ppt_w/2"/>
                                          </p:val>
                                        </p:tav>
                                        <p:tav tm="100000">
                                          <p:val>
                                            <p:strVal val="#ppt_x"/>
                                          </p:val>
                                        </p:tav>
                                      </p:tavLst>
                                    </p:anim>
                                    <p:anim calcmode="lin" valueType="num">
                                      <p:cBhvr additive="base">
                                        <p:cTn id="42" dur="500" fill="hold"/>
                                        <p:tgtEl>
                                          <p:spTgt spid="27"/>
                                        </p:tgtEl>
                                        <p:attrNameLst>
                                          <p:attrName>ppt_y</p:attrName>
                                        </p:attrNameLst>
                                      </p:cBhvr>
                                      <p:tavLst>
                                        <p:tav tm="0">
                                          <p:val>
                                            <p:strVal val="#ppt_y"/>
                                          </p:val>
                                        </p:tav>
                                        <p:tav tm="100000">
                                          <p:val>
                                            <p:strVal val="#ppt_y"/>
                                          </p:val>
                                        </p:tav>
                                      </p:tavLst>
                                    </p:anim>
                                  </p:childTnLst>
                                </p:cTn>
                              </p:par>
                            </p:childTnLst>
                          </p:cTn>
                        </p:par>
                        <p:par>
                          <p:cTn id="43" fill="hold">
                            <p:stCondLst>
                              <p:cond delay="1000"/>
                            </p:stCondLst>
                            <p:childTnLst>
                              <p:par>
                                <p:cTn id="44" presetID="2" presetClass="entr" presetSubtype="1"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ppt_x"/>
                                          </p:val>
                                        </p:tav>
                                        <p:tav tm="100000">
                                          <p:val>
                                            <p:strVal val="#ppt_x"/>
                                          </p:val>
                                        </p:tav>
                                      </p:tavLst>
                                    </p:anim>
                                    <p:anim calcmode="lin" valueType="num">
                                      <p:cBhvr additive="base">
                                        <p:cTn id="47" dur="500" fill="hold"/>
                                        <p:tgtEl>
                                          <p:spTgt spid="9"/>
                                        </p:tgtEl>
                                        <p:attrNameLst>
                                          <p:attrName>ppt_y</p:attrName>
                                        </p:attrNameLst>
                                      </p:cBhvr>
                                      <p:tavLst>
                                        <p:tav tm="0">
                                          <p:val>
                                            <p:strVal val="0-#ppt_h/2"/>
                                          </p:val>
                                        </p:tav>
                                        <p:tav tm="100000">
                                          <p:val>
                                            <p:strVal val="#ppt_y"/>
                                          </p:val>
                                        </p:tav>
                                      </p:tavLst>
                                    </p:anim>
                                  </p:childTnLst>
                                </p:cTn>
                              </p:par>
                            </p:childTnLst>
                          </p:cTn>
                        </p:par>
                        <p:par>
                          <p:cTn id="48" fill="hold">
                            <p:stCondLst>
                              <p:cond delay="1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52"/>
                                        </p:tgtEl>
                                        <p:attrNameLst>
                                          <p:attrName>style.visibility</p:attrName>
                                        </p:attrNameLst>
                                      </p:cBhvr>
                                      <p:to>
                                        <p:strVal val="visible"/>
                                      </p:to>
                                    </p:set>
                                    <p:anim calcmode="lin" valueType="num">
                                      <p:cBhvr>
                                        <p:cTn id="5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52"/>
                                        </p:tgtEl>
                                        <p:attrNameLst>
                                          <p:attrName>ppt_y</p:attrName>
                                        </p:attrNameLst>
                                      </p:cBhvr>
                                      <p:tavLst>
                                        <p:tav tm="0">
                                          <p:val>
                                            <p:strVal val="#ppt_y"/>
                                          </p:val>
                                        </p:tav>
                                        <p:tav tm="100000">
                                          <p:val>
                                            <p:strVal val="#ppt_y"/>
                                          </p:val>
                                        </p:tav>
                                      </p:tavLst>
                                    </p:anim>
                                    <p:anim calcmode="lin" valueType="num">
                                      <p:cBhvr>
                                        <p:cTn id="5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52"/>
                                        </p:tgtEl>
                                      </p:cBhvr>
                                    </p:animEffect>
                                  </p:childTnLst>
                                </p:cTn>
                              </p:par>
                            </p:childTnLst>
                          </p:cTn>
                        </p:par>
                        <p:par>
                          <p:cTn id="56" fill="hold">
                            <p:stCondLst>
                              <p:cond delay="225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57"/>
                                        </p:tgtEl>
                                        <p:attrNameLst>
                                          <p:attrName>style.visibility</p:attrName>
                                        </p:attrNameLst>
                                      </p:cBhvr>
                                      <p:to>
                                        <p:strVal val="visible"/>
                                      </p:to>
                                    </p:set>
                                    <p:anim calcmode="lin" valueType="num">
                                      <p:cBhvr>
                                        <p:cTn id="59"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57"/>
                                        </p:tgtEl>
                                        <p:attrNameLst>
                                          <p:attrName>ppt_y</p:attrName>
                                        </p:attrNameLst>
                                      </p:cBhvr>
                                      <p:tavLst>
                                        <p:tav tm="0">
                                          <p:val>
                                            <p:strVal val="#ppt_y"/>
                                          </p:val>
                                        </p:tav>
                                        <p:tav tm="100000">
                                          <p:val>
                                            <p:strVal val="#ppt_y"/>
                                          </p:val>
                                        </p:tav>
                                      </p:tavLst>
                                    </p:anim>
                                    <p:anim calcmode="lin" valueType="num">
                                      <p:cBhvr>
                                        <p:cTn id="61"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57"/>
                                        </p:tgtEl>
                                      </p:cBhvr>
                                    </p:animEffect>
                                  </p:childTnLst>
                                </p:cTn>
                              </p:par>
                            </p:childTnLst>
                          </p:cTn>
                        </p:par>
                        <p:par>
                          <p:cTn id="64" fill="hold">
                            <p:stCondLst>
                              <p:cond delay="5400"/>
                            </p:stCondLst>
                            <p:childTnLst>
                              <p:par>
                                <p:cTn id="65" presetID="8" presetClass="emph" presetSubtype="0" fill="hold" nodeType="afterEffect">
                                  <p:stCondLst>
                                    <p:cond delay="0"/>
                                  </p:stCondLst>
                                  <p:childTnLst>
                                    <p:animRot by="21600000">
                                      <p:cBhvr>
                                        <p:cTn id="66" dur="2000" fill="hold"/>
                                        <p:tgtEl>
                                          <p:spTgt spid="27"/>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childTnLst>
                          </p:cTn>
                        </p:par>
                        <p:par>
                          <p:cTn id="69" fill="hold">
                            <p:stCondLst>
                              <p:cond delay="7400"/>
                            </p:stCondLst>
                            <p:childTnLst>
                              <p:par>
                                <p:cTn id="70" presetID="22" presetClass="entr" presetSubtype="8" fill="hold" grpId="0" nodeType="after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wipe(left)">
                                      <p:cBhvr>
                                        <p:cTn id="72" dur="500"/>
                                        <p:tgtEl>
                                          <p:spTgt spid="5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wipe(left)">
                                      <p:cBhvr>
                                        <p:cTn id="81" dur="500"/>
                                        <p:tgtEl>
                                          <p:spTgt spid="51"/>
                                        </p:tgtEl>
                                      </p:cBhvr>
                                    </p:animEffect>
                                  </p:childTnLst>
                                </p:cTn>
                              </p:par>
                            </p:childTnLst>
                          </p:cTn>
                        </p:par>
                        <p:par>
                          <p:cTn id="82" fill="hold">
                            <p:stCondLst>
                              <p:cond delay="7900"/>
                            </p:stCondLst>
                            <p:childTnLst>
                              <p:par>
                                <p:cTn id="83" presetID="14" presetClass="entr" presetSubtype="10"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randombar(horizontal)">
                                      <p:cBhvr>
                                        <p:cTn id="85" dur="500"/>
                                        <p:tgtEl>
                                          <p:spTgt spid="53"/>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5"/>
                                        </p:tgtEl>
                                        <p:attrNameLst>
                                          <p:attrName>style.visibility</p:attrName>
                                        </p:attrNameLst>
                                      </p:cBhvr>
                                      <p:to>
                                        <p:strVal val="visible"/>
                                      </p:to>
                                    </p:set>
                                    <p:animEffect transition="in" filter="randombar(horizontal)">
                                      <p:cBhvr>
                                        <p:cTn id="88" dur="500"/>
                                        <p:tgtEl>
                                          <p:spTgt spid="55"/>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Effect transition="in" filter="randombar(horizontal)">
                                      <p:cBhvr>
                                        <p:cTn id="9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8" grpId="0"/>
      <p:bldP spid="49" grpId="0"/>
      <p:bldP spid="50" grpId="0"/>
      <p:bldP spid="51" grpId="0"/>
      <p:bldP spid="52" grpId="0"/>
      <p:bldP spid="53" grpId="0"/>
      <p:bldP spid="54" grpId="0"/>
      <p:bldP spid="55" grpId="0"/>
      <p:bldP spid="56" grpId="0"/>
      <p:bldP spid="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019746" y="1798019"/>
            <a:ext cx="2225441" cy="2625852"/>
            <a:chOff x="4832531" y="1500201"/>
            <a:chExt cx="2966869" cy="3501947"/>
          </a:xfrm>
        </p:grpSpPr>
        <p:sp>
          <p:nvSpPr>
            <p:cNvPr id="1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2" name="椭圆 11"/>
          <p:cNvSpPr/>
          <p:nvPr/>
        </p:nvSpPr>
        <p:spPr>
          <a:xfrm>
            <a:off x="976737" y="1495730"/>
            <a:ext cx="3102002" cy="3100880"/>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3" name="组合 12"/>
          <p:cNvGrpSpPr/>
          <p:nvPr/>
        </p:nvGrpSpPr>
        <p:grpSpPr>
          <a:xfrm>
            <a:off x="4812462" y="1798019"/>
            <a:ext cx="2225441" cy="2625852"/>
            <a:chOff x="4832531" y="1500201"/>
            <a:chExt cx="2966869" cy="3501947"/>
          </a:xfrm>
        </p:grpSpPr>
        <p:sp>
          <p:nvSpPr>
            <p:cNvPr id="14"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6" name="组合 15"/>
          <p:cNvGrpSpPr/>
          <p:nvPr/>
        </p:nvGrpSpPr>
        <p:grpSpPr>
          <a:xfrm>
            <a:off x="3625743" y="1798019"/>
            <a:ext cx="2225441" cy="2625852"/>
            <a:chOff x="4832531" y="1500201"/>
            <a:chExt cx="2966869" cy="3501947"/>
          </a:xfrm>
        </p:grpSpPr>
        <p:sp>
          <p:nvSpPr>
            <p:cNvPr id="17"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 name="组合 18"/>
          <p:cNvGrpSpPr/>
          <p:nvPr/>
        </p:nvGrpSpPr>
        <p:grpSpPr>
          <a:xfrm>
            <a:off x="2410287" y="1798019"/>
            <a:ext cx="2225441" cy="2625852"/>
            <a:chOff x="4832531" y="1500201"/>
            <a:chExt cx="2966869" cy="3501947"/>
          </a:xfrm>
        </p:grpSpPr>
        <p:sp>
          <p:nvSpPr>
            <p:cNvPr id="2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2" name="组合 21"/>
          <p:cNvGrpSpPr/>
          <p:nvPr/>
        </p:nvGrpSpPr>
        <p:grpSpPr>
          <a:xfrm>
            <a:off x="1192404" y="1798019"/>
            <a:ext cx="2225441" cy="2625852"/>
            <a:chOff x="1538516" y="1764413"/>
            <a:chExt cx="2966869" cy="3501947"/>
          </a:xfrm>
        </p:grpSpPr>
        <p:sp>
          <p:nvSpPr>
            <p:cNvPr id="23" name="等腰三角形 16"/>
            <p:cNvSpPr/>
            <p:nvPr/>
          </p:nvSpPr>
          <p:spPr>
            <a:xfrm rot="420000" flipV="1">
              <a:off x="1538516" y="4874931"/>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2522584" y="1764413"/>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a:off x="797353" y="1847375"/>
            <a:ext cx="1133199" cy="2397592"/>
            <a:chOff x="1011851" y="1830236"/>
            <a:chExt cx="1510734" cy="3197529"/>
          </a:xfrm>
        </p:grpSpPr>
        <p:sp>
          <p:nvSpPr>
            <p:cNvPr id="26" name="任意多边形 25"/>
            <p:cNvSpPr/>
            <p:nvPr/>
          </p:nvSpPr>
          <p:spPr>
            <a:xfrm>
              <a:off x="1250998" y="1830236"/>
              <a:ext cx="1271587" cy="3197529"/>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1ACBE"/>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文本框 3"/>
            <p:cNvSpPr txBox="1"/>
            <p:nvPr/>
          </p:nvSpPr>
          <p:spPr>
            <a:xfrm>
              <a:off x="1011851" y="2455107"/>
              <a:ext cx="1354040" cy="1924386"/>
            </a:xfrm>
            <a:prstGeom prst="rect">
              <a:avLst/>
            </a:prstGeom>
            <a:noFill/>
          </p:spPr>
          <p:txBody>
            <a:bodyPr vert="eaVert" wrap="square" rtlCol="0">
              <a:spAutoFit/>
            </a:bodyPr>
            <a:lstStyle/>
            <a:p>
              <a:pPr algn="ctr"/>
              <a:r>
                <a:rPr lang="zh-CN" altLang="en-US" sz="2700" dirty="0">
                  <a:solidFill>
                    <a:prstClr val="white"/>
                  </a:solidFill>
                  <a:latin typeface="方正正中黑简体" panose="02000000000000000000" pitchFamily="2" charset="-122"/>
                  <a:ea typeface="方正正中黑简体" panose="02000000000000000000" pitchFamily="2" charset="-122"/>
                </a:rPr>
                <a:t>添加标题</a:t>
              </a:r>
            </a:p>
          </p:txBody>
        </p:sp>
      </p:grpSp>
      <p:sp>
        <p:nvSpPr>
          <p:cNvPr id="28" name="文本框 4"/>
          <p:cNvSpPr txBox="1"/>
          <p:nvPr/>
        </p:nvSpPr>
        <p:spPr>
          <a:xfrm>
            <a:off x="2670849"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FFB850"/>
                </a:solidFill>
                <a:latin typeface="Hiragino Sans GB W6" panose="020B0600000000000000" pitchFamily="34" charset="-122"/>
                <a:ea typeface="Hiragino Sans GB W6" panose="020B0600000000000000" pitchFamily="34" charset="-122"/>
              </a:rPr>
              <a:t>01</a:t>
            </a:r>
            <a:endParaRPr lang="zh-CN" altLang="en-US" sz="2400" dirty="0">
              <a:solidFill>
                <a:srgbClr val="FFB850"/>
              </a:solidFill>
              <a:latin typeface="Hiragino Sans GB W6" panose="020B0600000000000000" pitchFamily="34" charset="-122"/>
              <a:ea typeface="Hiragino Sans GB W6" panose="020B0600000000000000" pitchFamily="34" charset="-122"/>
            </a:endParaRPr>
          </a:p>
        </p:txBody>
      </p:sp>
      <p:sp>
        <p:nvSpPr>
          <p:cNvPr id="29" name="矩形 28"/>
          <p:cNvSpPr/>
          <p:nvPr/>
        </p:nvSpPr>
        <p:spPr>
          <a:xfrm>
            <a:off x="2725548" y="2097616"/>
            <a:ext cx="476897" cy="66425"/>
          </a:xfrm>
          <a:prstGeom prst="rect">
            <a:avLst/>
          </a:prstGeom>
          <a:solidFill>
            <a:srgbClr val="FFB850"/>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B850"/>
              </a:solidFill>
            </a:endParaRPr>
          </a:p>
        </p:txBody>
      </p:sp>
      <p:sp>
        <p:nvSpPr>
          <p:cNvPr id="30" name="文本框 29"/>
          <p:cNvSpPr txBox="1"/>
          <p:nvPr/>
        </p:nvSpPr>
        <p:spPr>
          <a:xfrm>
            <a:off x="382637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1ACBE"/>
                </a:solidFill>
                <a:latin typeface="Hiragino Sans GB W6" panose="020B0600000000000000" pitchFamily="34" charset="-122"/>
                <a:ea typeface="Hiragino Sans GB W6" panose="020B0600000000000000" pitchFamily="34" charset="-122"/>
              </a:rPr>
              <a:t>02</a:t>
            </a:r>
            <a:endParaRPr lang="zh-CN" altLang="en-US" sz="2400" dirty="0">
              <a:solidFill>
                <a:srgbClr val="01ACBE"/>
              </a:solidFill>
              <a:latin typeface="Hiragino Sans GB W6" panose="020B0600000000000000" pitchFamily="34" charset="-122"/>
              <a:ea typeface="Hiragino Sans GB W6" panose="020B0600000000000000" pitchFamily="34" charset="-122"/>
            </a:endParaRPr>
          </a:p>
        </p:txBody>
      </p:sp>
      <p:sp>
        <p:nvSpPr>
          <p:cNvPr id="31" name="矩形 30"/>
          <p:cNvSpPr/>
          <p:nvPr/>
        </p:nvSpPr>
        <p:spPr>
          <a:xfrm>
            <a:off x="3904904" y="2097616"/>
            <a:ext cx="476897" cy="66425"/>
          </a:xfrm>
          <a:prstGeom prst="rect">
            <a:avLst/>
          </a:prstGeom>
          <a:solidFill>
            <a:srgbClr val="01ACBE"/>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文本框 31"/>
          <p:cNvSpPr txBox="1"/>
          <p:nvPr/>
        </p:nvSpPr>
        <p:spPr>
          <a:xfrm>
            <a:off x="5071618"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E87071"/>
                </a:solidFill>
                <a:latin typeface="Hiragino Sans GB W6" panose="020B0600000000000000" pitchFamily="34" charset="-122"/>
                <a:ea typeface="Hiragino Sans GB W6" panose="020B0600000000000000" pitchFamily="34" charset="-122"/>
              </a:rPr>
              <a:t>03</a:t>
            </a:r>
            <a:endParaRPr lang="zh-CN" altLang="en-US" sz="2400" dirty="0">
              <a:solidFill>
                <a:srgbClr val="E87071"/>
              </a:solidFill>
              <a:latin typeface="Hiragino Sans GB W6" panose="020B0600000000000000" pitchFamily="34" charset="-122"/>
              <a:ea typeface="Hiragino Sans GB W6" panose="020B0600000000000000" pitchFamily="34" charset="-122"/>
            </a:endParaRPr>
          </a:p>
        </p:txBody>
      </p:sp>
      <p:sp>
        <p:nvSpPr>
          <p:cNvPr id="33" name="矩形 32"/>
          <p:cNvSpPr/>
          <p:nvPr/>
        </p:nvSpPr>
        <p:spPr>
          <a:xfrm>
            <a:off x="5145642" y="2097616"/>
            <a:ext cx="476897" cy="66425"/>
          </a:xfrm>
          <a:prstGeom prst="rect">
            <a:avLst/>
          </a:prstGeom>
          <a:solidFill>
            <a:srgbClr val="E87071"/>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4F1ED"/>
              </a:solidFill>
            </a:endParaRPr>
          </a:p>
        </p:txBody>
      </p:sp>
      <p:sp>
        <p:nvSpPr>
          <p:cNvPr id="34" name="文本框 33"/>
          <p:cNvSpPr txBox="1"/>
          <p:nvPr/>
        </p:nvSpPr>
        <p:spPr>
          <a:xfrm>
            <a:off x="628475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0AF92"/>
                </a:solidFill>
                <a:latin typeface="Hiragino Sans GB W6" panose="020B0600000000000000" pitchFamily="34" charset="-122"/>
                <a:ea typeface="Hiragino Sans GB W6" panose="020B0600000000000000" pitchFamily="34" charset="-122"/>
              </a:rPr>
              <a:t>04</a:t>
            </a:r>
            <a:endParaRPr lang="zh-CN" altLang="en-US" sz="2400" dirty="0">
              <a:solidFill>
                <a:srgbClr val="00AF92"/>
              </a:solidFill>
              <a:latin typeface="Hiragino Sans GB W6" panose="020B0600000000000000" pitchFamily="34" charset="-122"/>
              <a:ea typeface="Hiragino Sans GB W6" panose="020B0600000000000000" pitchFamily="34" charset="-122"/>
            </a:endParaRPr>
          </a:p>
        </p:txBody>
      </p:sp>
      <p:sp>
        <p:nvSpPr>
          <p:cNvPr id="35" name="矩形 34"/>
          <p:cNvSpPr/>
          <p:nvPr/>
        </p:nvSpPr>
        <p:spPr>
          <a:xfrm>
            <a:off x="6362316" y="2097616"/>
            <a:ext cx="476897" cy="66425"/>
          </a:xfrm>
          <a:prstGeom prst="rect">
            <a:avLst/>
          </a:prstGeom>
          <a:solidFill>
            <a:srgbClr val="00AF9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26858"/>
              </a:solidFill>
            </a:endParaRPr>
          </a:p>
        </p:txBody>
      </p:sp>
      <p:sp>
        <p:nvSpPr>
          <p:cNvPr id="36" name="文本框 35"/>
          <p:cNvSpPr txBox="1"/>
          <p:nvPr/>
        </p:nvSpPr>
        <p:spPr>
          <a:xfrm>
            <a:off x="7445819" y="2116984"/>
            <a:ext cx="627012" cy="461665"/>
          </a:xfrm>
          <a:prstGeom prst="rect">
            <a:avLst/>
          </a:prstGeom>
          <a:noFill/>
          <a:scene3d>
            <a:camera prst="perspectiveLeft">
              <a:rot lat="0" lon="1200000" rev="0"/>
            </a:camera>
            <a:lightRig rig="threePt" dir="t"/>
          </a:scene3d>
        </p:spPr>
        <p:txBody>
          <a:bodyPr wrap="square" rtlCol="0">
            <a:spAutoFit/>
          </a:bodyPr>
          <a:lstStyle/>
          <a:p>
            <a:pPr algn="ctr"/>
            <a:r>
              <a:rPr lang="en-US" altLang="zh-CN" sz="2400" dirty="0">
                <a:solidFill>
                  <a:srgbClr val="663A77"/>
                </a:solidFill>
                <a:latin typeface="Hiragino Sans GB W6" panose="020B0600000000000000" pitchFamily="34" charset="-122"/>
                <a:ea typeface="Hiragino Sans GB W6" panose="020B0600000000000000" pitchFamily="34" charset="-122"/>
              </a:rPr>
              <a:t>05</a:t>
            </a:r>
            <a:endParaRPr lang="zh-CN" altLang="en-US" sz="2400" dirty="0">
              <a:solidFill>
                <a:srgbClr val="663A77"/>
              </a:solidFill>
              <a:latin typeface="Hiragino Sans GB W6" panose="020B0600000000000000" pitchFamily="34" charset="-122"/>
              <a:ea typeface="Hiragino Sans GB W6" panose="020B0600000000000000" pitchFamily="34" charset="-122"/>
            </a:endParaRPr>
          </a:p>
        </p:txBody>
      </p:sp>
      <p:sp>
        <p:nvSpPr>
          <p:cNvPr id="37" name="矩形 36"/>
          <p:cNvSpPr/>
          <p:nvPr/>
        </p:nvSpPr>
        <p:spPr>
          <a:xfrm>
            <a:off x="7524266" y="2097616"/>
            <a:ext cx="476897" cy="66425"/>
          </a:xfrm>
          <a:prstGeom prst="rect">
            <a:avLst/>
          </a:prstGeom>
          <a:solidFill>
            <a:srgbClr val="663A77"/>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00"/>
              </a:solidFill>
            </a:endParaRPr>
          </a:p>
        </p:txBody>
      </p:sp>
      <p:grpSp>
        <p:nvGrpSpPr>
          <p:cNvPr id="38" name="Group 4"/>
          <p:cNvGrpSpPr>
            <a:grpSpLocks noChangeAspect="1"/>
          </p:cNvGrpSpPr>
          <p:nvPr/>
        </p:nvGrpSpPr>
        <p:grpSpPr bwMode="auto">
          <a:xfrm>
            <a:off x="2327925" y="2893156"/>
            <a:ext cx="292283" cy="248891"/>
            <a:chOff x="3688" y="2034"/>
            <a:chExt cx="297" cy="253"/>
          </a:xfrm>
          <a:solidFill>
            <a:schemeClr val="bg1">
              <a:lumMod val="65000"/>
            </a:schemeClr>
          </a:solidFill>
          <a:scene3d>
            <a:camera prst="perspectiveLeft"/>
            <a:lightRig rig="threePt" dir="t"/>
          </a:scene3d>
        </p:grpSpPr>
        <p:sp>
          <p:nvSpPr>
            <p:cNvPr id="39" name="Freeform 5"/>
            <p:cNvSpPr>
              <a:spLocks/>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Group 9"/>
          <p:cNvGrpSpPr>
            <a:grpSpLocks noChangeAspect="1"/>
          </p:cNvGrpSpPr>
          <p:nvPr/>
        </p:nvGrpSpPr>
        <p:grpSpPr bwMode="auto">
          <a:xfrm>
            <a:off x="3528511" y="2861860"/>
            <a:ext cx="277521" cy="275453"/>
            <a:chOff x="3740" y="2027"/>
            <a:chExt cx="282" cy="280"/>
          </a:xfrm>
          <a:solidFill>
            <a:schemeClr val="bg1">
              <a:lumMod val="65000"/>
            </a:schemeClr>
          </a:solidFill>
          <a:scene3d>
            <a:camera prst="perspectiveLeft"/>
            <a:lightRig rig="threePt" dir="t"/>
          </a:scene3d>
        </p:grpSpPr>
        <p:sp>
          <p:nvSpPr>
            <p:cNvPr id="42" name="Freeform 10"/>
            <p:cNvSpPr>
              <a:spLocks/>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11"/>
            <p:cNvSpPr>
              <a:spLocks/>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Freeform 16"/>
          <p:cNvSpPr>
            <a:spLocks noEditPoints="1"/>
          </p:cNvSpPr>
          <p:nvPr/>
        </p:nvSpPr>
        <p:spPr bwMode="auto">
          <a:xfrm>
            <a:off x="4753229" y="2878028"/>
            <a:ext cx="300943" cy="268370"/>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6" name="Group 19"/>
          <p:cNvGrpSpPr>
            <a:grpSpLocks noChangeAspect="1"/>
          </p:cNvGrpSpPr>
          <p:nvPr/>
        </p:nvGrpSpPr>
        <p:grpSpPr bwMode="auto">
          <a:xfrm>
            <a:off x="5967928" y="2899530"/>
            <a:ext cx="305076" cy="247907"/>
            <a:chOff x="3686" y="2034"/>
            <a:chExt cx="310" cy="252"/>
          </a:xfrm>
          <a:solidFill>
            <a:schemeClr val="bg1">
              <a:lumMod val="65000"/>
            </a:schemeClr>
          </a:solidFill>
          <a:scene3d>
            <a:camera prst="perspectiveLeft"/>
            <a:lightRig rig="threePt" dir="t"/>
          </a:scene3d>
        </p:grpSpPr>
        <p:sp>
          <p:nvSpPr>
            <p:cNvPr id="47"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24"/>
          <p:cNvGrpSpPr>
            <a:grpSpLocks noChangeAspect="1"/>
          </p:cNvGrpSpPr>
          <p:nvPr/>
        </p:nvGrpSpPr>
        <p:grpSpPr bwMode="auto">
          <a:xfrm>
            <a:off x="7127201" y="2877751"/>
            <a:ext cx="328695" cy="255778"/>
            <a:chOff x="3679" y="2031"/>
            <a:chExt cx="334" cy="260"/>
          </a:xfrm>
          <a:solidFill>
            <a:schemeClr val="bg1">
              <a:lumMod val="65000"/>
            </a:schemeClr>
          </a:solidFill>
          <a:scene3d>
            <a:camera prst="perspectiveLeft"/>
            <a:lightRig rig="threePt" dir="t"/>
          </a:scene3d>
        </p:grpSpPr>
        <p:sp>
          <p:nvSpPr>
            <p:cNvPr id="50"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
            <p:cNvSpPr>
              <a:spLocks/>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8"/>
            <p:cNvSpPr>
              <a:spLocks/>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4" name="文本框 53"/>
          <p:cNvSpPr txBox="1"/>
          <p:nvPr/>
        </p:nvSpPr>
        <p:spPr>
          <a:xfrm>
            <a:off x="2218569" y="3138520"/>
            <a:ext cx="1212286" cy="276999"/>
          </a:xfrm>
          <a:prstGeom prst="rect">
            <a:avLst/>
          </a:prstGeom>
          <a:noFill/>
          <a:scene3d>
            <a:camera prst="perspectiveLeft" fov="2700000">
              <a:rot lat="0" lon="1200000" rev="0"/>
            </a:camera>
            <a:lightRig rig="threePt" dir="t"/>
          </a:scene3d>
        </p:spPr>
        <p:txBody>
          <a:bodyPr wrap="square" rtlCol="0">
            <a:spAutoFit/>
            <a:scene3d>
              <a:camera prst="perspectiveLeft" fov="2700000"/>
              <a:lightRig rig="threePt" dir="t"/>
            </a:scene3d>
          </a:bodyPr>
          <a:lstStyle/>
          <a:p>
            <a:r>
              <a:rPr lang="zh-CN" altLang="en-US" sz="1200" dirty="0">
                <a:solidFill>
                  <a:srgbClr val="FFB850"/>
                </a:solidFill>
                <a:latin typeface="时尚中黑简体" panose="01010104010101010101" pitchFamily="2" charset="-122"/>
                <a:ea typeface="时尚中黑简体" panose="01010104010101010101" pitchFamily="2" charset="-122"/>
              </a:rPr>
              <a:t>在此添加标题</a:t>
            </a:r>
          </a:p>
        </p:txBody>
      </p:sp>
      <p:sp>
        <p:nvSpPr>
          <p:cNvPr id="55" name="文本框 55"/>
          <p:cNvSpPr txBox="1"/>
          <p:nvPr/>
        </p:nvSpPr>
        <p:spPr>
          <a:xfrm>
            <a:off x="3411332"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1ACBE"/>
                </a:solidFill>
                <a:latin typeface="时尚中黑简体" panose="01010104010101010101" pitchFamily="2" charset="-122"/>
                <a:ea typeface="时尚中黑简体" panose="01010104010101010101" pitchFamily="2" charset="-122"/>
              </a:rPr>
              <a:t>在此添加标题</a:t>
            </a:r>
          </a:p>
        </p:txBody>
      </p:sp>
      <p:sp>
        <p:nvSpPr>
          <p:cNvPr id="56" name="文本框 57"/>
          <p:cNvSpPr txBox="1"/>
          <p:nvPr/>
        </p:nvSpPr>
        <p:spPr>
          <a:xfrm>
            <a:off x="464523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E87071"/>
                </a:solidFill>
                <a:latin typeface="时尚中黑简体" panose="01010104010101010101" pitchFamily="2" charset="-122"/>
                <a:ea typeface="时尚中黑简体" panose="01010104010101010101" pitchFamily="2" charset="-122"/>
              </a:rPr>
              <a:t>在此添加标题</a:t>
            </a:r>
          </a:p>
        </p:txBody>
      </p:sp>
      <p:sp>
        <p:nvSpPr>
          <p:cNvPr id="57" name="文本框 59"/>
          <p:cNvSpPr txBox="1"/>
          <p:nvPr/>
        </p:nvSpPr>
        <p:spPr>
          <a:xfrm>
            <a:off x="5856380"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0AF92"/>
                </a:solidFill>
                <a:latin typeface="时尚中黑简体" panose="01010104010101010101" pitchFamily="2" charset="-122"/>
                <a:ea typeface="时尚中黑简体" panose="01010104010101010101" pitchFamily="2" charset="-122"/>
              </a:rPr>
              <a:t>在此添加标题</a:t>
            </a:r>
          </a:p>
        </p:txBody>
      </p:sp>
      <p:sp>
        <p:nvSpPr>
          <p:cNvPr id="58" name="文本框 66"/>
          <p:cNvSpPr txBox="1"/>
          <p:nvPr/>
        </p:nvSpPr>
        <p:spPr>
          <a:xfrm>
            <a:off x="702987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663A77"/>
                </a:solidFill>
                <a:latin typeface="时尚中黑简体" panose="01010104010101010101" pitchFamily="2" charset="-122"/>
                <a:ea typeface="时尚中黑简体" panose="01010104010101010101" pitchFamily="2" charset="-122"/>
              </a:rPr>
              <a:t>在此添加标题</a:t>
            </a:r>
          </a:p>
        </p:txBody>
      </p:sp>
      <p:sp>
        <p:nvSpPr>
          <p:cNvPr id="59" name="文本框 113"/>
          <p:cNvSpPr txBox="1"/>
          <p:nvPr/>
        </p:nvSpPr>
        <p:spPr>
          <a:xfrm>
            <a:off x="2272335" y="3370726"/>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0" name="文本框 113"/>
          <p:cNvSpPr txBox="1"/>
          <p:nvPr/>
        </p:nvSpPr>
        <p:spPr>
          <a:xfrm>
            <a:off x="347609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1" name="文本框 113"/>
          <p:cNvSpPr txBox="1"/>
          <p:nvPr/>
        </p:nvSpPr>
        <p:spPr>
          <a:xfrm>
            <a:off x="471697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2" name="文本框 113"/>
          <p:cNvSpPr txBox="1"/>
          <p:nvPr/>
        </p:nvSpPr>
        <p:spPr>
          <a:xfrm>
            <a:off x="5990598" y="3387020"/>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3" name="文本框 113"/>
          <p:cNvSpPr txBox="1"/>
          <p:nvPr/>
        </p:nvSpPr>
        <p:spPr>
          <a:xfrm>
            <a:off x="7105586"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0380118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14:presetBounceEnd="40000">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14:bounceEnd="40000">
                                          <p:cBhvr additive="base">
                                            <p:cTn id="51" dur="150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14:presetBounceEnd="40000">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14:bounceEnd="40000">
                                          <p:cBhvr additive="base">
                                            <p:cTn id="55"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14:presetBounceEnd="40000">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14:bounceEnd="40000">
                                          <p:cBhvr additive="base">
                                            <p:cTn id="59"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14:presetBounceEnd="40000">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14:bounceEnd="40000">
                                          <p:cBhvr additive="base">
                                            <p:cTn id="63"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14:presetBounceEnd="40000">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14:bounceEnd="40000">
                                          <p:cBhvr additive="base">
                                            <p:cTn id="67"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500" fill="hold"/>
                                            <p:tgtEl>
                                              <p:spTgt spid="9"/>
                                            </p:tgtEl>
                                            <p:attrNameLst>
                                              <p:attrName>ppt_x</p:attrName>
                                            </p:attrNameLst>
                                          </p:cBhvr>
                                          <p:tavLst>
                                            <p:tav tm="0">
                                              <p:val>
                                                <p:strVal val="0-#ppt_w/2"/>
                                              </p:val>
                                            </p:tav>
                                            <p:tav tm="100000">
                                              <p:val>
                                                <p:strVal val="#ppt_x"/>
                                              </p:val>
                                            </p:tav>
                                          </p:tavLst>
                                        </p:anim>
                                        <p:anim calcmode="lin" valueType="num">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1500" fill="hold"/>
                                            <p:tgtEl>
                                              <p:spTgt spid="13"/>
                                            </p:tgtEl>
                                            <p:attrNameLst>
                                              <p:attrName>ppt_x</p:attrName>
                                            </p:attrNameLst>
                                          </p:cBhvr>
                                          <p:tavLst>
                                            <p:tav tm="0">
                                              <p:val>
                                                <p:strVal val="0-#ppt_w/2"/>
                                              </p:val>
                                            </p:tav>
                                            <p:tav tm="100000">
                                              <p:val>
                                                <p:strVal val="#ppt_x"/>
                                              </p:val>
                                            </p:tav>
                                          </p:tavLst>
                                        </p:anim>
                                        <p:anim calcmode="lin" valueType="num">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1500" fill="hold"/>
                                            <p:tgtEl>
                                              <p:spTgt spid="16"/>
                                            </p:tgtEl>
                                            <p:attrNameLst>
                                              <p:attrName>ppt_x</p:attrName>
                                            </p:attrNameLst>
                                          </p:cBhvr>
                                          <p:tavLst>
                                            <p:tav tm="0">
                                              <p:val>
                                                <p:strVal val="0-#ppt_w/2"/>
                                              </p:val>
                                            </p:tav>
                                            <p:tav tm="100000">
                                              <p:val>
                                                <p:strVal val="#ppt_x"/>
                                              </p:val>
                                            </p:tav>
                                          </p:tavLst>
                                        </p:anim>
                                        <p:anim calcmode="lin" valueType="num">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1500" fill="hold"/>
                                            <p:tgtEl>
                                              <p:spTgt spid="19"/>
                                            </p:tgtEl>
                                            <p:attrNameLst>
                                              <p:attrName>ppt_x</p:attrName>
                                            </p:attrNameLst>
                                          </p:cBhvr>
                                          <p:tavLst>
                                            <p:tav tm="0">
                                              <p:val>
                                                <p:strVal val="0-#ppt_w/2"/>
                                              </p:val>
                                            </p:tav>
                                            <p:tav tm="100000">
                                              <p:val>
                                                <p:strVal val="#ppt_x"/>
                                              </p:val>
                                            </p:tav>
                                          </p:tavLst>
                                        </p:anim>
                                        <p:anim calcmode="lin" valueType="num">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1500" fill="hold"/>
                                            <p:tgtEl>
                                              <p:spTgt spid="22"/>
                                            </p:tgtEl>
                                            <p:attrNameLst>
                                              <p:attrName>ppt_x</p:attrName>
                                            </p:attrNameLst>
                                          </p:cBhvr>
                                          <p:tavLst>
                                            <p:tav tm="0">
                                              <p:val>
                                                <p:strVal val="0-#ppt_w/2"/>
                                              </p:val>
                                            </p:tav>
                                            <p:tav tm="100000">
                                              <p:val>
                                                <p:strVal val="#ppt_x"/>
                                              </p:val>
                                            </p:tav>
                                          </p:tavLst>
                                        </p:anim>
                                        <p:anim calcmode="lin" valueType="num">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9" name="矩形 8"/>
          <p:cNvSpPr/>
          <p:nvPr/>
        </p:nvSpPr>
        <p:spPr>
          <a:xfrm>
            <a:off x="3513953" y="2218837"/>
            <a:ext cx="2046780" cy="1911414"/>
          </a:xfrm>
          <a:prstGeom prst="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椭圆 9"/>
          <p:cNvSpPr/>
          <p:nvPr/>
        </p:nvSpPr>
        <p:spPr>
          <a:xfrm>
            <a:off x="2865615"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18900000" flipH="1">
            <a:off x="2983964"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1ADBF"/>
              </a:gs>
              <a:gs pos="100000">
                <a:srgbClr val="0192A1"/>
              </a:gs>
            </a:gsLst>
            <a:lin ang="16200000" scaled="0"/>
          </a:gradFill>
          <a:ln w="15875">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椭圆 11"/>
          <p:cNvSpPr/>
          <p:nvPr/>
        </p:nvSpPr>
        <p:spPr>
          <a:xfrm>
            <a:off x="4888998"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任意多边形 12"/>
          <p:cNvSpPr/>
          <p:nvPr/>
        </p:nvSpPr>
        <p:spPr>
          <a:xfrm rot="18900000" flipH="1">
            <a:off x="5007347"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ED8F8F"/>
              </a:gs>
              <a:gs pos="100000">
                <a:srgbClr val="E34F4F"/>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椭圆 13"/>
          <p:cNvSpPr/>
          <p:nvPr/>
        </p:nvSpPr>
        <p:spPr>
          <a:xfrm>
            <a:off x="2865615"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rot="18900000" flipH="1">
            <a:off x="2983964"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FFC775"/>
              </a:gs>
              <a:gs pos="100000">
                <a:srgbClr val="FF9D0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椭圆 15"/>
          <p:cNvSpPr/>
          <p:nvPr/>
        </p:nvSpPr>
        <p:spPr>
          <a:xfrm>
            <a:off x="4888998"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18900000" flipH="1">
            <a:off x="5007347"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9354AC"/>
              </a:gs>
              <a:gs pos="100000">
                <a:srgbClr val="4F2D5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文本框 45"/>
          <p:cNvSpPr txBox="1"/>
          <p:nvPr/>
        </p:nvSpPr>
        <p:spPr>
          <a:xfrm>
            <a:off x="3216492"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25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19" name="文本框 46"/>
          <p:cNvSpPr txBox="1"/>
          <p:nvPr/>
        </p:nvSpPr>
        <p:spPr>
          <a:xfrm>
            <a:off x="5239875"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sp>
        <p:nvSpPr>
          <p:cNvPr id="20" name="文本框 49"/>
          <p:cNvSpPr txBox="1"/>
          <p:nvPr/>
        </p:nvSpPr>
        <p:spPr>
          <a:xfrm>
            <a:off x="3240857" y="3782557"/>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75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21" name="文本框 50"/>
          <p:cNvSpPr txBox="1"/>
          <p:nvPr/>
        </p:nvSpPr>
        <p:spPr>
          <a:xfrm>
            <a:off x="5264240" y="3782557"/>
            <a:ext cx="593608" cy="553998"/>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grpSp>
        <p:nvGrpSpPr>
          <p:cNvPr id="22" name="组合 21"/>
          <p:cNvGrpSpPr/>
          <p:nvPr/>
        </p:nvGrpSpPr>
        <p:grpSpPr>
          <a:xfrm flipV="1">
            <a:off x="5961396" y="1381850"/>
            <a:ext cx="1829253" cy="549230"/>
            <a:chOff x="5246304" y="4593021"/>
            <a:chExt cx="2438687" cy="732476"/>
          </a:xfrm>
        </p:grpSpPr>
        <p:sp>
          <p:nvSpPr>
            <p:cNvPr id="23" name="椭圆 2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Group 13"/>
          <p:cNvGrpSpPr>
            <a:grpSpLocks noChangeAspect="1"/>
          </p:cNvGrpSpPr>
          <p:nvPr/>
        </p:nvGrpSpPr>
        <p:grpSpPr bwMode="auto">
          <a:xfrm>
            <a:off x="7079536" y="1505106"/>
            <a:ext cx="339150" cy="266703"/>
            <a:chOff x="3996" y="2321"/>
            <a:chExt cx="75" cy="59"/>
          </a:xfrm>
          <a:solidFill>
            <a:schemeClr val="tx1">
              <a:lumMod val="65000"/>
              <a:lumOff val="35000"/>
            </a:schemeClr>
          </a:solidFill>
          <a:effectLst/>
        </p:grpSpPr>
        <p:sp>
          <p:nvSpPr>
            <p:cNvPr id="26"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15"/>
            <p:cNvSpPr>
              <a:spLocks/>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6"/>
            <p:cNvSpPr>
              <a:spLocks/>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0" name="组合 29"/>
          <p:cNvGrpSpPr/>
          <p:nvPr/>
        </p:nvGrpSpPr>
        <p:grpSpPr>
          <a:xfrm flipH="1" flipV="1">
            <a:off x="1257307" y="1374089"/>
            <a:ext cx="1829253" cy="549230"/>
            <a:chOff x="5246304" y="4593021"/>
            <a:chExt cx="2438687" cy="732476"/>
          </a:xfrm>
        </p:grpSpPr>
        <p:sp>
          <p:nvSpPr>
            <p:cNvPr id="31" name="椭圆 3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Group 32"/>
          <p:cNvGrpSpPr>
            <a:grpSpLocks noChangeAspect="1"/>
          </p:cNvGrpSpPr>
          <p:nvPr/>
        </p:nvGrpSpPr>
        <p:grpSpPr bwMode="auto">
          <a:xfrm>
            <a:off x="1813835" y="1508885"/>
            <a:ext cx="388896" cy="253142"/>
            <a:chOff x="3798" y="2129"/>
            <a:chExt cx="86" cy="56"/>
          </a:xfrm>
          <a:solidFill>
            <a:schemeClr val="tx1">
              <a:lumMod val="65000"/>
              <a:lumOff val="35000"/>
            </a:schemeClr>
          </a:solidFill>
          <a:effectLst/>
        </p:grpSpPr>
        <p:sp>
          <p:nvSpPr>
            <p:cNvPr id="34"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5"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6"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7"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8"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9"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0"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1"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2"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3"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4"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5"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6"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7"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grpSp>
      <p:sp>
        <p:nvSpPr>
          <p:cNvPr id="48" name="文本框 77"/>
          <p:cNvSpPr txBox="1"/>
          <p:nvPr/>
        </p:nvSpPr>
        <p:spPr>
          <a:xfrm>
            <a:off x="1187129"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grpSp>
        <p:nvGrpSpPr>
          <p:cNvPr id="49" name="Group 27"/>
          <p:cNvGrpSpPr>
            <a:grpSpLocks noChangeAspect="1"/>
          </p:cNvGrpSpPr>
          <p:nvPr/>
        </p:nvGrpSpPr>
        <p:grpSpPr bwMode="auto">
          <a:xfrm>
            <a:off x="7083578" y="3825707"/>
            <a:ext cx="333769" cy="366469"/>
            <a:chOff x="3811" y="2125"/>
            <a:chExt cx="61" cy="67"/>
          </a:xfrm>
          <a:solidFill>
            <a:schemeClr val="tx1">
              <a:lumMod val="65000"/>
              <a:lumOff val="35000"/>
            </a:schemeClr>
          </a:solidFill>
          <a:effectLst/>
        </p:grpSpPr>
        <p:sp>
          <p:nvSpPr>
            <p:cNvPr id="50"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948183" y="4404999"/>
            <a:ext cx="1829253" cy="549230"/>
            <a:chOff x="5246304" y="4593021"/>
            <a:chExt cx="2438687" cy="732476"/>
          </a:xfrm>
        </p:grpSpPr>
        <p:sp>
          <p:nvSpPr>
            <p:cNvPr id="53" name="椭圆 5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任意多边形 5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 name="Group 20"/>
          <p:cNvGrpSpPr>
            <a:grpSpLocks noChangeAspect="1"/>
          </p:cNvGrpSpPr>
          <p:nvPr/>
        </p:nvGrpSpPr>
        <p:grpSpPr bwMode="auto">
          <a:xfrm>
            <a:off x="1828764" y="3890526"/>
            <a:ext cx="368093" cy="293373"/>
            <a:chOff x="3899" y="2225"/>
            <a:chExt cx="74" cy="59"/>
          </a:xfrm>
          <a:solidFill>
            <a:schemeClr val="tx1">
              <a:lumMod val="65000"/>
              <a:lumOff val="35000"/>
            </a:schemeClr>
          </a:solidFill>
          <a:effectLst/>
        </p:grpSpPr>
        <p:sp>
          <p:nvSpPr>
            <p:cNvPr id="56"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0" name="组合 59"/>
          <p:cNvGrpSpPr/>
          <p:nvPr/>
        </p:nvGrpSpPr>
        <p:grpSpPr>
          <a:xfrm flipH="1">
            <a:off x="1253718" y="4394116"/>
            <a:ext cx="1829253" cy="549230"/>
            <a:chOff x="5246304" y="4593021"/>
            <a:chExt cx="2438687" cy="732476"/>
          </a:xfrm>
        </p:grpSpPr>
        <p:sp>
          <p:nvSpPr>
            <p:cNvPr id="61" name="椭圆 6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任意多边形 6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3" name="文本框 101"/>
          <p:cNvSpPr txBox="1"/>
          <p:nvPr/>
        </p:nvSpPr>
        <p:spPr>
          <a:xfrm>
            <a:off x="1099230" y="1391855"/>
            <a:ext cx="608842" cy="507831"/>
          </a:xfrm>
          <a:prstGeom prst="rect">
            <a:avLst/>
          </a:prstGeom>
          <a:noFill/>
        </p:spPr>
        <p:txBody>
          <a:bodyPr wrap="square" rtlCol="0">
            <a:spAutoFit/>
          </a:bodyPr>
          <a:lstStyle/>
          <a:p>
            <a:pPr algn="ctr"/>
            <a:r>
              <a:rPr lang="en-US" altLang="zh-CN" sz="2700" dirty="0">
                <a:solidFill>
                  <a:srgbClr val="01ACBE"/>
                </a:solidFill>
                <a:latin typeface="Impact" panose="020B0806030902050204" pitchFamily="34" charset="0"/>
              </a:rPr>
              <a:t>01</a:t>
            </a:r>
            <a:endParaRPr lang="zh-CN" altLang="en-US" sz="2700" dirty="0">
              <a:solidFill>
                <a:srgbClr val="01ACBE"/>
              </a:solidFill>
              <a:latin typeface="Impact" panose="020B0806030902050204" pitchFamily="34" charset="0"/>
            </a:endParaRPr>
          </a:p>
        </p:txBody>
      </p:sp>
      <p:sp>
        <p:nvSpPr>
          <p:cNvPr id="64" name="文本框 102"/>
          <p:cNvSpPr txBox="1"/>
          <p:nvPr/>
        </p:nvSpPr>
        <p:spPr>
          <a:xfrm>
            <a:off x="1187129"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5" name="文本框 104"/>
          <p:cNvSpPr txBox="1"/>
          <p:nvPr/>
        </p:nvSpPr>
        <p:spPr>
          <a:xfrm>
            <a:off x="1116377" y="3806071"/>
            <a:ext cx="608842" cy="507831"/>
          </a:xfrm>
          <a:prstGeom prst="rect">
            <a:avLst/>
          </a:prstGeom>
          <a:noFill/>
        </p:spPr>
        <p:txBody>
          <a:bodyPr wrap="square" rtlCol="0">
            <a:spAutoFit/>
          </a:bodyPr>
          <a:lstStyle/>
          <a:p>
            <a:pPr algn="ctr"/>
            <a:r>
              <a:rPr lang="en-US" altLang="zh-CN" sz="2700" dirty="0">
                <a:solidFill>
                  <a:srgbClr val="FFB850"/>
                </a:solidFill>
                <a:latin typeface="Impact" panose="020B0806030902050204" pitchFamily="34" charset="0"/>
              </a:rPr>
              <a:t>02</a:t>
            </a:r>
            <a:endParaRPr lang="zh-CN" altLang="en-US" sz="2700" dirty="0">
              <a:solidFill>
                <a:srgbClr val="FFB850"/>
              </a:solidFill>
              <a:latin typeface="Impact" panose="020B0806030902050204" pitchFamily="34" charset="0"/>
            </a:endParaRPr>
          </a:p>
        </p:txBody>
      </p:sp>
      <p:sp>
        <p:nvSpPr>
          <p:cNvPr id="66" name="文本框 105"/>
          <p:cNvSpPr txBox="1"/>
          <p:nvPr/>
        </p:nvSpPr>
        <p:spPr>
          <a:xfrm>
            <a:off x="6431263"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7" name="文本框 107"/>
          <p:cNvSpPr txBox="1"/>
          <p:nvPr/>
        </p:nvSpPr>
        <p:spPr>
          <a:xfrm>
            <a:off x="6431263"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8" name="文本框 109"/>
          <p:cNvSpPr txBox="1"/>
          <p:nvPr/>
        </p:nvSpPr>
        <p:spPr>
          <a:xfrm>
            <a:off x="6388312" y="1391855"/>
            <a:ext cx="608842" cy="507831"/>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03</a:t>
            </a:r>
            <a:endParaRPr lang="zh-CN" altLang="en-US" sz="2700" dirty="0">
              <a:solidFill>
                <a:srgbClr val="E87071"/>
              </a:solidFill>
              <a:latin typeface="Impact" panose="020B0806030902050204" pitchFamily="34" charset="0"/>
            </a:endParaRPr>
          </a:p>
        </p:txBody>
      </p:sp>
      <p:sp>
        <p:nvSpPr>
          <p:cNvPr id="69" name="文本框 110"/>
          <p:cNvSpPr txBox="1"/>
          <p:nvPr/>
        </p:nvSpPr>
        <p:spPr>
          <a:xfrm>
            <a:off x="6373307" y="3806071"/>
            <a:ext cx="608842" cy="507831"/>
          </a:xfrm>
          <a:prstGeom prst="rect">
            <a:avLst/>
          </a:prstGeom>
          <a:noFill/>
        </p:spPr>
        <p:txBody>
          <a:bodyPr wrap="square" rtlCol="0">
            <a:spAutoFit/>
          </a:bodyPr>
          <a:lstStyle/>
          <a:p>
            <a:pPr algn="ctr"/>
            <a:r>
              <a:rPr lang="en-US" altLang="zh-CN" sz="2700" dirty="0">
                <a:solidFill>
                  <a:srgbClr val="663A77"/>
                </a:solidFill>
                <a:latin typeface="Impact" panose="020B0806030902050204" pitchFamily="34" charset="0"/>
              </a:rPr>
              <a:t>04</a:t>
            </a:r>
            <a:endParaRPr lang="zh-CN" altLang="en-US" sz="2700" dirty="0">
              <a:solidFill>
                <a:srgbClr val="663A77"/>
              </a:solidFill>
              <a:latin typeface="Impact" panose="020B0806030902050204" pitchFamily="34" charset="0"/>
            </a:endParaRPr>
          </a:p>
        </p:txBody>
      </p:sp>
      <p:sp>
        <p:nvSpPr>
          <p:cNvPr id="70" name="文本框 113"/>
          <p:cNvSpPr txBox="1"/>
          <p:nvPr/>
        </p:nvSpPr>
        <p:spPr>
          <a:xfrm>
            <a:off x="1209735"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1" name="文本框 113"/>
          <p:cNvSpPr txBox="1"/>
          <p:nvPr/>
        </p:nvSpPr>
        <p:spPr>
          <a:xfrm>
            <a:off x="1209735" y="446572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2" name="文本框 113"/>
          <p:cNvSpPr txBox="1"/>
          <p:nvPr/>
        </p:nvSpPr>
        <p:spPr>
          <a:xfrm>
            <a:off x="6448999" y="4399380"/>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3" name="文本框 113"/>
          <p:cNvSpPr txBox="1"/>
          <p:nvPr/>
        </p:nvSpPr>
        <p:spPr>
          <a:xfrm>
            <a:off x="6462083"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4826640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2000"/>
                                        <p:tgtEl>
                                          <p:spTgt spid="9"/>
                                        </p:tgtEl>
                                      </p:cBhvr>
                                    </p:animEffect>
                                  </p:childTnLst>
                                </p:cTn>
                              </p:par>
                            </p:childTnLst>
                          </p:cTn>
                        </p:par>
                        <p:par>
                          <p:cTn id="42" fill="hold">
                            <p:stCondLst>
                              <p:cond delay="2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 fill="hold"/>
                                        <p:tgtEl>
                                          <p:spTgt spid="10"/>
                                        </p:tgtEl>
                                        <p:attrNameLst>
                                          <p:attrName>ppt_w</p:attrName>
                                        </p:attrNameLst>
                                      </p:cBhvr>
                                      <p:tavLst>
                                        <p:tav tm="0">
                                          <p:val>
                                            <p:fltVal val="0"/>
                                          </p:val>
                                        </p:tav>
                                        <p:tav tm="100000">
                                          <p:val>
                                            <p:strVal val="#ppt_w"/>
                                          </p:val>
                                        </p:tav>
                                      </p:tavLst>
                                    </p:anim>
                                    <p:anim calcmode="lin" valueType="num">
                                      <p:cBhvr>
                                        <p:cTn id="46" dur="100" fill="hold"/>
                                        <p:tgtEl>
                                          <p:spTgt spid="10"/>
                                        </p:tgtEl>
                                        <p:attrNameLst>
                                          <p:attrName>ppt_h</p:attrName>
                                        </p:attrNameLst>
                                      </p:cBhvr>
                                      <p:tavLst>
                                        <p:tav tm="0">
                                          <p:val>
                                            <p:fltVal val="0"/>
                                          </p:val>
                                        </p:tav>
                                        <p:tav tm="100000">
                                          <p:val>
                                            <p:strVal val="#ppt_h"/>
                                          </p:val>
                                        </p:tav>
                                      </p:tavLst>
                                    </p:anim>
                                    <p:animEffect transition="in" filter="fade">
                                      <p:cBhvr>
                                        <p:cTn id="47" dur="100"/>
                                        <p:tgtEl>
                                          <p:spTgt spid="10"/>
                                        </p:tgtEl>
                                      </p:cBhvr>
                                    </p:animEffect>
                                  </p:childTnLst>
                                </p:cTn>
                              </p:par>
                              <p:par>
                                <p:cTn id="48" presetID="6" presetClass="emph" presetSubtype="0" fill="hold" grpId="1" nodeType="withEffect">
                                  <p:stCondLst>
                                    <p:cond delay="100"/>
                                  </p:stCondLst>
                                  <p:childTnLst>
                                    <p:animScale>
                                      <p:cBhvr>
                                        <p:cTn id="49" dur="100" fill="hold"/>
                                        <p:tgtEl>
                                          <p:spTgt spid="10"/>
                                        </p:tgtEl>
                                      </p:cBhvr>
                                      <p:by x="110000" y="110000"/>
                                    </p:animScale>
                                  </p:childTnLst>
                                </p:cTn>
                              </p:par>
                              <p:par>
                                <p:cTn id="50" presetID="6" presetClass="emph" presetSubtype="0" fill="hold" grpId="2" nodeType="withEffect">
                                  <p:stCondLst>
                                    <p:cond delay="200"/>
                                  </p:stCondLst>
                                  <p:childTnLst>
                                    <p:animScale>
                                      <p:cBhvr>
                                        <p:cTn id="51" dur="200" fill="hold"/>
                                        <p:tgtEl>
                                          <p:spTgt spid="10"/>
                                        </p:tgtEl>
                                      </p:cBhvr>
                                      <p:by x="90000" y="90000"/>
                                    </p:animScale>
                                  </p:childTnLst>
                                </p:cTn>
                              </p:par>
                              <p:par>
                                <p:cTn id="52" presetID="6" presetClass="emph" presetSubtype="0" fill="hold" grpId="3" nodeType="withEffect">
                                  <p:stCondLst>
                                    <p:cond delay="400"/>
                                  </p:stCondLst>
                                  <p:childTnLst>
                                    <p:animScale>
                                      <p:cBhvr>
                                        <p:cTn id="53" dur="100" fill="hold"/>
                                        <p:tgtEl>
                                          <p:spTgt spid="10"/>
                                        </p:tgtEl>
                                      </p:cBhvr>
                                      <p:by x="105000" y="105000"/>
                                    </p:animScale>
                                  </p:childTnLst>
                                </p:cTn>
                              </p:par>
                              <p:par>
                                <p:cTn id="54" presetID="6" presetClass="emph" presetSubtype="0" fill="hold" grpId="4" nodeType="withEffect">
                                  <p:stCondLst>
                                    <p:cond delay="500"/>
                                  </p:stCondLst>
                                  <p:childTnLst>
                                    <p:animScale>
                                      <p:cBhvr>
                                        <p:cTn id="55" dur="200" fill="hold"/>
                                        <p:tgtEl>
                                          <p:spTgt spid="10"/>
                                        </p:tgtEl>
                                      </p:cBhvr>
                                      <p:by x="95000" y="95000"/>
                                    </p:animScale>
                                  </p:childTnLst>
                                </p:cTn>
                              </p:par>
                            </p:childTnLst>
                          </p:cTn>
                        </p:par>
                        <p:par>
                          <p:cTn id="56" fill="hold">
                            <p:stCondLst>
                              <p:cond delay="3200"/>
                            </p:stCondLst>
                            <p:childTnLst>
                              <p:par>
                                <p:cTn id="57" presetID="53" presetClass="entr" presetSubtype="16"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100" fill="hold"/>
                                        <p:tgtEl>
                                          <p:spTgt spid="12"/>
                                        </p:tgtEl>
                                        <p:attrNameLst>
                                          <p:attrName>ppt_w</p:attrName>
                                        </p:attrNameLst>
                                      </p:cBhvr>
                                      <p:tavLst>
                                        <p:tav tm="0">
                                          <p:val>
                                            <p:fltVal val="0"/>
                                          </p:val>
                                        </p:tav>
                                        <p:tav tm="100000">
                                          <p:val>
                                            <p:strVal val="#ppt_w"/>
                                          </p:val>
                                        </p:tav>
                                      </p:tavLst>
                                    </p:anim>
                                    <p:anim calcmode="lin" valueType="num">
                                      <p:cBhvr>
                                        <p:cTn id="60" dur="100" fill="hold"/>
                                        <p:tgtEl>
                                          <p:spTgt spid="12"/>
                                        </p:tgtEl>
                                        <p:attrNameLst>
                                          <p:attrName>ppt_h</p:attrName>
                                        </p:attrNameLst>
                                      </p:cBhvr>
                                      <p:tavLst>
                                        <p:tav tm="0">
                                          <p:val>
                                            <p:fltVal val="0"/>
                                          </p:val>
                                        </p:tav>
                                        <p:tav tm="100000">
                                          <p:val>
                                            <p:strVal val="#ppt_h"/>
                                          </p:val>
                                        </p:tav>
                                      </p:tavLst>
                                    </p:anim>
                                    <p:animEffect transition="in" filter="fade">
                                      <p:cBhvr>
                                        <p:cTn id="61" dur="100"/>
                                        <p:tgtEl>
                                          <p:spTgt spid="12"/>
                                        </p:tgtEl>
                                      </p:cBhvr>
                                    </p:animEffect>
                                  </p:childTnLst>
                                </p:cTn>
                              </p:par>
                              <p:par>
                                <p:cTn id="62" presetID="6" presetClass="emph" presetSubtype="0" fill="hold" grpId="1" nodeType="withEffect">
                                  <p:stCondLst>
                                    <p:cond delay="100"/>
                                  </p:stCondLst>
                                  <p:childTnLst>
                                    <p:animScale>
                                      <p:cBhvr>
                                        <p:cTn id="63" dur="100" fill="hold"/>
                                        <p:tgtEl>
                                          <p:spTgt spid="12"/>
                                        </p:tgtEl>
                                      </p:cBhvr>
                                      <p:by x="110000" y="110000"/>
                                    </p:animScale>
                                  </p:childTnLst>
                                </p:cTn>
                              </p:par>
                              <p:par>
                                <p:cTn id="64" presetID="6" presetClass="emph" presetSubtype="0" fill="hold" grpId="2" nodeType="withEffect">
                                  <p:stCondLst>
                                    <p:cond delay="200"/>
                                  </p:stCondLst>
                                  <p:childTnLst>
                                    <p:animScale>
                                      <p:cBhvr>
                                        <p:cTn id="65" dur="200" fill="hold"/>
                                        <p:tgtEl>
                                          <p:spTgt spid="12"/>
                                        </p:tgtEl>
                                      </p:cBhvr>
                                      <p:by x="90000" y="90000"/>
                                    </p:animScale>
                                  </p:childTnLst>
                                </p:cTn>
                              </p:par>
                              <p:par>
                                <p:cTn id="66" presetID="6" presetClass="emph" presetSubtype="0" fill="hold" grpId="3" nodeType="withEffect">
                                  <p:stCondLst>
                                    <p:cond delay="400"/>
                                  </p:stCondLst>
                                  <p:childTnLst>
                                    <p:animScale>
                                      <p:cBhvr>
                                        <p:cTn id="67" dur="100" fill="hold"/>
                                        <p:tgtEl>
                                          <p:spTgt spid="12"/>
                                        </p:tgtEl>
                                      </p:cBhvr>
                                      <p:by x="105000" y="105000"/>
                                    </p:animScale>
                                  </p:childTnLst>
                                </p:cTn>
                              </p:par>
                              <p:par>
                                <p:cTn id="68" presetID="6" presetClass="emph" presetSubtype="0" fill="hold" grpId="4" nodeType="withEffect">
                                  <p:stCondLst>
                                    <p:cond delay="500"/>
                                  </p:stCondLst>
                                  <p:childTnLst>
                                    <p:animScale>
                                      <p:cBhvr>
                                        <p:cTn id="69" dur="200" fill="hold"/>
                                        <p:tgtEl>
                                          <p:spTgt spid="12"/>
                                        </p:tgtEl>
                                      </p:cBhvr>
                                      <p:by x="95000" y="95000"/>
                                    </p:animScale>
                                  </p:childTnLst>
                                </p:cTn>
                              </p:par>
                            </p:childTnLst>
                          </p:cTn>
                        </p:par>
                        <p:par>
                          <p:cTn id="70" fill="hold">
                            <p:stCondLst>
                              <p:cond delay="39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 fill="hold"/>
                                        <p:tgtEl>
                                          <p:spTgt spid="14"/>
                                        </p:tgtEl>
                                        <p:attrNameLst>
                                          <p:attrName>ppt_w</p:attrName>
                                        </p:attrNameLst>
                                      </p:cBhvr>
                                      <p:tavLst>
                                        <p:tav tm="0">
                                          <p:val>
                                            <p:fltVal val="0"/>
                                          </p:val>
                                        </p:tav>
                                        <p:tav tm="100000">
                                          <p:val>
                                            <p:strVal val="#ppt_w"/>
                                          </p:val>
                                        </p:tav>
                                      </p:tavLst>
                                    </p:anim>
                                    <p:anim calcmode="lin" valueType="num">
                                      <p:cBhvr>
                                        <p:cTn id="74" dur="100" fill="hold"/>
                                        <p:tgtEl>
                                          <p:spTgt spid="14"/>
                                        </p:tgtEl>
                                        <p:attrNameLst>
                                          <p:attrName>ppt_h</p:attrName>
                                        </p:attrNameLst>
                                      </p:cBhvr>
                                      <p:tavLst>
                                        <p:tav tm="0">
                                          <p:val>
                                            <p:fltVal val="0"/>
                                          </p:val>
                                        </p:tav>
                                        <p:tav tm="100000">
                                          <p:val>
                                            <p:strVal val="#ppt_h"/>
                                          </p:val>
                                        </p:tav>
                                      </p:tavLst>
                                    </p:anim>
                                    <p:animEffect transition="in" filter="fade">
                                      <p:cBhvr>
                                        <p:cTn id="75" dur="100"/>
                                        <p:tgtEl>
                                          <p:spTgt spid="14"/>
                                        </p:tgtEl>
                                      </p:cBhvr>
                                    </p:animEffect>
                                  </p:childTnLst>
                                </p:cTn>
                              </p:par>
                              <p:par>
                                <p:cTn id="76" presetID="6" presetClass="emph" presetSubtype="0" fill="hold" grpId="1" nodeType="withEffect">
                                  <p:stCondLst>
                                    <p:cond delay="100"/>
                                  </p:stCondLst>
                                  <p:childTnLst>
                                    <p:animScale>
                                      <p:cBhvr>
                                        <p:cTn id="77" dur="100" fill="hold"/>
                                        <p:tgtEl>
                                          <p:spTgt spid="14"/>
                                        </p:tgtEl>
                                      </p:cBhvr>
                                      <p:by x="110000" y="110000"/>
                                    </p:animScale>
                                  </p:childTnLst>
                                </p:cTn>
                              </p:par>
                              <p:par>
                                <p:cTn id="78" presetID="6" presetClass="emph" presetSubtype="0" fill="hold" grpId="2" nodeType="withEffect">
                                  <p:stCondLst>
                                    <p:cond delay="200"/>
                                  </p:stCondLst>
                                  <p:childTnLst>
                                    <p:animScale>
                                      <p:cBhvr>
                                        <p:cTn id="79" dur="200" fill="hold"/>
                                        <p:tgtEl>
                                          <p:spTgt spid="14"/>
                                        </p:tgtEl>
                                      </p:cBhvr>
                                      <p:by x="90000" y="90000"/>
                                    </p:animScale>
                                  </p:childTnLst>
                                </p:cTn>
                              </p:par>
                              <p:par>
                                <p:cTn id="80" presetID="6" presetClass="emph" presetSubtype="0" fill="hold" grpId="3" nodeType="withEffect">
                                  <p:stCondLst>
                                    <p:cond delay="400"/>
                                  </p:stCondLst>
                                  <p:childTnLst>
                                    <p:animScale>
                                      <p:cBhvr>
                                        <p:cTn id="81" dur="100" fill="hold"/>
                                        <p:tgtEl>
                                          <p:spTgt spid="14"/>
                                        </p:tgtEl>
                                      </p:cBhvr>
                                      <p:by x="105000" y="105000"/>
                                    </p:animScale>
                                  </p:childTnLst>
                                </p:cTn>
                              </p:par>
                              <p:par>
                                <p:cTn id="82" presetID="6" presetClass="emph" presetSubtype="0" fill="hold" grpId="4" nodeType="withEffect">
                                  <p:stCondLst>
                                    <p:cond delay="500"/>
                                  </p:stCondLst>
                                  <p:childTnLst>
                                    <p:animScale>
                                      <p:cBhvr>
                                        <p:cTn id="83" dur="200" fill="hold"/>
                                        <p:tgtEl>
                                          <p:spTgt spid="14"/>
                                        </p:tgtEl>
                                      </p:cBhvr>
                                      <p:by x="95000" y="95000"/>
                                    </p:animScale>
                                  </p:childTnLst>
                                </p:cTn>
                              </p:par>
                            </p:childTnLst>
                          </p:cTn>
                        </p:par>
                        <p:par>
                          <p:cTn id="84" fill="hold">
                            <p:stCondLst>
                              <p:cond delay="4600"/>
                            </p:stCondLst>
                            <p:childTnLst>
                              <p:par>
                                <p:cTn id="85" presetID="53" presetClass="entr" presetSubtype="16"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 fill="hold"/>
                                        <p:tgtEl>
                                          <p:spTgt spid="16"/>
                                        </p:tgtEl>
                                        <p:attrNameLst>
                                          <p:attrName>ppt_w</p:attrName>
                                        </p:attrNameLst>
                                      </p:cBhvr>
                                      <p:tavLst>
                                        <p:tav tm="0">
                                          <p:val>
                                            <p:fltVal val="0"/>
                                          </p:val>
                                        </p:tav>
                                        <p:tav tm="100000">
                                          <p:val>
                                            <p:strVal val="#ppt_w"/>
                                          </p:val>
                                        </p:tav>
                                      </p:tavLst>
                                    </p:anim>
                                    <p:anim calcmode="lin" valueType="num">
                                      <p:cBhvr>
                                        <p:cTn id="88" dur="100" fill="hold"/>
                                        <p:tgtEl>
                                          <p:spTgt spid="16"/>
                                        </p:tgtEl>
                                        <p:attrNameLst>
                                          <p:attrName>ppt_h</p:attrName>
                                        </p:attrNameLst>
                                      </p:cBhvr>
                                      <p:tavLst>
                                        <p:tav tm="0">
                                          <p:val>
                                            <p:fltVal val="0"/>
                                          </p:val>
                                        </p:tav>
                                        <p:tav tm="100000">
                                          <p:val>
                                            <p:strVal val="#ppt_h"/>
                                          </p:val>
                                        </p:tav>
                                      </p:tavLst>
                                    </p:anim>
                                    <p:animEffect transition="in" filter="fade">
                                      <p:cBhvr>
                                        <p:cTn id="89" dur="100"/>
                                        <p:tgtEl>
                                          <p:spTgt spid="16"/>
                                        </p:tgtEl>
                                      </p:cBhvr>
                                    </p:animEffect>
                                  </p:childTnLst>
                                </p:cTn>
                              </p:par>
                              <p:par>
                                <p:cTn id="90" presetID="6" presetClass="emph" presetSubtype="0" fill="hold" grpId="1" nodeType="withEffect">
                                  <p:stCondLst>
                                    <p:cond delay="100"/>
                                  </p:stCondLst>
                                  <p:childTnLst>
                                    <p:animScale>
                                      <p:cBhvr>
                                        <p:cTn id="91" dur="100" fill="hold"/>
                                        <p:tgtEl>
                                          <p:spTgt spid="16"/>
                                        </p:tgtEl>
                                      </p:cBhvr>
                                      <p:by x="110000" y="110000"/>
                                    </p:animScale>
                                  </p:childTnLst>
                                </p:cTn>
                              </p:par>
                              <p:par>
                                <p:cTn id="92" presetID="6" presetClass="emph" presetSubtype="0" fill="hold" grpId="2" nodeType="withEffect">
                                  <p:stCondLst>
                                    <p:cond delay="200"/>
                                  </p:stCondLst>
                                  <p:childTnLst>
                                    <p:animScale>
                                      <p:cBhvr>
                                        <p:cTn id="93" dur="200" fill="hold"/>
                                        <p:tgtEl>
                                          <p:spTgt spid="16"/>
                                        </p:tgtEl>
                                      </p:cBhvr>
                                      <p:by x="90000" y="90000"/>
                                    </p:animScale>
                                  </p:childTnLst>
                                </p:cTn>
                              </p:par>
                              <p:par>
                                <p:cTn id="94" presetID="6" presetClass="emph" presetSubtype="0" fill="hold" grpId="3" nodeType="withEffect">
                                  <p:stCondLst>
                                    <p:cond delay="400"/>
                                  </p:stCondLst>
                                  <p:childTnLst>
                                    <p:animScale>
                                      <p:cBhvr>
                                        <p:cTn id="95" dur="100" fill="hold"/>
                                        <p:tgtEl>
                                          <p:spTgt spid="16"/>
                                        </p:tgtEl>
                                      </p:cBhvr>
                                      <p:by x="105000" y="105000"/>
                                    </p:animScale>
                                  </p:childTnLst>
                                </p:cTn>
                              </p:par>
                              <p:par>
                                <p:cTn id="96" presetID="6" presetClass="emph" presetSubtype="0" fill="hold" grpId="4" nodeType="withEffect">
                                  <p:stCondLst>
                                    <p:cond delay="500"/>
                                  </p:stCondLst>
                                  <p:childTnLst>
                                    <p:animScale>
                                      <p:cBhvr>
                                        <p:cTn id="97" dur="200" fill="hold"/>
                                        <p:tgtEl>
                                          <p:spTgt spid="16"/>
                                        </p:tgtEl>
                                      </p:cBhvr>
                                      <p:by x="95000" y="95000"/>
                                    </p:animScale>
                                  </p:childTnLst>
                                </p:cTn>
                              </p:par>
                            </p:childTnLst>
                          </p:cTn>
                        </p:par>
                        <p:par>
                          <p:cTn id="98" fill="hold">
                            <p:stCondLst>
                              <p:cond delay="5300"/>
                            </p:stCondLst>
                            <p:childTnLst>
                              <p:par>
                                <p:cTn id="99" presetID="21" presetClass="entr" presetSubtype="1" fill="hold" grpId="0"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heel(1)">
                                      <p:cBhvr>
                                        <p:cTn id="101" dur="2000"/>
                                        <p:tgtEl>
                                          <p:spTgt spid="11"/>
                                        </p:tgtEl>
                                      </p:cBhvr>
                                    </p:animEffect>
                                  </p:childTnLst>
                                </p:cTn>
                              </p:par>
                              <p:par>
                                <p:cTn id="102" presetID="21" presetClass="entr" presetSubtype="1" fill="hold" grpId="0"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heel(1)">
                                      <p:cBhvr>
                                        <p:cTn id="104" dur="2000"/>
                                        <p:tgtEl>
                                          <p:spTgt spid="13"/>
                                        </p:tgtEl>
                                      </p:cBhvr>
                                    </p:animEffect>
                                  </p:childTnLst>
                                </p:cTn>
                              </p:par>
                              <p:par>
                                <p:cTn id="105" presetID="21" presetClass="entr" presetSubtype="1" fill="hold" grpId="0"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wheel(1)">
                                      <p:cBhvr>
                                        <p:cTn id="107" dur="2000"/>
                                        <p:tgtEl>
                                          <p:spTgt spid="15"/>
                                        </p:tgtEl>
                                      </p:cBhvr>
                                    </p:animEffect>
                                  </p:childTnLst>
                                </p:cTn>
                              </p:par>
                              <p:par>
                                <p:cTn id="108" presetID="21" presetClass="entr" presetSubtype="1"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heel(1)">
                                      <p:cBhvr>
                                        <p:cTn id="110" dur="2000"/>
                                        <p:tgtEl>
                                          <p:spTgt spid="17"/>
                                        </p:tgtEl>
                                      </p:cBhvr>
                                    </p:animEffect>
                                  </p:childTnLst>
                                </p:cTn>
                              </p:par>
                            </p:childTnLst>
                          </p:cTn>
                        </p:par>
                        <p:par>
                          <p:cTn id="111" fill="hold">
                            <p:stCondLst>
                              <p:cond delay="7300"/>
                            </p:stCondLst>
                            <p:childTnLst>
                              <p:par>
                                <p:cTn id="112" presetID="14" presetClass="entr" presetSubtype="5" fill="hold" grpId="0" nodeType="after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randombar(vertical)">
                                      <p:cBhvr>
                                        <p:cTn id="114" dur="500"/>
                                        <p:tgtEl>
                                          <p:spTgt spid="18"/>
                                        </p:tgtEl>
                                      </p:cBhvr>
                                    </p:animEffect>
                                  </p:childTnLst>
                                </p:cTn>
                              </p:par>
                              <p:par>
                                <p:cTn id="115" presetID="14" presetClass="entr" presetSubtype="5"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randombar(vertical)">
                                      <p:cBhvr>
                                        <p:cTn id="117" dur="500"/>
                                        <p:tgtEl>
                                          <p:spTgt spid="19"/>
                                        </p:tgtEl>
                                      </p:cBhvr>
                                    </p:animEffect>
                                  </p:childTnLst>
                                </p:cTn>
                              </p:par>
                              <p:par>
                                <p:cTn id="118" presetID="14" presetClass="entr" presetSubtype="5"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randombar(vertical)">
                                      <p:cBhvr>
                                        <p:cTn id="120" dur="500"/>
                                        <p:tgtEl>
                                          <p:spTgt spid="20"/>
                                        </p:tgtEl>
                                      </p:cBhvr>
                                    </p:animEffect>
                                  </p:childTnLst>
                                </p:cTn>
                              </p:par>
                              <p:par>
                                <p:cTn id="121" presetID="14" presetClass="entr" presetSubtype="5" fill="hold" grpId="0"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randombar(vertical)">
                                      <p:cBhvr>
                                        <p:cTn id="123" dur="500"/>
                                        <p:tgtEl>
                                          <p:spTgt spid="21"/>
                                        </p:tgtEl>
                                      </p:cBhvr>
                                    </p:animEffect>
                                  </p:childTnLst>
                                </p:cTn>
                              </p:par>
                            </p:childTnLst>
                          </p:cTn>
                        </p:par>
                        <p:par>
                          <p:cTn id="124" fill="hold">
                            <p:stCondLst>
                              <p:cond delay="7800"/>
                            </p:stCondLst>
                            <p:childTnLst>
                              <p:par>
                                <p:cTn id="125" presetID="22" presetClass="entr" presetSubtype="8" fill="hold" nodeType="afterEffect">
                                  <p:stCondLst>
                                    <p:cond delay="0"/>
                                  </p:stCondLst>
                                  <p:childTnLst>
                                    <p:set>
                                      <p:cBhvr>
                                        <p:cTn id="126" dur="1" fill="hold">
                                          <p:stCondLst>
                                            <p:cond delay="0"/>
                                          </p:stCondLst>
                                        </p:cTn>
                                        <p:tgtEl>
                                          <p:spTgt spid="22"/>
                                        </p:tgtEl>
                                        <p:attrNameLst>
                                          <p:attrName>style.visibility</p:attrName>
                                        </p:attrNameLst>
                                      </p:cBhvr>
                                      <p:to>
                                        <p:strVal val="visible"/>
                                      </p:to>
                                    </p:set>
                                    <p:animEffect transition="in" filter="wipe(left)">
                                      <p:cBhvr>
                                        <p:cTn id="127" dur="1000"/>
                                        <p:tgtEl>
                                          <p:spTgt spid="22"/>
                                        </p:tgtEl>
                                      </p:cBhvr>
                                    </p:animEffect>
                                  </p:childTnLst>
                                </p:cTn>
                              </p:par>
                              <p:par>
                                <p:cTn id="128" presetID="22" presetClass="entr" presetSubtype="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wipe(right)">
                                      <p:cBhvr>
                                        <p:cTn id="130" dur="1000"/>
                                        <p:tgtEl>
                                          <p:spTgt spid="30"/>
                                        </p:tgtEl>
                                      </p:cBhvr>
                                    </p:animEffect>
                                  </p:childTnLst>
                                </p:cTn>
                              </p:par>
                              <p:par>
                                <p:cTn id="131" presetID="22" presetClass="entr" presetSubtype="2" fill="hold" nodeType="withEffect">
                                  <p:stCondLst>
                                    <p:cond delay="0"/>
                                  </p:stCondLst>
                                  <p:childTnLst>
                                    <p:set>
                                      <p:cBhvr>
                                        <p:cTn id="132" dur="1" fill="hold">
                                          <p:stCondLst>
                                            <p:cond delay="0"/>
                                          </p:stCondLst>
                                        </p:cTn>
                                        <p:tgtEl>
                                          <p:spTgt spid="60"/>
                                        </p:tgtEl>
                                        <p:attrNameLst>
                                          <p:attrName>style.visibility</p:attrName>
                                        </p:attrNameLst>
                                      </p:cBhvr>
                                      <p:to>
                                        <p:strVal val="visible"/>
                                      </p:to>
                                    </p:set>
                                    <p:animEffect transition="in" filter="wipe(right)">
                                      <p:cBhvr>
                                        <p:cTn id="133" dur="1000"/>
                                        <p:tgtEl>
                                          <p:spTgt spid="60"/>
                                        </p:tgtEl>
                                      </p:cBhvr>
                                    </p:animEffect>
                                  </p:childTnLst>
                                </p:cTn>
                              </p:par>
                              <p:par>
                                <p:cTn id="134" presetID="22" presetClass="entr" presetSubtype="8" fill="hold" nodeType="withEffect">
                                  <p:stCondLst>
                                    <p:cond delay="0"/>
                                  </p:stCondLst>
                                  <p:childTnLst>
                                    <p:set>
                                      <p:cBhvr>
                                        <p:cTn id="135" dur="1" fill="hold">
                                          <p:stCondLst>
                                            <p:cond delay="0"/>
                                          </p:stCondLst>
                                        </p:cTn>
                                        <p:tgtEl>
                                          <p:spTgt spid="52"/>
                                        </p:tgtEl>
                                        <p:attrNameLst>
                                          <p:attrName>style.visibility</p:attrName>
                                        </p:attrNameLst>
                                      </p:cBhvr>
                                      <p:to>
                                        <p:strVal val="visible"/>
                                      </p:to>
                                    </p:set>
                                    <p:animEffect transition="in" filter="wipe(left)">
                                      <p:cBhvr>
                                        <p:cTn id="136" dur="1000"/>
                                        <p:tgtEl>
                                          <p:spTgt spid="52"/>
                                        </p:tgtEl>
                                      </p:cBhvr>
                                    </p:animEffect>
                                  </p:childTnLst>
                                </p:cTn>
                              </p:par>
                            </p:childTnLst>
                          </p:cTn>
                        </p:par>
                        <p:par>
                          <p:cTn id="137" fill="hold">
                            <p:stCondLst>
                              <p:cond delay="8800"/>
                            </p:stCondLst>
                            <p:childTnLst>
                              <p:par>
                                <p:cTn id="138" presetID="10" presetClass="entr" presetSubtype="0" fill="hold" grpId="0" nodeType="afterEffect">
                                  <p:stCondLst>
                                    <p:cond delay="0"/>
                                  </p:stCondLst>
                                  <p:childTnLst>
                                    <p:set>
                                      <p:cBhvr>
                                        <p:cTn id="139" dur="1" fill="hold">
                                          <p:stCondLst>
                                            <p:cond delay="0"/>
                                          </p:stCondLst>
                                        </p:cTn>
                                        <p:tgtEl>
                                          <p:spTgt spid="68"/>
                                        </p:tgtEl>
                                        <p:attrNameLst>
                                          <p:attrName>style.visibility</p:attrName>
                                        </p:attrNameLst>
                                      </p:cBhvr>
                                      <p:to>
                                        <p:strVal val="visible"/>
                                      </p:to>
                                    </p:set>
                                    <p:animEffect transition="in" filter="fade">
                                      <p:cBhvr>
                                        <p:cTn id="140" dur="500"/>
                                        <p:tgtEl>
                                          <p:spTgt spid="68"/>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63"/>
                                        </p:tgtEl>
                                        <p:attrNameLst>
                                          <p:attrName>style.visibility</p:attrName>
                                        </p:attrNameLst>
                                      </p:cBhvr>
                                      <p:to>
                                        <p:strVal val="visible"/>
                                      </p:to>
                                    </p:set>
                                    <p:animEffect transition="in" filter="fade">
                                      <p:cBhvr>
                                        <p:cTn id="143" dur="500"/>
                                        <p:tgtEl>
                                          <p:spTgt spid="63"/>
                                        </p:tgtEl>
                                      </p:cBhvr>
                                    </p:animEffect>
                                  </p:childTnLst>
                                </p:cTn>
                              </p:par>
                              <p:par>
                                <p:cTn id="144" presetID="10" presetClass="entr" presetSubtype="0" fill="hold"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fade">
                                      <p:cBhvr>
                                        <p:cTn id="146" dur="500"/>
                                        <p:tgtEl>
                                          <p:spTgt spid="33"/>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65"/>
                                        </p:tgtEl>
                                        <p:attrNameLst>
                                          <p:attrName>style.visibility</p:attrName>
                                        </p:attrNameLst>
                                      </p:cBhvr>
                                      <p:to>
                                        <p:strVal val="visible"/>
                                      </p:to>
                                    </p:set>
                                    <p:animEffect transition="in" filter="fade">
                                      <p:cBhvr>
                                        <p:cTn id="149" dur="500"/>
                                        <p:tgtEl>
                                          <p:spTgt spid="65"/>
                                        </p:tgtEl>
                                      </p:cBhvr>
                                    </p:animEffect>
                                  </p:childTnLst>
                                </p:cTn>
                              </p:par>
                              <p:par>
                                <p:cTn id="150" presetID="10" presetClass="entr" presetSubtype="0" fill="hold"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500"/>
                                        <p:tgtEl>
                                          <p:spTgt spid="5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69"/>
                                        </p:tgtEl>
                                        <p:attrNameLst>
                                          <p:attrName>style.visibility</p:attrName>
                                        </p:attrNameLst>
                                      </p:cBhvr>
                                      <p:to>
                                        <p:strVal val="visible"/>
                                      </p:to>
                                    </p:set>
                                    <p:animEffect transition="in" filter="fade">
                                      <p:cBhvr>
                                        <p:cTn id="155" dur="500"/>
                                        <p:tgtEl>
                                          <p:spTgt spid="69"/>
                                        </p:tgtEl>
                                      </p:cBhvr>
                                    </p:animEffect>
                                  </p:childTnLst>
                                </p:cTn>
                              </p:par>
                              <p:par>
                                <p:cTn id="156" presetID="10" presetClass="entr" presetSubtype="0" fill="hold" nodeType="withEffect">
                                  <p:stCondLst>
                                    <p:cond delay="0"/>
                                  </p:stCondLst>
                                  <p:childTnLst>
                                    <p:set>
                                      <p:cBhvr>
                                        <p:cTn id="157" dur="1" fill="hold">
                                          <p:stCondLst>
                                            <p:cond delay="0"/>
                                          </p:stCondLst>
                                        </p:cTn>
                                        <p:tgtEl>
                                          <p:spTgt spid="49"/>
                                        </p:tgtEl>
                                        <p:attrNameLst>
                                          <p:attrName>style.visibility</p:attrName>
                                        </p:attrNameLst>
                                      </p:cBhvr>
                                      <p:to>
                                        <p:strVal val="visible"/>
                                      </p:to>
                                    </p:set>
                                    <p:animEffect transition="in" filter="fade">
                                      <p:cBhvr>
                                        <p:cTn id="158" dur="500"/>
                                        <p:tgtEl>
                                          <p:spTgt spid="49"/>
                                        </p:tgtEl>
                                      </p:cBhvr>
                                    </p:animEffect>
                                  </p:childTnLst>
                                </p:cTn>
                              </p:par>
                              <p:par>
                                <p:cTn id="159" presetID="10" presetClass="entr" presetSubtype="0" fill="hold" nodeType="withEffect">
                                  <p:stCondLst>
                                    <p:cond delay="0"/>
                                  </p:stCondLst>
                                  <p:childTnLst>
                                    <p:set>
                                      <p:cBhvr>
                                        <p:cTn id="160" dur="1" fill="hold">
                                          <p:stCondLst>
                                            <p:cond delay="0"/>
                                          </p:stCondLst>
                                        </p:cTn>
                                        <p:tgtEl>
                                          <p:spTgt spid="25"/>
                                        </p:tgtEl>
                                        <p:attrNameLst>
                                          <p:attrName>style.visibility</p:attrName>
                                        </p:attrNameLst>
                                      </p:cBhvr>
                                      <p:to>
                                        <p:strVal val="visible"/>
                                      </p:to>
                                    </p:set>
                                    <p:animEffect transition="in" filter="fade">
                                      <p:cBhvr>
                                        <p:cTn id="161" dur="500"/>
                                        <p:tgtEl>
                                          <p:spTgt spid="25"/>
                                        </p:tgtEl>
                                      </p:cBhvr>
                                    </p:animEffect>
                                  </p:childTnLst>
                                </p:cTn>
                              </p:par>
                            </p:childTnLst>
                          </p:cTn>
                        </p:par>
                        <p:par>
                          <p:cTn id="162" fill="hold">
                            <p:stCondLst>
                              <p:cond delay="9300"/>
                            </p:stCondLst>
                            <p:childTnLst>
                              <p:par>
                                <p:cTn id="163" presetID="41" presetClass="entr" presetSubtype="0" fill="hold" grpId="0" nodeType="afterEffect">
                                  <p:stCondLst>
                                    <p:cond delay="0"/>
                                  </p:stCondLst>
                                  <p:iterate type="lt">
                                    <p:tmPct val="10000"/>
                                  </p:iterate>
                                  <p:childTnLst>
                                    <p:set>
                                      <p:cBhvr>
                                        <p:cTn id="164" dur="1" fill="hold">
                                          <p:stCondLst>
                                            <p:cond delay="0"/>
                                          </p:stCondLst>
                                        </p:cTn>
                                        <p:tgtEl>
                                          <p:spTgt spid="48"/>
                                        </p:tgtEl>
                                        <p:attrNameLst>
                                          <p:attrName>style.visibility</p:attrName>
                                        </p:attrNameLst>
                                      </p:cBhvr>
                                      <p:to>
                                        <p:strVal val="visible"/>
                                      </p:to>
                                    </p:set>
                                    <p:anim calcmode="lin" valueType="num">
                                      <p:cBhvr>
                                        <p:cTn id="16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66" dur="500" fill="hold"/>
                                        <p:tgtEl>
                                          <p:spTgt spid="48"/>
                                        </p:tgtEl>
                                        <p:attrNameLst>
                                          <p:attrName>ppt_y</p:attrName>
                                        </p:attrNameLst>
                                      </p:cBhvr>
                                      <p:tavLst>
                                        <p:tav tm="0">
                                          <p:val>
                                            <p:strVal val="#ppt_y"/>
                                          </p:val>
                                        </p:tav>
                                        <p:tav tm="100000">
                                          <p:val>
                                            <p:strVal val="#ppt_y"/>
                                          </p:val>
                                        </p:tav>
                                      </p:tavLst>
                                    </p:anim>
                                    <p:anim calcmode="lin" valueType="num">
                                      <p:cBhvr>
                                        <p:cTn id="16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6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69" dur="500" tmFilter="0,0; .5, 1; 1, 1"/>
                                        <p:tgtEl>
                                          <p:spTgt spid="48"/>
                                        </p:tgtEl>
                                      </p:cBhvr>
                                    </p:animEffect>
                                  </p:childTnLst>
                                </p:cTn>
                              </p:par>
                              <p:par>
                                <p:cTn id="170" presetID="41" presetClass="entr" presetSubtype="0" fill="hold" grpId="0" nodeType="withEffect">
                                  <p:stCondLst>
                                    <p:cond delay="0"/>
                                  </p:stCondLst>
                                  <p:iterate type="lt">
                                    <p:tmPct val="10000"/>
                                  </p:iterate>
                                  <p:childTnLst>
                                    <p:set>
                                      <p:cBhvr>
                                        <p:cTn id="171" dur="1" fill="hold">
                                          <p:stCondLst>
                                            <p:cond delay="0"/>
                                          </p:stCondLst>
                                        </p:cTn>
                                        <p:tgtEl>
                                          <p:spTgt spid="66"/>
                                        </p:tgtEl>
                                        <p:attrNameLst>
                                          <p:attrName>style.visibility</p:attrName>
                                        </p:attrNameLst>
                                      </p:cBhvr>
                                      <p:to>
                                        <p:strVal val="visible"/>
                                      </p:to>
                                    </p:set>
                                    <p:anim calcmode="lin" valueType="num">
                                      <p:cBhvr>
                                        <p:cTn id="172"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73" dur="500" fill="hold"/>
                                        <p:tgtEl>
                                          <p:spTgt spid="66"/>
                                        </p:tgtEl>
                                        <p:attrNameLst>
                                          <p:attrName>ppt_y</p:attrName>
                                        </p:attrNameLst>
                                      </p:cBhvr>
                                      <p:tavLst>
                                        <p:tav tm="0">
                                          <p:val>
                                            <p:strVal val="#ppt_y"/>
                                          </p:val>
                                        </p:tav>
                                        <p:tav tm="100000">
                                          <p:val>
                                            <p:strVal val="#ppt_y"/>
                                          </p:val>
                                        </p:tav>
                                      </p:tavLst>
                                    </p:anim>
                                    <p:anim calcmode="lin" valueType="num">
                                      <p:cBhvr>
                                        <p:cTn id="174"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75"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76" dur="500" tmFilter="0,0; .5, 1; 1, 1"/>
                                        <p:tgtEl>
                                          <p:spTgt spid="66"/>
                                        </p:tgtEl>
                                      </p:cBhvr>
                                    </p:animEffect>
                                  </p:childTnLst>
                                </p:cTn>
                              </p:par>
                              <p:par>
                                <p:cTn id="177" presetID="41" presetClass="entr" presetSubtype="0" fill="hold" grpId="0" nodeType="withEffect">
                                  <p:stCondLst>
                                    <p:cond delay="0"/>
                                  </p:stCondLst>
                                  <p:iterate type="lt">
                                    <p:tmPct val="10000"/>
                                  </p:iterate>
                                  <p:childTnLst>
                                    <p:set>
                                      <p:cBhvr>
                                        <p:cTn id="178" dur="1" fill="hold">
                                          <p:stCondLst>
                                            <p:cond delay="0"/>
                                          </p:stCondLst>
                                        </p:cTn>
                                        <p:tgtEl>
                                          <p:spTgt spid="64"/>
                                        </p:tgtEl>
                                        <p:attrNameLst>
                                          <p:attrName>style.visibility</p:attrName>
                                        </p:attrNameLst>
                                      </p:cBhvr>
                                      <p:to>
                                        <p:strVal val="visible"/>
                                      </p:to>
                                    </p:set>
                                    <p:anim calcmode="lin" valueType="num">
                                      <p:cBhvr>
                                        <p:cTn id="179"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80" dur="500" fill="hold"/>
                                        <p:tgtEl>
                                          <p:spTgt spid="64"/>
                                        </p:tgtEl>
                                        <p:attrNameLst>
                                          <p:attrName>ppt_y</p:attrName>
                                        </p:attrNameLst>
                                      </p:cBhvr>
                                      <p:tavLst>
                                        <p:tav tm="0">
                                          <p:val>
                                            <p:strVal val="#ppt_y"/>
                                          </p:val>
                                        </p:tav>
                                        <p:tav tm="100000">
                                          <p:val>
                                            <p:strVal val="#ppt_y"/>
                                          </p:val>
                                        </p:tav>
                                      </p:tavLst>
                                    </p:anim>
                                    <p:anim calcmode="lin" valueType="num">
                                      <p:cBhvr>
                                        <p:cTn id="181"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82"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83" dur="500" tmFilter="0,0; .5, 1; 1, 1"/>
                                        <p:tgtEl>
                                          <p:spTgt spid="64"/>
                                        </p:tgtEl>
                                      </p:cBhvr>
                                    </p:animEffect>
                                  </p:childTnLst>
                                </p:cTn>
                              </p:par>
                              <p:par>
                                <p:cTn id="184" presetID="41" presetClass="entr" presetSubtype="0" fill="hold" grpId="0" nodeType="withEffect">
                                  <p:stCondLst>
                                    <p:cond delay="0"/>
                                  </p:stCondLst>
                                  <p:iterate type="lt">
                                    <p:tmPct val="10000"/>
                                  </p:iterate>
                                  <p:childTnLst>
                                    <p:set>
                                      <p:cBhvr>
                                        <p:cTn id="185" dur="1" fill="hold">
                                          <p:stCondLst>
                                            <p:cond delay="0"/>
                                          </p:stCondLst>
                                        </p:cTn>
                                        <p:tgtEl>
                                          <p:spTgt spid="67"/>
                                        </p:tgtEl>
                                        <p:attrNameLst>
                                          <p:attrName>style.visibility</p:attrName>
                                        </p:attrNameLst>
                                      </p:cBhvr>
                                      <p:to>
                                        <p:strVal val="visible"/>
                                      </p:to>
                                    </p:set>
                                    <p:anim calcmode="lin" valueType="num">
                                      <p:cBhvr>
                                        <p:cTn id="186"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87" dur="500" fill="hold"/>
                                        <p:tgtEl>
                                          <p:spTgt spid="67"/>
                                        </p:tgtEl>
                                        <p:attrNameLst>
                                          <p:attrName>ppt_y</p:attrName>
                                        </p:attrNameLst>
                                      </p:cBhvr>
                                      <p:tavLst>
                                        <p:tav tm="0">
                                          <p:val>
                                            <p:strVal val="#ppt_y"/>
                                          </p:val>
                                        </p:tav>
                                        <p:tav tm="100000">
                                          <p:val>
                                            <p:strVal val="#ppt_y"/>
                                          </p:val>
                                        </p:tav>
                                      </p:tavLst>
                                    </p:anim>
                                    <p:anim calcmode="lin" valueType="num">
                                      <p:cBhvr>
                                        <p:cTn id="188"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89"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90" dur="500" tmFilter="0,0; .5, 1; 1, 1"/>
                                        <p:tgtEl>
                                          <p:spTgt spid="67"/>
                                        </p:tgtEl>
                                      </p:cBhvr>
                                    </p:animEffect>
                                  </p:childTnLst>
                                </p:cTn>
                              </p:par>
                            </p:childTnLst>
                          </p:cTn>
                        </p:par>
                        <p:par>
                          <p:cTn id="191" fill="hold">
                            <p:stCondLst>
                              <p:cond delay="10050"/>
                            </p:stCondLst>
                            <p:childTnLst>
                              <p:par>
                                <p:cTn id="192" presetID="22" presetClass="entr" presetSubtype="1" fill="hold" grpId="0" nodeType="afterEffect">
                                  <p:stCondLst>
                                    <p:cond delay="0"/>
                                  </p:stCondLst>
                                  <p:childTnLst>
                                    <p:set>
                                      <p:cBhvr>
                                        <p:cTn id="193" dur="1" fill="hold">
                                          <p:stCondLst>
                                            <p:cond delay="0"/>
                                          </p:stCondLst>
                                        </p:cTn>
                                        <p:tgtEl>
                                          <p:spTgt spid="73"/>
                                        </p:tgtEl>
                                        <p:attrNameLst>
                                          <p:attrName>style.visibility</p:attrName>
                                        </p:attrNameLst>
                                      </p:cBhvr>
                                      <p:to>
                                        <p:strVal val="visible"/>
                                      </p:to>
                                    </p:set>
                                    <p:animEffect transition="in" filter="wipe(up)">
                                      <p:cBhvr>
                                        <p:cTn id="194" dur="500"/>
                                        <p:tgtEl>
                                          <p:spTgt spid="73"/>
                                        </p:tgtEl>
                                      </p:cBhvr>
                                    </p:animEffect>
                                  </p:childTnLst>
                                </p:cTn>
                              </p:par>
                              <p:par>
                                <p:cTn id="195" presetID="22" presetClass="entr" presetSubtype="1" fill="hold" grpId="0" nodeType="withEffect">
                                  <p:stCondLst>
                                    <p:cond delay="0"/>
                                  </p:stCondLst>
                                  <p:childTnLst>
                                    <p:set>
                                      <p:cBhvr>
                                        <p:cTn id="196" dur="1" fill="hold">
                                          <p:stCondLst>
                                            <p:cond delay="0"/>
                                          </p:stCondLst>
                                        </p:cTn>
                                        <p:tgtEl>
                                          <p:spTgt spid="70"/>
                                        </p:tgtEl>
                                        <p:attrNameLst>
                                          <p:attrName>style.visibility</p:attrName>
                                        </p:attrNameLst>
                                      </p:cBhvr>
                                      <p:to>
                                        <p:strVal val="visible"/>
                                      </p:to>
                                    </p:set>
                                    <p:animEffect transition="in" filter="wipe(up)">
                                      <p:cBhvr>
                                        <p:cTn id="197" dur="500"/>
                                        <p:tgtEl>
                                          <p:spTgt spid="70"/>
                                        </p:tgtEl>
                                      </p:cBhvr>
                                    </p:animEffect>
                                  </p:childTnLst>
                                </p:cTn>
                              </p:par>
                              <p:par>
                                <p:cTn id="198" presetID="22" presetClass="entr" presetSubtype="1" fill="hold" grpId="0" nodeType="withEffect">
                                  <p:stCondLst>
                                    <p:cond delay="0"/>
                                  </p:stCondLst>
                                  <p:childTnLst>
                                    <p:set>
                                      <p:cBhvr>
                                        <p:cTn id="199" dur="1" fill="hold">
                                          <p:stCondLst>
                                            <p:cond delay="0"/>
                                          </p:stCondLst>
                                        </p:cTn>
                                        <p:tgtEl>
                                          <p:spTgt spid="71"/>
                                        </p:tgtEl>
                                        <p:attrNameLst>
                                          <p:attrName>style.visibility</p:attrName>
                                        </p:attrNameLst>
                                      </p:cBhvr>
                                      <p:to>
                                        <p:strVal val="visible"/>
                                      </p:to>
                                    </p:set>
                                    <p:animEffect transition="in" filter="wipe(up)">
                                      <p:cBhvr>
                                        <p:cTn id="200" dur="500"/>
                                        <p:tgtEl>
                                          <p:spTgt spid="71"/>
                                        </p:tgtEl>
                                      </p:cBhvr>
                                    </p:animEffect>
                                  </p:childTnLst>
                                </p:cTn>
                              </p:par>
                              <p:par>
                                <p:cTn id="201" presetID="22" presetClass="entr" presetSubtype="1" fill="hold" grpId="0" nodeType="withEffect">
                                  <p:stCondLst>
                                    <p:cond delay="0"/>
                                  </p:stCondLst>
                                  <p:childTnLst>
                                    <p:set>
                                      <p:cBhvr>
                                        <p:cTn id="202" dur="1" fill="hold">
                                          <p:stCondLst>
                                            <p:cond delay="0"/>
                                          </p:stCondLst>
                                        </p:cTn>
                                        <p:tgtEl>
                                          <p:spTgt spid="72"/>
                                        </p:tgtEl>
                                        <p:attrNameLst>
                                          <p:attrName>style.visibility</p:attrName>
                                        </p:attrNameLst>
                                      </p:cBhvr>
                                      <p:to>
                                        <p:strVal val="visible"/>
                                      </p:to>
                                    </p:set>
                                    <p:animEffect transition="in" filter="wipe(up)">
                                      <p:cBhvr>
                                        <p:cTn id="20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 grpId="0" animBg="1"/>
      <p:bldP spid="10" grpId="0" animBg="1"/>
      <p:bldP spid="10" grpId="1" animBg="1"/>
      <p:bldP spid="10" grpId="2" animBg="1"/>
      <p:bldP spid="10" grpId="3" animBg="1"/>
      <p:bldP spid="10" grpId="4" animBg="1"/>
      <p:bldP spid="11" grpId="0" animBg="1"/>
      <p:bldP spid="12" grpId="0" animBg="1"/>
      <p:bldP spid="12" grpId="1" animBg="1"/>
      <p:bldP spid="12" grpId="2" animBg="1"/>
      <p:bldP spid="12" grpId="3" animBg="1"/>
      <p:bldP spid="12" grpId="4" animBg="1"/>
      <p:bldP spid="13" grpId="0" animBg="1"/>
      <p:bldP spid="14" grpId="0" animBg="1"/>
      <p:bldP spid="14" grpId="1" animBg="1"/>
      <p:bldP spid="14" grpId="2" animBg="1"/>
      <p:bldP spid="14" grpId="3" animBg="1"/>
      <p:bldP spid="14" grpId="4" animBg="1"/>
      <p:bldP spid="15" grpId="0" animBg="1"/>
      <p:bldP spid="16" grpId="0" animBg="1"/>
      <p:bldP spid="16" grpId="1" animBg="1"/>
      <p:bldP spid="16" grpId="2" animBg="1"/>
      <p:bldP spid="16" grpId="3" animBg="1"/>
      <p:bldP spid="16" grpId="4" animBg="1"/>
      <p:bldP spid="17" grpId="0" animBg="1"/>
      <p:bldP spid="18" grpId="0"/>
      <p:bldP spid="19" grpId="0"/>
      <p:bldP spid="20" grpId="0"/>
      <p:bldP spid="21" grpId="0"/>
      <p:bldP spid="48" grpId="0"/>
      <p:bldP spid="63" grpId="0"/>
      <p:bldP spid="64" grpId="0"/>
      <p:bldP spid="65" grpId="0"/>
      <p:bldP spid="66" grpId="0"/>
      <p:bldP spid="67" grpId="0"/>
      <p:bldP spid="68" grpId="0"/>
      <p:bldP spid="69" grpId="0"/>
      <p:bldP spid="70" grpId="0"/>
      <p:bldP spid="71" grpId="0"/>
      <p:bldP spid="72"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第三部分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FFB850"/>
                </a:solidFill>
                <a:latin typeface="微软雅黑" pitchFamily="34" charset="-122"/>
                <a:ea typeface="微软雅黑" pitchFamily="34" charset="-122"/>
              </a:rPr>
              <a:t>单击添加标题</a:t>
            </a:r>
            <a:endParaRPr lang="en-US" altLang="zh-CN" sz="3600" b="1" dirty="0" smtClean="0">
              <a:solidFill>
                <a:srgbClr val="FFB850"/>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03</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FFB8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14431452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222119" y="3070523"/>
            <a:ext cx="1831121" cy="2163523"/>
            <a:chOff x="6834045" y="3366884"/>
            <a:chExt cx="2441177" cy="2885365"/>
          </a:xfrm>
        </p:grpSpPr>
        <p:sp>
          <p:nvSpPr>
            <p:cNvPr id="10" name="平行四边形 9"/>
            <p:cNvSpPr/>
            <p:nvPr/>
          </p:nvSpPr>
          <p:spPr>
            <a:xfrm flipH="1">
              <a:off x="8853151" y="4172996"/>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平行四边形 10"/>
            <p:cNvSpPr/>
            <p:nvPr/>
          </p:nvSpPr>
          <p:spPr>
            <a:xfrm flipH="1">
              <a:off x="8563499" y="4057131"/>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平行四边形 11"/>
            <p:cNvSpPr/>
            <p:nvPr/>
          </p:nvSpPr>
          <p:spPr>
            <a:xfrm flipH="1">
              <a:off x="8274056" y="3943184"/>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平行四边形 12"/>
            <p:cNvSpPr/>
            <p:nvPr/>
          </p:nvSpPr>
          <p:spPr>
            <a:xfrm flipH="1">
              <a:off x="7988219" y="3828592"/>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平行四边形 13"/>
            <p:cNvSpPr/>
            <p:nvPr/>
          </p:nvSpPr>
          <p:spPr>
            <a:xfrm flipH="1">
              <a:off x="7700474" y="371208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平行四边形 14"/>
            <p:cNvSpPr/>
            <p:nvPr/>
          </p:nvSpPr>
          <p:spPr>
            <a:xfrm flipH="1">
              <a:off x="7411879" y="3595593"/>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平行四边形 15"/>
            <p:cNvSpPr/>
            <p:nvPr/>
          </p:nvSpPr>
          <p:spPr>
            <a:xfrm flipH="1">
              <a:off x="7120952" y="3483237"/>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平行四边形 16"/>
            <p:cNvSpPr/>
            <p:nvPr/>
          </p:nvSpPr>
          <p:spPr>
            <a:xfrm flipH="1">
              <a:off x="6834046" y="3366884"/>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6965415" y="3605786"/>
              <a:ext cx="2309807" cy="1735385"/>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gradFill flip="none" rotWithShape="1">
              <a:gsLst>
                <a:gs pos="20000">
                  <a:srgbClr val="019BAB"/>
                </a:gs>
                <a:gs pos="100000">
                  <a:srgbClr val="02E6FE"/>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平行四边形 18"/>
            <p:cNvSpPr/>
            <p:nvPr/>
          </p:nvSpPr>
          <p:spPr>
            <a:xfrm rot="16200000" flipH="1" flipV="1">
              <a:off x="5751358" y="4453906"/>
              <a:ext cx="2299199" cy="133711"/>
            </a:xfrm>
            <a:prstGeom prst="parallelogram">
              <a:avLst>
                <a:gd name="adj" fmla="val 183941"/>
              </a:avLst>
            </a:prstGeom>
            <a:gradFill>
              <a:gsLst>
                <a:gs pos="0">
                  <a:srgbClr val="019BAB"/>
                </a:gs>
                <a:gs pos="100000">
                  <a:srgbClr val="02E6FE"/>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平行四边形 19"/>
            <p:cNvSpPr/>
            <p:nvPr/>
          </p:nvSpPr>
          <p:spPr>
            <a:xfrm rot="16200000" flipH="1" flipV="1">
              <a:off x="6486970" y="5769132"/>
              <a:ext cx="830192" cy="136042"/>
            </a:xfrm>
            <a:prstGeom prst="parallelogram">
              <a:avLst>
                <a:gd name="adj" fmla="val 183941"/>
              </a:avLst>
            </a:prstGeom>
            <a:gradFill>
              <a:gsLst>
                <a:gs pos="0">
                  <a:srgbClr val="01ACBE">
                    <a:alpha val="50000"/>
                  </a:srgbClr>
                </a:gs>
                <a:gs pos="100000">
                  <a:srgbClr val="06E6FE">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1" name="组合 20"/>
            <p:cNvGrpSpPr/>
            <p:nvPr/>
          </p:nvGrpSpPr>
          <p:grpSpPr>
            <a:xfrm>
              <a:off x="6947080" y="4199732"/>
              <a:ext cx="901541" cy="671252"/>
              <a:chOff x="6127310" y="5233623"/>
              <a:chExt cx="901541" cy="671252"/>
            </a:xfrm>
          </p:grpSpPr>
          <p:sp>
            <p:nvSpPr>
              <p:cNvPr id="71" name="文本框 349"/>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72" name="文本框 350"/>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2" name="Group 243"/>
            <p:cNvGrpSpPr>
              <a:grpSpLocks noChangeAspect="1"/>
            </p:cNvGrpSpPr>
            <p:nvPr/>
          </p:nvGrpSpPr>
          <p:grpSpPr bwMode="auto">
            <a:xfrm>
              <a:off x="7698898" y="4330519"/>
              <a:ext cx="508185" cy="413742"/>
              <a:chOff x="5152" y="2874"/>
              <a:chExt cx="113" cy="92"/>
            </a:xfrm>
            <a:solidFill>
              <a:schemeClr val="bg1"/>
            </a:solidFill>
          </p:grpSpPr>
          <p:sp>
            <p:nvSpPr>
              <p:cNvPr id="23"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0"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1"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3" name="组合 72"/>
          <p:cNvGrpSpPr/>
          <p:nvPr/>
        </p:nvGrpSpPr>
        <p:grpSpPr>
          <a:xfrm>
            <a:off x="5121528" y="2193291"/>
            <a:ext cx="1831428" cy="2860256"/>
            <a:chOff x="6699943" y="2196971"/>
            <a:chExt cx="2441586" cy="3814557"/>
          </a:xfrm>
        </p:grpSpPr>
        <p:sp>
          <p:nvSpPr>
            <p:cNvPr id="74" name="平行四边形 73"/>
            <p:cNvSpPr/>
            <p:nvPr/>
          </p:nvSpPr>
          <p:spPr>
            <a:xfrm flipH="1">
              <a:off x="6699945" y="3003083"/>
              <a:ext cx="420155" cy="240635"/>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平行四边形 74"/>
            <p:cNvSpPr/>
            <p:nvPr/>
          </p:nvSpPr>
          <p:spPr>
            <a:xfrm rot="5400000">
              <a:off x="6875646" y="2999266"/>
              <a:ext cx="354585" cy="13432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平行四边形 75"/>
            <p:cNvSpPr/>
            <p:nvPr/>
          </p:nvSpPr>
          <p:spPr>
            <a:xfrm flipH="1">
              <a:off x="6984080" y="2887218"/>
              <a:ext cx="425672"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7" name="平行四边形 76"/>
            <p:cNvSpPr/>
            <p:nvPr/>
          </p:nvSpPr>
          <p:spPr>
            <a:xfrm rot="5400000">
              <a:off x="7163391" y="2883401"/>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平行四边形 77"/>
            <p:cNvSpPr/>
            <p:nvPr/>
          </p:nvSpPr>
          <p:spPr>
            <a:xfrm flipH="1">
              <a:off x="7273523" y="2773271"/>
              <a:ext cx="425671"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平行四边形 78"/>
            <p:cNvSpPr/>
            <p:nvPr/>
          </p:nvSpPr>
          <p:spPr>
            <a:xfrm rot="5400000">
              <a:off x="7452616" y="2770938"/>
              <a:ext cx="355228" cy="13071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平行四边形 81"/>
            <p:cNvSpPr/>
            <p:nvPr/>
          </p:nvSpPr>
          <p:spPr>
            <a:xfrm flipH="1">
              <a:off x="7564876" y="2658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平行四边形 82"/>
            <p:cNvSpPr/>
            <p:nvPr/>
          </p:nvSpPr>
          <p:spPr>
            <a:xfrm rot="5400000">
              <a:off x="7741208" y="2653584"/>
              <a:ext cx="357142"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平行四边形 83"/>
            <p:cNvSpPr/>
            <p:nvPr/>
          </p:nvSpPr>
          <p:spPr>
            <a:xfrm flipH="1">
              <a:off x="7852622" y="2542173"/>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5" name="平行四边形 84"/>
            <p:cNvSpPr/>
            <p:nvPr/>
          </p:nvSpPr>
          <p:spPr>
            <a:xfrm rot="5400000">
              <a:off x="8027051" y="2537084"/>
              <a:ext cx="357129"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平行四边形 85"/>
            <p:cNvSpPr/>
            <p:nvPr/>
          </p:nvSpPr>
          <p:spPr>
            <a:xfrm flipH="1">
              <a:off x="8141216" y="2425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平行四边形 86"/>
            <p:cNvSpPr/>
            <p:nvPr/>
          </p:nvSpPr>
          <p:spPr>
            <a:xfrm rot="5400000">
              <a:off x="8318827" y="2423772"/>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平行四边形 87"/>
            <p:cNvSpPr/>
            <p:nvPr/>
          </p:nvSpPr>
          <p:spPr>
            <a:xfrm flipH="1">
              <a:off x="8427679" y="2313324"/>
              <a:ext cx="424619"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平行四边形 88"/>
            <p:cNvSpPr/>
            <p:nvPr/>
          </p:nvSpPr>
          <p:spPr>
            <a:xfrm rot="5400000">
              <a:off x="8606643" y="2308304"/>
              <a:ext cx="356988"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平行四边形 89"/>
            <p:cNvSpPr/>
            <p:nvPr/>
          </p:nvSpPr>
          <p:spPr>
            <a:xfrm flipH="1">
              <a:off x="8719049" y="2196971"/>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任意多边形 90"/>
            <p:cNvSpPr/>
            <p:nvPr/>
          </p:nvSpPr>
          <p:spPr>
            <a:xfrm flipH="1">
              <a:off x="6831722" y="2435873"/>
              <a:ext cx="2309807" cy="1862856"/>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gradFill flip="none" rotWithShape="1">
              <a:gsLst>
                <a:gs pos="0">
                  <a:srgbClr val="E35353"/>
                </a:gs>
                <a:gs pos="100000">
                  <a:srgbClr val="ED9393"/>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平行四边形 91"/>
            <p:cNvSpPr/>
            <p:nvPr/>
          </p:nvSpPr>
          <p:spPr>
            <a:xfrm rot="16200000" flipH="1" flipV="1">
              <a:off x="5552221" y="4150806"/>
              <a:ext cx="2429156" cy="133711"/>
            </a:xfrm>
            <a:prstGeom prst="parallelogram">
              <a:avLst>
                <a:gd name="adj" fmla="val 183941"/>
              </a:avLst>
            </a:prstGeom>
            <a:gradFill>
              <a:gsLst>
                <a:gs pos="0">
                  <a:srgbClr val="E35353"/>
                </a:gs>
                <a:gs pos="100000">
                  <a:srgbClr val="F0A6A6"/>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3" name="任意多边形 92"/>
            <p:cNvSpPr/>
            <p:nvPr/>
          </p:nvSpPr>
          <p:spPr>
            <a:xfrm rot="5400000">
              <a:off x="6929649" y="3054966"/>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任意多边形 93"/>
            <p:cNvSpPr/>
            <p:nvPr/>
          </p:nvSpPr>
          <p:spPr>
            <a:xfrm rot="5400000">
              <a:off x="7220579" y="2939101"/>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任意多边形 94"/>
            <p:cNvSpPr/>
            <p:nvPr/>
          </p:nvSpPr>
          <p:spPr>
            <a:xfrm rot="5400000">
              <a:off x="7510023" y="2825154"/>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任意多边形 95"/>
            <p:cNvSpPr/>
            <p:nvPr/>
          </p:nvSpPr>
          <p:spPr>
            <a:xfrm rot="5400000">
              <a:off x="7795958" y="2708650"/>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7" name="任意多边形 96"/>
            <p:cNvSpPr/>
            <p:nvPr/>
          </p:nvSpPr>
          <p:spPr>
            <a:xfrm rot="5400000">
              <a:off x="8084023" y="2594057"/>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任意多边形 97"/>
            <p:cNvSpPr/>
            <p:nvPr/>
          </p:nvSpPr>
          <p:spPr>
            <a:xfrm rot="5400000">
              <a:off x="8372619" y="2477563"/>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任意多边形 98"/>
            <p:cNvSpPr/>
            <p:nvPr/>
          </p:nvSpPr>
          <p:spPr>
            <a:xfrm rot="5400000">
              <a:off x="8663546" y="2365208"/>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平行四边形 99"/>
            <p:cNvSpPr/>
            <p:nvPr/>
          </p:nvSpPr>
          <p:spPr>
            <a:xfrm rot="16200000" flipH="1" flipV="1">
              <a:off x="6353252" y="5529576"/>
              <a:ext cx="830192" cy="133711"/>
            </a:xfrm>
            <a:prstGeom prst="parallelogram">
              <a:avLst>
                <a:gd name="adj" fmla="val 183941"/>
              </a:avLst>
            </a:prstGeom>
            <a:gradFill>
              <a:gsLst>
                <a:gs pos="0">
                  <a:srgbClr val="E35353">
                    <a:lumMod val="67000"/>
                    <a:lumOff val="33000"/>
                  </a:srgbClr>
                </a:gs>
                <a:gs pos="100000">
                  <a:srgbClr val="F0A6A6">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AutoShape 34"/>
            <p:cNvSpPr>
              <a:spLocks noChangeAspect="1" noChangeArrowheads="1" noTextEdit="1"/>
            </p:cNvSpPr>
            <p:nvPr/>
          </p:nvSpPr>
          <p:spPr bwMode="auto">
            <a:xfrm>
              <a:off x="7877773" y="3322638"/>
              <a:ext cx="2254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02" name="组合 101"/>
            <p:cNvGrpSpPr/>
            <p:nvPr/>
          </p:nvGrpSpPr>
          <p:grpSpPr>
            <a:xfrm>
              <a:off x="7608588" y="2967825"/>
              <a:ext cx="901541" cy="671252"/>
              <a:chOff x="6127310" y="5233623"/>
              <a:chExt cx="901541" cy="671252"/>
            </a:xfrm>
          </p:grpSpPr>
          <p:sp>
            <p:nvSpPr>
              <p:cNvPr id="226" name="文本框 355"/>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227" name="文本框 356"/>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103" name="Group 450"/>
            <p:cNvGrpSpPr>
              <a:grpSpLocks noChangeAspect="1"/>
            </p:cNvGrpSpPr>
            <p:nvPr/>
          </p:nvGrpSpPr>
          <p:grpSpPr bwMode="auto">
            <a:xfrm>
              <a:off x="8326730" y="3087777"/>
              <a:ext cx="403075" cy="384917"/>
              <a:chOff x="3782" y="2107"/>
              <a:chExt cx="111" cy="106"/>
            </a:xfrm>
            <a:solidFill>
              <a:schemeClr val="bg1"/>
            </a:solidFill>
          </p:grpSpPr>
          <p:sp>
            <p:nvSpPr>
              <p:cNvPr id="104"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5"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6"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9"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2"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3"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4"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6"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7"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9"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0"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1"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2"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3"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4"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5"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6"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7"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8"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9"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0"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1"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2"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3"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4"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5"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6"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7"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8"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9"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0"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1"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2"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3"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4"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5"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6"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7"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8"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9"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0"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1"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2"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3"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4"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5"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6"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7"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8"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9"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0"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1"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2"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3"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4"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5"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6"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7"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8"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9"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0"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1"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2"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3"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4"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5"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6"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7"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8"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9"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0"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1"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2"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3"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4"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5"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6"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7"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8"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9"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0"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1"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2"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3"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4"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5"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6"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7"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8"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9"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0"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1"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2"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3"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4"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5"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6"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7"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8"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9"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0"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1"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2"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3"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4"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6"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7"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9"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0"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2"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3"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5"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28" name="组合 227"/>
          <p:cNvGrpSpPr/>
          <p:nvPr/>
        </p:nvGrpSpPr>
        <p:grpSpPr>
          <a:xfrm>
            <a:off x="5022975" y="1317192"/>
            <a:ext cx="1831619" cy="3547658"/>
            <a:chOff x="6568556" y="1028568"/>
            <a:chExt cx="2441840" cy="4731306"/>
          </a:xfrm>
        </p:grpSpPr>
        <p:sp>
          <p:nvSpPr>
            <p:cNvPr id="229" name="平行四边形 228"/>
            <p:cNvSpPr/>
            <p:nvPr/>
          </p:nvSpPr>
          <p:spPr>
            <a:xfrm flipH="1">
              <a:off x="8588325" y="1834680"/>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0" name="平行四边形 229"/>
            <p:cNvSpPr/>
            <p:nvPr/>
          </p:nvSpPr>
          <p:spPr>
            <a:xfrm flipH="1">
              <a:off x="8298673" y="1718815"/>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1" name="平行四边形 230"/>
            <p:cNvSpPr/>
            <p:nvPr/>
          </p:nvSpPr>
          <p:spPr>
            <a:xfrm flipH="1">
              <a:off x="8009230" y="1604868"/>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2" name="平行四边形 231"/>
            <p:cNvSpPr/>
            <p:nvPr/>
          </p:nvSpPr>
          <p:spPr>
            <a:xfrm flipH="1">
              <a:off x="7723393" y="149027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3" name="平行四边形 232"/>
            <p:cNvSpPr/>
            <p:nvPr/>
          </p:nvSpPr>
          <p:spPr>
            <a:xfrm flipH="1">
              <a:off x="7435648" y="1373770"/>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4" name="平行四边形 233"/>
            <p:cNvSpPr/>
            <p:nvPr/>
          </p:nvSpPr>
          <p:spPr>
            <a:xfrm flipH="1">
              <a:off x="7147053" y="1257277"/>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5" name="平行四边形 234"/>
            <p:cNvSpPr/>
            <p:nvPr/>
          </p:nvSpPr>
          <p:spPr>
            <a:xfrm flipH="1">
              <a:off x="6856126" y="1144921"/>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6" name="平行四边形 235"/>
            <p:cNvSpPr/>
            <p:nvPr/>
          </p:nvSpPr>
          <p:spPr>
            <a:xfrm flipH="1">
              <a:off x="6569220" y="1028568"/>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7" name="任意多边形 236"/>
            <p:cNvSpPr/>
            <p:nvPr/>
          </p:nvSpPr>
          <p:spPr>
            <a:xfrm>
              <a:off x="6700589" y="1267470"/>
              <a:ext cx="2309807" cy="2064573"/>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gradFill flip="none" rotWithShape="1">
              <a:gsLst>
                <a:gs pos="0">
                  <a:srgbClr val="663A77"/>
                </a:gs>
                <a:gs pos="100000">
                  <a:srgbClr val="8F52A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8" name="平行四边形 237"/>
            <p:cNvSpPr/>
            <p:nvPr/>
          </p:nvSpPr>
          <p:spPr>
            <a:xfrm rot="16200000" flipH="1" flipV="1">
              <a:off x="4561886" y="3040234"/>
              <a:ext cx="4148490" cy="133711"/>
            </a:xfrm>
            <a:prstGeom prst="parallelogram">
              <a:avLst>
                <a:gd name="adj" fmla="val 183941"/>
              </a:avLst>
            </a:prstGeom>
            <a:gradFill>
              <a:gsLst>
                <a:gs pos="0">
                  <a:srgbClr val="663A77"/>
                </a:gs>
                <a:gs pos="100000">
                  <a:srgbClr val="A876BC"/>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9" name="平行四边形 238"/>
            <p:cNvSpPr/>
            <p:nvPr/>
          </p:nvSpPr>
          <p:spPr>
            <a:xfrm rot="16200000" flipH="1" flipV="1">
              <a:off x="6220316" y="5277922"/>
              <a:ext cx="830192" cy="133711"/>
            </a:xfrm>
            <a:prstGeom prst="parallelogram">
              <a:avLst>
                <a:gd name="adj" fmla="val 183941"/>
              </a:avLst>
            </a:prstGeom>
            <a:gradFill>
              <a:gsLst>
                <a:gs pos="0">
                  <a:srgbClr val="663A77">
                    <a:alpha val="55000"/>
                  </a:srgbClr>
                </a:gs>
                <a:gs pos="100000">
                  <a:srgbClr val="A876BC">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40" name="组合 239"/>
            <p:cNvGrpSpPr/>
            <p:nvPr/>
          </p:nvGrpSpPr>
          <p:grpSpPr>
            <a:xfrm>
              <a:off x="6640995" y="1825917"/>
              <a:ext cx="901541" cy="671252"/>
              <a:chOff x="6127310" y="5233623"/>
              <a:chExt cx="901541" cy="671252"/>
            </a:xfrm>
          </p:grpSpPr>
          <p:sp>
            <p:nvSpPr>
              <p:cNvPr id="404" name="文本框 352"/>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405" name="文本框 353"/>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41" name="Group 575"/>
            <p:cNvGrpSpPr>
              <a:grpSpLocks noChangeAspect="1"/>
            </p:cNvGrpSpPr>
            <p:nvPr/>
          </p:nvGrpSpPr>
          <p:grpSpPr bwMode="auto">
            <a:xfrm>
              <a:off x="7389286" y="2000101"/>
              <a:ext cx="415903" cy="321828"/>
              <a:chOff x="3538" y="1339"/>
              <a:chExt cx="168" cy="130"/>
            </a:xfrm>
            <a:solidFill>
              <a:schemeClr val="bg1"/>
            </a:solidFill>
          </p:grpSpPr>
          <p:sp>
            <p:nvSpPr>
              <p:cNvPr id="242"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3"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4"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5"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6"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7"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8"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9"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0"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1"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2"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3"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4"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5"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6"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7"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8"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9"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0"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1"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2"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3"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4"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5"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6"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7"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8"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9"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0"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1"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2"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3"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4"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5"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6"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7"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8"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9"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0"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1"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2"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3"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4"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5"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6"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7"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8"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9"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0"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1"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2"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3"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4"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5"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6"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7"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8"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9"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0"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1"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2"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3"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4"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5"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6"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7"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8"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9"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0"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1"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2"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3"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4"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5"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6"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7"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8"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9"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0"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1"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2"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3"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4"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5"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6"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7"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8"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9"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0"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1"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2"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3"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4"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5"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6"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7"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8"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9"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0"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1"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2"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3"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4"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5"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6"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7"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8"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9"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0"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1"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2"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3"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4"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5"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6"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7"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8"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9"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0"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1"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2"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3"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4"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5"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6"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7"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8"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9"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0"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1"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2"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3"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4"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5"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6"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7"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8"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9"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0"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1"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2"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3"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4"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5"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6"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7"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8"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9"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0"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1"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2"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3"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4"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5"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6"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7"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8"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9"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0"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1"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2"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3"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06" name="组合 405"/>
          <p:cNvGrpSpPr/>
          <p:nvPr/>
        </p:nvGrpSpPr>
        <p:grpSpPr>
          <a:xfrm>
            <a:off x="4892914" y="1007323"/>
            <a:ext cx="549967" cy="553998"/>
            <a:chOff x="6395163" y="615314"/>
            <a:chExt cx="733194" cy="738834"/>
          </a:xfrm>
        </p:grpSpPr>
        <p:sp>
          <p:nvSpPr>
            <p:cNvPr id="407" name="任意多边形 406"/>
            <p:cNvSpPr/>
            <p:nvPr/>
          </p:nvSpPr>
          <p:spPr>
            <a:xfrm flipV="1">
              <a:off x="6668891" y="952473"/>
              <a:ext cx="187235" cy="211154"/>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E87071"/>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8" name="文本框 1872"/>
            <p:cNvSpPr txBox="1"/>
            <p:nvPr/>
          </p:nvSpPr>
          <p:spPr>
            <a:xfrm>
              <a:off x="6395163" y="615314"/>
              <a:ext cx="733194" cy="738834"/>
            </a:xfrm>
            <a:prstGeom prst="rect">
              <a:avLst/>
            </a:prstGeom>
            <a:noFill/>
          </p:spPr>
          <p:txBody>
            <a:bodyPr wrap="square" rtlCol="0">
              <a:spAutoFit/>
            </a:bodyPr>
            <a:lstStyle/>
            <a:p>
              <a:r>
                <a:rPr lang="zh-CN" altLang="en-US" sz="1500" dirty="0">
                  <a:solidFill>
                    <a:prstClr val="black">
                      <a:lumMod val="50000"/>
                      <a:lumOff val="50000"/>
                    </a:prstClr>
                  </a:solidFill>
                  <a:latin typeface="方正综艺简体" panose="03000509000000000000" pitchFamily="65" charset="-122"/>
                  <a:ea typeface="方正综艺简体" panose="03000509000000000000" pitchFamily="65" charset="-122"/>
                </a:rPr>
                <a:t>成功</a:t>
              </a:r>
            </a:p>
          </p:txBody>
        </p:sp>
      </p:grpSp>
      <p:grpSp>
        <p:nvGrpSpPr>
          <p:cNvPr id="409" name="组合 408"/>
          <p:cNvGrpSpPr/>
          <p:nvPr/>
        </p:nvGrpSpPr>
        <p:grpSpPr>
          <a:xfrm flipH="1">
            <a:off x="5950503" y="1311460"/>
            <a:ext cx="311572" cy="437528"/>
            <a:chOff x="7816851" y="3132138"/>
            <a:chExt cx="133350" cy="187325"/>
          </a:xfrm>
          <a:solidFill>
            <a:schemeClr val="tx1">
              <a:lumMod val="50000"/>
              <a:lumOff val="50000"/>
            </a:schemeClr>
          </a:solidFill>
          <a:effectLst>
            <a:reflection stA="33000" endPos="90000" dir="5400000" sy="-100000" algn="bl" rotWithShape="0"/>
          </a:effectLst>
        </p:grpSpPr>
        <p:sp>
          <p:nvSpPr>
            <p:cNvPr id="410" name="Freeform 1099"/>
            <p:cNvSpPr>
              <a:spLocks/>
            </p:cNvSpPr>
            <p:nvPr/>
          </p:nvSpPr>
          <p:spPr bwMode="auto">
            <a:xfrm>
              <a:off x="7875588" y="3132138"/>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1" name="Freeform 1100"/>
            <p:cNvSpPr>
              <a:spLocks/>
            </p:cNvSpPr>
            <p:nvPr/>
          </p:nvSpPr>
          <p:spPr bwMode="auto">
            <a:xfrm>
              <a:off x="7820026"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2" name="Freeform 1101"/>
            <p:cNvSpPr>
              <a:spLocks/>
            </p:cNvSpPr>
            <p:nvPr/>
          </p:nvSpPr>
          <p:spPr bwMode="auto">
            <a:xfrm>
              <a:off x="7899401" y="3175001"/>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4" name="组合 413"/>
          <p:cNvGrpSpPr/>
          <p:nvPr/>
        </p:nvGrpSpPr>
        <p:grpSpPr>
          <a:xfrm>
            <a:off x="3997661" y="1389902"/>
            <a:ext cx="994334" cy="1054798"/>
            <a:chOff x="5201649" y="1125538"/>
            <a:chExt cx="1325605" cy="1406722"/>
          </a:xfrm>
        </p:grpSpPr>
        <p:grpSp>
          <p:nvGrpSpPr>
            <p:cNvPr id="415" name="组合 414"/>
            <p:cNvGrpSpPr/>
            <p:nvPr/>
          </p:nvGrpSpPr>
          <p:grpSpPr>
            <a:xfrm>
              <a:off x="5201649" y="1413570"/>
              <a:ext cx="1267846" cy="123780"/>
              <a:chOff x="3166157" y="1945699"/>
              <a:chExt cx="1267846" cy="123780"/>
            </a:xfrm>
          </p:grpSpPr>
          <p:cxnSp>
            <p:nvCxnSpPr>
              <p:cNvPr id="418" name="直接连接符 417"/>
              <p:cNvCxnSpPr/>
              <p:nvPr/>
            </p:nvCxnSpPr>
            <p:spPr>
              <a:xfrm flipH="1">
                <a:off x="3233469" y="2012479"/>
                <a:ext cx="1200534" cy="0"/>
              </a:xfrm>
              <a:prstGeom prst="line">
                <a:avLst/>
              </a:prstGeom>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419" name="椭圆 418"/>
              <p:cNvSpPr/>
              <p:nvPr/>
            </p:nvSpPr>
            <p:spPr>
              <a:xfrm>
                <a:off x="3166157" y="1945699"/>
                <a:ext cx="123780" cy="12378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16" name="文本框 1952"/>
            <p:cNvSpPr txBox="1"/>
            <p:nvPr/>
          </p:nvSpPr>
          <p:spPr>
            <a:xfrm>
              <a:off x="5248091" y="1125538"/>
              <a:ext cx="1279163" cy="338633"/>
            </a:xfrm>
            <a:prstGeom prst="rect">
              <a:avLst/>
            </a:prstGeom>
            <a:noFill/>
          </p:spPr>
          <p:txBody>
            <a:bodyPr wrap="square" rtlCol="0">
              <a:spAutoFit/>
            </a:bodyPr>
            <a:lstStyle/>
            <a:p>
              <a:r>
                <a:rPr lang="zh-CN" altLang="en-US" sz="1050" dirty="0">
                  <a:solidFill>
                    <a:srgbClr val="663A77"/>
                  </a:solidFill>
                  <a:latin typeface="微软雅黑" panose="020B0503020204020204" pitchFamily="34" charset="-122"/>
                  <a:ea typeface="微软雅黑" panose="020B0503020204020204" pitchFamily="34" charset="-122"/>
                </a:rPr>
                <a:t>添加标题</a:t>
              </a:r>
            </a:p>
          </p:txBody>
        </p:sp>
        <p:sp>
          <p:nvSpPr>
            <p:cNvPr id="417" name="文本框 113"/>
            <p:cNvSpPr txBox="1"/>
            <p:nvPr/>
          </p:nvSpPr>
          <p:spPr>
            <a:xfrm>
              <a:off x="5269083" y="1485578"/>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0" name="组合 419"/>
          <p:cNvGrpSpPr/>
          <p:nvPr/>
        </p:nvGrpSpPr>
        <p:grpSpPr>
          <a:xfrm>
            <a:off x="3997662" y="3215377"/>
            <a:ext cx="986459" cy="1065104"/>
            <a:chOff x="5201649" y="3560065"/>
            <a:chExt cx="1315108" cy="1420467"/>
          </a:xfrm>
        </p:grpSpPr>
        <p:sp>
          <p:nvSpPr>
            <p:cNvPr id="421" name="文本框 1954"/>
            <p:cNvSpPr txBox="1"/>
            <p:nvPr/>
          </p:nvSpPr>
          <p:spPr>
            <a:xfrm>
              <a:off x="5231111" y="3560065"/>
              <a:ext cx="1279163" cy="338633"/>
            </a:xfrm>
            <a:prstGeom prst="rect">
              <a:avLst/>
            </a:prstGeom>
            <a:noFill/>
          </p:spPr>
          <p:txBody>
            <a:bodyPr wrap="square" rtlCol="0">
              <a:spAutoFit/>
            </a:bodyPr>
            <a:lstStyle/>
            <a:p>
              <a:r>
                <a:rPr lang="zh-CN" altLang="en-US" sz="1050" dirty="0">
                  <a:solidFill>
                    <a:srgbClr val="01ACBE"/>
                  </a:solidFill>
                  <a:latin typeface="微软雅黑" panose="020B0503020204020204" pitchFamily="34" charset="-122"/>
                  <a:ea typeface="微软雅黑" panose="020B0503020204020204" pitchFamily="34" charset="-122"/>
                </a:rPr>
                <a:t>添加标题</a:t>
              </a:r>
            </a:p>
          </p:txBody>
        </p:sp>
        <p:grpSp>
          <p:nvGrpSpPr>
            <p:cNvPr id="422" name="组合 421"/>
            <p:cNvGrpSpPr/>
            <p:nvPr/>
          </p:nvGrpSpPr>
          <p:grpSpPr>
            <a:xfrm>
              <a:off x="5201649" y="3829356"/>
              <a:ext cx="1267846" cy="123780"/>
              <a:chOff x="3166157" y="1945699"/>
              <a:chExt cx="1267846" cy="123780"/>
            </a:xfrm>
          </p:grpSpPr>
          <p:cxnSp>
            <p:nvCxnSpPr>
              <p:cNvPr id="424" name="直接连接符 423"/>
              <p:cNvCxnSpPr/>
              <p:nvPr/>
            </p:nvCxnSpPr>
            <p:spPr>
              <a:xfrm flipH="1">
                <a:off x="3233469" y="2012479"/>
                <a:ext cx="1200534"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25" name="椭圆 424"/>
              <p:cNvSpPr/>
              <p:nvPr/>
            </p:nvSpPr>
            <p:spPr>
              <a:xfrm>
                <a:off x="3166157" y="1945699"/>
                <a:ext cx="123780" cy="12378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3" name="文本框 113"/>
            <p:cNvSpPr txBox="1"/>
            <p:nvPr/>
          </p:nvSpPr>
          <p:spPr>
            <a:xfrm>
              <a:off x="5258586" y="3933850"/>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6" name="组合 425"/>
          <p:cNvGrpSpPr/>
          <p:nvPr/>
        </p:nvGrpSpPr>
        <p:grpSpPr>
          <a:xfrm>
            <a:off x="7027073" y="2150398"/>
            <a:ext cx="1030928" cy="1104206"/>
            <a:chOff x="9240338" y="2139765"/>
            <a:chExt cx="1374391" cy="1472615"/>
          </a:xfrm>
        </p:grpSpPr>
        <p:sp>
          <p:nvSpPr>
            <p:cNvPr id="427" name="文本框 1956"/>
            <p:cNvSpPr txBox="1"/>
            <p:nvPr/>
          </p:nvSpPr>
          <p:spPr>
            <a:xfrm>
              <a:off x="9335566" y="2139765"/>
              <a:ext cx="1279163" cy="338633"/>
            </a:xfrm>
            <a:prstGeom prst="rect">
              <a:avLst/>
            </a:prstGeom>
            <a:noFill/>
          </p:spPr>
          <p:txBody>
            <a:bodyPr wrap="square" rtlCol="0">
              <a:spAutoFit/>
            </a:bodyPr>
            <a:lstStyle/>
            <a:p>
              <a:r>
                <a:rPr lang="zh-CN" altLang="en-US" sz="1050" dirty="0">
                  <a:solidFill>
                    <a:srgbClr val="E87071"/>
                  </a:solidFill>
                  <a:latin typeface="微软雅黑" panose="020B0503020204020204" pitchFamily="34" charset="-122"/>
                  <a:ea typeface="微软雅黑" panose="020B0503020204020204" pitchFamily="34" charset="-122"/>
                </a:rPr>
                <a:t>添加标题</a:t>
              </a:r>
            </a:p>
          </p:txBody>
        </p:sp>
        <p:grpSp>
          <p:nvGrpSpPr>
            <p:cNvPr id="428" name="组合 427"/>
            <p:cNvGrpSpPr/>
            <p:nvPr/>
          </p:nvGrpSpPr>
          <p:grpSpPr>
            <a:xfrm flipH="1">
              <a:off x="9240338" y="2412392"/>
              <a:ext cx="1267846" cy="123780"/>
              <a:chOff x="3166157" y="1945699"/>
              <a:chExt cx="1267846" cy="123780"/>
            </a:xfrm>
          </p:grpSpPr>
          <p:cxnSp>
            <p:nvCxnSpPr>
              <p:cNvPr id="430" name="直接连接符 429"/>
              <p:cNvCxnSpPr/>
              <p:nvPr/>
            </p:nvCxnSpPr>
            <p:spPr>
              <a:xfrm flipH="1">
                <a:off x="3233469" y="2012479"/>
                <a:ext cx="1200534" cy="0"/>
              </a:xfrm>
              <a:prstGeom prst="line">
                <a:avLst/>
              </a:prstGeom>
              <a:ln w="19050">
                <a:solidFill>
                  <a:srgbClr val="E87071"/>
                </a:solidFill>
              </a:ln>
            </p:spPr>
            <p:style>
              <a:lnRef idx="1">
                <a:schemeClr val="accent1"/>
              </a:lnRef>
              <a:fillRef idx="0">
                <a:schemeClr val="accent1"/>
              </a:fillRef>
              <a:effectRef idx="0">
                <a:schemeClr val="accent1"/>
              </a:effectRef>
              <a:fontRef idx="minor">
                <a:schemeClr val="tx1"/>
              </a:fontRef>
            </p:style>
          </p:cxnSp>
          <p:sp>
            <p:nvSpPr>
              <p:cNvPr id="431" name="椭圆 430"/>
              <p:cNvSpPr/>
              <p:nvPr/>
            </p:nvSpPr>
            <p:spPr>
              <a:xfrm>
                <a:off x="3166157" y="1945699"/>
                <a:ext cx="123780" cy="12378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9" name="文本框 113"/>
            <p:cNvSpPr txBox="1"/>
            <p:nvPr/>
          </p:nvSpPr>
          <p:spPr>
            <a:xfrm>
              <a:off x="9301531" y="2565698"/>
              <a:ext cx="1258172"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32" name="组合 431"/>
          <p:cNvGrpSpPr/>
          <p:nvPr/>
        </p:nvGrpSpPr>
        <p:grpSpPr>
          <a:xfrm>
            <a:off x="7152516" y="3886353"/>
            <a:ext cx="959498" cy="1058610"/>
            <a:chOff x="9407574" y="4454907"/>
            <a:chExt cx="1279163" cy="1411807"/>
          </a:xfrm>
        </p:grpSpPr>
        <p:grpSp>
          <p:nvGrpSpPr>
            <p:cNvPr id="433" name="组合 432"/>
            <p:cNvGrpSpPr/>
            <p:nvPr/>
          </p:nvGrpSpPr>
          <p:grpSpPr>
            <a:xfrm flipH="1">
              <a:off x="9538385" y="4724764"/>
              <a:ext cx="1093325" cy="123780"/>
              <a:chOff x="3166157" y="1945699"/>
              <a:chExt cx="1093325" cy="123780"/>
            </a:xfrm>
          </p:grpSpPr>
          <p:cxnSp>
            <p:nvCxnSpPr>
              <p:cNvPr id="436" name="直接连接符 435"/>
              <p:cNvCxnSpPr/>
              <p:nvPr/>
            </p:nvCxnSpPr>
            <p:spPr>
              <a:xfrm flipH="1">
                <a:off x="3233469" y="2012479"/>
                <a:ext cx="1026013" cy="0"/>
              </a:xfrm>
              <a:prstGeom prst="line">
                <a:avLst/>
              </a:prstGeom>
              <a:ln w="19050">
                <a:solidFill>
                  <a:srgbClr val="FFB850"/>
                </a:solidFill>
              </a:ln>
            </p:spPr>
            <p:style>
              <a:lnRef idx="1">
                <a:schemeClr val="accent1"/>
              </a:lnRef>
              <a:fillRef idx="0">
                <a:schemeClr val="accent1"/>
              </a:fillRef>
              <a:effectRef idx="0">
                <a:schemeClr val="accent1"/>
              </a:effectRef>
              <a:fontRef idx="minor">
                <a:schemeClr val="tx1"/>
              </a:fontRef>
            </p:style>
          </p:cxnSp>
          <p:sp>
            <p:nvSpPr>
              <p:cNvPr id="437" name="椭圆 436"/>
              <p:cNvSpPr/>
              <p:nvPr/>
            </p:nvSpPr>
            <p:spPr>
              <a:xfrm>
                <a:off x="3166157" y="1945699"/>
                <a:ext cx="123780" cy="123780"/>
              </a:xfrm>
              <a:prstGeom prst="ellips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34" name="文本框 1972"/>
            <p:cNvSpPr txBox="1"/>
            <p:nvPr/>
          </p:nvSpPr>
          <p:spPr>
            <a:xfrm>
              <a:off x="9407574" y="4454907"/>
              <a:ext cx="1279163" cy="338633"/>
            </a:xfrm>
            <a:prstGeom prst="rect">
              <a:avLst/>
            </a:prstGeom>
            <a:noFill/>
          </p:spPr>
          <p:txBody>
            <a:bodyPr wrap="square" rtlCol="0">
              <a:spAutoFit/>
            </a:bodyPr>
            <a:lstStyle/>
            <a:p>
              <a:r>
                <a:rPr lang="zh-CN" altLang="en-US" sz="1050" dirty="0">
                  <a:solidFill>
                    <a:srgbClr val="FFB850"/>
                  </a:solidFill>
                  <a:latin typeface="微软雅黑" panose="020B0503020204020204" pitchFamily="34" charset="-122"/>
                  <a:ea typeface="微软雅黑" panose="020B0503020204020204" pitchFamily="34" charset="-122"/>
                </a:rPr>
                <a:t>添加标题</a:t>
              </a:r>
            </a:p>
          </p:txBody>
        </p:sp>
        <p:sp>
          <p:nvSpPr>
            <p:cNvPr id="435" name="文本框 113"/>
            <p:cNvSpPr txBox="1"/>
            <p:nvPr/>
          </p:nvSpPr>
          <p:spPr>
            <a:xfrm>
              <a:off x="9412413" y="4820032"/>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438" name="文本框 194"/>
          <p:cNvSpPr txBox="1"/>
          <p:nvPr/>
        </p:nvSpPr>
        <p:spPr>
          <a:xfrm>
            <a:off x="840521" y="1929837"/>
            <a:ext cx="2477071" cy="415498"/>
          </a:xfrm>
          <a:prstGeom prst="rect">
            <a:avLst/>
          </a:prstGeom>
          <a:noFill/>
        </p:spPr>
        <p:txBody>
          <a:bodyPr wrap="square" rtlCol="0">
            <a:spAutoFit/>
          </a:bodyPr>
          <a:lstStyle/>
          <a:p>
            <a:r>
              <a:rPr lang="zh-CN" altLang="en-US" sz="2100" dirty="0">
                <a:solidFill>
                  <a:srgbClr val="01ACBE"/>
                </a:solidFill>
                <a:latin typeface="微软雅黑" panose="020B0503020204020204" pitchFamily="34" charset="-122"/>
                <a:ea typeface="微软雅黑" panose="020B0503020204020204" pitchFamily="34" charset="-122"/>
              </a:rPr>
              <a:t>一步一步往上爬</a:t>
            </a:r>
          </a:p>
        </p:txBody>
      </p:sp>
      <p:cxnSp>
        <p:nvCxnSpPr>
          <p:cNvPr id="439" name="直接连接符 438"/>
          <p:cNvCxnSpPr/>
          <p:nvPr/>
        </p:nvCxnSpPr>
        <p:spPr>
          <a:xfrm>
            <a:off x="906605" y="2415779"/>
            <a:ext cx="2203457"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40" name="文本框 107"/>
          <p:cNvSpPr txBox="1"/>
          <p:nvPr/>
        </p:nvSpPr>
        <p:spPr>
          <a:xfrm>
            <a:off x="840521" y="2549885"/>
            <a:ext cx="2269541" cy="2192908"/>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a:t>
            </a: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392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438"/>
                                        </p:tgtEl>
                                        <p:attrNameLst>
                                          <p:attrName>style.visibility</p:attrName>
                                        </p:attrNameLst>
                                      </p:cBhvr>
                                      <p:to>
                                        <p:strVal val="visible"/>
                                      </p:to>
                                    </p:set>
                                    <p:animEffect transition="in" filter="wipe(left)">
                                      <p:cBhvr>
                                        <p:cTn id="41" dur="500"/>
                                        <p:tgtEl>
                                          <p:spTgt spid="438"/>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439"/>
                                        </p:tgtEl>
                                        <p:attrNameLst>
                                          <p:attrName>style.visibility</p:attrName>
                                        </p:attrNameLst>
                                      </p:cBhvr>
                                      <p:to>
                                        <p:strVal val="visible"/>
                                      </p:to>
                                    </p:set>
                                    <p:animEffect transition="in" filter="wipe(left)">
                                      <p:cBhvr>
                                        <p:cTn id="45" dur="500"/>
                                        <p:tgtEl>
                                          <p:spTgt spid="439"/>
                                        </p:tgtEl>
                                      </p:cBhvr>
                                    </p:animEffect>
                                  </p:childTnLst>
                                </p:cTn>
                              </p:par>
                            </p:childTnLst>
                          </p:cTn>
                        </p:par>
                        <p:par>
                          <p:cTn id="46" fill="hold">
                            <p:stCondLst>
                              <p:cond delay="1500"/>
                            </p:stCondLst>
                            <p:childTnLst>
                              <p:par>
                                <p:cTn id="47" presetID="22" presetClass="entr" presetSubtype="1" fill="hold" grpId="0" nodeType="afterEffect">
                                  <p:stCondLst>
                                    <p:cond delay="0"/>
                                  </p:stCondLst>
                                  <p:childTnLst>
                                    <p:set>
                                      <p:cBhvr>
                                        <p:cTn id="48" dur="1" fill="hold">
                                          <p:stCondLst>
                                            <p:cond delay="0"/>
                                          </p:stCondLst>
                                        </p:cTn>
                                        <p:tgtEl>
                                          <p:spTgt spid="440"/>
                                        </p:tgtEl>
                                        <p:attrNameLst>
                                          <p:attrName>style.visibility</p:attrName>
                                        </p:attrNameLst>
                                      </p:cBhvr>
                                      <p:to>
                                        <p:strVal val="visible"/>
                                      </p:to>
                                    </p:set>
                                    <p:animEffect transition="in" filter="wipe(up)">
                                      <p:cBhvr>
                                        <p:cTn id="49" dur="500"/>
                                        <p:tgtEl>
                                          <p:spTgt spid="440"/>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432"/>
                                        </p:tgtEl>
                                        <p:attrNameLst>
                                          <p:attrName>style.visibility</p:attrName>
                                        </p:attrNameLst>
                                      </p:cBhvr>
                                      <p:to>
                                        <p:strVal val="visible"/>
                                      </p:to>
                                    </p:set>
                                    <p:animEffect transition="in" filter="wipe(left)">
                                      <p:cBhvr>
                                        <p:cTn id="53" dur="500"/>
                                        <p:tgtEl>
                                          <p:spTgt spid="432"/>
                                        </p:tgtEl>
                                      </p:cBhvr>
                                    </p:animEffect>
                                  </p:childTnLst>
                                </p:cTn>
                              </p:par>
                            </p:childTnLst>
                          </p:cTn>
                        </p:par>
                        <p:par>
                          <p:cTn id="54" fill="hold">
                            <p:stCondLst>
                              <p:cond delay="2500"/>
                            </p:stCondLst>
                            <p:childTnLst>
                              <p:par>
                                <p:cTn id="55" presetID="22" presetClass="entr" presetSubtype="2"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right)">
                                      <p:cBhvr>
                                        <p:cTn id="57" dur="500"/>
                                        <p:tgtEl>
                                          <p:spTgt spid="9"/>
                                        </p:tgtEl>
                                      </p:cBhvr>
                                    </p:animEffect>
                                  </p:childTnLst>
                                </p:cTn>
                              </p:par>
                            </p:childTnLst>
                          </p:cTn>
                        </p:par>
                        <p:par>
                          <p:cTn id="58" fill="hold">
                            <p:stCondLst>
                              <p:cond delay="3000"/>
                            </p:stCondLst>
                            <p:childTnLst>
                              <p:par>
                                <p:cTn id="59" presetID="22" presetClass="entr" presetSubtype="2" fill="hold" nodeType="afterEffect">
                                  <p:stCondLst>
                                    <p:cond delay="0"/>
                                  </p:stCondLst>
                                  <p:childTnLst>
                                    <p:set>
                                      <p:cBhvr>
                                        <p:cTn id="60" dur="1" fill="hold">
                                          <p:stCondLst>
                                            <p:cond delay="0"/>
                                          </p:stCondLst>
                                        </p:cTn>
                                        <p:tgtEl>
                                          <p:spTgt spid="420"/>
                                        </p:tgtEl>
                                        <p:attrNameLst>
                                          <p:attrName>style.visibility</p:attrName>
                                        </p:attrNameLst>
                                      </p:cBhvr>
                                      <p:to>
                                        <p:strVal val="visible"/>
                                      </p:to>
                                    </p:set>
                                    <p:animEffect transition="in" filter="wipe(right)">
                                      <p:cBhvr>
                                        <p:cTn id="61" dur="500"/>
                                        <p:tgtEl>
                                          <p:spTgt spid="420"/>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73"/>
                                        </p:tgtEl>
                                        <p:attrNameLst>
                                          <p:attrName>style.visibility</p:attrName>
                                        </p:attrNameLst>
                                      </p:cBhvr>
                                      <p:to>
                                        <p:strVal val="visible"/>
                                      </p:to>
                                    </p:set>
                                    <p:animEffect transition="in" filter="wipe(left)">
                                      <p:cBhvr>
                                        <p:cTn id="65" dur="500"/>
                                        <p:tgtEl>
                                          <p:spTgt spid="73"/>
                                        </p:tgtEl>
                                      </p:cBhvr>
                                    </p:animEffect>
                                  </p:childTnLst>
                                </p:cTn>
                              </p:par>
                            </p:childTnLst>
                          </p:cTn>
                        </p:par>
                        <p:par>
                          <p:cTn id="66" fill="hold">
                            <p:stCondLst>
                              <p:cond delay="4000"/>
                            </p:stCondLst>
                            <p:childTnLst>
                              <p:par>
                                <p:cTn id="67" presetID="22" presetClass="entr" presetSubtype="8" fill="hold" nodeType="afterEffect">
                                  <p:stCondLst>
                                    <p:cond delay="0"/>
                                  </p:stCondLst>
                                  <p:childTnLst>
                                    <p:set>
                                      <p:cBhvr>
                                        <p:cTn id="68" dur="1" fill="hold">
                                          <p:stCondLst>
                                            <p:cond delay="0"/>
                                          </p:stCondLst>
                                        </p:cTn>
                                        <p:tgtEl>
                                          <p:spTgt spid="426"/>
                                        </p:tgtEl>
                                        <p:attrNameLst>
                                          <p:attrName>style.visibility</p:attrName>
                                        </p:attrNameLst>
                                      </p:cBhvr>
                                      <p:to>
                                        <p:strVal val="visible"/>
                                      </p:to>
                                    </p:set>
                                    <p:animEffect transition="in" filter="wipe(left)">
                                      <p:cBhvr>
                                        <p:cTn id="69" dur="500"/>
                                        <p:tgtEl>
                                          <p:spTgt spid="426"/>
                                        </p:tgtEl>
                                      </p:cBhvr>
                                    </p:animEffect>
                                  </p:childTnLst>
                                </p:cTn>
                              </p:par>
                            </p:childTnLst>
                          </p:cTn>
                        </p:par>
                        <p:par>
                          <p:cTn id="70" fill="hold">
                            <p:stCondLst>
                              <p:cond delay="4500"/>
                            </p:stCondLst>
                            <p:childTnLst>
                              <p:par>
                                <p:cTn id="71" presetID="22" presetClass="entr" presetSubtype="2" fill="hold" nodeType="afterEffect">
                                  <p:stCondLst>
                                    <p:cond delay="0"/>
                                  </p:stCondLst>
                                  <p:childTnLst>
                                    <p:set>
                                      <p:cBhvr>
                                        <p:cTn id="72" dur="1" fill="hold">
                                          <p:stCondLst>
                                            <p:cond delay="0"/>
                                          </p:stCondLst>
                                        </p:cTn>
                                        <p:tgtEl>
                                          <p:spTgt spid="228"/>
                                        </p:tgtEl>
                                        <p:attrNameLst>
                                          <p:attrName>style.visibility</p:attrName>
                                        </p:attrNameLst>
                                      </p:cBhvr>
                                      <p:to>
                                        <p:strVal val="visible"/>
                                      </p:to>
                                    </p:set>
                                    <p:animEffect transition="in" filter="wipe(right)">
                                      <p:cBhvr>
                                        <p:cTn id="73" dur="500"/>
                                        <p:tgtEl>
                                          <p:spTgt spid="228"/>
                                        </p:tgtEl>
                                      </p:cBhvr>
                                    </p:animEffect>
                                  </p:childTnLst>
                                </p:cTn>
                              </p:par>
                            </p:childTnLst>
                          </p:cTn>
                        </p:par>
                        <p:par>
                          <p:cTn id="74" fill="hold">
                            <p:stCondLst>
                              <p:cond delay="5000"/>
                            </p:stCondLst>
                            <p:childTnLst>
                              <p:par>
                                <p:cTn id="75" presetID="22" presetClass="entr" presetSubtype="2" fill="hold" nodeType="afterEffect">
                                  <p:stCondLst>
                                    <p:cond delay="0"/>
                                  </p:stCondLst>
                                  <p:childTnLst>
                                    <p:set>
                                      <p:cBhvr>
                                        <p:cTn id="76" dur="1" fill="hold">
                                          <p:stCondLst>
                                            <p:cond delay="0"/>
                                          </p:stCondLst>
                                        </p:cTn>
                                        <p:tgtEl>
                                          <p:spTgt spid="414"/>
                                        </p:tgtEl>
                                        <p:attrNameLst>
                                          <p:attrName>style.visibility</p:attrName>
                                        </p:attrNameLst>
                                      </p:cBhvr>
                                      <p:to>
                                        <p:strVal val="visible"/>
                                      </p:to>
                                    </p:set>
                                    <p:animEffect transition="in" filter="wipe(right)">
                                      <p:cBhvr>
                                        <p:cTn id="77" dur="500"/>
                                        <p:tgtEl>
                                          <p:spTgt spid="414"/>
                                        </p:tgtEl>
                                      </p:cBhvr>
                                    </p:animEffect>
                                  </p:childTnLst>
                                </p:cTn>
                              </p:par>
                            </p:childTnLst>
                          </p:cTn>
                        </p:par>
                        <p:par>
                          <p:cTn id="78" fill="hold">
                            <p:stCondLst>
                              <p:cond delay="5500"/>
                            </p:stCondLst>
                            <p:childTnLst>
                              <p:par>
                                <p:cTn id="79" presetID="42" presetClass="entr" presetSubtype="0" fill="hold" nodeType="afterEffect">
                                  <p:stCondLst>
                                    <p:cond delay="0"/>
                                  </p:stCondLst>
                                  <p:childTnLst>
                                    <p:set>
                                      <p:cBhvr>
                                        <p:cTn id="80" dur="1" fill="hold">
                                          <p:stCondLst>
                                            <p:cond delay="0"/>
                                          </p:stCondLst>
                                        </p:cTn>
                                        <p:tgtEl>
                                          <p:spTgt spid="409"/>
                                        </p:tgtEl>
                                        <p:attrNameLst>
                                          <p:attrName>style.visibility</p:attrName>
                                        </p:attrNameLst>
                                      </p:cBhvr>
                                      <p:to>
                                        <p:strVal val="visible"/>
                                      </p:to>
                                    </p:set>
                                    <p:animEffect transition="in" filter="fade">
                                      <p:cBhvr>
                                        <p:cTn id="81" dur="1000"/>
                                        <p:tgtEl>
                                          <p:spTgt spid="409"/>
                                        </p:tgtEl>
                                      </p:cBhvr>
                                    </p:animEffect>
                                    <p:anim calcmode="lin" valueType="num">
                                      <p:cBhvr>
                                        <p:cTn id="82" dur="1000" fill="hold"/>
                                        <p:tgtEl>
                                          <p:spTgt spid="409"/>
                                        </p:tgtEl>
                                        <p:attrNameLst>
                                          <p:attrName>ppt_x</p:attrName>
                                        </p:attrNameLst>
                                      </p:cBhvr>
                                      <p:tavLst>
                                        <p:tav tm="0">
                                          <p:val>
                                            <p:strVal val="#ppt_x"/>
                                          </p:val>
                                        </p:tav>
                                        <p:tav tm="100000">
                                          <p:val>
                                            <p:strVal val="#ppt_x"/>
                                          </p:val>
                                        </p:tav>
                                      </p:tavLst>
                                    </p:anim>
                                    <p:anim calcmode="lin" valueType="num">
                                      <p:cBhvr>
                                        <p:cTn id="83" dur="1000" fill="hold"/>
                                        <p:tgtEl>
                                          <p:spTgt spid="409"/>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42" presetClass="entr" presetSubtype="0" fill="hold" nodeType="afterEffect">
                                  <p:stCondLst>
                                    <p:cond delay="0"/>
                                  </p:stCondLst>
                                  <p:childTnLst>
                                    <p:set>
                                      <p:cBhvr>
                                        <p:cTn id="86" dur="1" fill="hold">
                                          <p:stCondLst>
                                            <p:cond delay="0"/>
                                          </p:stCondLst>
                                        </p:cTn>
                                        <p:tgtEl>
                                          <p:spTgt spid="406"/>
                                        </p:tgtEl>
                                        <p:attrNameLst>
                                          <p:attrName>style.visibility</p:attrName>
                                        </p:attrNameLst>
                                      </p:cBhvr>
                                      <p:to>
                                        <p:strVal val="visible"/>
                                      </p:to>
                                    </p:set>
                                    <p:animEffect transition="in" filter="fade">
                                      <p:cBhvr>
                                        <p:cTn id="87" dur="1000"/>
                                        <p:tgtEl>
                                          <p:spTgt spid="406"/>
                                        </p:tgtEl>
                                      </p:cBhvr>
                                    </p:animEffect>
                                    <p:anim calcmode="lin" valueType="num">
                                      <p:cBhvr>
                                        <p:cTn id="88" dur="1000" fill="hold"/>
                                        <p:tgtEl>
                                          <p:spTgt spid="406"/>
                                        </p:tgtEl>
                                        <p:attrNameLst>
                                          <p:attrName>ppt_x</p:attrName>
                                        </p:attrNameLst>
                                      </p:cBhvr>
                                      <p:tavLst>
                                        <p:tav tm="0">
                                          <p:val>
                                            <p:strVal val="#ppt_x"/>
                                          </p:val>
                                        </p:tav>
                                        <p:tav tm="100000">
                                          <p:val>
                                            <p:strVal val="#ppt_x"/>
                                          </p:val>
                                        </p:tav>
                                      </p:tavLst>
                                    </p:anim>
                                    <p:anim calcmode="lin" valueType="num">
                                      <p:cBhvr>
                                        <p:cTn id="89" dur="1000" fill="hold"/>
                                        <p:tgtEl>
                                          <p:spTgt spid="4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38" grpId="0"/>
      <p:bldP spid="4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aphicFrame>
        <p:nvGraphicFramePr>
          <p:cNvPr id="27" name="图表 26"/>
          <p:cNvGraphicFramePr/>
          <p:nvPr>
            <p:extLst>
              <p:ext uri="{D42A27DB-BD31-4B8C-83A1-F6EECF244321}">
                <p14:modId xmlns:p14="http://schemas.microsoft.com/office/powerpoint/2010/main" val="1862574961"/>
              </p:ext>
            </p:extLst>
          </p:nvPr>
        </p:nvGraphicFramePr>
        <p:xfrm>
          <a:off x="-91933" y="1382595"/>
          <a:ext cx="3561380" cy="2030635"/>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图表 27"/>
          <p:cNvGraphicFramePr/>
          <p:nvPr>
            <p:extLst>
              <p:ext uri="{D42A27DB-BD31-4B8C-83A1-F6EECF244321}">
                <p14:modId xmlns:p14="http://schemas.microsoft.com/office/powerpoint/2010/main" val="2342497133"/>
              </p:ext>
            </p:extLst>
          </p:nvPr>
        </p:nvGraphicFramePr>
        <p:xfrm>
          <a:off x="1941980" y="1382595"/>
          <a:ext cx="3561380" cy="203063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图表 28"/>
          <p:cNvGraphicFramePr/>
          <p:nvPr>
            <p:extLst>
              <p:ext uri="{D42A27DB-BD31-4B8C-83A1-F6EECF244321}">
                <p14:modId xmlns:p14="http://schemas.microsoft.com/office/powerpoint/2010/main" val="965829638"/>
              </p:ext>
            </p:extLst>
          </p:nvPr>
        </p:nvGraphicFramePr>
        <p:xfrm>
          <a:off x="3975891" y="1382595"/>
          <a:ext cx="3561380" cy="20306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0" name="图表 29"/>
          <p:cNvGraphicFramePr/>
          <p:nvPr>
            <p:extLst>
              <p:ext uri="{D42A27DB-BD31-4B8C-83A1-F6EECF244321}">
                <p14:modId xmlns:p14="http://schemas.microsoft.com/office/powerpoint/2010/main" val="662441206"/>
              </p:ext>
            </p:extLst>
          </p:nvPr>
        </p:nvGraphicFramePr>
        <p:xfrm>
          <a:off x="6009803" y="1382595"/>
          <a:ext cx="3561380" cy="2030635"/>
        </p:xfrm>
        <a:graphic>
          <a:graphicData uri="http://schemas.openxmlformats.org/drawingml/2006/chart">
            <c:chart xmlns:c="http://schemas.openxmlformats.org/drawingml/2006/chart" xmlns:r="http://schemas.openxmlformats.org/officeDocument/2006/relationships" r:id="rId11"/>
          </a:graphicData>
        </a:graphic>
      </p:graphicFrame>
      <p:sp>
        <p:nvSpPr>
          <p:cNvPr id="31" name="文本框 27"/>
          <p:cNvSpPr txBox="1"/>
          <p:nvPr/>
        </p:nvSpPr>
        <p:spPr>
          <a:xfrm>
            <a:off x="1087737" y="2155879"/>
            <a:ext cx="1086110" cy="461665"/>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30</a:t>
            </a:r>
            <a:r>
              <a:rPr lang="en-US" altLang="zh-CN" sz="1500" dirty="0">
                <a:solidFill>
                  <a:srgbClr val="01ACBE"/>
                </a:solidFill>
                <a:latin typeface="Impact" panose="020B0806030902050204" pitchFamily="34" charset="0"/>
              </a:rPr>
              <a:t>%</a:t>
            </a:r>
            <a:endParaRPr lang="zh-CN" altLang="en-US" sz="1500" dirty="0">
              <a:solidFill>
                <a:srgbClr val="01ACBE"/>
              </a:solidFill>
              <a:latin typeface="Impact" panose="020B0806030902050204" pitchFamily="34" charset="0"/>
            </a:endParaRPr>
          </a:p>
        </p:txBody>
      </p:sp>
      <p:sp>
        <p:nvSpPr>
          <p:cNvPr id="32" name="文本框 28"/>
          <p:cNvSpPr txBox="1"/>
          <p:nvPr/>
        </p:nvSpPr>
        <p:spPr>
          <a:xfrm>
            <a:off x="3111479" y="2155879"/>
            <a:ext cx="1086110" cy="461665"/>
          </a:xfrm>
          <a:prstGeom prst="rect">
            <a:avLst/>
          </a:prstGeom>
          <a:noFill/>
        </p:spPr>
        <p:txBody>
          <a:bodyPr wrap="square" rtlCol="0">
            <a:spAutoFit/>
          </a:bodyPr>
          <a:lstStyle/>
          <a:p>
            <a:pPr algn="ctr"/>
            <a:r>
              <a:rPr lang="en-US" altLang="zh-CN" sz="2400" dirty="0">
                <a:solidFill>
                  <a:srgbClr val="EB9624"/>
                </a:solidFill>
                <a:latin typeface="Impact" panose="020B0806030902050204" pitchFamily="34" charset="0"/>
              </a:rPr>
              <a:t>50</a:t>
            </a:r>
            <a:r>
              <a:rPr lang="en-US" altLang="zh-CN" sz="1500" dirty="0">
                <a:solidFill>
                  <a:srgbClr val="EB9624"/>
                </a:solidFill>
                <a:latin typeface="Impact" panose="020B0806030902050204" pitchFamily="34" charset="0"/>
              </a:rPr>
              <a:t>%</a:t>
            </a:r>
            <a:endParaRPr lang="zh-CN" altLang="en-US" sz="1500" dirty="0">
              <a:solidFill>
                <a:srgbClr val="EB9624"/>
              </a:solidFill>
              <a:latin typeface="Impact" panose="020B0806030902050204" pitchFamily="34" charset="0"/>
            </a:endParaRPr>
          </a:p>
        </p:txBody>
      </p:sp>
      <p:sp>
        <p:nvSpPr>
          <p:cNvPr id="33" name="文本框 29"/>
          <p:cNvSpPr txBox="1"/>
          <p:nvPr/>
        </p:nvSpPr>
        <p:spPr>
          <a:xfrm>
            <a:off x="5135221" y="2155879"/>
            <a:ext cx="1086110" cy="461665"/>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80</a:t>
            </a:r>
            <a:r>
              <a:rPr lang="en-US" altLang="zh-CN" sz="1500" dirty="0">
                <a:solidFill>
                  <a:srgbClr val="E87071"/>
                </a:solidFill>
                <a:latin typeface="Impact" panose="020B0806030902050204" pitchFamily="34" charset="0"/>
              </a:rPr>
              <a:t>%</a:t>
            </a:r>
            <a:endParaRPr lang="zh-CN" altLang="en-US" sz="1500" dirty="0">
              <a:solidFill>
                <a:srgbClr val="E87071"/>
              </a:solidFill>
              <a:latin typeface="Impact" panose="020B0806030902050204" pitchFamily="34" charset="0"/>
            </a:endParaRPr>
          </a:p>
        </p:txBody>
      </p:sp>
      <p:sp>
        <p:nvSpPr>
          <p:cNvPr id="34" name="文本框 30"/>
          <p:cNvSpPr txBox="1"/>
          <p:nvPr/>
        </p:nvSpPr>
        <p:spPr>
          <a:xfrm>
            <a:off x="7209812" y="2155879"/>
            <a:ext cx="1086110" cy="461665"/>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100</a:t>
            </a:r>
            <a:r>
              <a:rPr lang="en-US" altLang="zh-CN" sz="1500" dirty="0">
                <a:solidFill>
                  <a:srgbClr val="663A77"/>
                </a:solidFill>
                <a:latin typeface="Impact" panose="020B0806030902050204" pitchFamily="34" charset="0"/>
              </a:rPr>
              <a:t>%</a:t>
            </a:r>
            <a:endParaRPr lang="zh-CN" altLang="en-US" sz="1500" dirty="0">
              <a:solidFill>
                <a:srgbClr val="663A77"/>
              </a:solidFill>
              <a:latin typeface="Impact" panose="020B0806030902050204" pitchFamily="34" charset="0"/>
            </a:endParaRPr>
          </a:p>
        </p:txBody>
      </p:sp>
      <p:sp>
        <p:nvSpPr>
          <p:cNvPr id="35" name="文本框 32"/>
          <p:cNvSpPr txBox="1"/>
          <p:nvPr/>
        </p:nvSpPr>
        <p:spPr>
          <a:xfrm>
            <a:off x="1013334" y="3489222"/>
            <a:ext cx="1230408" cy="248209"/>
          </a:xfrm>
          <a:prstGeom prst="rect">
            <a:avLst/>
          </a:prstGeom>
          <a:noFill/>
        </p:spPr>
        <p:txBody>
          <a:bodyPr wrap="square" rtlCol="0">
            <a:spAutoFit/>
          </a:bodyPr>
          <a:lstStyle/>
          <a:p>
            <a:pPr algn="ctr"/>
            <a:r>
              <a:rPr lang="zh-CN" altLang="en-US" sz="1013" dirty="0">
                <a:solidFill>
                  <a:srgbClr val="01ACBE"/>
                </a:solidFill>
                <a:latin typeface="Impact" panose="020B0806030902050204" pitchFamily="34" charset="0"/>
              </a:rPr>
              <a:t>添加标题</a:t>
            </a:r>
            <a:endParaRPr lang="zh-CN" altLang="en-US" sz="900" dirty="0">
              <a:solidFill>
                <a:srgbClr val="01ACBE"/>
              </a:solidFill>
              <a:latin typeface="Impact" panose="020B0806030902050204" pitchFamily="34" charset="0"/>
            </a:endParaRPr>
          </a:p>
        </p:txBody>
      </p:sp>
      <p:sp>
        <p:nvSpPr>
          <p:cNvPr id="36" name="文本框 32"/>
          <p:cNvSpPr txBox="1"/>
          <p:nvPr/>
        </p:nvSpPr>
        <p:spPr>
          <a:xfrm>
            <a:off x="3057552" y="3482562"/>
            <a:ext cx="1230408" cy="248209"/>
          </a:xfrm>
          <a:prstGeom prst="rect">
            <a:avLst/>
          </a:prstGeom>
          <a:noFill/>
        </p:spPr>
        <p:txBody>
          <a:bodyPr wrap="square" rtlCol="0">
            <a:spAutoFit/>
          </a:bodyPr>
          <a:lstStyle/>
          <a:p>
            <a:pPr algn="ctr"/>
            <a:r>
              <a:rPr lang="zh-CN" altLang="en-US" sz="1013" dirty="0">
                <a:solidFill>
                  <a:srgbClr val="EB9624"/>
                </a:solidFill>
                <a:latin typeface="Impact" panose="020B0806030902050204" pitchFamily="34" charset="0"/>
              </a:rPr>
              <a:t>添加标题</a:t>
            </a:r>
            <a:endParaRPr lang="zh-CN" altLang="en-US" sz="900" dirty="0">
              <a:solidFill>
                <a:srgbClr val="EB9624"/>
              </a:solidFill>
              <a:latin typeface="Impact" panose="020B0806030902050204" pitchFamily="34" charset="0"/>
            </a:endParaRPr>
          </a:p>
        </p:txBody>
      </p:sp>
      <p:sp>
        <p:nvSpPr>
          <p:cNvPr id="37" name="文本框 32"/>
          <p:cNvSpPr txBox="1"/>
          <p:nvPr/>
        </p:nvSpPr>
        <p:spPr>
          <a:xfrm>
            <a:off x="5121178" y="3482562"/>
            <a:ext cx="1230408" cy="248209"/>
          </a:xfrm>
          <a:prstGeom prst="rect">
            <a:avLst/>
          </a:prstGeom>
          <a:noFill/>
        </p:spPr>
        <p:txBody>
          <a:bodyPr wrap="square" rtlCol="0">
            <a:spAutoFit/>
          </a:bodyPr>
          <a:lstStyle/>
          <a:p>
            <a:pPr algn="ctr"/>
            <a:r>
              <a:rPr lang="zh-CN" altLang="en-US" sz="1013" dirty="0">
                <a:solidFill>
                  <a:srgbClr val="FF7171"/>
                </a:solidFill>
                <a:latin typeface="Impact" panose="020B0806030902050204" pitchFamily="34" charset="0"/>
              </a:rPr>
              <a:t>添加标题</a:t>
            </a:r>
            <a:endParaRPr lang="zh-CN" altLang="en-US" sz="900" dirty="0">
              <a:solidFill>
                <a:srgbClr val="FF7171"/>
              </a:solidFill>
              <a:latin typeface="Impact" panose="020B0806030902050204" pitchFamily="34" charset="0"/>
            </a:endParaRPr>
          </a:p>
        </p:txBody>
      </p:sp>
      <p:sp>
        <p:nvSpPr>
          <p:cNvPr id="38" name="文本框 32"/>
          <p:cNvSpPr txBox="1"/>
          <p:nvPr/>
        </p:nvSpPr>
        <p:spPr>
          <a:xfrm>
            <a:off x="7124206" y="3482562"/>
            <a:ext cx="1230408" cy="248209"/>
          </a:xfrm>
          <a:prstGeom prst="rect">
            <a:avLst/>
          </a:prstGeom>
          <a:noFill/>
        </p:spPr>
        <p:txBody>
          <a:bodyPr wrap="square" rtlCol="0">
            <a:spAutoFit/>
          </a:bodyPr>
          <a:lstStyle/>
          <a:p>
            <a:pPr algn="ctr"/>
            <a:r>
              <a:rPr lang="zh-CN" altLang="en-US" sz="1013" dirty="0">
                <a:solidFill>
                  <a:srgbClr val="7030A0"/>
                </a:solidFill>
                <a:latin typeface="Impact" panose="020B0806030902050204" pitchFamily="34" charset="0"/>
              </a:rPr>
              <a:t>添加标题</a:t>
            </a:r>
            <a:endParaRPr lang="zh-CN" altLang="en-US" sz="900" dirty="0">
              <a:solidFill>
                <a:srgbClr val="7030A0"/>
              </a:solidFill>
              <a:latin typeface="Impact" panose="020B0806030902050204" pitchFamily="34" charset="0"/>
            </a:endParaRPr>
          </a:p>
        </p:txBody>
      </p:sp>
      <p:sp>
        <p:nvSpPr>
          <p:cNvPr id="39" name="文本框 129"/>
          <p:cNvSpPr txBox="1"/>
          <p:nvPr/>
        </p:nvSpPr>
        <p:spPr>
          <a:xfrm>
            <a:off x="1057937"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0" name="文本框 129"/>
          <p:cNvSpPr txBox="1"/>
          <p:nvPr/>
        </p:nvSpPr>
        <p:spPr>
          <a:xfrm>
            <a:off x="3103669"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1" name="文本框 129"/>
          <p:cNvSpPr txBox="1"/>
          <p:nvPr/>
        </p:nvSpPr>
        <p:spPr>
          <a:xfrm>
            <a:off x="5167296"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2" name="文本框 129"/>
          <p:cNvSpPr txBox="1"/>
          <p:nvPr/>
        </p:nvSpPr>
        <p:spPr>
          <a:xfrm>
            <a:off x="7170324"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43" name="直接连接符 42"/>
          <p:cNvCxnSpPr/>
          <p:nvPr/>
        </p:nvCxnSpPr>
        <p:spPr>
          <a:xfrm>
            <a:off x="88510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3151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995137"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162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125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100" fill="hold"/>
                                        <p:tgtEl>
                                          <p:spTgt spid="27"/>
                                        </p:tgtEl>
                                        <p:attrNameLst>
                                          <p:attrName>ppt_w</p:attrName>
                                        </p:attrNameLst>
                                      </p:cBhvr>
                                      <p:tavLst>
                                        <p:tav tm="0">
                                          <p:val>
                                            <p:fltVal val="0"/>
                                          </p:val>
                                        </p:tav>
                                        <p:tav tm="100000">
                                          <p:val>
                                            <p:strVal val="#ppt_w"/>
                                          </p:val>
                                        </p:tav>
                                      </p:tavLst>
                                    </p:anim>
                                    <p:anim calcmode="lin" valueType="num">
                                      <p:cBhvr>
                                        <p:cTn id="42" dur="100" fill="hold"/>
                                        <p:tgtEl>
                                          <p:spTgt spid="27"/>
                                        </p:tgtEl>
                                        <p:attrNameLst>
                                          <p:attrName>ppt_h</p:attrName>
                                        </p:attrNameLst>
                                      </p:cBhvr>
                                      <p:tavLst>
                                        <p:tav tm="0">
                                          <p:val>
                                            <p:fltVal val="0"/>
                                          </p:val>
                                        </p:tav>
                                        <p:tav tm="100000">
                                          <p:val>
                                            <p:strVal val="#ppt_h"/>
                                          </p:val>
                                        </p:tav>
                                      </p:tavLst>
                                    </p:anim>
                                    <p:animEffect transition="in" filter="fade">
                                      <p:cBhvr>
                                        <p:cTn id="43" dur="100"/>
                                        <p:tgtEl>
                                          <p:spTgt spid="27"/>
                                        </p:tgtEl>
                                      </p:cBhvr>
                                    </p:animEffect>
                                  </p:childTnLst>
                                </p:cTn>
                              </p:par>
                              <p:par>
                                <p:cTn id="44" presetID="6" presetClass="emph" presetSubtype="0" fill="hold" grpId="1" nodeType="withEffect">
                                  <p:stCondLst>
                                    <p:cond delay="100"/>
                                  </p:stCondLst>
                                  <p:childTnLst>
                                    <p:animScale>
                                      <p:cBhvr>
                                        <p:cTn id="45" dur="100" fill="hold"/>
                                        <p:tgtEl>
                                          <p:spTgt spid="27"/>
                                        </p:tgtEl>
                                      </p:cBhvr>
                                      <p:by x="110000" y="110000"/>
                                    </p:animScale>
                                  </p:childTnLst>
                                </p:cTn>
                              </p:par>
                              <p:par>
                                <p:cTn id="46" presetID="6" presetClass="emph" presetSubtype="0" fill="hold" grpId="2" nodeType="withEffect">
                                  <p:stCondLst>
                                    <p:cond delay="200"/>
                                  </p:stCondLst>
                                  <p:childTnLst>
                                    <p:animScale>
                                      <p:cBhvr>
                                        <p:cTn id="47" dur="200" fill="hold"/>
                                        <p:tgtEl>
                                          <p:spTgt spid="27"/>
                                        </p:tgtEl>
                                      </p:cBhvr>
                                      <p:by x="90000" y="90000"/>
                                    </p:animScale>
                                  </p:childTnLst>
                                </p:cTn>
                              </p:par>
                              <p:par>
                                <p:cTn id="48" presetID="6" presetClass="emph" presetSubtype="0" fill="hold" grpId="3" nodeType="withEffect">
                                  <p:stCondLst>
                                    <p:cond delay="400"/>
                                  </p:stCondLst>
                                  <p:childTnLst>
                                    <p:animScale>
                                      <p:cBhvr>
                                        <p:cTn id="49" dur="100" fill="hold"/>
                                        <p:tgtEl>
                                          <p:spTgt spid="27"/>
                                        </p:tgtEl>
                                      </p:cBhvr>
                                      <p:by x="105000" y="105000"/>
                                    </p:animScale>
                                  </p:childTnLst>
                                </p:cTn>
                              </p:par>
                              <p:par>
                                <p:cTn id="50" presetID="6" presetClass="emph" presetSubtype="0" fill="hold" grpId="4" nodeType="withEffect">
                                  <p:stCondLst>
                                    <p:cond delay="500"/>
                                  </p:stCondLst>
                                  <p:childTnLst>
                                    <p:animScale>
                                      <p:cBhvr>
                                        <p:cTn id="51" dur="200" fill="hold"/>
                                        <p:tgtEl>
                                          <p:spTgt spid="27"/>
                                        </p:tgtEl>
                                      </p:cBhvr>
                                      <p:by x="95000" y="95000"/>
                                    </p:animScale>
                                  </p:childTnLst>
                                </p:cTn>
                              </p:par>
                            </p:childTnLst>
                          </p:cTn>
                        </p:par>
                        <p:par>
                          <p:cTn id="52" fill="hold">
                            <p:stCondLst>
                              <p:cond delay="12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 fill="hold"/>
                                        <p:tgtEl>
                                          <p:spTgt spid="28"/>
                                        </p:tgtEl>
                                        <p:attrNameLst>
                                          <p:attrName>ppt_w</p:attrName>
                                        </p:attrNameLst>
                                      </p:cBhvr>
                                      <p:tavLst>
                                        <p:tav tm="0">
                                          <p:val>
                                            <p:fltVal val="0"/>
                                          </p:val>
                                        </p:tav>
                                        <p:tav tm="100000">
                                          <p:val>
                                            <p:strVal val="#ppt_w"/>
                                          </p:val>
                                        </p:tav>
                                      </p:tavLst>
                                    </p:anim>
                                    <p:anim calcmode="lin" valueType="num">
                                      <p:cBhvr>
                                        <p:cTn id="56" dur="100" fill="hold"/>
                                        <p:tgtEl>
                                          <p:spTgt spid="28"/>
                                        </p:tgtEl>
                                        <p:attrNameLst>
                                          <p:attrName>ppt_h</p:attrName>
                                        </p:attrNameLst>
                                      </p:cBhvr>
                                      <p:tavLst>
                                        <p:tav tm="0">
                                          <p:val>
                                            <p:fltVal val="0"/>
                                          </p:val>
                                        </p:tav>
                                        <p:tav tm="100000">
                                          <p:val>
                                            <p:strVal val="#ppt_h"/>
                                          </p:val>
                                        </p:tav>
                                      </p:tavLst>
                                    </p:anim>
                                    <p:animEffect transition="in" filter="fade">
                                      <p:cBhvr>
                                        <p:cTn id="57" dur="100"/>
                                        <p:tgtEl>
                                          <p:spTgt spid="28"/>
                                        </p:tgtEl>
                                      </p:cBhvr>
                                    </p:animEffect>
                                  </p:childTnLst>
                                </p:cTn>
                              </p:par>
                              <p:par>
                                <p:cTn id="58" presetID="6" presetClass="emph" presetSubtype="0" fill="hold" grpId="1" nodeType="withEffect">
                                  <p:stCondLst>
                                    <p:cond delay="100"/>
                                  </p:stCondLst>
                                  <p:childTnLst>
                                    <p:animScale>
                                      <p:cBhvr>
                                        <p:cTn id="59" dur="100" fill="hold"/>
                                        <p:tgtEl>
                                          <p:spTgt spid="28"/>
                                        </p:tgtEl>
                                      </p:cBhvr>
                                      <p:by x="110000" y="110000"/>
                                    </p:animScale>
                                  </p:childTnLst>
                                </p:cTn>
                              </p:par>
                              <p:par>
                                <p:cTn id="60" presetID="6" presetClass="emph" presetSubtype="0" fill="hold" grpId="2" nodeType="withEffect">
                                  <p:stCondLst>
                                    <p:cond delay="200"/>
                                  </p:stCondLst>
                                  <p:childTnLst>
                                    <p:animScale>
                                      <p:cBhvr>
                                        <p:cTn id="61" dur="200" fill="hold"/>
                                        <p:tgtEl>
                                          <p:spTgt spid="28"/>
                                        </p:tgtEl>
                                      </p:cBhvr>
                                      <p:by x="90000" y="90000"/>
                                    </p:animScale>
                                  </p:childTnLst>
                                </p:cTn>
                              </p:par>
                              <p:par>
                                <p:cTn id="62" presetID="6" presetClass="emph" presetSubtype="0" fill="hold" grpId="3" nodeType="withEffect">
                                  <p:stCondLst>
                                    <p:cond delay="400"/>
                                  </p:stCondLst>
                                  <p:childTnLst>
                                    <p:animScale>
                                      <p:cBhvr>
                                        <p:cTn id="63" dur="100" fill="hold"/>
                                        <p:tgtEl>
                                          <p:spTgt spid="28"/>
                                        </p:tgtEl>
                                      </p:cBhvr>
                                      <p:by x="105000" y="105000"/>
                                    </p:animScale>
                                  </p:childTnLst>
                                </p:cTn>
                              </p:par>
                              <p:par>
                                <p:cTn id="64" presetID="6" presetClass="emph" presetSubtype="0" fill="hold" grpId="4" nodeType="withEffect">
                                  <p:stCondLst>
                                    <p:cond delay="500"/>
                                  </p:stCondLst>
                                  <p:childTnLst>
                                    <p:animScale>
                                      <p:cBhvr>
                                        <p:cTn id="65" dur="200" fill="hold"/>
                                        <p:tgtEl>
                                          <p:spTgt spid="28"/>
                                        </p:tgtEl>
                                      </p:cBhvr>
                                      <p:by x="95000" y="95000"/>
                                    </p:animScale>
                                  </p:childTnLst>
                                </p:cTn>
                              </p:par>
                            </p:childTnLst>
                          </p:cTn>
                        </p:par>
                        <p:par>
                          <p:cTn id="66" fill="hold">
                            <p:stCondLst>
                              <p:cond delay="19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100" fill="hold"/>
                                        <p:tgtEl>
                                          <p:spTgt spid="29"/>
                                        </p:tgtEl>
                                        <p:attrNameLst>
                                          <p:attrName>ppt_w</p:attrName>
                                        </p:attrNameLst>
                                      </p:cBhvr>
                                      <p:tavLst>
                                        <p:tav tm="0">
                                          <p:val>
                                            <p:fltVal val="0"/>
                                          </p:val>
                                        </p:tav>
                                        <p:tav tm="100000">
                                          <p:val>
                                            <p:strVal val="#ppt_w"/>
                                          </p:val>
                                        </p:tav>
                                      </p:tavLst>
                                    </p:anim>
                                    <p:anim calcmode="lin" valueType="num">
                                      <p:cBhvr>
                                        <p:cTn id="70" dur="100" fill="hold"/>
                                        <p:tgtEl>
                                          <p:spTgt spid="29"/>
                                        </p:tgtEl>
                                        <p:attrNameLst>
                                          <p:attrName>ppt_h</p:attrName>
                                        </p:attrNameLst>
                                      </p:cBhvr>
                                      <p:tavLst>
                                        <p:tav tm="0">
                                          <p:val>
                                            <p:fltVal val="0"/>
                                          </p:val>
                                        </p:tav>
                                        <p:tav tm="100000">
                                          <p:val>
                                            <p:strVal val="#ppt_h"/>
                                          </p:val>
                                        </p:tav>
                                      </p:tavLst>
                                    </p:anim>
                                    <p:animEffect transition="in" filter="fade">
                                      <p:cBhvr>
                                        <p:cTn id="71" dur="100"/>
                                        <p:tgtEl>
                                          <p:spTgt spid="29"/>
                                        </p:tgtEl>
                                      </p:cBhvr>
                                    </p:animEffect>
                                  </p:childTnLst>
                                </p:cTn>
                              </p:par>
                              <p:par>
                                <p:cTn id="72" presetID="6" presetClass="emph" presetSubtype="0" fill="hold" grpId="1" nodeType="withEffect">
                                  <p:stCondLst>
                                    <p:cond delay="100"/>
                                  </p:stCondLst>
                                  <p:childTnLst>
                                    <p:animScale>
                                      <p:cBhvr>
                                        <p:cTn id="73" dur="100" fill="hold"/>
                                        <p:tgtEl>
                                          <p:spTgt spid="29"/>
                                        </p:tgtEl>
                                      </p:cBhvr>
                                      <p:by x="110000" y="110000"/>
                                    </p:animScale>
                                  </p:childTnLst>
                                </p:cTn>
                              </p:par>
                              <p:par>
                                <p:cTn id="74" presetID="6" presetClass="emph" presetSubtype="0" fill="hold" grpId="2" nodeType="withEffect">
                                  <p:stCondLst>
                                    <p:cond delay="200"/>
                                  </p:stCondLst>
                                  <p:childTnLst>
                                    <p:animScale>
                                      <p:cBhvr>
                                        <p:cTn id="75" dur="200" fill="hold"/>
                                        <p:tgtEl>
                                          <p:spTgt spid="29"/>
                                        </p:tgtEl>
                                      </p:cBhvr>
                                      <p:by x="90000" y="90000"/>
                                    </p:animScale>
                                  </p:childTnLst>
                                </p:cTn>
                              </p:par>
                              <p:par>
                                <p:cTn id="76" presetID="6" presetClass="emph" presetSubtype="0" fill="hold" grpId="3" nodeType="withEffect">
                                  <p:stCondLst>
                                    <p:cond delay="400"/>
                                  </p:stCondLst>
                                  <p:childTnLst>
                                    <p:animScale>
                                      <p:cBhvr>
                                        <p:cTn id="77" dur="100" fill="hold"/>
                                        <p:tgtEl>
                                          <p:spTgt spid="29"/>
                                        </p:tgtEl>
                                      </p:cBhvr>
                                      <p:by x="105000" y="105000"/>
                                    </p:animScale>
                                  </p:childTnLst>
                                </p:cTn>
                              </p:par>
                              <p:par>
                                <p:cTn id="78" presetID="6" presetClass="emph" presetSubtype="0" fill="hold" grpId="4" nodeType="withEffect">
                                  <p:stCondLst>
                                    <p:cond delay="500"/>
                                  </p:stCondLst>
                                  <p:childTnLst>
                                    <p:animScale>
                                      <p:cBhvr>
                                        <p:cTn id="79" dur="200" fill="hold"/>
                                        <p:tgtEl>
                                          <p:spTgt spid="29"/>
                                        </p:tgtEl>
                                      </p:cBhvr>
                                      <p:by x="95000" y="95000"/>
                                    </p:animScale>
                                  </p:childTnLst>
                                </p:cTn>
                              </p:par>
                            </p:childTnLst>
                          </p:cTn>
                        </p:par>
                        <p:par>
                          <p:cTn id="80" fill="hold">
                            <p:stCondLst>
                              <p:cond delay="2600"/>
                            </p:stCondLst>
                            <p:childTnLst>
                              <p:par>
                                <p:cTn id="81" presetID="53" presetClass="entr" presetSubtype="16"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100" fill="hold"/>
                                        <p:tgtEl>
                                          <p:spTgt spid="30"/>
                                        </p:tgtEl>
                                        <p:attrNameLst>
                                          <p:attrName>ppt_w</p:attrName>
                                        </p:attrNameLst>
                                      </p:cBhvr>
                                      <p:tavLst>
                                        <p:tav tm="0">
                                          <p:val>
                                            <p:fltVal val="0"/>
                                          </p:val>
                                        </p:tav>
                                        <p:tav tm="100000">
                                          <p:val>
                                            <p:strVal val="#ppt_w"/>
                                          </p:val>
                                        </p:tav>
                                      </p:tavLst>
                                    </p:anim>
                                    <p:anim calcmode="lin" valueType="num">
                                      <p:cBhvr>
                                        <p:cTn id="84" dur="100" fill="hold"/>
                                        <p:tgtEl>
                                          <p:spTgt spid="30"/>
                                        </p:tgtEl>
                                        <p:attrNameLst>
                                          <p:attrName>ppt_h</p:attrName>
                                        </p:attrNameLst>
                                      </p:cBhvr>
                                      <p:tavLst>
                                        <p:tav tm="0">
                                          <p:val>
                                            <p:fltVal val="0"/>
                                          </p:val>
                                        </p:tav>
                                        <p:tav tm="100000">
                                          <p:val>
                                            <p:strVal val="#ppt_h"/>
                                          </p:val>
                                        </p:tav>
                                      </p:tavLst>
                                    </p:anim>
                                    <p:animEffect transition="in" filter="fade">
                                      <p:cBhvr>
                                        <p:cTn id="85" dur="100"/>
                                        <p:tgtEl>
                                          <p:spTgt spid="30"/>
                                        </p:tgtEl>
                                      </p:cBhvr>
                                    </p:animEffect>
                                  </p:childTnLst>
                                </p:cTn>
                              </p:par>
                              <p:par>
                                <p:cTn id="86" presetID="6" presetClass="emph" presetSubtype="0" fill="hold" grpId="1" nodeType="withEffect">
                                  <p:stCondLst>
                                    <p:cond delay="100"/>
                                  </p:stCondLst>
                                  <p:childTnLst>
                                    <p:animScale>
                                      <p:cBhvr>
                                        <p:cTn id="87" dur="100" fill="hold"/>
                                        <p:tgtEl>
                                          <p:spTgt spid="30"/>
                                        </p:tgtEl>
                                      </p:cBhvr>
                                      <p:by x="110000" y="110000"/>
                                    </p:animScale>
                                  </p:childTnLst>
                                </p:cTn>
                              </p:par>
                              <p:par>
                                <p:cTn id="88" presetID="6" presetClass="emph" presetSubtype="0" fill="hold" grpId="2" nodeType="withEffect">
                                  <p:stCondLst>
                                    <p:cond delay="200"/>
                                  </p:stCondLst>
                                  <p:childTnLst>
                                    <p:animScale>
                                      <p:cBhvr>
                                        <p:cTn id="89" dur="200" fill="hold"/>
                                        <p:tgtEl>
                                          <p:spTgt spid="30"/>
                                        </p:tgtEl>
                                      </p:cBhvr>
                                      <p:by x="90000" y="90000"/>
                                    </p:animScale>
                                  </p:childTnLst>
                                </p:cTn>
                              </p:par>
                              <p:par>
                                <p:cTn id="90" presetID="6" presetClass="emph" presetSubtype="0" fill="hold" grpId="3" nodeType="withEffect">
                                  <p:stCondLst>
                                    <p:cond delay="400"/>
                                  </p:stCondLst>
                                  <p:childTnLst>
                                    <p:animScale>
                                      <p:cBhvr>
                                        <p:cTn id="91" dur="100" fill="hold"/>
                                        <p:tgtEl>
                                          <p:spTgt spid="30"/>
                                        </p:tgtEl>
                                      </p:cBhvr>
                                      <p:by x="105000" y="105000"/>
                                    </p:animScale>
                                  </p:childTnLst>
                                </p:cTn>
                              </p:par>
                              <p:par>
                                <p:cTn id="92" presetID="6" presetClass="emph" presetSubtype="0" fill="hold" grpId="4" nodeType="withEffect">
                                  <p:stCondLst>
                                    <p:cond delay="500"/>
                                  </p:stCondLst>
                                  <p:childTnLst>
                                    <p:animScale>
                                      <p:cBhvr>
                                        <p:cTn id="93" dur="200" fill="hold"/>
                                        <p:tgtEl>
                                          <p:spTgt spid="30"/>
                                        </p:tgtEl>
                                      </p:cBhvr>
                                      <p:by x="95000" y="95000"/>
                                    </p:animScale>
                                  </p:childTnLst>
                                </p:cTn>
                              </p:par>
                            </p:childTnLst>
                          </p:cTn>
                        </p:par>
                        <p:par>
                          <p:cTn id="94" fill="hold">
                            <p:stCondLst>
                              <p:cond delay="3300"/>
                            </p:stCondLst>
                            <p:childTnLst>
                              <p:par>
                                <p:cTn id="95" presetID="14" presetClass="entr" presetSubtype="1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randombar(horizontal)">
                                      <p:cBhvr>
                                        <p:cTn id="97" dur="500"/>
                                        <p:tgtEl>
                                          <p:spTgt spid="31"/>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randombar(horizontal)">
                                      <p:cBhvr>
                                        <p:cTn id="100" dur="500"/>
                                        <p:tgtEl>
                                          <p:spTgt spid="32"/>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randombar(horizontal)">
                                      <p:cBhvr>
                                        <p:cTn id="103" dur="500"/>
                                        <p:tgtEl>
                                          <p:spTgt spid="33"/>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randombar(horizontal)">
                                      <p:cBhvr>
                                        <p:cTn id="106" dur="500"/>
                                        <p:tgtEl>
                                          <p:spTgt spid="34"/>
                                        </p:tgtEl>
                                      </p:cBhvr>
                                    </p:animEffect>
                                  </p:childTnLst>
                                </p:cTn>
                              </p:par>
                            </p:childTnLst>
                          </p:cTn>
                        </p:par>
                        <p:par>
                          <p:cTn id="107" fill="hold">
                            <p:stCondLst>
                              <p:cond delay="3800"/>
                            </p:stCondLst>
                            <p:childTnLst>
                              <p:par>
                                <p:cTn id="108" presetID="16" presetClass="entr" presetSubtype="37" fill="hold"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barn(outVertical)">
                                      <p:cBhvr>
                                        <p:cTn id="110" dur="500"/>
                                        <p:tgtEl>
                                          <p:spTgt spid="43"/>
                                        </p:tgtEl>
                                      </p:cBhvr>
                                    </p:animEffect>
                                  </p:childTnLst>
                                </p:cTn>
                              </p:par>
                              <p:par>
                                <p:cTn id="111" presetID="16" presetClass="entr" presetSubtype="37" fill="hold"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barn(outVertical)">
                                      <p:cBhvr>
                                        <p:cTn id="113" dur="500"/>
                                        <p:tgtEl>
                                          <p:spTgt spid="44"/>
                                        </p:tgtEl>
                                      </p:cBhvr>
                                    </p:animEffect>
                                  </p:childTnLst>
                                </p:cTn>
                              </p:par>
                              <p:par>
                                <p:cTn id="114" presetID="16" presetClass="entr" presetSubtype="37" fill="hold" nodeType="with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barn(outVertical)">
                                      <p:cBhvr>
                                        <p:cTn id="116" dur="500"/>
                                        <p:tgtEl>
                                          <p:spTgt spid="45"/>
                                        </p:tgtEl>
                                      </p:cBhvr>
                                    </p:animEffect>
                                  </p:childTnLst>
                                </p:cTn>
                              </p:par>
                              <p:par>
                                <p:cTn id="117" presetID="16" presetClass="entr" presetSubtype="37"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barn(outVertical)">
                                      <p:cBhvr>
                                        <p:cTn id="119" dur="500"/>
                                        <p:tgtEl>
                                          <p:spTgt spid="46"/>
                                        </p:tgtEl>
                                      </p:cBhvr>
                                    </p:animEffect>
                                  </p:childTnLst>
                                </p:cTn>
                              </p:par>
                            </p:childTnLst>
                          </p:cTn>
                        </p:par>
                        <p:par>
                          <p:cTn id="120" fill="hold">
                            <p:stCondLst>
                              <p:cond delay="4300"/>
                            </p:stCondLst>
                            <p:childTnLst>
                              <p:par>
                                <p:cTn id="121" presetID="42" presetClass="entr" presetSubtype="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anim calcmode="lin" valueType="num">
                                      <p:cBhvr>
                                        <p:cTn id="124" dur="500" fill="hold"/>
                                        <p:tgtEl>
                                          <p:spTgt spid="35"/>
                                        </p:tgtEl>
                                        <p:attrNameLst>
                                          <p:attrName>ppt_x</p:attrName>
                                        </p:attrNameLst>
                                      </p:cBhvr>
                                      <p:tavLst>
                                        <p:tav tm="0">
                                          <p:val>
                                            <p:strVal val="#ppt_x"/>
                                          </p:val>
                                        </p:tav>
                                        <p:tav tm="100000">
                                          <p:val>
                                            <p:strVal val="#ppt_x"/>
                                          </p:val>
                                        </p:tav>
                                      </p:tavLst>
                                    </p:anim>
                                    <p:anim calcmode="lin" valueType="num">
                                      <p:cBhvr>
                                        <p:cTn id="125" dur="500" fill="hold"/>
                                        <p:tgtEl>
                                          <p:spTgt spid="35"/>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Effect transition="in" filter="fade">
                                      <p:cBhvr>
                                        <p:cTn id="128" dur="500"/>
                                        <p:tgtEl>
                                          <p:spTgt spid="36"/>
                                        </p:tgtEl>
                                      </p:cBhvr>
                                    </p:animEffect>
                                    <p:anim calcmode="lin" valueType="num">
                                      <p:cBhvr>
                                        <p:cTn id="129" dur="500" fill="hold"/>
                                        <p:tgtEl>
                                          <p:spTgt spid="36"/>
                                        </p:tgtEl>
                                        <p:attrNameLst>
                                          <p:attrName>ppt_x</p:attrName>
                                        </p:attrNameLst>
                                      </p:cBhvr>
                                      <p:tavLst>
                                        <p:tav tm="0">
                                          <p:val>
                                            <p:strVal val="#ppt_x"/>
                                          </p:val>
                                        </p:tav>
                                        <p:tav tm="100000">
                                          <p:val>
                                            <p:strVal val="#ppt_x"/>
                                          </p:val>
                                        </p:tav>
                                      </p:tavLst>
                                    </p:anim>
                                    <p:anim calcmode="lin" valueType="num">
                                      <p:cBhvr>
                                        <p:cTn id="130" dur="500" fill="hold"/>
                                        <p:tgtEl>
                                          <p:spTgt spid="3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fade">
                                      <p:cBhvr>
                                        <p:cTn id="133" dur="500"/>
                                        <p:tgtEl>
                                          <p:spTgt spid="37"/>
                                        </p:tgtEl>
                                      </p:cBhvr>
                                    </p:animEffect>
                                    <p:anim calcmode="lin" valueType="num">
                                      <p:cBhvr>
                                        <p:cTn id="134" dur="500" fill="hold"/>
                                        <p:tgtEl>
                                          <p:spTgt spid="37"/>
                                        </p:tgtEl>
                                        <p:attrNameLst>
                                          <p:attrName>ppt_x</p:attrName>
                                        </p:attrNameLst>
                                      </p:cBhvr>
                                      <p:tavLst>
                                        <p:tav tm="0">
                                          <p:val>
                                            <p:strVal val="#ppt_x"/>
                                          </p:val>
                                        </p:tav>
                                        <p:tav tm="100000">
                                          <p:val>
                                            <p:strVal val="#ppt_x"/>
                                          </p:val>
                                        </p:tav>
                                      </p:tavLst>
                                    </p:anim>
                                    <p:anim calcmode="lin" valueType="num">
                                      <p:cBhvr>
                                        <p:cTn id="135" dur="500" fill="hold"/>
                                        <p:tgtEl>
                                          <p:spTgt spid="3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Effect transition="in" filter="fade">
                                      <p:cBhvr>
                                        <p:cTn id="138" dur="500"/>
                                        <p:tgtEl>
                                          <p:spTgt spid="38"/>
                                        </p:tgtEl>
                                      </p:cBhvr>
                                    </p:animEffect>
                                    <p:anim calcmode="lin" valueType="num">
                                      <p:cBhvr>
                                        <p:cTn id="139" dur="500" fill="hold"/>
                                        <p:tgtEl>
                                          <p:spTgt spid="38"/>
                                        </p:tgtEl>
                                        <p:attrNameLst>
                                          <p:attrName>ppt_x</p:attrName>
                                        </p:attrNameLst>
                                      </p:cBhvr>
                                      <p:tavLst>
                                        <p:tav tm="0">
                                          <p:val>
                                            <p:strVal val="#ppt_x"/>
                                          </p:val>
                                        </p:tav>
                                        <p:tav tm="100000">
                                          <p:val>
                                            <p:strVal val="#ppt_x"/>
                                          </p:val>
                                        </p:tav>
                                      </p:tavLst>
                                    </p:anim>
                                    <p:anim calcmode="lin" valueType="num">
                                      <p:cBhvr>
                                        <p:cTn id="140" dur="500" fill="hold"/>
                                        <p:tgtEl>
                                          <p:spTgt spid="38"/>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fade">
                                      <p:cBhvr>
                                        <p:cTn id="143" dur="500"/>
                                        <p:tgtEl>
                                          <p:spTgt spid="42"/>
                                        </p:tgtEl>
                                      </p:cBhvr>
                                    </p:animEffect>
                                    <p:anim calcmode="lin" valueType="num">
                                      <p:cBhvr>
                                        <p:cTn id="144" dur="500" fill="hold"/>
                                        <p:tgtEl>
                                          <p:spTgt spid="42"/>
                                        </p:tgtEl>
                                        <p:attrNameLst>
                                          <p:attrName>ppt_x</p:attrName>
                                        </p:attrNameLst>
                                      </p:cBhvr>
                                      <p:tavLst>
                                        <p:tav tm="0">
                                          <p:val>
                                            <p:strVal val="#ppt_x"/>
                                          </p:val>
                                        </p:tav>
                                        <p:tav tm="100000">
                                          <p:val>
                                            <p:strVal val="#ppt_x"/>
                                          </p:val>
                                        </p:tav>
                                      </p:tavLst>
                                    </p:anim>
                                    <p:anim calcmode="lin" valueType="num">
                                      <p:cBhvr>
                                        <p:cTn id="145" dur="500" fill="hold"/>
                                        <p:tgtEl>
                                          <p:spTgt spid="42"/>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41"/>
                                        </p:tgtEl>
                                        <p:attrNameLst>
                                          <p:attrName>style.visibility</p:attrName>
                                        </p:attrNameLst>
                                      </p:cBhvr>
                                      <p:to>
                                        <p:strVal val="visible"/>
                                      </p:to>
                                    </p:set>
                                    <p:animEffect transition="in" filter="fade">
                                      <p:cBhvr>
                                        <p:cTn id="148" dur="500"/>
                                        <p:tgtEl>
                                          <p:spTgt spid="41"/>
                                        </p:tgtEl>
                                      </p:cBhvr>
                                    </p:animEffect>
                                    <p:anim calcmode="lin" valueType="num">
                                      <p:cBhvr>
                                        <p:cTn id="149" dur="500" fill="hold"/>
                                        <p:tgtEl>
                                          <p:spTgt spid="41"/>
                                        </p:tgtEl>
                                        <p:attrNameLst>
                                          <p:attrName>ppt_x</p:attrName>
                                        </p:attrNameLst>
                                      </p:cBhvr>
                                      <p:tavLst>
                                        <p:tav tm="0">
                                          <p:val>
                                            <p:strVal val="#ppt_x"/>
                                          </p:val>
                                        </p:tav>
                                        <p:tav tm="100000">
                                          <p:val>
                                            <p:strVal val="#ppt_x"/>
                                          </p:val>
                                        </p:tav>
                                      </p:tavLst>
                                    </p:anim>
                                    <p:anim calcmode="lin" valueType="num">
                                      <p:cBhvr>
                                        <p:cTn id="150" dur="500" fill="hold"/>
                                        <p:tgtEl>
                                          <p:spTgt spid="41"/>
                                        </p:tgtEl>
                                        <p:attrNameLst>
                                          <p:attrName>ppt_y</p:attrName>
                                        </p:attrNameLst>
                                      </p:cBhvr>
                                      <p:tavLst>
                                        <p:tav tm="0">
                                          <p:val>
                                            <p:strVal val="#ppt_y-.1"/>
                                          </p:val>
                                        </p:tav>
                                        <p:tav tm="100000">
                                          <p:val>
                                            <p:strVal val="#ppt_y"/>
                                          </p:val>
                                        </p:tav>
                                      </p:tavLst>
                                    </p:anim>
                                  </p:childTnLst>
                                </p:cTn>
                              </p:par>
                              <p:par>
                                <p:cTn id="151" presetID="47" presetClass="entr" presetSubtype="0"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Effect transition="in" filter="fade">
                                      <p:cBhvr>
                                        <p:cTn id="153" dur="500"/>
                                        <p:tgtEl>
                                          <p:spTgt spid="40"/>
                                        </p:tgtEl>
                                      </p:cBhvr>
                                    </p:animEffect>
                                    <p:anim calcmode="lin" valueType="num">
                                      <p:cBhvr>
                                        <p:cTn id="154" dur="500" fill="hold"/>
                                        <p:tgtEl>
                                          <p:spTgt spid="40"/>
                                        </p:tgtEl>
                                        <p:attrNameLst>
                                          <p:attrName>ppt_x</p:attrName>
                                        </p:attrNameLst>
                                      </p:cBhvr>
                                      <p:tavLst>
                                        <p:tav tm="0">
                                          <p:val>
                                            <p:strVal val="#ppt_x"/>
                                          </p:val>
                                        </p:tav>
                                        <p:tav tm="100000">
                                          <p:val>
                                            <p:strVal val="#ppt_x"/>
                                          </p:val>
                                        </p:tav>
                                      </p:tavLst>
                                    </p:anim>
                                    <p:anim calcmode="lin" valueType="num">
                                      <p:cBhvr>
                                        <p:cTn id="155" dur="500" fill="hold"/>
                                        <p:tgtEl>
                                          <p:spTgt spid="40"/>
                                        </p:tgtEl>
                                        <p:attrNameLst>
                                          <p:attrName>ppt_y</p:attrName>
                                        </p:attrNameLst>
                                      </p:cBhvr>
                                      <p:tavLst>
                                        <p:tav tm="0">
                                          <p:val>
                                            <p:strVal val="#ppt_y-.1"/>
                                          </p:val>
                                        </p:tav>
                                        <p:tav tm="100000">
                                          <p:val>
                                            <p:strVal val="#ppt_y"/>
                                          </p:val>
                                        </p:tav>
                                      </p:tavLst>
                                    </p:anim>
                                  </p:childTnLst>
                                </p:cTn>
                              </p:par>
                              <p:par>
                                <p:cTn id="156" presetID="47" presetClass="entr" presetSubtype="0" fill="hold" grpId="0" nodeType="withEffect">
                                  <p:stCondLst>
                                    <p:cond delay="0"/>
                                  </p:stCondLst>
                                  <p:childTnLst>
                                    <p:set>
                                      <p:cBhvr>
                                        <p:cTn id="157" dur="1" fill="hold">
                                          <p:stCondLst>
                                            <p:cond delay="0"/>
                                          </p:stCondLst>
                                        </p:cTn>
                                        <p:tgtEl>
                                          <p:spTgt spid="39"/>
                                        </p:tgtEl>
                                        <p:attrNameLst>
                                          <p:attrName>style.visibility</p:attrName>
                                        </p:attrNameLst>
                                      </p:cBhvr>
                                      <p:to>
                                        <p:strVal val="visible"/>
                                      </p:to>
                                    </p:set>
                                    <p:animEffect transition="in" filter="fade">
                                      <p:cBhvr>
                                        <p:cTn id="158" dur="500"/>
                                        <p:tgtEl>
                                          <p:spTgt spid="39"/>
                                        </p:tgtEl>
                                      </p:cBhvr>
                                    </p:animEffect>
                                    <p:anim calcmode="lin" valueType="num">
                                      <p:cBhvr>
                                        <p:cTn id="159" dur="500" fill="hold"/>
                                        <p:tgtEl>
                                          <p:spTgt spid="39"/>
                                        </p:tgtEl>
                                        <p:attrNameLst>
                                          <p:attrName>ppt_x</p:attrName>
                                        </p:attrNameLst>
                                      </p:cBhvr>
                                      <p:tavLst>
                                        <p:tav tm="0">
                                          <p:val>
                                            <p:strVal val="#ppt_x"/>
                                          </p:val>
                                        </p:tav>
                                        <p:tav tm="100000">
                                          <p:val>
                                            <p:strVal val="#ppt_x"/>
                                          </p:val>
                                        </p:tav>
                                      </p:tavLst>
                                    </p:anim>
                                    <p:anim calcmode="lin" valueType="num">
                                      <p:cBhvr>
                                        <p:cTn id="160"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Graphic spid="27" grpId="0">
        <p:bldAsOne/>
      </p:bldGraphic>
      <p:bldGraphic spid="27" grpId="1">
        <p:bldAsOne/>
      </p:bldGraphic>
      <p:bldGraphic spid="27" grpId="2">
        <p:bldAsOne/>
      </p:bldGraphic>
      <p:bldGraphic spid="27" grpId="3">
        <p:bldAsOne/>
      </p:bldGraphic>
      <p:bldGraphic spid="27" grpId="4">
        <p:bldAsOne/>
      </p:bldGraphic>
      <p:bldGraphic spid="28" grpId="0">
        <p:bldAsOne/>
      </p:bldGraphic>
      <p:bldGraphic spid="28" grpId="1">
        <p:bldAsOne/>
      </p:bldGraphic>
      <p:bldGraphic spid="28" grpId="2">
        <p:bldAsOne/>
      </p:bldGraphic>
      <p:bldGraphic spid="28" grpId="3">
        <p:bldAsOne/>
      </p:bldGraphic>
      <p:bldGraphic spid="28" grpId="4">
        <p:bldAsOne/>
      </p:bldGraphic>
      <p:bldGraphic spid="29" grpId="0">
        <p:bldAsOne/>
      </p:bldGraphic>
      <p:bldGraphic spid="29" grpId="1">
        <p:bldAsOne/>
      </p:bldGraphic>
      <p:bldGraphic spid="29" grpId="2">
        <p:bldAsOne/>
      </p:bldGraphic>
      <p:bldGraphic spid="29" grpId="3">
        <p:bldAsOne/>
      </p:bldGraphic>
      <p:bldGraphic spid="29" grpId="4">
        <p:bldAsOne/>
      </p:bldGraphic>
      <p:bldGraphic spid="30" grpId="0">
        <p:bldAsOne/>
      </p:bldGraphic>
      <p:bldGraphic spid="30" grpId="1">
        <p:bldAsOne/>
      </p:bldGraphic>
      <p:bldGraphic spid="30" grpId="2">
        <p:bldAsOne/>
      </p:bldGraphic>
      <p:bldGraphic spid="30" grpId="3">
        <p:bldAsOne/>
      </p:bldGraphic>
      <p:bldGraphic spid="30" grpId="4">
        <p:bldAsOne/>
      </p:bldGraphic>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9456" y="1411548"/>
            <a:ext cx="1240720" cy="1727792"/>
            <a:chOff x="4111044" y="2066925"/>
            <a:chExt cx="1783258" cy="2484214"/>
          </a:xfrm>
        </p:grpSpPr>
        <p:sp>
          <p:nvSpPr>
            <p:cNvPr id="10" name="任意多边形 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 name="组合 11"/>
          <p:cNvGrpSpPr/>
          <p:nvPr/>
        </p:nvGrpSpPr>
        <p:grpSpPr>
          <a:xfrm>
            <a:off x="2313099" y="1411548"/>
            <a:ext cx="1240720" cy="1727792"/>
            <a:chOff x="4111044" y="2066925"/>
            <a:chExt cx="1783258" cy="2484214"/>
          </a:xfrm>
        </p:grpSpPr>
        <p:sp>
          <p:nvSpPr>
            <p:cNvPr id="13" name="任意多边形 1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任意多边形 13"/>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 name="组合 14"/>
          <p:cNvGrpSpPr/>
          <p:nvPr/>
        </p:nvGrpSpPr>
        <p:grpSpPr>
          <a:xfrm>
            <a:off x="3936742" y="1411548"/>
            <a:ext cx="1240720" cy="1727792"/>
            <a:chOff x="4111044" y="2066925"/>
            <a:chExt cx="1783258" cy="2484214"/>
          </a:xfrm>
        </p:grpSpPr>
        <p:sp>
          <p:nvSpPr>
            <p:cNvPr id="16" name="任意多边形 15"/>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组合 17"/>
          <p:cNvGrpSpPr/>
          <p:nvPr/>
        </p:nvGrpSpPr>
        <p:grpSpPr>
          <a:xfrm>
            <a:off x="5560386" y="1411548"/>
            <a:ext cx="1240720" cy="1727792"/>
            <a:chOff x="4111044" y="2066925"/>
            <a:chExt cx="1783258" cy="2484214"/>
          </a:xfrm>
        </p:grpSpPr>
        <p:sp>
          <p:nvSpPr>
            <p:cNvPr id="19" name="任意多边形 18"/>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任意多边形 1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7184029" y="1411548"/>
            <a:ext cx="1240720" cy="1727792"/>
            <a:chOff x="4111044" y="2066925"/>
            <a:chExt cx="1783258" cy="2484214"/>
          </a:xfrm>
        </p:grpSpPr>
        <p:sp>
          <p:nvSpPr>
            <p:cNvPr id="22" name="任意多边形 21"/>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任意多边形 2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1004969" y="1586000"/>
            <a:ext cx="609695" cy="609475"/>
            <a:chOff x="1331259" y="1867171"/>
            <a:chExt cx="812821" cy="812821"/>
          </a:xfrm>
        </p:grpSpPr>
        <p:sp>
          <p:nvSpPr>
            <p:cNvPr id="25" name="椭圆 24"/>
            <p:cNvSpPr/>
            <p:nvPr/>
          </p:nvSpPr>
          <p:spPr>
            <a:xfrm>
              <a:off x="1331259"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6" name="Group 8"/>
            <p:cNvGrpSpPr>
              <a:grpSpLocks noChangeAspect="1"/>
            </p:cNvGrpSpPr>
            <p:nvPr/>
          </p:nvGrpSpPr>
          <p:grpSpPr bwMode="auto">
            <a:xfrm>
              <a:off x="1553336" y="2061608"/>
              <a:ext cx="368665" cy="403955"/>
              <a:chOff x="3437" y="2282"/>
              <a:chExt cx="679" cy="744"/>
            </a:xfrm>
            <a:solidFill>
              <a:srgbClr val="FFB850"/>
            </a:solidFill>
          </p:grpSpPr>
          <p:sp>
            <p:nvSpPr>
              <p:cNvPr id="27"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9" name="组合 28"/>
          <p:cNvGrpSpPr/>
          <p:nvPr/>
        </p:nvGrpSpPr>
        <p:grpSpPr>
          <a:xfrm>
            <a:off x="2628612" y="1586000"/>
            <a:ext cx="609695" cy="609475"/>
            <a:chOff x="3495834" y="1867171"/>
            <a:chExt cx="812821" cy="812821"/>
          </a:xfrm>
        </p:grpSpPr>
        <p:sp>
          <p:nvSpPr>
            <p:cNvPr id="30" name="椭圆 29"/>
            <p:cNvSpPr/>
            <p:nvPr/>
          </p:nvSpPr>
          <p:spPr>
            <a:xfrm>
              <a:off x="3495834"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Group 13"/>
            <p:cNvGrpSpPr>
              <a:grpSpLocks noChangeAspect="1"/>
            </p:cNvGrpSpPr>
            <p:nvPr/>
          </p:nvGrpSpPr>
          <p:grpSpPr bwMode="auto">
            <a:xfrm>
              <a:off x="3700110" y="2056524"/>
              <a:ext cx="404267" cy="409040"/>
              <a:chOff x="2426" y="2781"/>
              <a:chExt cx="593" cy="600"/>
            </a:xfrm>
            <a:solidFill>
              <a:srgbClr val="01ACBE"/>
            </a:solidFill>
          </p:grpSpPr>
          <p:sp>
            <p:nvSpPr>
              <p:cNvPr id="3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4" name="组合 33"/>
          <p:cNvGrpSpPr/>
          <p:nvPr/>
        </p:nvGrpSpPr>
        <p:grpSpPr>
          <a:xfrm>
            <a:off x="4252256" y="1586000"/>
            <a:ext cx="609695" cy="609475"/>
            <a:chOff x="5660411" y="1867171"/>
            <a:chExt cx="812821" cy="812821"/>
          </a:xfrm>
        </p:grpSpPr>
        <p:sp>
          <p:nvSpPr>
            <p:cNvPr id="35" name="椭圆 34"/>
            <p:cNvSpPr/>
            <p:nvPr/>
          </p:nvSpPr>
          <p:spPr>
            <a:xfrm>
              <a:off x="5660411"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6" name="Group 18"/>
            <p:cNvGrpSpPr>
              <a:grpSpLocks noChangeAspect="1"/>
            </p:cNvGrpSpPr>
            <p:nvPr/>
          </p:nvGrpSpPr>
          <p:grpSpPr bwMode="auto">
            <a:xfrm>
              <a:off x="5856846" y="2071730"/>
              <a:ext cx="419948" cy="391314"/>
              <a:chOff x="3802" y="2858"/>
              <a:chExt cx="616" cy="574"/>
            </a:xfrm>
            <a:solidFill>
              <a:srgbClr val="E87071"/>
            </a:solidFill>
          </p:grpSpPr>
          <p:sp>
            <p:nvSpPr>
              <p:cNvPr id="37"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2" name="组合 41"/>
          <p:cNvGrpSpPr/>
          <p:nvPr/>
        </p:nvGrpSpPr>
        <p:grpSpPr>
          <a:xfrm>
            <a:off x="5875898" y="1586000"/>
            <a:ext cx="609695" cy="609475"/>
            <a:chOff x="7824986" y="1867171"/>
            <a:chExt cx="812821" cy="812821"/>
          </a:xfrm>
        </p:grpSpPr>
        <p:sp>
          <p:nvSpPr>
            <p:cNvPr id="43" name="椭圆 42"/>
            <p:cNvSpPr/>
            <p:nvPr/>
          </p:nvSpPr>
          <p:spPr>
            <a:xfrm>
              <a:off x="7824986"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 name="Group 26"/>
            <p:cNvGrpSpPr>
              <a:grpSpLocks noChangeAspect="1"/>
            </p:cNvGrpSpPr>
            <p:nvPr/>
          </p:nvGrpSpPr>
          <p:grpSpPr bwMode="auto">
            <a:xfrm>
              <a:off x="7959675" y="2193629"/>
              <a:ext cx="543441" cy="269415"/>
              <a:chOff x="5676" y="2597"/>
              <a:chExt cx="1061" cy="526"/>
            </a:xfrm>
            <a:solidFill>
              <a:srgbClr val="00AF92"/>
            </a:solidFill>
          </p:grpSpPr>
          <p:sp>
            <p:nvSpPr>
              <p:cNvPr id="45"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0" name="组合 59"/>
          <p:cNvGrpSpPr/>
          <p:nvPr/>
        </p:nvGrpSpPr>
        <p:grpSpPr>
          <a:xfrm>
            <a:off x="7499543" y="1586000"/>
            <a:ext cx="609695" cy="609475"/>
            <a:chOff x="9989563" y="1867171"/>
            <a:chExt cx="812821" cy="812821"/>
          </a:xfrm>
        </p:grpSpPr>
        <p:sp>
          <p:nvSpPr>
            <p:cNvPr id="61" name="椭圆 60"/>
            <p:cNvSpPr/>
            <p:nvPr/>
          </p:nvSpPr>
          <p:spPr>
            <a:xfrm>
              <a:off x="9989563"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Freeform 108"/>
            <p:cNvSpPr>
              <a:spLocks noEditPoints="1"/>
            </p:cNvSpPr>
            <p:nvPr/>
          </p:nvSpPr>
          <p:spPr bwMode="auto">
            <a:xfrm>
              <a:off x="10191038" y="2076203"/>
              <a:ext cx="409871" cy="411346"/>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663A77"/>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3" name="文本框 101"/>
          <p:cNvSpPr txBox="1"/>
          <p:nvPr/>
        </p:nvSpPr>
        <p:spPr>
          <a:xfrm>
            <a:off x="944115" y="2293629"/>
            <a:ext cx="732147" cy="415498"/>
          </a:xfrm>
          <a:prstGeom prst="rect">
            <a:avLst/>
          </a:prstGeom>
          <a:noFill/>
        </p:spPr>
        <p:txBody>
          <a:bodyPr wrap="square" rtlCol="0">
            <a:spAutoFit/>
          </a:bodyPr>
          <a:lstStyle/>
          <a:p>
            <a:pPr algn="ctr"/>
            <a:r>
              <a:rPr lang="en-US" altLang="zh-CN" sz="2100" dirty="0">
                <a:solidFill>
                  <a:srgbClr val="FFB850"/>
                </a:solidFill>
                <a:latin typeface="Impact" panose="020B0806030902050204" pitchFamily="34" charset="0"/>
              </a:rPr>
              <a:t>01</a:t>
            </a:r>
            <a:endParaRPr lang="zh-CN" altLang="en-US" sz="2100" dirty="0">
              <a:solidFill>
                <a:srgbClr val="FFB850"/>
              </a:solidFill>
              <a:latin typeface="Impact" panose="020B0806030902050204" pitchFamily="34" charset="0"/>
            </a:endParaRPr>
          </a:p>
        </p:txBody>
      </p:sp>
      <p:sp>
        <p:nvSpPr>
          <p:cNvPr id="64" name="文本框 102"/>
          <p:cNvSpPr txBox="1"/>
          <p:nvPr/>
        </p:nvSpPr>
        <p:spPr>
          <a:xfrm>
            <a:off x="2541045" y="2293629"/>
            <a:ext cx="732147" cy="415498"/>
          </a:xfrm>
          <a:prstGeom prst="rect">
            <a:avLst/>
          </a:prstGeom>
          <a:noFill/>
        </p:spPr>
        <p:txBody>
          <a:bodyPr wrap="square" rtlCol="0">
            <a:spAutoFit/>
          </a:bodyPr>
          <a:lstStyle/>
          <a:p>
            <a:pPr algn="ctr"/>
            <a:r>
              <a:rPr lang="en-US" altLang="zh-CN" sz="2100" dirty="0">
                <a:solidFill>
                  <a:srgbClr val="01ACBE"/>
                </a:solidFill>
                <a:latin typeface="Impact" panose="020B0806030902050204" pitchFamily="34" charset="0"/>
              </a:rPr>
              <a:t>02</a:t>
            </a:r>
            <a:endParaRPr lang="zh-CN" altLang="en-US" sz="2100" dirty="0">
              <a:solidFill>
                <a:srgbClr val="01ACBE"/>
              </a:solidFill>
              <a:latin typeface="Impact" panose="020B0806030902050204" pitchFamily="34" charset="0"/>
            </a:endParaRPr>
          </a:p>
        </p:txBody>
      </p:sp>
      <p:sp>
        <p:nvSpPr>
          <p:cNvPr id="65" name="文本框 103"/>
          <p:cNvSpPr txBox="1"/>
          <p:nvPr/>
        </p:nvSpPr>
        <p:spPr>
          <a:xfrm>
            <a:off x="4137975" y="2293629"/>
            <a:ext cx="732147" cy="415498"/>
          </a:xfrm>
          <a:prstGeom prst="rect">
            <a:avLst/>
          </a:prstGeom>
          <a:noFill/>
        </p:spPr>
        <p:txBody>
          <a:bodyPr wrap="square" rtlCol="0">
            <a:spAutoFit/>
          </a:bodyPr>
          <a:lstStyle/>
          <a:p>
            <a:pPr algn="ctr"/>
            <a:r>
              <a:rPr lang="en-US" altLang="zh-CN" sz="2100" dirty="0">
                <a:solidFill>
                  <a:srgbClr val="E87071"/>
                </a:solidFill>
                <a:latin typeface="Impact" panose="020B0806030902050204" pitchFamily="34" charset="0"/>
              </a:rPr>
              <a:t>03</a:t>
            </a:r>
            <a:endParaRPr lang="zh-CN" altLang="en-US" sz="2100" dirty="0">
              <a:solidFill>
                <a:srgbClr val="E87071"/>
              </a:solidFill>
              <a:latin typeface="Impact" panose="020B0806030902050204" pitchFamily="34" charset="0"/>
            </a:endParaRPr>
          </a:p>
        </p:txBody>
      </p:sp>
      <p:sp>
        <p:nvSpPr>
          <p:cNvPr id="66" name="文本框 104"/>
          <p:cNvSpPr txBox="1"/>
          <p:nvPr/>
        </p:nvSpPr>
        <p:spPr>
          <a:xfrm>
            <a:off x="5819853" y="2293629"/>
            <a:ext cx="732147" cy="415498"/>
          </a:xfrm>
          <a:prstGeom prst="rect">
            <a:avLst/>
          </a:prstGeom>
          <a:noFill/>
        </p:spPr>
        <p:txBody>
          <a:bodyPr wrap="square" rtlCol="0">
            <a:spAutoFit/>
          </a:bodyPr>
          <a:lstStyle/>
          <a:p>
            <a:pPr algn="ctr"/>
            <a:r>
              <a:rPr lang="en-US" altLang="zh-CN" sz="2100" dirty="0">
                <a:solidFill>
                  <a:srgbClr val="00AF92"/>
                </a:solidFill>
                <a:latin typeface="Impact" panose="020B0806030902050204" pitchFamily="34" charset="0"/>
              </a:rPr>
              <a:t>04</a:t>
            </a:r>
            <a:endParaRPr lang="zh-CN" altLang="en-US" sz="2100" dirty="0">
              <a:solidFill>
                <a:srgbClr val="00AF92"/>
              </a:solidFill>
              <a:latin typeface="Impact" panose="020B0806030902050204" pitchFamily="34" charset="0"/>
            </a:endParaRPr>
          </a:p>
        </p:txBody>
      </p:sp>
      <p:sp>
        <p:nvSpPr>
          <p:cNvPr id="67" name="文本框 105"/>
          <p:cNvSpPr txBox="1"/>
          <p:nvPr/>
        </p:nvSpPr>
        <p:spPr>
          <a:xfrm>
            <a:off x="7434046" y="2293629"/>
            <a:ext cx="732147" cy="415498"/>
          </a:xfrm>
          <a:prstGeom prst="rect">
            <a:avLst/>
          </a:prstGeom>
          <a:noFill/>
        </p:spPr>
        <p:txBody>
          <a:bodyPr wrap="square" rtlCol="0">
            <a:spAutoFit/>
          </a:bodyPr>
          <a:lstStyle/>
          <a:p>
            <a:pPr algn="ctr"/>
            <a:r>
              <a:rPr lang="en-US" altLang="zh-CN" sz="2100" dirty="0">
                <a:solidFill>
                  <a:srgbClr val="663A77"/>
                </a:solidFill>
                <a:latin typeface="Impact" panose="020B0806030902050204" pitchFamily="34" charset="0"/>
              </a:rPr>
              <a:t>05</a:t>
            </a:r>
            <a:endParaRPr lang="zh-CN" altLang="en-US" sz="2100" dirty="0">
              <a:solidFill>
                <a:srgbClr val="663A77"/>
              </a:solidFill>
              <a:latin typeface="Impact" panose="020B0806030902050204" pitchFamily="34" charset="0"/>
            </a:endParaRPr>
          </a:p>
        </p:txBody>
      </p:sp>
      <p:sp>
        <p:nvSpPr>
          <p:cNvPr id="68" name="文本框 32"/>
          <p:cNvSpPr txBox="1"/>
          <p:nvPr/>
        </p:nvSpPr>
        <p:spPr>
          <a:xfrm>
            <a:off x="837280" y="3456334"/>
            <a:ext cx="967695" cy="300082"/>
          </a:xfrm>
          <a:prstGeom prst="rect">
            <a:avLst/>
          </a:prstGeom>
          <a:noFill/>
        </p:spPr>
        <p:txBody>
          <a:bodyPr wrap="square" rtlCol="0">
            <a:spAutoFit/>
          </a:bodyPr>
          <a:lstStyle/>
          <a:p>
            <a:pPr algn="ctr"/>
            <a:r>
              <a:rPr lang="zh-CN" altLang="en-US" dirty="0">
                <a:solidFill>
                  <a:srgbClr val="FF9A05"/>
                </a:solidFill>
                <a:latin typeface="微软雅黑" panose="020B0503020204020204" pitchFamily="34" charset="-122"/>
                <a:ea typeface="微软雅黑" panose="020B0503020204020204" pitchFamily="34" charset="-122"/>
              </a:rPr>
              <a:t>添加标题</a:t>
            </a:r>
          </a:p>
        </p:txBody>
      </p:sp>
      <p:sp>
        <p:nvSpPr>
          <p:cNvPr id="69" name="文本框 32"/>
          <p:cNvSpPr txBox="1"/>
          <p:nvPr/>
        </p:nvSpPr>
        <p:spPr>
          <a:xfrm>
            <a:off x="2462359" y="3456334"/>
            <a:ext cx="967695" cy="300082"/>
          </a:xfrm>
          <a:prstGeom prst="rect">
            <a:avLst/>
          </a:prstGeom>
          <a:noFill/>
        </p:spPr>
        <p:txBody>
          <a:bodyPr wrap="square" rtlCol="0">
            <a:spAutoFit/>
          </a:bodyPr>
          <a:lstStyle/>
          <a:p>
            <a:pPr algn="ctr"/>
            <a:r>
              <a:rPr lang="zh-CN" altLang="en-US" dirty="0">
                <a:solidFill>
                  <a:schemeClr val="accent5"/>
                </a:solidFill>
                <a:latin typeface="微软雅黑" panose="020B0503020204020204" pitchFamily="34" charset="-122"/>
                <a:ea typeface="微软雅黑" panose="020B0503020204020204" pitchFamily="34" charset="-122"/>
              </a:rPr>
              <a:t>添加标题</a:t>
            </a:r>
          </a:p>
        </p:txBody>
      </p:sp>
      <p:sp>
        <p:nvSpPr>
          <p:cNvPr id="70" name="文本框 32"/>
          <p:cNvSpPr txBox="1"/>
          <p:nvPr/>
        </p:nvSpPr>
        <p:spPr>
          <a:xfrm>
            <a:off x="4087438" y="3456334"/>
            <a:ext cx="967695" cy="300082"/>
          </a:xfrm>
          <a:prstGeom prst="rect">
            <a:avLst/>
          </a:prstGeom>
          <a:noFill/>
        </p:spPr>
        <p:txBody>
          <a:bodyPr wrap="square" rtlCol="0">
            <a:spAutoFit/>
          </a:bodyPr>
          <a:lstStyle/>
          <a:p>
            <a:pPr algn="ctr"/>
            <a:r>
              <a:rPr lang="zh-CN" altLang="en-US" dirty="0">
                <a:solidFill>
                  <a:srgbClr val="FF8989"/>
                </a:solidFill>
                <a:latin typeface="微软雅黑" panose="020B0503020204020204" pitchFamily="34" charset="-122"/>
                <a:ea typeface="微软雅黑" panose="020B0503020204020204" pitchFamily="34" charset="-122"/>
              </a:rPr>
              <a:t>添加标题</a:t>
            </a:r>
          </a:p>
        </p:txBody>
      </p:sp>
      <p:sp>
        <p:nvSpPr>
          <p:cNvPr id="71" name="文本框 32"/>
          <p:cNvSpPr txBox="1"/>
          <p:nvPr/>
        </p:nvSpPr>
        <p:spPr>
          <a:xfrm>
            <a:off x="5712518" y="3456334"/>
            <a:ext cx="967695" cy="300082"/>
          </a:xfrm>
          <a:prstGeom prst="rect">
            <a:avLst/>
          </a:prstGeom>
          <a:noFill/>
        </p:spPr>
        <p:txBody>
          <a:bodyPr wrap="square" rtlCol="0">
            <a:spAutoFit/>
          </a:bodyPr>
          <a:lstStyle/>
          <a:p>
            <a:pPr algn="ctr"/>
            <a:r>
              <a:rPr lang="zh-CN" altLang="en-US" dirty="0">
                <a:solidFill>
                  <a:srgbClr val="1EB28B"/>
                </a:solidFill>
                <a:latin typeface="微软雅黑" panose="020B0503020204020204" pitchFamily="34" charset="-122"/>
                <a:ea typeface="微软雅黑" panose="020B0503020204020204" pitchFamily="34" charset="-122"/>
              </a:rPr>
              <a:t>添加标题</a:t>
            </a:r>
          </a:p>
        </p:txBody>
      </p:sp>
      <p:sp>
        <p:nvSpPr>
          <p:cNvPr id="72" name="文本框 32"/>
          <p:cNvSpPr txBox="1"/>
          <p:nvPr/>
        </p:nvSpPr>
        <p:spPr>
          <a:xfrm>
            <a:off x="7337598" y="3448180"/>
            <a:ext cx="967695" cy="300082"/>
          </a:xfrm>
          <a:prstGeom prst="rect">
            <a:avLst/>
          </a:prstGeom>
          <a:noFill/>
        </p:spPr>
        <p:txBody>
          <a:bodyPr wrap="square" rtlCol="0">
            <a:spAutoFit/>
          </a:bodyPr>
          <a:lstStyle/>
          <a:p>
            <a:pPr algn="ctr"/>
            <a:r>
              <a:rPr lang="zh-CN" altLang="en-US" dirty="0">
                <a:solidFill>
                  <a:srgbClr val="7030A0"/>
                </a:solidFill>
                <a:latin typeface="微软雅黑" panose="020B0503020204020204" pitchFamily="34" charset="-122"/>
                <a:ea typeface="微软雅黑" panose="020B0503020204020204" pitchFamily="34" charset="-122"/>
              </a:rPr>
              <a:t>添加标题</a:t>
            </a:r>
          </a:p>
        </p:txBody>
      </p:sp>
      <p:sp>
        <p:nvSpPr>
          <p:cNvPr id="73" name="文本框 23"/>
          <p:cNvSpPr txBox="1"/>
          <p:nvPr/>
        </p:nvSpPr>
        <p:spPr>
          <a:xfrm>
            <a:off x="789608"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4" name="文本框 23"/>
          <p:cNvSpPr txBox="1"/>
          <p:nvPr/>
        </p:nvSpPr>
        <p:spPr>
          <a:xfrm>
            <a:off x="2402226"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5" name="文本框 23"/>
          <p:cNvSpPr txBox="1"/>
          <p:nvPr/>
        </p:nvSpPr>
        <p:spPr>
          <a:xfrm>
            <a:off x="4055734"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6" name="文本框 23"/>
          <p:cNvSpPr txBox="1"/>
          <p:nvPr/>
        </p:nvSpPr>
        <p:spPr>
          <a:xfrm>
            <a:off x="5641859"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7" name="文本框 23"/>
          <p:cNvSpPr txBox="1"/>
          <p:nvPr/>
        </p:nvSpPr>
        <p:spPr>
          <a:xfrm>
            <a:off x="7260322"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737759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7"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900" decel="100000" fill="hold"/>
                                        <p:tgtEl>
                                          <p:spTgt spid="9"/>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25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900" decel="100000" fill="hold"/>
                                        <p:tgtEl>
                                          <p:spTgt spid="12"/>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1" presetID="37" presetClass="entr" presetSubtype="0" fill="hold" nodeType="withEffect">
                                  <p:stCondLst>
                                    <p:cond delay="50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900" decel="100000" fill="hold"/>
                                        <p:tgtEl>
                                          <p:spTgt spid="15"/>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57" presetID="37" presetClass="entr" presetSubtype="0" fill="hold" nodeType="withEffect">
                                  <p:stCondLst>
                                    <p:cond delay="75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900" decel="100000" fill="hold"/>
                                        <p:tgtEl>
                                          <p:spTgt spid="18"/>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900" decel="100000" fill="hold"/>
                                        <p:tgtEl>
                                          <p:spTgt spid="21"/>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69" fill="hold">
                            <p:stCondLst>
                              <p:cond delay="2500"/>
                            </p:stCondLst>
                            <p:childTnLst>
                              <p:par>
                                <p:cTn id="70" presetID="21" presetClass="entr" presetSubtype="1"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heel(1)">
                                      <p:cBhvr>
                                        <p:cTn id="72" dur="1000"/>
                                        <p:tgtEl>
                                          <p:spTgt spid="24"/>
                                        </p:tgtEl>
                                      </p:cBhvr>
                                    </p:animEffect>
                                  </p:childTnLst>
                                </p:cTn>
                              </p:par>
                              <p:par>
                                <p:cTn id="73" presetID="21" presetClass="entr" presetSubtype="1" fill="hold" nodeType="withEffect">
                                  <p:stCondLst>
                                    <p:cond delay="250"/>
                                  </p:stCondLst>
                                  <p:childTnLst>
                                    <p:set>
                                      <p:cBhvr>
                                        <p:cTn id="74" dur="1" fill="hold">
                                          <p:stCondLst>
                                            <p:cond delay="0"/>
                                          </p:stCondLst>
                                        </p:cTn>
                                        <p:tgtEl>
                                          <p:spTgt spid="29"/>
                                        </p:tgtEl>
                                        <p:attrNameLst>
                                          <p:attrName>style.visibility</p:attrName>
                                        </p:attrNameLst>
                                      </p:cBhvr>
                                      <p:to>
                                        <p:strVal val="visible"/>
                                      </p:to>
                                    </p:set>
                                    <p:animEffect transition="in" filter="wheel(1)">
                                      <p:cBhvr>
                                        <p:cTn id="75" dur="1000"/>
                                        <p:tgtEl>
                                          <p:spTgt spid="29"/>
                                        </p:tgtEl>
                                      </p:cBhvr>
                                    </p:animEffect>
                                  </p:childTnLst>
                                </p:cTn>
                              </p:par>
                              <p:par>
                                <p:cTn id="76" presetID="21" presetClass="entr" presetSubtype="1" fill="hold" nodeType="withEffect">
                                  <p:stCondLst>
                                    <p:cond delay="500"/>
                                  </p:stCondLst>
                                  <p:childTnLst>
                                    <p:set>
                                      <p:cBhvr>
                                        <p:cTn id="77" dur="1" fill="hold">
                                          <p:stCondLst>
                                            <p:cond delay="0"/>
                                          </p:stCondLst>
                                        </p:cTn>
                                        <p:tgtEl>
                                          <p:spTgt spid="34"/>
                                        </p:tgtEl>
                                        <p:attrNameLst>
                                          <p:attrName>style.visibility</p:attrName>
                                        </p:attrNameLst>
                                      </p:cBhvr>
                                      <p:to>
                                        <p:strVal val="visible"/>
                                      </p:to>
                                    </p:set>
                                    <p:animEffect transition="in" filter="wheel(1)">
                                      <p:cBhvr>
                                        <p:cTn id="78" dur="1000"/>
                                        <p:tgtEl>
                                          <p:spTgt spid="34"/>
                                        </p:tgtEl>
                                      </p:cBhvr>
                                    </p:animEffect>
                                  </p:childTnLst>
                                </p:cTn>
                              </p:par>
                              <p:par>
                                <p:cTn id="79" presetID="21" presetClass="entr" presetSubtype="1" fill="hold" nodeType="withEffect">
                                  <p:stCondLst>
                                    <p:cond delay="750"/>
                                  </p:stCondLst>
                                  <p:childTnLst>
                                    <p:set>
                                      <p:cBhvr>
                                        <p:cTn id="80" dur="1" fill="hold">
                                          <p:stCondLst>
                                            <p:cond delay="0"/>
                                          </p:stCondLst>
                                        </p:cTn>
                                        <p:tgtEl>
                                          <p:spTgt spid="42"/>
                                        </p:tgtEl>
                                        <p:attrNameLst>
                                          <p:attrName>style.visibility</p:attrName>
                                        </p:attrNameLst>
                                      </p:cBhvr>
                                      <p:to>
                                        <p:strVal val="visible"/>
                                      </p:to>
                                    </p:set>
                                    <p:animEffect transition="in" filter="wheel(1)">
                                      <p:cBhvr>
                                        <p:cTn id="81" dur="1000"/>
                                        <p:tgtEl>
                                          <p:spTgt spid="42"/>
                                        </p:tgtEl>
                                      </p:cBhvr>
                                    </p:animEffect>
                                  </p:childTnLst>
                                </p:cTn>
                              </p:par>
                              <p:par>
                                <p:cTn id="82" presetID="21" presetClass="entr" presetSubtype="1" fill="hold" nodeType="withEffect">
                                  <p:stCondLst>
                                    <p:cond delay="1000"/>
                                  </p:stCondLst>
                                  <p:childTnLst>
                                    <p:set>
                                      <p:cBhvr>
                                        <p:cTn id="83" dur="1" fill="hold">
                                          <p:stCondLst>
                                            <p:cond delay="0"/>
                                          </p:stCondLst>
                                        </p:cTn>
                                        <p:tgtEl>
                                          <p:spTgt spid="60"/>
                                        </p:tgtEl>
                                        <p:attrNameLst>
                                          <p:attrName>style.visibility</p:attrName>
                                        </p:attrNameLst>
                                      </p:cBhvr>
                                      <p:to>
                                        <p:strVal val="visible"/>
                                      </p:to>
                                    </p:set>
                                    <p:animEffect transition="in" filter="wheel(1)">
                                      <p:cBhvr>
                                        <p:cTn id="84" dur="1000"/>
                                        <p:tgtEl>
                                          <p:spTgt spid="60"/>
                                        </p:tgtEl>
                                      </p:cBhvr>
                                    </p:animEffect>
                                  </p:childTnLst>
                                </p:cTn>
                              </p:par>
                            </p:childTnLst>
                          </p:cTn>
                        </p:par>
                        <p:par>
                          <p:cTn id="85" fill="hold">
                            <p:stCondLst>
                              <p:cond delay="4500"/>
                            </p:stCondLst>
                            <p:childTnLst>
                              <p:par>
                                <p:cTn id="86" presetID="14" presetClass="entr" presetSubtype="10" fill="hold" grpId="0" nodeType="afterEffect">
                                  <p:stCondLst>
                                    <p:cond delay="0"/>
                                  </p:stCondLst>
                                  <p:childTnLst>
                                    <p:set>
                                      <p:cBhvr>
                                        <p:cTn id="87" dur="1" fill="hold">
                                          <p:stCondLst>
                                            <p:cond delay="0"/>
                                          </p:stCondLst>
                                        </p:cTn>
                                        <p:tgtEl>
                                          <p:spTgt spid="63"/>
                                        </p:tgtEl>
                                        <p:attrNameLst>
                                          <p:attrName>style.visibility</p:attrName>
                                        </p:attrNameLst>
                                      </p:cBhvr>
                                      <p:to>
                                        <p:strVal val="visible"/>
                                      </p:to>
                                    </p:set>
                                    <p:animEffect transition="in" filter="randombar(horizontal)">
                                      <p:cBhvr>
                                        <p:cTn id="88" dur="500"/>
                                        <p:tgtEl>
                                          <p:spTgt spid="63"/>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randombar(horizontal)">
                                      <p:cBhvr>
                                        <p:cTn id="91" dur="500"/>
                                        <p:tgtEl>
                                          <p:spTgt spid="6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65"/>
                                        </p:tgtEl>
                                        <p:attrNameLst>
                                          <p:attrName>style.visibility</p:attrName>
                                        </p:attrNameLst>
                                      </p:cBhvr>
                                      <p:to>
                                        <p:strVal val="visible"/>
                                      </p:to>
                                    </p:set>
                                    <p:animEffect transition="in" filter="randombar(horizontal)">
                                      <p:cBhvr>
                                        <p:cTn id="94" dur="500"/>
                                        <p:tgtEl>
                                          <p:spTgt spid="65"/>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6"/>
                                        </p:tgtEl>
                                        <p:attrNameLst>
                                          <p:attrName>style.visibility</p:attrName>
                                        </p:attrNameLst>
                                      </p:cBhvr>
                                      <p:to>
                                        <p:strVal val="visible"/>
                                      </p:to>
                                    </p:set>
                                    <p:animEffect transition="in" filter="randombar(horizontal)">
                                      <p:cBhvr>
                                        <p:cTn id="97" dur="500"/>
                                        <p:tgtEl>
                                          <p:spTgt spid="6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7"/>
                                        </p:tgtEl>
                                        <p:attrNameLst>
                                          <p:attrName>style.visibility</p:attrName>
                                        </p:attrNameLst>
                                      </p:cBhvr>
                                      <p:to>
                                        <p:strVal val="visible"/>
                                      </p:to>
                                    </p:set>
                                    <p:animEffect transition="in" filter="randombar(horizontal)">
                                      <p:cBhvr>
                                        <p:cTn id="100" dur="500"/>
                                        <p:tgtEl>
                                          <p:spTgt spid="67"/>
                                        </p:tgtEl>
                                      </p:cBhvr>
                                    </p:animEffect>
                                  </p:childTnLst>
                                </p:cTn>
                              </p:par>
                            </p:childTnLst>
                          </p:cTn>
                        </p:par>
                        <p:par>
                          <p:cTn id="101" fill="hold">
                            <p:stCondLst>
                              <p:cond delay="5000"/>
                            </p:stCondLst>
                            <p:childTnLst>
                              <p:par>
                                <p:cTn id="102" presetID="42" presetClass="entr" presetSubtype="0" fill="hold" grpId="0" nodeType="afterEffect">
                                  <p:stCondLst>
                                    <p:cond delay="0"/>
                                  </p:stCondLst>
                                  <p:childTnLst>
                                    <p:set>
                                      <p:cBhvr>
                                        <p:cTn id="103" dur="1" fill="hold">
                                          <p:stCondLst>
                                            <p:cond delay="0"/>
                                          </p:stCondLst>
                                        </p:cTn>
                                        <p:tgtEl>
                                          <p:spTgt spid="68"/>
                                        </p:tgtEl>
                                        <p:attrNameLst>
                                          <p:attrName>style.visibility</p:attrName>
                                        </p:attrNameLst>
                                      </p:cBhvr>
                                      <p:to>
                                        <p:strVal val="visible"/>
                                      </p:to>
                                    </p:set>
                                    <p:animEffect transition="in" filter="fade">
                                      <p:cBhvr>
                                        <p:cTn id="104" dur="500"/>
                                        <p:tgtEl>
                                          <p:spTgt spid="68"/>
                                        </p:tgtEl>
                                      </p:cBhvr>
                                    </p:animEffect>
                                    <p:anim calcmode="lin" valueType="num">
                                      <p:cBhvr>
                                        <p:cTn id="105" dur="500" fill="hold"/>
                                        <p:tgtEl>
                                          <p:spTgt spid="68"/>
                                        </p:tgtEl>
                                        <p:attrNameLst>
                                          <p:attrName>ppt_x</p:attrName>
                                        </p:attrNameLst>
                                      </p:cBhvr>
                                      <p:tavLst>
                                        <p:tav tm="0">
                                          <p:val>
                                            <p:strVal val="#ppt_x"/>
                                          </p:val>
                                        </p:tav>
                                        <p:tav tm="100000">
                                          <p:val>
                                            <p:strVal val="#ppt_x"/>
                                          </p:val>
                                        </p:tav>
                                      </p:tavLst>
                                    </p:anim>
                                    <p:anim calcmode="lin" valueType="num">
                                      <p:cBhvr>
                                        <p:cTn id="106" dur="500" fill="hold"/>
                                        <p:tgtEl>
                                          <p:spTgt spid="68"/>
                                        </p:tgtEl>
                                        <p:attrNameLst>
                                          <p:attrName>ppt_y</p:attrName>
                                        </p:attrNameLst>
                                      </p:cBhvr>
                                      <p:tavLst>
                                        <p:tav tm="0">
                                          <p:val>
                                            <p:strVal val="#ppt_y+.1"/>
                                          </p:val>
                                        </p:tav>
                                        <p:tav tm="100000">
                                          <p:val>
                                            <p:strVal val="#ppt_y"/>
                                          </p:val>
                                        </p:tav>
                                      </p:tavLst>
                                    </p:anim>
                                  </p:childTnLst>
                                </p:cTn>
                              </p:par>
                            </p:childTnLst>
                          </p:cTn>
                        </p:par>
                        <p:par>
                          <p:cTn id="107" fill="hold">
                            <p:stCondLst>
                              <p:cond delay="5500"/>
                            </p:stCondLst>
                            <p:childTnLst>
                              <p:par>
                                <p:cTn id="108" presetID="42" presetClass="entr" presetSubtype="0" fill="hold" grpId="0" nodeType="afterEffect">
                                  <p:stCondLst>
                                    <p:cond delay="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anim calcmode="lin" valueType="num">
                                      <p:cBhvr>
                                        <p:cTn id="111" dur="500" fill="hold"/>
                                        <p:tgtEl>
                                          <p:spTgt spid="69"/>
                                        </p:tgtEl>
                                        <p:attrNameLst>
                                          <p:attrName>ppt_x</p:attrName>
                                        </p:attrNameLst>
                                      </p:cBhvr>
                                      <p:tavLst>
                                        <p:tav tm="0">
                                          <p:val>
                                            <p:strVal val="#ppt_x"/>
                                          </p:val>
                                        </p:tav>
                                        <p:tav tm="100000">
                                          <p:val>
                                            <p:strVal val="#ppt_x"/>
                                          </p:val>
                                        </p:tav>
                                      </p:tavLst>
                                    </p:anim>
                                    <p:anim calcmode="lin" valueType="num">
                                      <p:cBhvr>
                                        <p:cTn id="112" dur="500" fill="hold"/>
                                        <p:tgtEl>
                                          <p:spTgt spid="69"/>
                                        </p:tgtEl>
                                        <p:attrNameLst>
                                          <p:attrName>ppt_y</p:attrName>
                                        </p:attrNameLst>
                                      </p:cBhvr>
                                      <p:tavLst>
                                        <p:tav tm="0">
                                          <p:val>
                                            <p:strVal val="#ppt_y+.1"/>
                                          </p:val>
                                        </p:tav>
                                        <p:tav tm="100000">
                                          <p:val>
                                            <p:strVal val="#ppt_y"/>
                                          </p:val>
                                        </p:tav>
                                      </p:tavLst>
                                    </p:anim>
                                  </p:childTnLst>
                                </p:cTn>
                              </p:par>
                            </p:childTnLst>
                          </p:cTn>
                        </p:par>
                        <p:par>
                          <p:cTn id="113" fill="hold">
                            <p:stCondLst>
                              <p:cond delay="6000"/>
                            </p:stCondLst>
                            <p:childTnLst>
                              <p:par>
                                <p:cTn id="114" presetID="42" presetClass="entr" presetSubtype="0" fill="hold" grpId="0" nodeType="afterEffect">
                                  <p:stCondLst>
                                    <p:cond delay="0"/>
                                  </p:stCondLst>
                                  <p:childTnLst>
                                    <p:set>
                                      <p:cBhvr>
                                        <p:cTn id="115" dur="1" fill="hold">
                                          <p:stCondLst>
                                            <p:cond delay="0"/>
                                          </p:stCondLst>
                                        </p:cTn>
                                        <p:tgtEl>
                                          <p:spTgt spid="70"/>
                                        </p:tgtEl>
                                        <p:attrNameLst>
                                          <p:attrName>style.visibility</p:attrName>
                                        </p:attrNameLst>
                                      </p:cBhvr>
                                      <p:to>
                                        <p:strVal val="visible"/>
                                      </p:to>
                                    </p:set>
                                    <p:animEffect transition="in" filter="fade">
                                      <p:cBhvr>
                                        <p:cTn id="116" dur="500"/>
                                        <p:tgtEl>
                                          <p:spTgt spid="70"/>
                                        </p:tgtEl>
                                      </p:cBhvr>
                                    </p:animEffect>
                                    <p:anim calcmode="lin" valueType="num">
                                      <p:cBhvr>
                                        <p:cTn id="117" dur="500" fill="hold"/>
                                        <p:tgtEl>
                                          <p:spTgt spid="70"/>
                                        </p:tgtEl>
                                        <p:attrNameLst>
                                          <p:attrName>ppt_x</p:attrName>
                                        </p:attrNameLst>
                                      </p:cBhvr>
                                      <p:tavLst>
                                        <p:tav tm="0">
                                          <p:val>
                                            <p:strVal val="#ppt_x"/>
                                          </p:val>
                                        </p:tav>
                                        <p:tav tm="100000">
                                          <p:val>
                                            <p:strVal val="#ppt_x"/>
                                          </p:val>
                                        </p:tav>
                                      </p:tavLst>
                                    </p:anim>
                                    <p:anim calcmode="lin" valueType="num">
                                      <p:cBhvr>
                                        <p:cTn id="118" dur="500" fill="hold"/>
                                        <p:tgtEl>
                                          <p:spTgt spid="70"/>
                                        </p:tgtEl>
                                        <p:attrNameLst>
                                          <p:attrName>ppt_y</p:attrName>
                                        </p:attrNameLst>
                                      </p:cBhvr>
                                      <p:tavLst>
                                        <p:tav tm="0">
                                          <p:val>
                                            <p:strVal val="#ppt_y+.1"/>
                                          </p:val>
                                        </p:tav>
                                        <p:tav tm="100000">
                                          <p:val>
                                            <p:strVal val="#ppt_y"/>
                                          </p:val>
                                        </p:tav>
                                      </p:tavLst>
                                    </p:anim>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500"/>
                                        <p:tgtEl>
                                          <p:spTgt spid="71"/>
                                        </p:tgtEl>
                                      </p:cBhvr>
                                    </p:animEffect>
                                    <p:anim calcmode="lin" valueType="num">
                                      <p:cBhvr>
                                        <p:cTn id="123" dur="500" fill="hold"/>
                                        <p:tgtEl>
                                          <p:spTgt spid="71"/>
                                        </p:tgtEl>
                                        <p:attrNameLst>
                                          <p:attrName>ppt_x</p:attrName>
                                        </p:attrNameLst>
                                      </p:cBhvr>
                                      <p:tavLst>
                                        <p:tav tm="0">
                                          <p:val>
                                            <p:strVal val="#ppt_x"/>
                                          </p:val>
                                        </p:tav>
                                        <p:tav tm="100000">
                                          <p:val>
                                            <p:strVal val="#ppt_x"/>
                                          </p:val>
                                        </p:tav>
                                      </p:tavLst>
                                    </p:anim>
                                    <p:anim calcmode="lin" valueType="num">
                                      <p:cBhvr>
                                        <p:cTn id="124" dur="500" fill="hold"/>
                                        <p:tgtEl>
                                          <p:spTgt spid="71"/>
                                        </p:tgtEl>
                                        <p:attrNameLst>
                                          <p:attrName>ppt_y</p:attrName>
                                        </p:attrNameLst>
                                      </p:cBhvr>
                                      <p:tavLst>
                                        <p:tav tm="0">
                                          <p:val>
                                            <p:strVal val="#ppt_y+.1"/>
                                          </p:val>
                                        </p:tav>
                                        <p:tav tm="100000">
                                          <p:val>
                                            <p:strVal val="#ppt_y"/>
                                          </p:val>
                                        </p:tav>
                                      </p:tavLst>
                                    </p:anim>
                                  </p:childTnLst>
                                </p:cTn>
                              </p:par>
                            </p:childTnLst>
                          </p:cTn>
                        </p:par>
                        <p:par>
                          <p:cTn id="125" fill="hold">
                            <p:stCondLst>
                              <p:cond delay="7000"/>
                            </p:stCondLst>
                            <p:childTnLst>
                              <p:par>
                                <p:cTn id="126" presetID="42" presetClass="entr" presetSubtype="0" fill="hold" grpId="0" nodeType="afterEffect">
                                  <p:stCondLst>
                                    <p:cond delay="0"/>
                                  </p:stCondLst>
                                  <p:childTnLst>
                                    <p:set>
                                      <p:cBhvr>
                                        <p:cTn id="127" dur="1" fill="hold">
                                          <p:stCondLst>
                                            <p:cond delay="0"/>
                                          </p:stCondLst>
                                        </p:cTn>
                                        <p:tgtEl>
                                          <p:spTgt spid="72"/>
                                        </p:tgtEl>
                                        <p:attrNameLst>
                                          <p:attrName>style.visibility</p:attrName>
                                        </p:attrNameLst>
                                      </p:cBhvr>
                                      <p:to>
                                        <p:strVal val="visible"/>
                                      </p:to>
                                    </p:set>
                                    <p:animEffect transition="in" filter="fade">
                                      <p:cBhvr>
                                        <p:cTn id="128" dur="500"/>
                                        <p:tgtEl>
                                          <p:spTgt spid="72"/>
                                        </p:tgtEl>
                                      </p:cBhvr>
                                    </p:animEffect>
                                    <p:anim calcmode="lin" valueType="num">
                                      <p:cBhvr>
                                        <p:cTn id="129" dur="500" fill="hold"/>
                                        <p:tgtEl>
                                          <p:spTgt spid="72"/>
                                        </p:tgtEl>
                                        <p:attrNameLst>
                                          <p:attrName>ppt_x</p:attrName>
                                        </p:attrNameLst>
                                      </p:cBhvr>
                                      <p:tavLst>
                                        <p:tav tm="0">
                                          <p:val>
                                            <p:strVal val="#ppt_x"/>
                                          </p:val>
                                        </p:tav>
                                        <p:tav tm="100000">
                                          <p:val>
                                            <p:strVal val="#ppt_x"/>
                                          </p:val>
                                        </p:tav>
                                      </p:tavLst>
                                    </p:anim>
                                    <p:anim calcmode="lin" valueType="num">
                                      <p:cBhvr>
                                        <p:cTn id="130" dur="500" fill="hold"/>
                                        <p:tgtEl>
                                          <p:spTgt spid="72"/>
                                        </p:tgtEl>
                                        <p:attrNameLst>
                                          <p:attrName>ppt_y</p:attrName>
                                        </p:attrNameLst>
                                      </p:cBhvr>
                                      <p:tavLst>
                                        <p:tav tm="0">
                                          <p:val>
                                            <p:strVal val="#ppt_y+.1"/>
                                          </p:val>
                                        </p:tav>
                                        <p:tav tm="100000">
                                          <p:val>
                                            <p:strVal val="#ppt_y"/>
                                          </p:val>
                                        </p:tav>
                                      </p:tavLst>
                                    </p:anim>
                                  </p:childTnLst>
                                </p:cTn>
                              </p:par>
                            </p:childTnLst>
                          </p:cTn>
                        </p:par>
                        <p:par>
                          <p:cTn id="131" fill="hold">
                            <p:stCondLst>
                              <p:cond delay="7500"/>
                            </p:stCondLst>
                            <p:childTnLst>
                              <p:par>
                                <p:cTn id="132" presetID="22" presetClass="entr" presetSubtype="1" fill="hold" grpId="0" nodeType="afterEffect">
                                  <p:stCondLst>
                                    <p:cond delay="0"/>
                                  </p:stCondLst>
                                  <p:childTnLst>
                                    <p:set>
                                      <p:cBhvr>
                                        <p:cTn id="133" dur="1" fill="hold">
                                          <p:stCondLst>
                                            <p:cond delay="0"/>
                                          </p:stCondLst>
                                        </p:cTn>
                                        <p:tgtEl>
                                          <p:spTgt spid="73"/>
                                        </p:tgtEl>
                                        <p:attrNameLst>
                                          <p:attrName>style.visibility</p:attrName>
                                        </p:attrNameLst>
                                      </p:cBhvr>
                                      <p:to>
                                        <p:strVal val="visible"/>
                                      </p:to>
                                    </p:set>
                                    <p:animEffect transition="in" filter="wipe(up)">
                                      <p:cBhvr>
                                        <p:cTn id="134" dur="500"/>
                                        <p:tgtEl>
                                          <p:spTgt spid="73"/>
                                        </p:tgtEl>
                                      </p:cBhvr>
                                    </p:animEffect>
                                  </p:childTnLst>
                                </p:cTn>
                              </p:par>
                            </p:childTnLst>
                          </p:cTn>
                        </p:par>
                        <p:par>
                          <p:cTn id="135" fill="hold">
                            <p:stCondLst>
                              <p:cond delay="8000"/>
                            </p:stCondLst>
                            <p:childTnLst>
                              <p:par>
                                <p:cTn id="136" presetID="22" presetClass="entr" presetSubtype="1" fill="hold" grpId="0" nodeType="afterEffect">
                                  <p:stCondLst>
                                    <p:cond delay="0"/>
                                  </p:stCondLst>
                                  <p:childTnLst>
                                    <p:set>
                                      <p:cBhvr>
                                        <p:cTn id="137" dur="1" fill="hold">
                                          <p:stCondLst>
                                            <p:cond delay="0"/>
                                          </p:stCondLst>
                                        </p:cTn>
                                        <p:tgtEl>
                                          <p:spTgt spid="74"/>
                                        </p:tgtEl>
                                        <p:attrNameLst>
                                          <p:attrName>style.visibility</p:attrName>
                                        </p:attrNameLst>
                                      </p:cBhvr>
                                      <p:to>
                                        <p:strVal val="visible"/>
                                      </p:to>
                                    </p:set>
                                    <p:animEffect transition="in" filter="wipe(up)">
                                      <p:cBhvr>
                                        <p:cTn id="138" dur="500"/>
                                        <p:tgtEl>
                                          <p:spTgt spid="74"/>
                                        </p:tgtEl>
                                      </p:cBhvr>
                                    </p:animEffect>
                                  </p:childTnLst>
                                </p:cTn>
                              </p:par>
                            </p:childTnLst>
                          </p:cTn>
                        </p:par>
                        <p:par>
                          <p:cTn id="139" fill="hold">
                            <p:stCondLst>
                              <p:cond delay="8500"/>
                            </p:stCondLst>
                            <p:childTnLst>
                              <p:par>
                                <p:cTn id="140" presetID="22" presetClass="entr" presetSubtype="1" fill="hold" grpId="0" nodeType="after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wipe(up)">
                                      <p:cBhvr>
                                        <p:cTn id="142" dur="500"/>
                                        <p:tgtEl>
                                          <p:spTgt spid="75"/>
                                        </p:tgtEl>
                                      </p:cBhvr>
                                    </p:animEffect>
                                  </p:childTnLst>
                                </p:cTn>
                              </p:par>
                            </p:childTnLst>
                          </p:cTn>
                        </p:par>
                        <p:par>
                          <p:cTn id="143" fill="hold">
                            <p:stCondLst>
                              <p:cond delay="9000"/>
                            </p:stCondLst>
                            <p:childTnLst>
                              <p:par>
                                <p:cTn id="144" presetID="22" presetClass="entr" presetSubtype="1" fill="hold" grpId="0" nodeType="afterEffect">
                                  <p:stCondLst>
                                    <p:cond delay="0"/>
                                  </p:stCondLst>
                                  <p:childTnLst>
                                    <p:set>
                                      <p:cBhvr>
                                        <p:cTn id="145" dur="1" fill="hold">
                                          <p:stCondLst>
                                            <p:cond delay="0"/>
                                          </p:stCondLst>
                                        </p:cTn>
                                        <p:tgtEl>
                                          <p:spTgt spid="76"/>
                                        </p:tgtEl>
                                        <p:attrNameLst>
                                          <p:attrName>style.visibility</p:attrName>
                                        </p:attrNameLst>
                                      </p:cBhvr>
                                      <p:to>
                                        <p:strVal val="visible"/>
                                      </p:to>
                                    </p:set>
                                    <p:animEffect transition="in" filter="wipe(up)">
                                      <p:cBhvr>
                                        <p:cTn id="146" dur="500"/>
                                        <p:tgtEl>
                                          <p:spTgt spid="76"/>
                                        </p:tgtEl>
                                      </p:cBhvr>
                                    </p:animEffect>
                                  </p:childTnLst>
                                </p:cTn>
                              </p:par>
                            </p:childTnLst>
                          </p:cTn>
                        </p:par>
                        <p:par>
                          <p:cTn id="147" fill="hold">
                            <p:stCondLst>
                              <p:cond delay="9500"/>
                            </p:stCondLst>
                            <p:childTnLst>
                              <p:par>
                                <p:cTn id="148" presetID="22" presetClass="entr" presetSubtype="1"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wipe(up)">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660742" y="339502"/>
            <a:ext cx="5759763" cy="5757680"/>
            <a:chOff x="2256658" y="-109160"/>
            <a:chExt cx="7678684" cy="7678684"/>
          </a:xfrm>
        </p:grpSpPr>
        <p:pic>
          <p:nvPicPr>
            <p:cNvPr id="10" name="图片 9"/>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8100000">
              <a:off x="2256658" y="3599244"/>
              <a:ext cx="7678684" cy="254595"/>
            </a:xfrm>
            <a:prstGeom prst="rect">
              <a:avLst/>
            </a:prstGeom>
          </p:spPr>
        </p:pic>
        <p:pic>
          <p:nvPicPr>
            <p:cNvPr id="11" name="图片 10"/>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13500000" flipH="1">
              <a:off x="2233567" y="3602884"/>
              <a:ext cx="7678684" cy="254595"/>
            </a:xfrm>
            <a:prstGeom prst="rect">
              <a:avLst/>
            </a:prstGeom>
          </p:spPr>
        </p:pic>
        <p:grpSp>
          <p:nvGrpSpPr>
            <p:cNvPr id="12" name="组合 11"/>
            <p:cNvGrpSpPr/>
            <p:nvPr/>
          </p:nvGrpSpPr>
          <p:grpSpPr>
            <a:xfrm>
              <a:off x="4062340" y="1540553"/>
              <a:ext cx="4067320" cy="4067176"/>
              <a:chOff x="3895725" y="1530349"/>
              <a:chExt cx="4067320" cy="4067176"/>
            </a:xfrm>
          </p:grpSpPr>
          <p:sp>
            <p:nvSpPr>
              <p:cNvPr id="33" name="Freeform 5"/>
              <p:cNvSpPr>
                <a:spLocks/>
              </p:cNvSpPr>
              <p:nvPr/>
            </p:nvSpPr>
            <p:spPr bwMode="auto">
              <a:xfrm>
                <a:off x="3895725" y="1530351"/>
                <a:ext cx="4067176" cy="4067174"/>
              </a:xfrm>
              <a:custGeom>
                <a:avLst/>
                <a:gdLst>
                  <a:gd name="T0" fmla="*/ 621 w 621"/>
                  <a:gd name="T1" fmla="*/ 113 h 621"/>
                  <a:gd name="T2" fmla="*/ 621 w 621"/>
                  <a:gd name="T3" fmla="*/ 508 h 621"/>
                  <a:gd name="T4" fmla="*/ 523 w 621"/>
                  <a:gd name="T5" fmla="*/ 524 h 621"/>
                  <a:gd name="T6" fmla="*/ 508 w 621"/>
                  <a:gd name="T7" fmla="*/ 621 h 621"/>
                  <a:gd name="T8" fmla="*/ 113 w 621"/>
                  <a:gd name="T9" fmla="*/ 621 h 621"/>
                  <a:gd name="T10" fmla="*/ 94 w 621"/>
                  <a:gd name="T11" fmla="*/ 524 h 621"/>
                  <a:gd name="T12" fmla="*/ 0 w 621"/>
                  <a:gd name="T13" fmla="*/ 508 h 621"/>
                  <a:gd name="T14" fmla="*/ 0 w 621"/>
                  <a:gd name="T15" fmla="*/ 113 h 621"/>
                  <a:gd name="T16" fmla="*/ 94 w 621"/>
                  <a:gd name="T17" fmla="*/ 94 h 621"/>
                  <a:gd name="T18" fmla="*/ 113 w 621"/>
                  <a:gd name="T19" fmla="*/ 0 h 621"/>
                  <a:gd name="T20" fmla="*/ 508 w 621"/>
                  <a:gd name="T21" fmla="*/ 0 h 621"/>
                  <a:gd name="T22" fmla="*/ 523 w 621"/>
                  <a:gd name="T23" fmla="*/ 94 h 621"/>
                  <a:gd name="T24" fmla="*/ 621 w 621"/>
                  <a:gd name="T25" fmla="*/ 113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1" h="621">
                    <a:moveTo>
                      <a:pt x="621" y="113"/>
                    </a:moveTo>
                    <a:cubicBezTo>
                      <a:pt x="621" y="184"/>
                      <a:pt x="621" y="381"/>
                      <a:pt x="621" y="508"/>
                    </a:cubicBezTo>
                    <a:cubicBezTo>
                      <a:pt x="621" y="573"/>
                      <a:pt x="523" y="524"/>
                      <a:pt x="523" y="524"/>
                    </a:cubicBezTo>
                    <a:cubicBezTo>
                      <a:pt x="523" y="524"/>
                      <a:pt x="574" y="621"/>
                      <a:pt x="508" y="621"/>
                    </a:cubicBezTo>
                    <a:cubicBezTo>
                      <a:pt x="385" y="621"/>
                      <a:pt x="196" y="621"/>
                      <a:pt x="113" y="621"/>
                    </a:cubicBezTo>
                    <a:cubicBezTo>
                      <a:pt x="85" y="621"/>
                      <a:pt x="94" y="524"/>
                      <a:pt x="94" y="524"/>
                    </a:cubicBezTo>
                    <a:cubicBezTo>
                      <a:pt x="94" y="524"/>
                      <a:pt x="0" y="573"/>
                      <a:pt x="0" y="508"/>
                    </a:cubicBezTo>
                    <a:cubicBezTo>
                      <a:pt x="0" y="380"/>
                      <a:pt x="0" y="181"/>
                      <a:pt x="0" y="113"/>
                    </a:cubicBezTo>
                    <a:cubicBezTo>
                      <a:pt x="5" y="66"/>
                      <a:pt x="94" y="94"/>
                      <a:pt x="94" y="94"/>
                    </a:cubicBezTo>
                    <a:cubicBezTo>
                      <a:pt x="94" y="94"/>
                      <a:pt x="58" y="0"/>
                      <a:pt x="113" y="0"/>
                    </a:cubicBezTo>
                    <a:cubicBezTo>
                      <a:pt x="183" y="0"/>
                      <a:pt x="381" y="0"/>
                      <a:pt x="508" y="0"/>
                    </a:cubicBezTo>
                    <a:cubicBezTo>
                      <a:pt x="574" y="0"/>
                      <a:pt x="523" y="94"/>
                      <a:pt x="523" y="94"/>
                    </a:cubicBezTo>
                    <a:cubicBezTo>
                      <a:pt x="523" y="94"/>
                      <a:pt x="621" y="64"/>
                      <a:pt x="621" y="113"/>
                    </a:cubicBezTo>
                    <a:close/>
                  </a:path>
                </a:pathLst>
              </a:custGeom>
              <a:solidFill>
                <a:schemeClr val="bg1">
                  <a:lumMod val="95000"/>
                </a:schemeClr>
              </a:solidFill>
              <a:ln w="28575">
                <a:noFill/>
              </a:ln>
              <a:effectLst>
                <a:outerShdw blurRad="330200" dist="635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16"/>
              <p:cNvSpPr>
                <a:spLocks/>
              </p:cNvSpPr>
              <p:nvPr/>
            </p:nvSpPr>
            <p:spPr bwMode="auto">
              <a:xfrm>
                <a:off x="3895725" y="2111374"/>
                <a:ext cx="623888" cy="2963863"/>
              </a:xfrm>
              <a:custGeom>
                <a:avLst/>
                <a:gdLst>
                  <a:gd name="T0" fmla="*/ 43 w 94"/>
                  <a:gd name="T1" fmla="*/ 0 h 456"/>
                  <a:gd name="T2" fmla="*/ 0 w 94"/>
                  <a:gd name="T3" fmla="*/ 27 h 456"/>
                  <a:gd name="T4" fmla="*/ 0 w 94"/>
                  <a:gd name="T5" fmla="*/ 422 h 456"/>
                  <a:gd name="T6" fmla="*/ 33 w 94"/>
                  <a:gd name="T7" fmla="*/ 456 h 456"/>
                  <a:gd name="T8" fmla="*/ 94 w 94"/>
                  <a:gd name="T9" fmla="*/ 438 h 456"/>
                  <a:gd name="T10" fmla="*/ 94 w 94"/>
                  <a:gd name="T11" fmla="*/ 8 h 456"/>
                  <a:gd name="T12" fmla="*/ 43 w 94"/>
                  <a:gd name="T13" fmla="*/ 0 h 456"/>
                </a:gdLst>
                <a:ahLst/>
                <a:cxnLst>
                  <a:cxn ang="0">
                    <a:pos x="T0" y="T1"/>
                  </a:cxn>
                  <a:cxn ang="0">
                    <a:pos x="T2" y="T3"/>
                  </a:cxn>
                  <a:cxn ang="0">
                    <a:pos x="T4" y="T5"/>
                  </a:cxn>
                  <a:cxn ang="0">
                    <a:pos x="T6" y="T7"/>
                  </a:cxn>
                  <a:cxn ang="0">
                    <a:pos x="T8" y="T9"/>
                  </a:cxn>
                  <a:cxn ang="0">
                    <a:pos x="T10" y="T11"/>
                  </a:cxn>
                  <a:cxn ang="0">
                    <a:pos x="T12" y="T13"/>
                  </a:cxn>
                </a:cxnLst>
                <a:rect l="0" t="0" r="r" b="b"/>
                <a:pathLst>
                  <a:path w="94" h="456">
                    <a:moveTo>
                      <a:pt x="43" y="0"/>
                    </a:moveTo>
                    <a:cubicBezTo>
                      <a:pt x="22" y="0"/>
                      <a:pt x="2" y="6"/>
                      <a:pt x="0" y="27"/>
                    </a:cubicBezTo>
                    <a:cubicBezTo>
                      <a:pt x="0" y="95"/>
                      <a:pt x="0" y="294"/>
                      <a:pt x="0" y="422"/>
                    </a:cubicBezTo>
                    <a:cubicBezTo>
                      <a:pt x="0" y="448"/>
                      <a:pt x="15" y="456"/>
                      <a:pt x="33" y="456"/>
                    </a:cubicBezTo>
                    <a:cubicBezTo>
                      <a:pt x="60" y="456"/>
                      <a:pt x="94" y="438"/>
                      <a:pt x="94" y="438"/>
                    </a:cubicBezTo>
                    <a:cubicBezTo>
                      <a:pt x="94" y="8"/>
                      <a:pt x="94" y="8"/>
                      <a:pt x="94" y="8"/>
                    </a:cubicBezTo>
                    <a:cubicBezTo>
                      <a:pt x="94" y="8"/>
                      <a:pt x="67" y="0"/>
                      <a:pt x="43" y="0"/>
                    </a:cubicBezTo>
                  </a:path>
                </a:pathLst>
              </a:custGeom>
              <a:gradFill>
                <a:gsLst>
                  <a:gs pos="100000">
                    <a:schemeClr val="bg1">
                      <a:lumMod val="95000"/>
                    </a:schemeClr>
                  </a:gs>
                  <a:gs pos="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0"/>
              <p:cNvSpPr>
                <a:spLocks/>
              </p:cNvSpPr>
              <p:nvPr/>
            </p:nvSpPr>
            <p:spPr bwMode="auto">
              <a:xfrm>
                <a:off x="4286249" y="1535734"/>
                <a:ext cx="3357563" cy="612153"/>
              </a:xfrm>
              <a:custGeom>
                <a:avLst/>
                <a:gdLst>
                  <a:gd name="T0" fmla="*/ 307 w 516"/>
                  <a:gd name="T1" fmla="*/ 0 h 94"/>
                  <a:gd name="T2" fmla="*/ 55 w 516"/>
                  <a:gd name="T3" fmla="*/ 0 h 94"/>
                  <a:gd name="T4" fmla="*/ 36 w 516"/>
                  <a:gd name="T5" fmla="*/ 94 h 94"/>
                  <a:gd name="T6" fmla="*/ 465 w 516"/>
                  <a:gd name="T7" fmla="*/ 94 h 94"/>
                  <a:gd name="T8" fmla="*/ 450 w 516"/>
                  <a:gd name="T9" fmla="*/ 0 h 94"/>
                  <a:gd name="T10" fmla="*/ 307 w 516"/>
                  <a:gd name="T11" fmla="*/ 0 h 94"/>
                </a:gdLst>
                <a:ahLst/>
                <a:cxnLst>
                  <a:cxn ang="0">
                    <a:pos x="T0" y="T1"/>
                  </a:cxn>
                  <a:cxn ang="0">
                    <a:pos x="T2" y="T3"/>
                  </a:cxn>
                  <a:cxn ang="0">
                    <a:pos x="T4" y="T5"/>
                  </a:cxn>
                  <a:cxn ang="0">
                    <a:pos x="T6" y="T7"/>
                  </a:cxn>
                  <a:cxn ang="0">
                    <a:pos x="T8" y="T9"/>
                  </a:cxn>
                  <a:cxn ang="0">
                    <a:pos x="T10" y="T11"/>
                  </a:cxn>
                </a:cxnLst>
                <a:rect l="0" t="0" r="r" b="b"/>
                <a:pathLst>
                  <a:path w="516" h="94">
                    <a:moveTo>
                      <a:pt x="307" y="0"/>
                    </a:moveTo>
                    <a:cubicBezTo>
                      <a:pt x="206" y="0"/>
                      <a:pt x="102" y="0"/>
                      <a:pt x="55" y="0"/>
                    </a:cubicBezTo>
                    <a:cubicBezTo>
                      <a:pt x="0" y="0"/>
                      <a:pt x="36" y="94"/>
                      <a:pt x="36" y="94"/>
                    </a:cubicBezTo>
                    <a:cubicBezTo>
                      <a:pt x="465" y="94"/>
                      <a:pt x="465" y="94"/>
                      <a:pt x="465" y="94"/>
                    </a:cubicBezTo>
                    <a:cubicBezTo>
                      <a:pt x="465" y="94"/>
                      <a:pt x="516" y="0"/>
                      <a:pt x="450" y="0"/>
                    </a:cubicBezTo>
                    <a:cubicBezTo>
                      <a:pt x="408" y="0"/>
                      <a:pt x="358" y="0"/>
                      <a:pt x="307" y="0"/>
                    </a:cubicBezTo>
                  </a:path>
                </a:pathLst>
              </a:custGeom>
              <a:gradFill>
                <a:gsLst>
                  <a:gs pos="100000">
                    <a:schemeClr val="bg1">
                      <a:lumMod val="95000"/>
                    </a:schemeClr>
                  </a:gs>
                  <a:gs pos="0">
                    <a:schemeClr val="bg1">
                      <a:lumMod val="50000"/>
                      <a:alpha val="35000"/>
                    </a:schemeClr>
                  </a:gs>
                </a:gsLst>
                <a:lin ang="54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4"/>
              <p:cNvSpPr>
                <a:spLocks/>
              </p:cNvSpPr>
              <p:nvPr/>
            </p:nvSpPr>
            <p:spPr bwMode="auto">
              <a:xfrm>
                <a:off x="4457701" y="4976501"/>
                <a:ext cx="3190874" cy="621022"/>
              </a:xfrm>
              <a:custGeom>
                <a:avLst/>
                <a:gdLst>
                  <a:gd name="T0" fmla="*/ 438 w 489"/>
                  <a:gd name="T1" fmla="*/ 0 h 97"/>
                  <a:gd name="T2" fmla="*/ 9 w 489"/>
                  <a:gd name="T3" fmla="*/ 0 h 97"/>
                  <a:gd name="T4" fmla="*/ 28 w 489"/>
                  <a:gd name="T5" fmla="*/ 97 h 97"/>
                  <a:gd name="T6" fmla="*/ 323 w 489"/>
                  <a:gd name="T7" fmla="*/ 97 h 97"/>
                  <a:gd name="T8" fmla="*/ 423 w 489"/>
                  <a:gd name="T9" fmla="*/ 97 h 97"/>
                  <a:gd name="T10" fmla="*/ 438 w 489"/>
                  <a:gd name="T11" fmla="*/ 0 h 97"/>
                </a:gdLst>
                <a:ahLst/>
                <a:cxnLst>
                  <a:cxn ang="0">
                    <a:pos x="T0" y="T1"/>
                  </a:cxn>
                  <a:cxn ang="0">
                    <a:pos x="T2" y="T3"/>
                  </a:cxn>
                  <a:cxn ang="0">
                    <a:pos x="T4" y="T5"/>
                  </a:cxn>
                  <a:cxn ang="0">
                    <a:pos x="T6" y="T7"/>
                  </a:cxn>
                  <a:cxn ang="0">
                    <a:pos x="T8" y="T9"/>
                  </a:cxn>
                  <a:cxn ang="0">
                    <a:pos x="T10" y="T11"/>
                  </a:cxn>
                </a:cxnLst>
                <a:rect l="0" t="0" r="r" b="b"/>
                <a:pathLst>
                  <a:path w="489" h="97">
                    <a:moveTo>
                      <a:pt x="438" y="0"/>
                    </a:moveTo>
                    <a:cubicBezTo>
                      <a:pt x="9" y="0"/>
                      <a:pt x="9" y="0"/>
                      <a:pt x="9" y="0"/>
                    </a:cubicBezTo>
                    <a:cubicBezTo>
                      <a:pt x="9" y="0"/>
                      <a:pt x="0" y="97"/>
                      <a:pt x="28" y="97"/>
                    </a:cubicBezTo>
                    <a:cubicBezTo>
                      <a:pt x="90" y="97"/>
                      <a:pt x="214" y="97"/>
                      <a:pt x="323" y="97"/>
                    </a:cubicBezTo>
                    <a:cubicBezTo>
                      <a:pt x="359" y="97"/>
                      <a:pt x="393" y="97"/>
                      <a:pt x="423" y="97"/>
                    </a:cubicBezTo>
                    <a:cubicBezTo>
                      <a:pt x="489" y="97"/>
                      <a:pt x="438" y="0"/>
                      <a:pt x="438" y="0"/>
                    </a:cubicBezTo>
                  </a:path>
                </a:pathLst>
              </a:custGeom>
              <a:gradFill>
                <a:gsLst>
                  <a:gs pos="100000">
                    <a:schemeClr val="bg1">
                      <a:lumMod val="95000"/>
                    </a:schemeClr>
                  </a:gs>
                  <a:gs pos="0">
                    <a:schemeClr val="bg1">
                      <a:lumMod val="50000"/>
                      <a:alpha val="35000"/>
                    </a:schemeClr>
                  </a:gs>
                </a:gsLst>
                <a:lin ang="162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8"/>
              <p:cNvSpPr>
                <a:spLocks/>
              </p:cNvSpPr>
              <p:nvPr/>
            </p:nvSpPr>
            <p:spPr bwMode="auto">
              <a:xfrm>
                <a:off x="7305820" y="2064544"/>
                <a:ext cx="657225" cy="3017837"/>
              </a:xfrm>
              <a:custGeom>
                <a:avLst/>
                <a:gdLst>
                  <a:gd name="T0" fmla="*/ 56 w 98"/>
                  <a:gd name="T1" fmla="*/ 0 h 457"/>
                  <a:gd name="T2" fmla="*/ 0 w 98"/>
                  <a:gd name="T3" fmla="*/ 9 h 457"/>
                  <a:gd name="T4" fmla="*/ 0 w 98"/>
                  <a:gd name="T5" fmla="*/ 439 h 457"/>
                  <a:gd name="T6" fmla="*/ 64 w 98"/>
                  <a:gd name="T7" fmla="*/ 457 h 457"/>
                  <a:gd name="T8" fmla="*/ 98 w 98"/>
                  <a:gd name="T9" fmla="*/ 423 h 457"/>
                  <a:gd name="T10" fmla="*/ 98 w 98"/>
                  <a:gd name="T11" fmla="*/ 28 h 457"/>
                  <a:gd name="T12" fmla="*/ 56 w 98"/>
                  <a:gd name="T13" fmla="*/ 0 h 457"/>
                </a:gdLst>
                <a:ahLst/>
                <a:cxnLst>
                  <a:cxn ang="0">
                    <a:pos x="T0" y="T1"/>
                  </a:cxn>
                  <a:cxn ang="0">
                    <a:pos x="T2" y="T3"/>
                  </a:cxn>
                  <a:cxn ang="0">
                    <a:pos x="T4" y="T5"/>
                  </a:cxn>
                  <a:cxn ang="0">
                    <a:pos x="T6" y="T7"/>
                  </a:cxn>
                  <a:cxn ang="0">
                    <a:pos x="T8" y="T9"/>
                  </a:cxn>
                  <a:cxn ang="0">
                    <a:pos x="T10" y="T11"/>
                  </a:cxn>
                  <a:cxn ang="0">
                    <a:pos x="T12" y="T13"/>
                  </a:cxn>
                </a:cxnLst>
                <a:rect l="0" t="0" r="r" b="b"/>
                <a:pathLst>
                  <a:path w="98" h="457">
                    <a:moveTo>
                      <a:pt x="56" y="0"/>
                    </a:moveTo>
                    <a:cubicBezTo>
                      <a:pt x="29" y="0"/>
                      <a:pt x="0" y="9"/>
                      <a:pt x="0" y="9"/>
                    </a:cubicBezTo>
                    <a:cubicBezTo>
                      <a:pt x="0" y="439"/>
                      <a:pt x="0" y="439"/>
                      <a:pt x="0" y="439"/>
                    </a:cubicBezTo>
                    <a:cubicBezTo>
                      <a:pt x="0" y="439"/>
                      <a:pt x="35" y="457"/>
                      <a:pt x="64" y="457"/>
                    </a:cubicBezTo>
                    <a:cubicBezTo>
                      <a:pt x="82" y="457"/>
                      <a:pt x="98" y="449"/>
                      <a:pt x="98" y="423"/>
                    </a:cubicBezTo>
                    <a:cubicBezTo>
                      <a:pt x="98" y="296"/>
                      <a:pt x="98" y="99"/>
                      <a:pt x="98" y="28"/>
                    </a:cubicBezTo>
                    <a:cubicBezTo>
                      <a:pt x="98" y="6"/>
                      <a:pt x="78" y="0"/>
                      <a:pt x="56" y="0"/>
                    </a:cubicBezTo>
                  </a:path>
                </a:pathLst>
              </a:custGeom>
              <a:gradFill>
                <a:gsLst>
                  <a:gs pos="0">
                    <a:schemeClr val="bg1">
                      <a:lumMod val="95000"/>
                    </a:schemeClr>
                  </a:gs>
                  <a:gs pos="10000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11"/>
              <p:cNvSpPr>
                <a:spLocks/>
              </p:cNvSpPr>
              <p:nvPr/>
            </p:nvSpPr>
            <p:spPr bwMode="auto">
              <a:xfrm>
                <a:off x="3895725" y="2272594"/>
                <a:ext cx="1868031" cy="2585442"/>
              </a:xfrm>
              <a:custGeom>
                <a:avLst/>
                <a:gdLst>
                  <a:gd name="T0" fmla="*/ 244 w 285"/>
                  <a:gd name="T1" fmla="*/ 255 h 395"/>
                  <a:gd name="T2" fmla="*/ 285 w 285"/>
                  <a:gd name="T3" fmla="*/ 197 h 395"/>
                  <a:gd name="T4" fmla="*/ 244 w 285"/>
                  <a:gd name="T5" fmla="*/ 140 h 395"/>
                  <a:gd name="T6" fmla="*/ 0 w 285"/>
                  <a:gd name="T7" fmla="*/ 0 h 395"/>
                  <a:gd name="T8" fmla="*/ 0 w 285"/>
                  <a:gd name="T9" fmla="*/ 395 h 395"/>
                  <a:gd name="T10" fmla="*/ 244 w 285"/>
                  <a:gd name="T11" fmla="*/ 255 h 395"/>
                </a:gdLst>
                <a:ahLst/>
                <a:cxnLst>
                  <a:cxn ang="0">
                    <a:pos x="T0" y="T1"/>
                  </a:cxn>
                  <a:cxn ang="0">
                    <a:pos x="T2" y="T3"/>
                  </a:cxn>
                  <a:cxn ang="0">
                    <a:pos x="T4" y="T5"/>
                  </a:cxn>
                  <a:cxn ang="0">
                    <a:pos x="T6" y="T7"/>
                  </a:cxn>
                  <a:cxn ang="0">
                    <a:pos x="T8" y="T9"/>
                  </a:cxn>
                  <a:cxn ang="0">
                    <a:pos x="T10" y="T11"/>
                  </a:cxn>
                </a:cxnLst>
                <a:rect l="0" t="0" r="r" b="b"/>
                <a:pathLst>
                  <a:path w="285" h="395">
                    <a:moveTo>
                      <a:pt x="244" y="255"/>
                    </a:moveTo>
                    <a:cubicBezTo>
                      <a:pt x="271" y="239"/>
                      <a:pt x="285" y="218"/>
                      <a:pt x="285" y="197"/>
                    </a:cubicBezTo>
                    <a:cubicBezTo>
                      <a:pt x="285" y="177"/>
                      <a:pt x="271" y="156"/>
                      <a:pt x="244" y="140"/>
                    </a:cubicBezTo>
                    <a:cubicBezTo>
                      <a:pt x="244" y="140"/>
                      <a:pt x="7" y="43"/>
                      <a:pt x="0" y="0"/>
                    </a:cubicBezTo>
                    <a:cubicBezTo>
                      <a:pt x="0" y="67"/>
                      <a:pt x="0" y="306"/>
                      <a:pt x="0" y="395"/>
                    </a:cubicBezTo>
                    <a:cubicBezTo>
                      <a:pt x="7" y="342"/>
                      <a:pt x="244" y="255"/>
                      <a:pt x="244" y="255"/>
                    </a:cubicBezTo>
                    <a:close/>
                  </a:path>
                </a:pathLst>
              </a:custGeom>
              <a:gradFill>
                <a:gsLst>
                  <a:gs pos="22000">
                    <a:srgbClr val="019EAF"/>
                  </a:gs>
                  <a:gs pos="0">
                    <a:srgbClr val="5CEFFE"/>
                  </a:gs>
                  <a:gs pos="100000">
                    <a:srgbClr val="30EAFE"/>
                  </a:gs>
                </a:gsLst>
                <a:lin ang="0" scaled="0"/>
              </a:gradFill>
              <a:ln>
                <a:noFill/>
              </a:ln>
              <a:effectLst>
                <a:outerShdw blurRad="304800" dist="635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12"/>
              <p:cNvSpPr>
                <a:spLocks/>
              </p:cNvSpPr>
              <p:nvPr/>
            </p:nvSpPr>
            <p:spPr bwMode="auto">
              <a:xfrm>
                <a:off x="6097629" y="2272594"/>
                <a:ext cx="1865272" cy="2585442"/>
              </a:xfrm>
              <a:custGeom>
                <a:avLst/>
                <a:gdLst>
                  <a:gd name="T0" fmla="*/ 42 w 285"/>
                  <a:gd name="T1" fmla="*/ 140 h 395"/>
                  <a:gd name="T2" fmla="*/ 0 w 285"/>
                  <a:gd name="T3" fmla="*/ 197 h 395"/>
                  <a:gd name="T4" fmla="*/ 42 w 285"/>
                  <a:gd name="T5" fmla="*/ 255 h 395"/>
                  <a:gd name="T6" fmla="*/ 285 w 285"/>
                  <a:gd name="T7" fmla="*/ 395 h 395"/>
                  <a:gd name="T8" fmla="*/ 285 w 285"/>
                  <a:gd name="T9" fmla="*/ 0 h 395"/>
                  <a:gd name="T10" fmla="*/ 42 w 285"/>
                  <a:gd name="T11" fmla="*/ 140 h 395"/>
                </a:gdLst>
                <a:ahLst/>
                <a:cxnLst>
                  <a:cxn ang="0">
                    <a:pos x="T0" y="T1"/>
                  </a:cxn>
                  <a:cxn ang="0">
                    <a:pos x="T2" y="T3"/>
                  </a:cxn>
                  <a:cxn ang="0">
                    <a:pos x="T4" y="T5"/>
                  </a:cxn>
                  <a:cxn ang="0">
                    <a:pos x="T6" y="T7"/>
                  </a:cxn>
                  <a:cxn ang="0">
                    <a:pos x="T8" y="T9"/>
                  </a:cxn>
                  <a:cxn ang="0">
                    <a:pos x="T10" y="T11"/>
                  </a:cxn>
                </a:cxnLst>
                <a:rect l="0" t="0" r="r" b="b"/>
                <a:pathLst>
                  <a:path w="285" h="395">
                    <a:moveTo>
                      <a:pt x="42" y="140"/>
                    </a:moveTo>
                    <a:cubicBezTo>
                      <a:pt x="14" y="156"/>
                      <a:pt x="0" y="177"/>
                      <a:pt x="0" y="197"/>
                    </a:cubicBezTo>
                    <a:cubicBezTo>
                      <a:pt x="0" y="218"/>
                      <a:pt x="14" y="239"/>
                      <a:pt x="42" y="255"/>
                    </a:cubicBezTo>
                    <a:cubicBezTo>
                      <a:pt x="42" y="255"/>
                      <a:pt x="278" y="351"/>
                      <a:pt x="285" y="395"/>
                    </a:cubicBezTo>
                    <a:cubicBezTo>
                      <a:pt x="285" y="328"/>
                      <a:pt x="285" y="88"/>
                      <a:pt x="285" y="0"/>
                    </a:cubicBezTo>
                    <a:cubicBezTo>
                      <a:pt x="279" y="52"/>
                      <a:pt x="42" y="140"/>
                      <a:pt x="42" y="140"/>
                    </a:cubicBezTo>
                    <a:close/>
                  </a:path>
                </a:pathLst>
              </a:custGeom>
              <a:gradFill>
                <a:gsLst>
                  <a:gs pos="19000">
                    <a:srgbClr val="663A77"/>
                  </a:gs>
                  <a:gs pos="0">
                    <a:srgbClr val="A572BA"/>
                  </a:gs>
                  <a:gs pos="100000">
                    <a:srgbClr val="A572BA"/>
                  </a:gs>
                </a:gsLst>
                <a:lin ang="10800000" scaled="0"/>
              </a:gradFill>
              <a:ln>
                <a:noFill/>
              </a:ln>
              <a:effectLst>
                <a:outerShdw blurRad="304800" dist="63500" dir="108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9"/>
              <p:cNvSpPr>
                <a:spLocks/>
              </p:cNvSpPr>
              <p:nvPr/>
            </p:nvSpPr>
            <p:spPr bwMode="auto">
              <a:xfrm>
                <a:off x="4637971" y="3732252"/>
                <a:ext cx="2585444" cy="1865271"/>
              </a:xfrm>
              <a:custGeom>
                <a:avLst/>
                <a:gdLst>
                  <a:gd name="T0" fmla="*/ 255 w 395"/>
                  <a:gd name="T1" fmla="*/ 41 h 285"/>
                  <a:gd name="T2" fmla="*/ 198 w 395"/>
                  <a:gd name="T3" fmla="*/ 0 h 285"/>
                  <a:gd name="T4" fmla="*/ 140 w 395"/>
                  <a:gd name="T5" fmla="*/ 41 h 285"/>
                  <a:gd name="T6" fmla="*/ 0 w 395"/>
                  <a:gd name="T7" fmla="*/ 285 h 285"/>
                  <a:gd name="T8" fmla="*/ 395 w 395"/>
                  <a:gd name="T9" fmla="*/ 285 h 285"/>
                  <a:gd name="T10" fmla="*/ 255 w 395"/>
                  <a:gd name="T11" fmla="*/ 41 h 285"/>
                </a:gdLst>
                <a:ahLst/>
                <a:cxnLst>
                  <a:cxn ang="0">
                    <a:pos x="T0" y="T1"/>
                  </a:cxn>
                  <a:cxn ang="0">
                    <a:pos x="T2" y="T3"/>
                  </a:cxn>
                  <a:cxn ang="0">
                    <a:pos x="T4" y="T5"/>
                  </a:cxn>
                  <a:cxn ang="0">
                    <a:pos x="T6" y="T7"/>
                  </a:cxn>
                  <a:cxn ang="0">
                    <a:pos x="T8" y="T9"/>
                  </a:cxn>
                  <a:cxn ang="0">
                    <a:pos x="T10" y="T11"/>
                  </a:cxn>
                </a:cxnLst>
                <a:rect l="0" t="0" r="r" b="b"/>
                <a:pathLst>
                  <a:path w="395" h="285">
                    <a:moveTo>
                      <a:pt x="255" y="41"/>
                    </a:moveTo>
                    <a:cubicBezTo>
                      <a:pt x="239" y="14"/>
                      <a:pt x="218" y="0"/>
                      <a:pt x="198" y="0"/>
                    </a:cubicBezTo>
                    <a:cubicBezTo>
                      <a:pt x="177" y="0"/>
                      <a:pt x="156" y="14"/>
                      <a:pt x="140" y="41"/>
                    </a:cubicBezTo>
                    <a:cubicBezTo>
                      <a:pt x="140" y="41"/>
                      <a:pt x="44" y="278"/>
                      <a:pt x="0" y="285"/>
                    </a:cubicBezTo>
                    <a:cubicBezTo>
                      <a:pt x="67" y="285"/>
                      <a:pt x="307" y="285"/>
                      <a:pt x="395" y="285"/>
                    </a:cubicBezTo>
                    <a:cubicBezTo>
                      <a:pt x="343" y="278"/>
                      <a:pt x="255" y="41"/>
                      <a:pt x="255" y="41"/>
                    </a:cubicBezTo>
                    <a:close/>
                  </a:path>
                </a:pathLst>
              </a:custGeom>
              <a:gradFill>
                <a:gsLst>
                  <a:gs pos="21000">
                    <a:srgbClr val="E25050"/>
                  </a:gs>
                  <a:gs pos="0">
                    <a:srgbClr val="F3B7B7"/>
                  </a:gs>
                  <a:gs pos="100000">
                    <a:srgbClr val="F1ADAD"/>
                  </a:gs>
                </a:gsLst>
                <a:lin ang="16200000" scaled="0"/>
              </a:gradFill>
              <a:ln>
                <a:noFill/>
              </a:ln>
              <a:effectLst>
                <a:outerShdw blurRad="304800" dist="63500" dir="162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0"/>
              <p:cNvSpPr>
                <a:spLocks/>
              </p:cNvSpPr>
              <p:nvPr/>
            </p:nvSpPr>
            <p:spPr bwMode="auto">
              <a:xfrm>
                <a:off x="4637971" y="1530349"/>
                <a:ext cx="2585444" cy="1868030"/>
              </a:xfrm>
              <a:custGeom>
                <a:avLst/>
                <a:gdLst>
                  <a:gd name="T0" fmla="*/ 140 w 395"/>
                  <a:gd name="T1" fmla="*/ 243 h 285"/>
                  <a:gd name="T2" fmla="*/ 198 w 395"/>
                  <a:gd name="T3" fmla="*/ 285 h 285"/>
                  <a:gd name="T4" fmla="*/ 255 w 395"/>
                  <a:gd name="T5" fmla="*/ 243 h 285"/>
                  <a:gd name="T6" fmla="*/ 395 w 395"/>
                  <a:gd name="T7" fmla="*/ 0 h 285"/>
                  <a:gd name="T8" fmla="*/ 0 w 395"/>
                  <a:gd name="T9" fmla="*/ 0 h 285"/>
                  <a:gd name="T10" fmla="*/ 140 w 395"/>
                  <a:gd name="T11" fmla="*/ 243 h 285"/>
                </a:gdLst>
                <a:ahLst/>
                <a:cxnLst>
                  <a:cxn ang="0">
                    <a:pos x="T0" y="T1"/>
                  </a:cxn>
                  <a:cxn ang="0">
                    <a:pos x="T2" y="T3"/>
                  </a:cxn>
                  <a:cxn ang="0">
                    <a:pos x="T4" y="T5"/>
                  </a:cxn>
                  <a:cxn ang="0">
                    <a:pos x="T6" y="T7"/>
                  </a:cxn>
                  <a:cxn ang="0">
                    <a:pos x="T8" y="T9"/>
                  </a:cxn>
                  <a:cxn ang="0">
                    <a:pos x="T10" y="T11"/>
                  </a:cxn>
                </a:cxnLst>
                <a:rect l="0" t="0" r="r" b="b"/>
                <a:pathLst>
                  <a:path w="395" h="285">
                    <a:moveTo>
                      <a:pt x="140" y="243"/>
                    </a:moveTo>
                    <a:cubicBezTo>
                      <a:pt x="156" y="271"/>
                      <a:pt x="177" y="285"/>
                      <a:pt x="198" y="285"/>
                    </a:cubicBezTo>
                    <a:cubicBezTo>
                      <a:pt x="218" y="285"/>
                      <a:pt x="239" y="271"/>
                      <a:pt x="255" y="243"/>
                    </a:cubicBezTo>
                    <a:cubicBezTo>
                      <a:pt x="255" y="243"/>
                      <a:pt x="352" y="7"/>
                      <a:pt x="395" y="0"/>
                    </a:cubicBezTo>
                    <a:cubicBezTo>
                      <a:pt x="328" y="0"/>
                      <a:pt x="89" y="0"/>
                      <a:pt x="0" y="0"/>
                    </a:cubicBezTo>
                    <a:cubicBezTo>
                      <a:pt x="53" y="6"/>
                      <a:pt x="140" y="243"/>
                      <a:pt x="140" y="243"/>
                    </a:cubicBezTo>
                    <a:close/>
                  </a:path>
                </a:pathLst>
              </a:custGeom>
              <a:gradFill>
                <a:gsLst>
                  <a:gs pos="22000">
                    <a:srgbClr val="FF9A05"/>
                  </a:gs>
                  <a:gs pos="0">
                    <a:srgbClr val="FFE8C5"/>
                  </a:gs>
                  <a:gs pos="100000">
                    <a:srgbClr val="FFD89F"/>
                  </a:gs>
                </a:gsLst>
                <a:lin ang="5400000" scaled="0"/>
              </a:gradFill>
              <a:ln>
                <a:noFill/>
              </a:ln>
              <a:effectLst>
                <a:outerShdw blurRad="304800" dist="63500" dir="54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3" name="组合 12"/>
            <p:cNvGrpSpPr/>
            <p:nvPr/>
          </p:nvGrpSpPr>
          <p:grpSpPr>
            <a:xfrm>
              <a:off x="5571274" y="2182672"/>
              <a:ext cx="1049308" cy="1001370"/>
              <a:chOff x="3675652" y="1084343"/>
              <a:chExt cx="1049308" cy="1001370"/>
            </a:xfrm>
          </p:grpSpPr>
          <p:sp>
            <p:nvSpPr>
              <p:cNvPr id="31" name="文本框 3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32" name="文本框 3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4" name="组合 13"/>
            <p:cNvGrpSpPr/>
            <p:nvPr/>
          </p:nvGrpSpPr>
          <p:grpSpPr>
            <a:xfrm>
              <a:off x="6504826" y="3104581"/>
              <a:ext cx="1049308" cy="1001370"/>
              <a:chOff x="3675652" y="1084343"/>
              <a:chExt cx="1049308" cy="1001370"/>
            </a:xfrm>
          </p:grpSpPr>
          <p:sp>
            <p:nvSpPr>
              <p:cNvPr id="29" name="文本框 37"/>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30" name="文本框 38"/>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5" name="组合 14"/>
            <p:cNvGrpSpPr/>
            <p:nvPr/>
          </p:nvGrpSpPr>
          <p:grpSpPr>
            <a:xfrm>
              <a:off x="4702842" y="3104581"/>
              <a:ext cx="1049308" cy="1001370"/>
              <a:chOff x="3675652" y="1084343"/>
              <a:chExt cx="1049308" cy="1001370"/>
            </a:xfrm>
          </p:grpSpPr>
          <p:sp>
            <p:nvSpPr>
              <p:cNvPr id="27" name="文本框 40"/>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28" name="文本框 41"/>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6" name="组合 15"/>
            <p:cNvGrpSpPr/>
            <p:nvPr/>
          </p:nvGrpSpPr>
          <p:grpSpPr>
            <a:xfrm>
              <a:off x="5581591" y="3956967"/>
              <a:ext cx="1049308" cy="1001370"/>
              <a:chOff x="3675652" y="1084343"/>
              <a:chExt cx="1049308" cy="1001370"/>
            </a:xfrm>
          </p:grpSpPr>
          <p:sp>
            <p:nvSpPr>
              <p:cNvPr id="25" name="文本框 4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26" name="文本框 4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7" name="Group 31"/>
            <p:cNvGrpSpPr>
              <a:grpSpLocks noChangeAspect="1"/>
            </p:cNvGrpSpPr>
            <p:nvPr/>
          </p:nvGrpSpPr>
          <p:grpSpPr bwMode="auto">
            <a:xfrm>
              <a:off x="4581525" y="2191432"/>
              <a:ext cx="468312" cy="346075"/>
              <a:chOff x="2866" y="1297"/>
              <a:chExt cx="295" cy="218"/>
            </a:xfrm>
            <a:solidFill>
              <a:schemeClr val="bg1">
                <a:lumMod val="65000"/>
              </a:schemeClr>
            </a:solidFill>
          </p:grpSpPr>
          <p:sp>
            <p:nvSpPr>
              <p:cNvPr id="23" name="Freeform 32"/>
              <p:cNvSpPr>
                <a:spLocks/>
              </p:cNvSpPr>
              <p:nvPr/>
            </p:nvSpPr>
            <p:spPr bwMode="auto">
              <a:xfrm>
                <a:off x="2939" y="1297"/>
                <a:ext cx="222" cy="192"/>
              </a:xfrm>
              <a:custGeom>
                <a:avLst/>
                <a:gdLst>
                  <a:gd name="T0" fmla="*/ 70 w 70"/>
                  <a:gd name="T1" fmla="*/ 16 h 60"/>
                  <a:gd name="T2" fmla="*/ 60 w 70"/>
                  <a:gd name="T3" fmla="*/ 28 h 60"/>
                  <a:gd name="T4" fmla="*/ 69 w 70"/>
                  <a:gd name="T5" fmla="*/ 60 h 60"/>
                  <a:gd name="T6" fmla="*/ 54 w 70"/>
                  <a:gd name="T7" fmla="*/ 30 h 60"/>
                  <a:gd name="T8" fmla="*/ 35 w 70"/>
                  <a:gd name="T9" fmla="*/ 33 h 60"/>
                  <a:gd name="T10" fmla="*/ 0 w 70"/>
                  <a:gd name="T11" fmla="*/ 16 h 60"/>
                  <a:gd name="T12" fmla="*/ 35 w 70"/>
                  <a:gd name="T13" fmla="*/ 0 h 60"/>
                  <a:gd name="T14" fmla="*/ 70 w 70"/>
                  <a:gd name="T15" fmla="*/ 16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60">
                    <a:moveTo>
                      <a:pt x="70" y="16"/>
                    </a:moveTo>
                    <a:cubicBezTo>
                      <a:pt x="70" y="21"/>
                      <a:pt x="66" y="25"/>
                      <a:pt x="60" y="28"/>
                    </a:cubicBezTo>
                    <a:cubicBezTo>
                      <a:pt x="59" y="29"/>
                      <a:pt x="62" y="44"/>
                      <a:pt x="69" y="60"/>
                    </a:cubicBezTo>
                    <a:cubicBezTo>
                      <a:pt x="58" y="47"/>
                      <a:pt x="55" y="30"/>
                      <a:pt x="54" y="30"/>
                    </a:cubicBezTo>
                    <a:cubicBezTo>
                      <a:pt x="48" y="32"/>
                      <a:pt x="42" y="33"/>
                      <a:pt x="35" y="33"/>
                    </a:cubicBezTo>
                    <a:cubicBezTo>
                      <a:pt x="16" y="33"/>
                      <a:pt x="0" y="26"/>
                      <a:pt x="0" y="16"/>
                    </a:cubicBezTo>
                    <a:cubicBezTo>
                      <a:pt x="0" y="7"/>
                      <a:pt x="16" y="0"/>
                      <a:pt x="35" y="0"/>
                    </a:cubicBezTo>
                    <a:cubicBezTo>
                      <a:pt x="54" y="0"/>
                      <a:pt x="70" y="7"/>
                      <a:pt x="7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33"/>
              <p:cNvSpPr>
                <a:spLocks/>
              </p:cNvSpPr>
              <p:nvPr/>
            </p:nvSpPr>
            <p:spPr bwMode="auto">
              <a:xfrm>
                <a:off x="2866" y="1351"/>
                <a:ext cx="257" cy="164"/>
              </a:xfrm>
              <a:custGeom>
                <a:avLst/>
                <a:gdLst>
                  <a:gd name="T0" fmla="*/ 60 w 81"/>
                  <a:gd name="T1" fmla="*/ 27 h 51"/>
                  <a:gd name="T2" fmla="*/ 69 w 81"/>
                  <a:gd name="T3" fmla="*/ 19 h 51"/>
                  <a:gd name="T4" fmla="*/ 57 w 81"/>
                  <a:gd name="T5" fmla="*/ 20 h 51"/>
                  <a:gd name="T6" fmla="*/ 23 w 81"/>
                  <a:gd name="T7" fmla="*/ 8 h 51"/>
                  <a:gd name="T8" fmla="*/ 20 w 81"/>
                  <a:gd name="T9" fmla="*/ 0 h 51"/>
                  <a:gd name="T10" fmla="*/ 20 w 81"/>
                  <a:gd name="T11" fmla="*/ 0 h 51"/>
                  <a:gd name="T12" fmla="*/ 0 w 81"/>
                  <a:gd name="T13" fmla="*/ 15 h 51"/>
                  <a:gd name="T14" fmla="*/ 35 w 81"/>
                  <a:gd name="T15" fmla="*/ 32 h 51"/>
                  <a:gd name="T16" fmla="*/ 53 w 81"/>
                  <a:gd name="T17" fmla="*/ 30 h 51"/>
                  <a:gd name="T18" fmla="*/ 81 w 81"/>
                  <a:gd name="T19" fmla="*/ 51 h 51"/>
                  <a:gd name="T20" fmla="*/ 60 w 81"/>
                  <a:gd name="T21" fmla="*/ 2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51">
                    <a:moveTo>
                      <a:pt x="60" y="27"/>
                    </a:moveTo>
                    <a:cubicBezTo>
                      <a:pt x="64" y="25"/>
                      <a:pt x="68" y="22"/>
                      <a:pt x="69" y="19"/>
                    </a:cubicBezTo>
                    <a:cubicBezTo>
                      <a:pt x="65" y="19"/>
                      <a:pt x="61" y="20"/>
                      <a:pt x="57" y="20"/>
                    </a:cubicBezTo>
                    <a:cubicBezTo>
                      <a:pt x="42" y="19"/>
                      <a:pt x="29" y="15"/>
                      <a:pt x="23" y="8"/>
                    </a:cubicBezTo>
                    <a:cubicBezTo>
                      <a:pt x="21" y="6"/>
                      <a:pt x="20" y="3"/>
                      <a:pt x="20" y="0"/>
                    </a:cubicBezTo>
                    <a:cubicBezTo>
                      <a:pt x="20" y="0"/>
                      <a:pt x="20" y="0"/>
                      <a:pt x="20" y="0"/>
                    </a:cubicBezTo>
                    <a:cubicBezTo>
                      <a:pt x="8" y="3"/>
                      <a:pt x="0" y="9"/>
                      <a:pt x="0" y="15"/>
                    </a:cubicBezTo>
                    <a:cubicBezTo>
                      <a:pt x="0" y="25"/>
                      <a:pt x="15" y="32"/>
                      <a:pt x="35" y="32"/>
                    </a:cubicBezTo>
                    <a:cubicBezTo>
                      <a:pt x="42" y="32"/>
                      <a:pt x="48" y="31"/>
                      <a:pt x="53" y="30"/>
                    </a:cubicBezTo>
                    <a:cubicBezTo>
                      <a:pt x="54" y="29"/>
                      <a:pt x="62" y="38"/>
                      <a:pt x="81" y="51"/>
                    </a:cubicBezTo>
                    <a:cubicBezTo>
                      <a:pt x="66" y="37"/>
                      <a:pt x="59" y="27"/>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8" name="Freeform 37"/>
            <p:cNvSpPr>
              <a:spLocks noEditPoints="1"/>
            </p:cNvSpPr>
            <p:nvPr/>
          </p:nvSpPr>
          <p:spPr bwMode="auto">
            <a:xfrm>
              <a:off x="4754874" y="4611807"/>
              <a:ext cx="374650" cy="415924"/>
            </a:xfrm>
            <a:custGeom>
              <a:avLst/>
              <a:gdLst>
                <a:gd name="T0" fmla="*/ 57 w 73"/>
                <a:gd name="T1" fmla="*/ 14 h 82"/>
                <a:gd name="T2" fmla="*/ 52 w 73"/>
                <a:gd name="T3" fmla="*/ 0 h 82"/>
                <a:gd name="T4" fmla="*/ 57 w 73"/>
                <a:gd name="T5" fmla="*/ 14 h 82"/>
                <a:gd name="T6" fmla="*/ 47 w 73"/>
                <a:gd name="T7" fmla="*/ 38 h 82"/>
                <a:gd name="T8" fmla="*/ 64 w 73"/>
                <a:gd name="T9" fmla="*/ 38 h 82"/>
                <a:gd name="T10" fmla="*/ 64 w 73"/>
                <a:gd name="T11" fmla="*/ 31 h 82"/>
                <a:gd name="T12" fmla="*/ 52 w 73"/>
                <a:gd name="T13" fmla="*/ 31 h 82"/>
                <a:gd name="T14" fmla="*/ 51 w 73"/>
                <a:gd name="T15" fmla="*/ 20 h 82"/>
                <a:gd name="T16" fmla="*/ 40 w 73"/>
                <a:gd name="T17" fmla="*/ 11 h 82"/>
                <a:gd name="T18" fmla="*/ 23 w 73"/>
                <a:gd name="T19" fmla="*/ 11 h 82"/>
                <a:gd name="T20" fmla="*/ 12 w 73"/>
                <a:gd name="T21" fmla="*/ 24 h 82"/>
                <a:gd name="T22" fmla="*/ 18 w 73"/>
                <a:gd name="T23" fmla="*/ 29 h 82"/>
                <a:gd name="T24" fmla="*/ 35 w 73"/>
                <a:gd name="T25" fmla="*/ 19 h 82"/>
                <a:gd name="T26" fmla="*/ 21 w 73"/>
                <a:gd name="T27" fmla="*/ 38 h 82"/>
                <a:gd name="T28" fmla="*/ 23 w 73"/>
                <a:gd name="T29" fmla="*/ 57 h 82"/>
                <a:gd name="T30" fmla="*/ 8 w 73"/>
                <a:gd name="T31" fmla="*/ 56 h 82"/>
                <a:gd name="T32" fmla="*/ 8 w 73"/>
                <a:gd name="T33" fmla="*/ 63 h 82"/>
                <a:gd name="T34" fmla="*/ 32 w 73"/>
                <a:gd name="T35" fmla="*/ 63 h 82"/>
                <a:gd name="T36" fmla="*/ 32 w 73"/>
                <a:gd name="T37" fmla="*/ 47 h 82"/>
                <a:gd name="T38" fmla="*/ 43 w 73"/>
                <a:gd name="T39" fmla="*/ 58 h 82"/>
                <a:gd name="T40" fmla="*/ 43 w 73"/>
                <a:gd name="T41" fmla="*/ 74 h 82"/>
                <a:gd name="T42" fmla="*/ 51 w 73"/>
                <a:gd name="T43" fmla="*/ 72 h 82"/>
                <a:gd name="T44" fmla="*/ 51 w 73"/>
                <a:gd name="T45" fmla="*/ 52 h 82"/>
                <a:gd name="T46" fmla="*/ 39 w 73"/>
                <a:gd name="T47" fmla="*/ 41 h 82"/>
                <a:gd name="T48" fmla="*/ 45 w 73"/>
                <a:gd name="T49" fmla="*/ 31 h 82"/>
                <a:gd name="T50" fmla="*/ 47 w 73"/>
                <a:gd name="T51" fmla="*/ 3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82">
                  <a:moveTo>
                    <a:pt x="57" y="14"/>
                  </a:moveTo>
                  <a:cubicBezTo>
                    <a:pt x="64" y="9"/>
                    <a:pt x="58" y="0"/>
                    <a:pt x="52" y="0"/>
                  </a:cubicBezTo>
                  <a:cubicBezTo>
                    <a:pt x="38" y="1"/>
                    <a:pt x="47" y="21"/>
                    <a:pt x="57" y="14"/>
                  </a:cubicBezTo>
                  <a:close/>
                  <a:moveTo>
                    <a:pt x="47" y="38"/>
                  </a:moveTo>
                  <a:cubicBezTo>
                    <a:pt x="51" y="41"/>
                    <a:pt x="60" y="39"/>
                    <a:pt x="64" y="38"/>
                  </a:cubicBezTo>
                  <a:cubicBezTo>
                    <a:pt x="73" y="36"/>
                    <a:pt x="71" y="30"/>
                    <a:pt x="64" y="31"/>
                  </a:cubicBezTo>
                  <a:cubicBezTo>
                    <a:pt x="62" y="31"/>
                    <a:pt x="54" y="33"/>
                    <a:pt x="52" y="31"/>
                  </a:cubicBezTo>
                  <a:cubicBezTo>
                    <a:pt x="51" y="29"/>
                    <a:pt x="53" y="23"/>
                    <a:pt x="51" y="20"/>
                  </a:cubicBezTo>
                  <a:cubicBezTo>
                    <a:pt x="49" y="17"/>
                    <a:pt x="45" y="12"/>
                    <a:pt x="40" y="11"/>
                  </a:cubicBezTo>
                  <a:cubicBezTo>
                    <a:pt x="35" y="9"/>
                    <a:pt x="29" y="9"/>
                    <a:pt x="23" y="11"/>
                  </a:cubicBezTo>
                  <a:cubicBezTo>
                    <a:pt x="18" y="12"/>
                    <a:pt x="15" y="19"/>
                    <a:pt x="12" y="24"/>
                  </a:cubicBezTo>
                  <a:cubicBezTo>
                    <a:pt x="9" y="28"/>
                    <a:pt x="13" y="34"/>
                    <a:pt x="18" y="29"/>
                  </a:cubicBezTo>
                  <a:cubicBezTo>
                    <a:pt x="22" y="24"/>
                    <a:pt x="24" y="17"/>
                    <a:pt x="35" y="19"/>
                  </a:cubicBezTo>
                  <a:cubicBezTo>
                    <a:pt x="32" y="26"/>
                    <a:pt x="23" y="30"/>
                    <a:pt x="21" y="38"/>
                  </a:cubicBezTo>
                  <a:cubicBezTo>
                    <a:pt x="20" y="43"/>
                    <a:pt x="25" y="50"/>
                    <a:pt x="23" y="57"/>
                  </a:cubicBezTo>
                  <a:cubicBezTo>
                    <a:pt x="23" y="57"/>
                    <a:pt x="10" y="56"/>
                    <a:pt x="8" y="56"/>
                  </a:cubicBezTo>
                  <a:cubicBezTo>
                    <a:pt x="4" y="56"/>
                    <a:pt x="0" y="62"/>
                    <a:pt x="8" y="63"/>
                  </a:cubicBezTo>
                  <a:cubicBezTo>
                    <a:pt x="12" y="64"/>
                    <a:pt x="27" y="68"/>
                    <a:pt x="32" y="63"/>
                  </a:cubicBezTo>
                  <a:cubicBezTo>
                    <a:pt x="35" y="60"/>
                    <a:pt x="32" y="47"/>
                    <a:pt x="32" y="47"/>
                  </a:cubicBezTo>
                  <a:cubicBezTo>
                    <a:pt x="34" y="51"/>
                    <a:pt x="41" y="53"/>
                    <a:pt x="43" y="58"/>
                  </a:cubicBezTo>
                  <a:cubicBezTo>
                    <a:pt x="44" y="63"/>
                    <a:pt x="43" y="70"/>
                    <a:pt x="43" y="74"/>
                  </a:cubicBezTo>
                  <a:cubicBezTo>
                    <a:pt x="43" y="82"/>
                    <a:pt x="50" y="77"/>
                    <a:pt x="51" y="72"/>
                  </a:cubicBezTo>
                  <a:cubicBezTo>
                    <a:pt x="52" y="66"/>
                    <a:pt x="55" y="59"/>
                    <a:pt x="51" y="52"/>
                  </a:cubicBezTo>
                  <a:cubicBezTo>
                    <a:pt x="49" y="47"/>
                    <a:pt x="43" y="45"/>
                    <a:pt x="39" y="41"/>
                  </a:cubicBezTo>
                  <a:cubicBezTo>
                    <a:pt x="41" y="37"/>
                    <a:pt x="42" y="34"/>
                    <a:pt x="45" y="31"/>
                  </a:cubicBezTo>
                  <a:cubicBezTo>
                    <a:pt x="45" y="33"/>
                    <a:pt x="45" y="37"/>
                    <a:pt x="47" y="38"/>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Freeform 41"/>
            <p:cNvSpPr>
              <a:spLocks noEditPoints="1"/>
            </p:cNvSpPr>
            <p:nvPr/>
          </p:nvSpPr>
          <p:spPr bwMode="auto">
            <a:xfrm>
              <a:off x="7218701" y="4617362"/>
              <a:ext cx="233362" cy="404813"/>
            </a:xfrm>
            <a:custGeom>
              <a:avLst/>
              <a:gdLst>
                <a:gd name="T0" fmla="*/ 29 w 45"/>
                <a:gd name="T1" fmla="*/ 34 h 80"/>
                <a:gd name="T2" fmla="*/ 45 w 45"/>
                <a:gd name="T3" fmla="*/ 52 h 80"/>
                <a:gd name="T4" fmla="*/ 25 w 45"/>
                <a:gd name="T5" fmla="*/ 72 h 80"/>
                <a:gd name="T6" fmla="*/ 25 w 45"/>
                <a:gd name="T7" fmla="*/ 80 h 80"/>
                <a:gd name="T8" fmla="*/ 21 w 45"/>
                <a:gd name="T9" fmla="*/ 80 h 80"/>
                <a:gd name="T10" fmla="*/ 21 w 45"/>
                <a:gd name="T11" fmla="*/ 72 h 80"/>
                <a:gd name="T12" fmla="*/ 3 w 45"/>
                <a:gd name="T13" fmla="*/ 67 h 80"/>
                <a:gd name="T14" fmla="*/ 0 w 45"/>
                <a:gd name="T15" fmla="*/ 52 h 80"/>
                <a:gd name="T16" fmla="*/ 4 w 45"/>
                <a:gd name="T17" fmla="*/ 52 h 80"/>
                <a:gd name="T18" fmla="*/ 21 w 45"/>
                <a:gd name="T19" fmla="*/ 67 h 80"/>
                <a:gd name="T20" fmla="*/ 21 w 45"/>
                <a:gd name="T21" fmla="*/ 45 h 80"/>
                <a:gd name="T22" fmla="*/ 17 w 45"/>
                <a:gd name="T23" fmla="*/ 44 h 80"/>
                <a:gd name="T24" fmla="*/ 2 w 45"/>
                <a:gd name="T25" fmla="*/ 27 h 80"/>
                <a:gd name="T26" fmla="*/ 21 w 45"/>
                <a:gd name="T27" fmla="*/ 8 h 80"/>
                <a:gd name="T28" fmla="*/ 21 w 45"/>
                <a:gd name="T29" fmla="*/ 0 h 80"/>
                <a:gd name="T30" fmla="*/ 25 w 45"/>
                <a:gd name="T31" fmla="*/ 0 h 80"/>
                <a:gd name="T32" fmla="*/ 25 w 45"/>
                <a:gd name="T33" fmla="*/ 8 h 80"/>
                <a:gd name="T34" fmla="*/ 35 w 45"/>
                <a:gd name="T35" fmla="*/ 9 h 80"/>
                <a:gd name="T36" fmla="*/ 38 w 45"/>
                <a:gd name="T37" fmla="*/ 10 h 80"/>
                <a:gd name="T38" fmla="*/ 41 w 45"/>
                <a:gd name="T39" fmla="*/ 24 h 80"/>
                <a:gd name="T40" fmla="*/ 37 w 45"/>
                <a:gd name="T41" fmla="*/ 25 h 80"/>
                <a:gd name="T42" fmla="*/ 25 w 45"/>
                <a:gd name="T43" fmla="*/ 12 h 80"/>
                <a:gd name="T44" fmla="*/ 25 w 45"/>
                <a:gd name="T45" fmla="*/ 33 h 80"/>
                <a:gd name="T46" fmla="*/ 29 w 45"/>
                <a:gd name="T47" fmla="*/ 34 h 80"/>
                <a:gd name="T48" fmla="*/ 21 w 45"/>
                <a:gd name="T49" fmla="*/ 12 h 80"/>
                <a:gd name="T50" fmla="*/ 12 w 45"/>
                <a:gd name="T51" fmla="*/ 21 h 80"/>
                <a:gd name="T52" fmla="*/ 21 w 45"/>
                <a:gd name="T53" fmla="*/ 31 h 80"/>
                <a:gd name="T54" fmla="*/ 21 w 45"/>
                <a:gd name="T55" fmla="*/ 12 h 80"/>
                <a:gd name="T56" fmla="*/ 25 w 45"/>
                <a:gd name="T57" fmla="*/ 67 h 80"/>
                <a:gd name="T58" fmla="*/ 34 w 45"/>
                <a:gd name="T59" fmla="*/ 57 h 80"/>
                <a:gd name="T60" fmla="*/ 26 w 45"/>
                <a:gd name="T61" fmla="*/ 48 h 80"/>
                <a:gd name="T62" fmla="*/ 25 w 45"/>
                <a:gd name="T63" fmla="*/ 47 h 80"/>
                <a:gd name="T64" fmla="*/ 25 w 45"/>
                <a:gd name="T65"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 h="80">
                  <a:moveTo>
                    <a:pt x="29" y="34"/>
                  </a:moveTo>
                  <a:cubicBezTo>
                    <a:pt x="37" y="37"/>
                    <a:pt x="45" y="43"/>
                    <a:pt x="45" y="52"/>
                  </a:cubicBezTo>
                  <a:cubicBezTo>
                    <a:pt x="44" y="63"/>
                    <a:pt x="37" y="70"/>
                    <a:pt x="25" y="72"/>
                  </a:cubicBezTo>
                  <a:cubicBezTo>
                    <a:pt x="25" y="80"/>
                    <a:pt x="25" y="80"/>
                    <a:pt x="25" y="80"/>
                  </a:cubicBezTo>
                  <a:cubicBezTo>
                    <a:pt x="21" y="80"/>
                    <a:pt x="21" y="80"/>
                    <a:pt x="21" y="80"/>
                  </a:cubicBezTo>
                  <a:cubicBezTo>
                    <a:pt x="21" y="72"/>
                    <a:pt x="21" y="72"/>
                    <a:pt x="21" y="72"/>
                  </a:cubicBezTo>
                  <a:cubicBezTo>
                    <a:pt x="12" y="72"/>
                    <a:pt x="5" y="69"/>
                    <a:pt x="3" y="67"/>
                  </a:cubicBezTo>
                  <a:cubicBezTo>
                    <a:pt x="2" y="65"/>
                    <a:pt x="1" y="58"/>
                    <a:pt x="0" y="52"/>
                  </a:cubicBezTo>
                  <a:cubicBezTo>
                    <a:pt x="4" y="52"/>
                    <a:pt x="4" y="52"/>
                    <a:pt x="4" y="52"/>
                  </a:cubicBezTo>
                  <a:cubicBezTo>
                    <a:pt x="6" y="57"/>
                    <a:pt x="10" y="66"/>
                    <a:pt x="21" y="67"/>
                  </a:cubicBezTo>
                  <a:cubicBezTo>
                    <a:pt x="21" y="45"/>
                    <a:pt x="21" y="45"/>
                    <a:pt x="21" y="45"/>
                  </a:cubicBezTo>
                  <a:cubicBezTo>
                    <a:pt x="17" y="44"/>
                    <a:pt x="17" y="44"/>
                    <a:pt x="17" y="44"/>
                  </a:cubicBezTo>
                  <a:cubicBezTo>
                    <a:pt x="8" y="40"/>
                    <a:pt x="2" y="35"/>
                    <a:pt x="2" y="27"/>
                  </a:cubicBezTo>
                  <a:cubicBezTo>
                    <a:pt x="2" y="17"/>
                    <a:pt x="9" y="10"/>
                    <a:pt x="21" y="8"/>
                  </a:cubicBezTo>
                  <a:cubicBezTo>
                    <a:pt x="21" y="0"/>
                    <a:pt x="21" y="0"/>
                    <a:pt x="21" y="0"/>
                  </a:cubicBezTo>
                  <a:cubicBezTo>
                    <a:pt x="25" y="0"/>
                    <a:pt x="25" y="0"/>
                    <a:pt x="25" y="0"/>
                  </a:cubicBezTo>
                  <a:cubicBezTo>
                    <a:pt x="25" y="8"/>
                    <a:pt x="25" y="8"/>
                    <a:pt x="25" y="8"/>
                  </a:cubicBezTo>
                  <a:cubicBezTo>
                    <a:pt x="28" y="8"/>
                    <a:pt x="32" y="8"/>
                    <a:pt x="35" y="9"/>
                  </a:cubicBezTo>
                  <a:cubicBezTo>
                    <a:pt x="36" y="10"/>
                    <a:pt x="37" y="10"/>
                    <a:pt x="38" y="10"/>
                  </a:cubicBezTo>
                  <a:cubicBezTo>
                    <a:pt x="39" y="14"/>
                    <a:pt x="40" y="18"/>
                    <a:pt x="41" y="24"/>
                  </a:cubicBezTo>
                  <a:cubicBezTo>
                    <a:pt x="37" y="25"/>
                    <a:pt x="37" y="25"/>
                    <a:pt x="37" y="25"/>
                  </a:cubicBezTo>
                  <a:cubicBezTo>
                    <a:pt x="36" y="19"/>
                    <a:pt x="33" y="13"/>
                    <a:pt x="25" y="12"/>
                  </a:cubicBezTo>
                  <a:cubicBezTo>
                    <a:pt x="25" y="33"/>
                    <a:pt x="25" y="33"/>
                    <a:pt x="25" y="33"/>
                  </a:cubicBezTo>
                  <a:lnTo>
                    <a:pt x="29" y="34"/>
                  </a:lnTo>
                  <a:close/>
                  <a:moveTo>
                    <a:pt x="21" y="12"/>
                  </a:moveTo>
                  <a:cubicBezTo>
                    <a:pt x="15" y="13"/>
                    <a:pt x="12" y="17"/>
                    <a:pt x="12" y="21"/>
                  </a:cubicBezTo>
                  <a:cubicBezTo>
                    <a:pt x="12" y="26"/>
                    <a:pt x="16" y="29"/>
                    <a:pt x="21" y="31"/>
                  </a:cubicBezTo>
                  <a:lnTo>
                    <a:pt x="21" y="12"/>
                  </a:lnTo>
                  <a:close/>
                  <a:moveTo>
                    <a:pt x="25" y="67"/>
                  </a:moveTo>
                  <a:cubicBezTo>
                    <a:pt x="30" y="66"/>
                    <a:pt x="34" y="63"/>
                    <a:pt x="34" y="57"/>
                  </a:cubicBezTo>
                  <a:cubicBezTo>
                    <a:pt x="34" y="54"/>
                    <a:pt x="33" y="51"/>
                    <a:pt x="26" y="48"/>
                  </a:cubicBezTo>
                  <a:cubicBezTo>
                    <a:pt x="25" y="47"/>
                    <a:pt x="25" y="47"/>
                    <a:pt x="25" y="47"/>
                  </a:cubicBezTo>
                  <a:lnTo>
                    <a:pt x="25" y="67"/>
                  </a:ln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20" name="Group 44"/>
            <p:cNvGrpSpPr>
              <a:grpSpLocks noChangeAspect="1"/>
            </p:cNvGrpSpPr>
            <p:nvPr/>
          </p:nvGrpSpPr>
          <p:grpSpPr bwMode="auto">
            <a:xfrm>
              <a:off x="7166287" y="2142780"/>
              <a:ext cx="331789" cy="331788"/>
              <a:chOff x="4495" y="1236"/>
              <a:chExt cx="209" cy="209"/>
            </a:xfrm>
            <a:solidFill>
              <a:schemeClr val="bg1">
                <a:lumMod val="65000"/>
              </a:schemeClr>
            </a:solidFill>
          </p:grpSpPr>
          <p:sp>
            <p:nvSpPr>
              <p:cNvPr id="21" name="Freeform 45"/>
              <p:cNvSpPr>
                <a:spLocks/>
              </p:cNvSpPr>
              <p:nvPr/>
            </p:nvSpPr>
            <p:spPr bwMode="auto">
              <a:xfrm>
                <a:off x="4495" y="1246"/>
                <a:ext cx="199" cy="199"/>
              </a:xfrm>
              <a:custGeom>
                <a:avLst/>
                <a:gdLst>
                  <a:gd name="T0" fmla="*/ 31 w 62"/>
                  <a:gd name="T1" fmla="*/ 32 h 62"/>
                  <a:gd name="T2" fmla="*/ 41 w 62"/>
                  <a:gd name="T3" fmla="*/ 1 h 62"/>
                  <a:gd name="T4" fmla="*/ 31 w 62"/>
                  <a:gd name="T5" fmla="*/ 0 h 62"/>
                  <a:gd name="T6" fmla="*/ 0 w 62"/>
                  <a:gd name="T7" fmla="*/ 31 h 62"/>
                  <a:gd name="T8" fmla="*/ 31 w 62"/>
                  <a:gd name="T9" fmla="*/ 62 h 62"/>
                  <a:gd name="T10" fmla="*/ 62 w 62"/>
                  <a:gd name="T11" fmla="*/ 31 h 62"/>
                  <a:gd name="T12" fmla="*/ 60 w 62"/>
                  <a:gd name="T13" fmla="*/ 20 h 62"/>
                  <a:gd name="T14" fmla="*/ 31 w 62"/>
                  <a:gd name="T15" fmla="*/ 3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62">
                    <a:moveTo>
                      <a:pt x="31" y="32"/>
                    </a:moveTo>
                    <a:cubicBezTo>
                      <a:pt x="41" y="1"/>
                      <a:pt x="41" y="1"/>
                      <a:pt x="41" y="1"/>
                    </a:cubicBezTo>
                    <a:cubicBezTo>
                      <a:pt x="38" y="0"/>
                      <a:pt x="35" y="0"/>
                      <a:pt x="31" y="0"/>
                    </a:cubicBezTo>
                    <a:cubicBezTo>
                      <a:pt x="14" y="0"/>
                      <a:pt x="0" y="14"/>
                      <a:pt x="0" y="31"/>
                    </a:cubicBezTo>
                    <a:cubicBezTo>
                      <a:pt x="0" y="48"/>
                      <a:pt x="14" y="62"/>
                      <a:pt x="31" y="62"/>
                    </a:cubicBezTo>
                    <a:cubicBezTo>
                      <a:pt x="48" y="62"/>
                      <a:pt x="62" y="48"/>
                      <a:pt x="62" y="31"/>
                    </a:cubicBezTo>
                    <a:cubicBezTo>
                      <a:pt x="62" y="27"/>
                      <a:pt x="62" y="23"/>
                      <a:pt x="60" y="20"/>
                    </a:cubicBezTo>
                    <a:lnTo>
                      <a:pt x="31"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6"/>
              <p:cNvSpPr>
                <a:spLocks/>
              </p:cNvSpPr>
              <p:nvPr/>
            </p:nvSpPr>
            <p:spPr bwMode="auto">
              <a:xfrm>
                <a:off x="4614" y="1236"/>
                <a:ext cx="90" cy="93"/>
              </a:xfrm>
              <a:custGeom>
                <a:avLst/>
                <a:gdLst>
                  <a:gd name="T0" fmla="*/ 32 w 90"/>
                  <a:gd name="T1" fmla="*/ 0 h 93"/>
                  <a:gd name="T2" fmla="*/ 90 w 90"/>
                  <a:gd name="T3" fmla="*/ 55 h 93"/>
                  <a:gd name="T4" fmla="*/ 0 w 90"/>
                  <a:gd name="T5" fmla="*/ 93 h 93"/>
                  <a:gd name="T6" fmla="*/ 32 w 90"/>
                  <a:gd name="T7" fmla="*/ 0 h 93"/>
                </a:gdLst>
                <a:ahLst/>
                <a:cxnLst>
                  <a:cxn ang="0">
                    <a:pos x="T0" y="T1"/>
                  </a:cxn>
                  <a:cxn ang="0">
                    <a:pos x="T2" y="T3"/>
                  </a:cxn>
                  <a:cxn ang="0">
                    <a:pos x="T4" y="T5"/>
                  </a:cxn>
                  <a:cxn ang="0">
                    <a:pos x="T6" y="T7"/>
                  </a:cxn>
                </a:cxnLst>
                <a:rect l="0" t="0" r="r" b="b"/>
                <a:pathLst>
                  <a:path w="90" h="93">
                    <a:moveTo>
                      <a:pt x="32" y="0"/>
                    </a:moveTo>
                    <a:lnTo>
                      <a:pt x="90" y="55"/>
                    </a:lnTo>
                    <a:lnTo>
                      <a:pt x="0" y="93"/>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2" name="文本框 65"/>
          <p:cNvSpPr txBox="1"/>
          <p:nvPr/>
        </p:nvSpPr>
        <p:spPr>
          <a:xfrm>
            <a:off x="1185348" y="2047080"/>
            <a:ext cx="1384256" cy="323165"/>
          </a:xfrm>
          <a:prstGeom prst="rect">
            <a:avLst/>
          </a:prstGeom>
          <a:noFill/>
        </p:spPr>
        <p:txBody>
          <a:bodyPr wrap="square" rtlCol="0">
            <a:spAutoFit/>
          </a:bodyPr>
          <a:lstStyle/>
          <a:p>
            <a:r>
              <a:rPr lang="zh-CN" altLang="en-US" sz="1500" b="1" dirty="0">
                <a:solidFill>
                  <a:srgbClr val="EB9624"/>
                </a:solidFill>
                <a:latin typeface="+mn-ea"/>
              </a:rPr>
              <a:t>在此添加标题</a:t>
            </a:r>
          </a:p>
        </p:txBody>
      </p:sp>
      <p:sp>
        <p:nvSpPr>
          <p:cNvPr id="43" name="文本框 69"/>
          <p:cNvSpPr txBox="1"/>
          <p:nvPr/>
        </p:nvSpPr>
        <p:spPr>
          <a:xfrm>
            <a:off x="1185348" y="3649670"/>
            <a:ext cx="1384256" cy="323165"/>
          </a:xfrm>
          <a:prstGeom prst="rect">
            <a:avLst/>
          </a:prstGeom>
          <a:noFill/>
        </p:spPr>
        <p:txBody>
          <a:bodyPr wrap="square" rtlCol="0">
            <a:spAutoFit/>
          </a:bodyPr>
          <a:lstStyle/>
          <a:p>
            <a:r>
              <a:rPr lang="zh-CN" altLang="en-US" sz="1500" b="1" dirty="0">
                <a:solidFill>
                  <a:srgbClr val="01ACBE"/>
                </a:solidFill>
                <a:latin typeface="+mn-ea"/>
              </a:rPr>
              <a:t>在此添加标题</a:t>
            </a:r>
          </a:p>
        </p:txBody>
      </p:sp>
      <p:sp>
        <p:nvSpPr>
          <p:cNvPr id="44" name="文本框 72"/>
          <p:cNvSpPr txBox="1"/>
          <p:nvPr/>
        </p:nvSpPr>
        <p:spPr>
          <a:xfrm>
            <a:off x="6477297" y="2047080"/>
            <a:ext cx="1384256" cy="323165"/>
          </a:xfrm>
          <a:prstGeom prst="rect">
            <a:avLst/>
          </a:prstGeom>
          <a:noFill/>
        </p:spPr>
        <p:txBody>
          <a:bodyPr wrap="square" rtlCol="0">
            <a:spAutoFit/>
          </a:bodyPr>
          <a:lstStyle/>
          <a:p>
            <a:r>
              <a:rPr lang="zh-CN" altLang="en-US" sz="1500" b="1" dirty="0">
                <a:solidFill>
                  <a:srgbClr val="663A77"/>
                </a:solidFill>
                <a:latin typeface="+mn-ea"/>
              </a:rPr>
              <a:t>在此添加标题</a:t>
            </a:r>
          </a:p>
        </p:txBody>
      </p:sp>
      <p:sp>
        <p:nvSpPr>
          <p:cNvPr id="45" name="文本框 75"/>
          <p:cNvSpPr txBox="1"/>
          <p:nvPr/>
        </p:nvSpPr>
        <p:spPr>
          <a:xfrm>
            <a:off x="6477297" y="3649670"/>
            <a:ext cx="1384256" cy="323165"/>
          </a:xfrm>
          <a:prstGeom prst="rect">
            <a:avLst/>
          </a:prstGeom>
          <a:noFill/>
        </p:spPr>
        <p:txBody>
          <a:bodyPr wrap="square" rtlCol="0">
            <a:spAutoFit/>
          </a:bodyPr>
          <a:lstStyle/>
          <a:p>
            <a:r>
              <a:rPr lang="zh-CN" altLang="en-US" sz="1500" b="1" dirty="0">
                <a:solidFill>
                  <a:srgbClr val="E87071"/>
                </a:solidFill>
                <a:latin typeface="+mn-ea"/>
              </a:rPr>
              <a:t>在此添加标题</a:t>
            </a:r>
          </a:p>
        </p:txBody>
      </p:sp>
      <p:sp>
        <p:nvSpPr>
          <p:cNvPr id="46" name="文本框 129"/>
          <p:cNvSpPr txBox="1"/>
          <p:nvPr/>
        </p:nvSpPr>
        <p:spPr>
          <a:xfrm>
            <a:off x="1185347" y="2377436"/>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7" name="文本框 129"/>
          <p:cNvSpPr txBox="1"/>
          <p:nvPr/>
        </p:nvSpPr>
        <p:spPr>
          <a:xfrm>
            <a:off x="1185346"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8" name="文本框 129"/>
          <p:cNvSpPr txBox="1"/>
          <p:nvPr/>
        </p:nvSpPr>
        <p:spPr>
          <a:xfrm>
            <a:off x="6477297" y="2357795"/>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9" name="文本框 129"/>
          <p:cNvSpPr txBox="1"/>
          <p:nvPr/>
        </p:nvSpPr>
        <p:spPr>
          <a:xfrm>
            <a:off x="6477297"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Tree>
    <p:extLst>
      <p:ext uri="{BB962C8B-B14F-4D97-AF65-F5344CB8AC3E}">
        <p14:creationId xmlns:p14="http://schemas.microsoft.com/office/powerpoint/2010/main" val="2777362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1"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0" fill="hold"/>
                                        <p:tgtEl>
                                          <p:spTgt spid="9"/>
                                        </p:tgtEl>
                                        <p:attrNameLst>
                                          <p:attrName>ppt_w</p:attrName>
                                        </p:attrNameLst>
                                      </p:cBhvr>
                                      <p:tavLst>
                                        <p:tav tm="0">
                                          <p:val>
                                            <p:fltVal val="0"/>
                                          </p:val>
                                        </p:tav>
                                        <p:tav tm="100000">
                                          <p:val>
                                            <p:strVal val="#ppt_w"/>
                                          </p:val>
                                        </p:tav>
                                      </p:tavLst>
                                    </p:anim>
                                    <p:anim calcmode="lin" valueType="num">
                                      <p:cBhvr>
                                        <p:cTn id="42" dur="1000" fill="hold"/>
                                        <p:tgtEl>
                                          <p:spTgt spid="9"/>
                                        </p:tgtEl>
                                        <p:attrNameLst>
                                          <p:attrName>ppt_h</p:attrName>
                                        </p:attrNameLst>
                                      </p:cBhvr>
                                      <p:tavLst>
                                        <p:tav tm="0">
                                          <p:val>
                                            <p:fltVal val="0"/>
                                          </p:val>
                                        </p:tav>
                                        <p:tav tm="100000">
                                          <p:val>
                                            <p:strVal val="#ppt_h"/>
                                          </p:val>
                                        </p:tav>
                                      </p:tavLst>
                                    </p:anim>
                                    <p:anim calcmode="lin" valueType="num">
                                      <p:cBhvr>
                                        <p:cTn id="43" dur="1000" fill="hold"/>
                                        <p:tgtEl>
                                          <p:spTgt spid="9"/>
                                        </p:tgtEl>
                                        <p:attrNameLst>
                                          <p:attrName>style.rotation</p:attrName>
                                        </p:attrNameLst>
                                      </p:cBhvr>
                                      <p:tavLst>
                                        <p:tav tm="0">
                                          <p:val>
                                            <p:fltVal val="90"/>
                                          </p:val>
                                        </p:tav>
                                        <p:tav tm="100000">
                                          <p:val>
                                            <p:fltVal val="0"/>
                                          </p:val>
                                        </p:tav>
                                      </p:tavLst>
                                    </p:anim>
                                    <p:animEffect transition="in" filter="fade">
                                      <p:cBhvr>
                                        <p:cTn id="44" dur="1000"/>
                                        <p:tgtEl>
                                          <p:spTgt spid="9"/>
                                        </p:tgtEl>
                                      </p:cBhvr>
                                    </p:animEffect>
                                  </p:childTnLst>
                                </p:cTn>
                              </p:par>
                            </p:childTnLst>
                          </p:cTn>
                        </p:par>
                        <p:par>
                          <p:cTn id="45" fill="hold">
                            <p:stCondLst>
                              <p:cond delay="1500"/>
                            </p:stCondLst>
                            <p:childTnLst>
                              <p:par>
                                <p:cTn id="46" presetID="42" presetClass="entr" presetSubtype="0"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fade">
                                      <p:cBhvr>
                                        <p:cTn id="63" dur="1000"/>
                                        <p:tgtEl>
                                          <p:spTgt spid="43"/>
                                        </p:tgtEl>
                                      </p:cBhvr>
                                    </p:animEffect>
                                    <p:anim calcmode="lin" valueType="num">
                                      <p:cBhvr>
                                        <p:cTn id="64" dur="1000" fill="hold"/>
                                        <p:tgtEl>
                                          <p:spTgt spid="43"/>
                                        </p:tgtEl>
                                        <p:attrNameLst>
                                          <p:attrName>ppt_x</p:attrName>
                                        </p:attrNameLst>
                                      </p:cBhvr>
                                      <p:tavLst>
                                        <p:tav tm="0">
                                          <p:val>
                                            <p:strVal val="#ppt_x"/>
                                          </p:val>
                                        </p:tav>
                                        <p:tav tm="100000">
                                          <p:val>
                                            <p:strVal val="#ppt_x"/>
                                          </p:val>
                                        </p:tav>
                                      </p:tavLst>
                                    </p:anim>
                                    <p:anim calcmode="lin" valueType="num">
                                      <p:cBhvr>
                                        <p:cTn id="65" dur="1000" fill="hold"/>
                                        <p:tgtEl>
                                          <p:spTgt spid="43"/>
                                        </p:tgtEl>
                                        <p:attrNameLst>
                                          <p:attrName>ppt_y</p:attrName>
                                        </p:attrNameLst>
                                      </p:cBhvr>
                                      <p:tavLst>
                                        <p:tav tm="0">
                                          <p:val>
                                            <p:strVal val="#ppt_y+.1"/>
                                          </p:val>
                                        </p:tav>
                                        <p:tav tm="100000">
                                          <p:val>
                                            <p:strVal val="#ppt_y"/>
                                          </p:val>
                                        </p:tav>
                                      </p:tavLst>
                                    </p:anim>
                                  </p:childTnLst>
                                </p:cTn>
                              </p:par>
                            </p:childTnLst>
                          </p:cTn>
                        </p:par>
                        <p:par>
                          <p:cTn id="66" fill="hold">
                            <p:stCondLst>
                              <p:cond delay="2500"/>
                            </p:stCondLst>
                            <p:childTnLst>
                              <p:par>
                                <p:cTn id="67" presetID="22" presetClass="entr" presetSubtype="8"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left)">
                                      <p:cBhvr>
                                        <p:cTn id="72" dur="500"/>
                                        <p:tgtEl>
                                          <p:spTgt spid="4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2" grpId="0"/>
      <p:bldP spid="43" grpId="0"/>
      <p:bldP spid="44" grpId="0"/>
      <p:bldP spid="45" grpId="0"/>
      <p:bldP spid="46" grpId="0"/>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第四部分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01ADBF"/>
                </a:solidFill>
                <a:latin typeface="微软雅黑" pitchFamily="34" charset="-122"/>
                <a:ea typeface="微软雅黑" pitchFamily="34" charset="-122"/>
              </a:rPr>
              <a:t>单击添加标题</a:t>
            </a:r>
            <a:endParaRPr lang="en-US" altLang="zh-CN" sz="3600" b="1" dirty="0" smtClean="0">
              <a:solidFill>
                <a:srgbClr val="01ADBF"/>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04</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01ADBF"/>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3573733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rot="10800000">
            <a:off x="5926210" y="2719923"/>
            <a:ext cx="1576828" cy="1055219"/>
            <a:chOff x="9306036" y="2386165"/>
            <a:chExt cx="2380094" cy="1593346"/>
          </a:xfrm>
        </p:grpSpPr>
        <p:cxnSp>
          <p:nvCxnSpPr>
            <p:cNvPr id="10" name="直接连接符 9"/>
            <p:cNvCxnSpPr>
              <a:endCxn id="17" idx="4"/>
            </p:cNvCxnSpPr>
            <p:nvPr/>
          </p:nvCxnSpPr>
          <p:spPr>
            <a:xfrm rot="10800000" flipH="1" flipV="1">
              <a:off x="9359211" y="2934609"/>
              <a:ext cx="2326919" cy="104490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9306036" y="2386165"/>
              <a:ext cx="2219300" cy="10519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2" name="直接连接符 11"/>
          <p:cNvCxnSpPr/>
          <p:nvPr/>
        </p:nvCxnSpPr>
        <p:spPr>
          <a:xfrm>
            <a:off x="1627198" y="3097214"/>
            <a:ext cx="1486911" cy="73921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627198" y="2410021"/>
            <a:ext cx="1470300" cy="696638"/>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7" idx="1"/>
            <a:endCxn id="17" idx="4"/>
          </p:cNvCxnSpPr>
          <p:nvPr/>
        </p:nvCxnSpPr>
        <p:spPr>
          <a:xfrm flipV="1">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528924" y="1740554"/>
            <a:ext cx="0" cy="2842845"/>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7" idx="2"/>
            <a:endCxn id="17" idx="5"/>
          </p:cNvCxnSpPr>
          <p:nvPr/>
        </p:nvCxnSpPr>
        <p:spPr>
          <a:xfrm>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六边形 16"/>
          <p:cNvSpPr/>
          <p:nvPr/>
        </p:nvSpPr>
        <p:spPr>
          <a:xfrm rot="5400000">
            <a:off x="3116352" y="1682992"/>
            <a:ext cx="2842845" cy="2847333"/>
          </a:xfrm>
          <a:prstGeom prst="hexagon">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8" name="组合 17"/>
          <p:cNvGrpSpPr/>
          <p:nvPr/>
        </p:nvGrpSpPr>
        <p:grpSpPr>
          <a:xfrm>
            <a:off x="5453745" y="1870832"/>
            <a:ext cx="1078148" cy="1077758"/>
            <a:chOff x="7317678" y="2062952"/>
            <a:chExt cx="1437344" cy="1437343"/>
          </a:xfrm>
        </p:grpSpPr>
        <p:sp>
          <p:nvSpPr>
            <p:cNvPr id="19" name="椭圆 18"/>
            <p:cNvSpPr/>
            <p:nvPr/>
          </p:nvSpPr>
          <p:spPr>
            <a:xfrm>
              <a:off x="7317678" y="2062952"/>
              <a:ext cx="1437344" cy="1437343"/>
            </a:xfrm>
            <a:prstGeom prst="ellipse">
              <a:avLst/>
            </a:prstGeom>
            <a:gradFill>
              <a:gsLst>
                <a:gs pos="0">
                  <a:srgbClr val="A572BA"/>
                </a:gs>
                <a:gs pos="100000">
                  <a:srgbClr val="663A77"/>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椭圆 19"/>
            <p:cNvSpPr/>
            <p:nvPr/>
          </p:nvSpPr>
          <p:spPr>
            <a:xfrm>
              <a:off x="7432833" y="2178107"/>
              <a:ext cx="1207034" cy="1207033"/>
            </a:xfrm>
            <a:prstGeom prst="ellipse">
              <a:avLst/>
            </a:prstGeom>
            <a:blipFill>
              <a:blip r:embed="rId8" cstate="screen">
                <a:extLst>
                  <a:ext uri="{28A0092B-C50C-407E-A947-70E740481C1C}">
                    <a14:useLocalDpi xmlns:a14="http://schemas.microsoft.com/office/drawing/2010/main"/>
                  </a:ext>
                </a:extLst>
              </a:blip>
              <a:stretch>
                <a:fillRect/>
              </a:stretch>
            </a:blipFill>
            <a:ln w="88900">
              <a:gradFill flip="none" rotWithShape="1">
                <a:gsLst>
                  <a:gs pos="0">
                    <a:srgbClr val="663A77"/>
                  </a:gs>
                  <a:gs pos="100000">
                    <a:srgbClr val="A572BA"/>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2543659" y="1870832"/>
            <a:ext cx="1078148" cy="1077758"/>
            <a:chOff x="3438068" y="2062952"/>
            <a:chExt cx="1437344" cy="1437343"/>
          </a:xfrm>
        </p:grpSpPr>
        <p:sp>
          <p:nvSpPr>
            <p:cNvPr id="22" name="椭圆 21"/>
            <p:cNvSpPr/>
            <p:nvPr/>
          </p:nvSpPr>
          <p:spPr>
            <a:xfrm>
              <a:off x="3438068" y="2062952"/>
              <a:ext cx="1437344" cy="1437343"/>
            </a:xfrm>
            <a:prstGeom prst="ellipse">
              <a:avLst/>
            </a:prstGeom>
            <a:gradFill>
              <a:gsLst>
                <a:gs pos="1000">
                  <a:srgbClr val="FFE0B3"/>
                </a:gs>
                <a:gs pos="100000">
                  <a:srgbClr val="FFB850"/>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椭圆 22"/>
            <p:cNvSpPr/>
            <p:nvPr/>
          </p:nvSpPr>
          <p:spPr>
            <a:xfrm>
              <a:off x="3553223" y="2178107"/>
              <a:ext cx="1207032" cy="1207032"/>
            </a:xfrm>
            <a:prstGeom prst="ellipse">
              <a:avLst/>
            </a:prstGeom>
            <a:blipFill>
              <a:blip r:embed="rId9" cstate="screen">
                <a:extLst>
                  <a:ext uri="{28A0092B-C50C-407E-A947-70E740481C1C}">
                    <a14:useLocalDpi xmlns:a14="http://schemas.microsoft.com/office/drawing/2010/main"/>
                  </a:ext>
                </a:extLst>
              </a:blip>
              <a:stretch>
                <a:fillRect/>
              </a:stretch>
            </a:blipFill>
            <a:ln w="88900">
              <a:gradFill flip="none" rotWithShape="1">
                <a:gsLst>
                  <a:gs pos="0">
                    <a:srgbClr val="FFB850"/>
                  </a:gs>
                  <a:gs pos="100000">
                    <a:srgbClr val="FFE0B3"/>
                  </a:gs>
                </a:gsLst>
                <a:lin ang="2700000" scaled="1"/>
                <a:tileRect/>
              </a:gradFill>
            </a:ln>
            <a:effectLst>
              <a:innerShdw blurRad="203200" dist="762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3998701" y="3977709"/>
            <a:ext cx="1078148" cy="1077758"/>
            <a:chOff x="5377873" y="4872771"/>
            <a:chExt cx="1437344" cy="1437343"/>
          </a:xfrm>
        </p:grpSpPr>
        <p:sp>
          <p:nvSpPr>
            <p:cNvPr id="25" name="椭圆 24"/>
            <p:cNvSpPr/>
            <p:nvPr/>
          </p:nvSpPr>
          <p:spPr>
            <a:xfrm>
              <a:off x="5377873" y="4872771"/>
              <a:ext cx="1437344" cy="1437343"/>
            </a:xfrm>
            <a:prstGeom prst="ellipse">
              <a:avLst/>
            </a:prstGeom>
            <a:gradFill>
              <a:gsLst>
                <a:gs pos="0">
                  <a:srgbClr val="00FAD0"/>
                </a:gs>
                <a:gs pos="100000">
                  <a:srgbClr val="00AF92"/>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椭圆 25"/>
            <p:cNvSpPr/>
            <p:nvPr/>
          </p:nvSpPr>
          <p:spPr>
            <a:xfrm>
              <a:off x="5493028" y="4987926"/>
              <a:ext cx="1207034" cy="1207033"/>
            </a:xfrm>
            <a:prstGeom prst="ellipse">
              <a:avLst/>
            </a:prstGeom>
            <a:blipFill>
              <a:blip r:embed="rId10" cstate="screen">
                <a:extLst>
                  <a:ext uri="{28A0092B-C50C-407E-A947-70E740481C1C}">
                    <a14:useLocalDpi xmlns:a14="http://schemas.microsoft.com/office/drawing/2010/main"/>
                  </a:ext>
                </a:extLst>
              </a:blip>
              <a:stretch>
                <a:fillRect/>
              </a:stretch>
            </a:blipFill>
            <a:ln w="88900">
              <a:gradFill flip="none" rotWithShape="1">
                <a:gsLst>
                  <a:gs pos="0">
                    <a:srgbClr val="00AF92"/>
                  </a:gs>
                  <a:gs pos="100000">
                    <a:srgbClr val="00FAD0"/>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a:off x="2543659" y="3264726"/>
            <a:ext cx="1078148" cy="1077758"/>
            <a:chOff x="3438068" y="3921907"/>
            <a:chExt cx="1437344" cy="1437343"/>
          </a:xfrm>
        </p:grpSpPr>
        <p:sp>
          <p:nvSpPr>
            <p:cNvPr id="28" name="椭圆 27"/>
            <p:cNvSpPr/>
            <p:nvPr/>
          </p:nvSpPr>
          <p:spPr>
            <a:xfrm>
              <a:off x="3438068" y="3921907"/>
              <a:ext cx="1437344" cy="1437343"/>
            </a:xfrm>
            <a:prstGeom prst="ellipse">
              <a:avLst/>
            </a:prstGeom>
            <a:gradFill>
              <a:gsLst>
                <a:gs pos="0">
                  <a:srgbClr val="F3B7B7"/>
                </a:gs>
                <a:gs pos="100000">
                  <a:srgbClr val="E87071"/>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椭圆 28"/>
            <p:cNvSpPr/>
            <p:nvPr/>
          </p:nvSpPr>
          <p:spPr>
            <a:xfrm>
              <a:off x="3553223" y="4037062"/>
              <a:ext cx="1207034" cy="1207033"/>
            </a:xfrm>
            <a:prstGeom prst="ellipse">
              <a:avLst/>
            </a:prstGeom>
            <a:blipFill>
              <a:blip r:embed="rId11" cstate="screen">
                <a:extLst>
                  <a:ext uri="{28A0092B-C50C-407E-A947-70E740481C1C}">
                    <a14:useLocalDpi xmlns:a14="http://schemas.microsoft.com/office/drawing/2010/main"/>
                  </a:ext>
                </a:extLst>
              </a:blip>
              <a:stretch>
                <a:fillRect/>
              </a:stretch>
            </a:blipFill>
            <a:ln w="88900">
              <a:gradFill flip="none" rotWithShape="1">
                <a:gsLst>
                  <a:gs pos="0">
                    <a:srgbClr val="E87071"/>
                  </a:gs>
                  <a:gs pos="100000">
                    <a:srgbClr val="F3B7B7"/>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a:off x="5453745" y="3264726"/>
            <a:ext cx="1078148" cy="1077758"/>
            <a:chOff x="7317678" y="3921907"/>
            <a:chExt cx="1437344" cy="1437343"/>
          </a:xfrm>
        </p:grpSpPr>
        <p:sp>
          <p:nvSpPr>
            <p:cNvPr id="31" name="椭圆 30"/>
            <p:cNvSpPr/>
            <p:nvPr/>
          </p:nvSpPr>
          <p:spPr>
            <a:xfrm>
              <a:off x="7317678" y="3921907"/>
              <a:ext cx="1437344" cy="1437343"/>
            </a:xfrm>
            <a:prstGeom prst="ellipse">
              <a:avLst/>
            </a:prstGeom>
            <a:gradFill>
              <a:gsLst>
                <a:gs pos="0">
                  <a:srgbClr val="E4AEC4"/>
                </a:gs>
                <a:gs pos="100000">
                  <a:srgbClr val="C65885"/>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椭圆 31"/>
            <p:cNvSpPr/>
            <p:nvPr/>
          </p:nvSpPr>
          <p:spPr>
            <a:xfrm>
              <a:off x="7432833" y="4037062"/>
              <a:ext cx="1207034" cy="1207033"/>
            </a:xfrm>
            <a:prstGeom prst="ellipse">
              <a:avLst/>
            </a:prstGeom>
            <a:blipFill>
              <a:blip r:embed="rId12" cstate="screen">
                <a:extLst>
                  <a:ext uri="{28A0092B-C50C-407E-A947-70E740481C1C}">
                    <a14:useLocalDpi xmlns:a14="http://schemas.microsoft.com/office/drawing/2010/main"/>
                  </a:ext>
                </a:extLst>
              </a:blip>
              <a:stretch>
                <a:fillRect/>
              </a:stretch>
            </a:blipFill>
            <a:ln w="88900">
              <a:gradFill flip="none" rotWithShape="1">
                <a:gsLst>
                  <a:gs pos="0">
                    <a:srgbClr val="C65885"/>
                  </a:gs>
                  <a:gs pos="100000">
                    <a:srgbClr val="E4AEC4"/>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a:off x="3998701" y="1157851"/>
            <a:ext cx="1078148" cy="1077758"/>
            <a:chOff x="5377873" y="1112090"/>
            <a:chExt cx="1437344" cy="1437343"/>
          </a:xfrm>
        </p:grpSpPr>
        <p:sp>
          <p:nvSpPr>
            <p:cNvPr id="34" name="椭圆 33"/>
            <p:cNvSpPr/>
            <p:nvPr/>
          </p:nvSpPr>
          <p:spPr>
            <a:xfrm>
              <a:off x="5377873" y="1112090"/>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5493028" y="1227245"/>
              <a:ext cx="1207034" cy="1207033"/>
            </a:xfrm>
            <a:prstGeom prst="ellipse">
              <a:avLst/>
            </a:prstGeom>
            <a:blipFill>
              <a:blip r:embed="rId13"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 name="组合 35"/>
          <p:cNvGrpSpPr/>
          <p:nvPr/>
        </p:nvGrpSpPr>
        <p:grpSpPr>
          <a:xfrm>
            <a:off x="1088124" y="2539627"/>
            <a:ext cx="1078148" cy="1077758"/>
            <a:chOff x="1497608" y="2954884"/>
            <a:chExt cx="1437344" cy="1437343"/>
          </a:xfrm>
        </p:grpSpPr>
        <p:sp>
          <p:nvSpPr>
            <p:cNvPr id="37" name="椭圆 36"/>
            <p:cNvSpPr/>
            <p:nvPr/>
          </p:nvSpPr>
          <p:spPr>
            <a:xfrm>
              <a:off x="1497608" y="2954884"/>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椭圆 37"/>
            <p:cNvSpPr/>
            <p:nvPr/>
          </p:nvSpPr>
          <p:spPr>
            <a:xfrm>
              <a:off x="1612763" y="3070039"/>
              <a:ext cx="1207034" cy="1207033"/>
            </a:xfrm>
            <a:prstGeom prst="ellipse">
              <a:avLst/>
            </a:prstGeom>
            <a:blipFill>
              <a:blip r:embed="rId14"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 name="组合 38"/>
          <p:cNvGrpSpPr/>
          <p:nvPr/>
        </p:nvGrpSpPr>
        <p:grpSpPr>
          <a:xfrm>
            <a:off x="6915457" y="2519968"/>
            <a:ext cx="1078148" cy="1077758"/>
            <a:chOff x="9266374" y="2928667"/>
            <a:chExt cx="1437344" cy="1437343"/>
          </a:xfrm>
        </p:grpSpPr>
        <p:sp>
          <p:nvSpPr>
            <p:cNvPr id="40" name="椭圆 39"/>
            <p:cNvSpPr/>
            <p:nvPr/>
          </p:nvSpPr>
          <p:spPr>
            <a:xfrm>
              <a:off x="9266374" y="2928667"/>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9381529" y="3043822"/>
              <a:ext cx="1207034" cy="1207033"/>
            </a:xfrm>
            <a:prstGeom prst="ellipse">
              <a:avLst/>
            </a:prstGeom>
            <a:blipFill>
              <a:blip r:embed="rId15"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2" name="组合 41"/>
          <p:cNvGrpSpPr/>
          <p:nvPr/>
        </p:nvGrpSpPr>
        <p:grpSpPr>
          <a:xfrm>
            <a:off x="3822714" y="2391856"/>
            <a:ext cx="1430122" cy="1580284"/>
            <a:chOff x="5143254" y="2757811"/>
            <a:chExt cx="1906581" cy="2107533"/>
          </a:xfrm>
        </p:grpSpPr>
        <p:grpSp>
          <p:nvGrpSpPr>
            <p:cNvPr id="43" name="组合 42"/>
            <p:cNvGrpSpPr/>
            <p:nvPr/>
          </p:nvGrpSpPr>
          <p:grpSpPr>
            <a:xfrm>
              <a:off x="5143254" y="2757811"/>
              <a:ext cx="1906581" cy="1906581"/>
              <a:chOff x="5252983" y="2687581"/>
              <a:chExt cx="1686033" cy="1686033"/>
            </a:xfrm>
          </p:grpSpPr>
          <p:sp>
            <p:nvSpPr>
              <p:cNvPr id="55" name="椭圆 54"/>
              <p:cNvSpPr/>
              <p:nvPr/>
            </p:nvSpPr>
            <p:spPr>
              <a:xfrm>
                <a:off x="5252983" y="2687581"/>
                <a:ext cx="1686033" cy="1686033"/>
              </a:xfrm>
              <a:prstGeom prst="ellipse">
                <a:avLst/>
              </a:prstGeom>
              <a:gradFill>
                <a:gsLst>
                  <a:gs pos="0">
                    <a:schemeClr val="bg1"/>
                  </a:gs>
                  <a:gs pos="100000">
                    <a:srgbClr val="B4B4B4"/>
                  </a:gs>
                </a:gsLst>
                <a:lin ang="2700000" scaled="1"/>
              </a:gradFill>
              <a:ln>
                <a:noFill/>
              </a:ln>
              <a:effectLst>
                <a:outerShdw blurRad="3937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椭圆 55"/>
              <p:cNvSpPr/>
              <p:nvPr/>
            </p:nvSpPr>
            <p:spPr>
              <a:xfrm>
                <a:off x="5484813" y="2919411"/>
                <a:ext cx="1222374" cy="1222374"/>
              </a:xfrm>
              <a:prstGeom prst="ellipse">
                <a:avLst/>
              </a:prstGeom>
              <a:gradFill>
                <a:gsLst>
                  <a:gs pos="100000">
                    <a:schemeClr val="bg1">
                      <a:lumMod val="89000"/>
                    </a:schemeClr>
                  </a:gs>
                  <a:gs pos="0">
                    <a:schemeClr val="bg1">
                      <a:lumMod val="100000"/>
                    </a:schemeClr>
                  </a:gs>
                </a:gsLst>
                <a:lin ang="2700000" scaled="1"/>
              </a:gradFill>
              <a:ln w="120650">
                <a:gradFill flip="none" rotWithShape="1">
                  <a:gsLst>
                    <a:gs pos="0">
                      <a:srgbClr val="B6B6B6"/>
                    </a:gs>
                    <a:gs pos="100000">
                      <a:schemeClr val="bg1">
                        <a:lumMod val="83000"/>
                        <a:lumOff val="17000"/>
                      </a:schemeClr>
                    </a:gs>
                  </a:gsLst>
                  <a:lin ang="2700000" scaled="1"/>
                  <a:tileRect/>
                </a:gradFill>
              </a:ln>
              <a:effectLst>
                <a:innerShdw blurRad="254000" dist="88900" dir="135000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4" name="Group 35"/>
            <p:cNvGrpSpPr>
              <a:grpSpLocks noChangeAspect="1"/>
            </p:cNvGrpSpPr>
            <p:nvPr/>
          </p:nvGrpSpPr>
          <p:grpSpPr bwMode="auto">
            <a:xfrm>
              <a:off x="5657986" y="3249057"/>
              <a:ext cx="899385" cy="872131"/>
              <a:chOff x="3477" y="1809"/>
              <a:chExt cx="726" cy="704"/>
            </a:xfrm>
            <a:noFill/>
          </p:grpSpPr>
          <p:sp>
            <p:nvSpPr>
              <p:cNvPr id="46"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文本框 29"/>
            <p:cNvSpPr txBox="1"/>
            <p:nvPr/>
          </p:nvSpPr>
          <p:spPr>
            <a:xfrm>
              <a:off x="5687088" y="3387674"/>
              <a:ext cx="790352" cy="1477670"/>
            </a:xfrm>
            <a:prstGeom prst="rect">
              <a:avLst/>
            </a:prstGeom>
            <a:noFill/>
          </p:spPr>
          <p:txBody>
            <a:bodyPr wrap="square" rtlCol="0">
              <a:spAutoFit/>
            </a:bodyPr>
            <a:lstStyle/>
            <a:p>
              <a:pPr algn="ctr"/>
              <a:r>
                <a:rPr lang="zh-CN" altLang="en-US" sz="1650" b="1" dirty="0">
                  <a:solidFill>
                    <a:schemeClr val="accent5"/>
                  </a:solidFill>
                  <a:latin typeface="微软雅黑" panose="020B0503020204020204" pitchFamily="34" charset="-122"/>
                  <a:ea typeface="微软雅黑" panose="020B0503020204020204" pitchFamily="34" charset="-122"/>
                </a:rPr>
                <a:t>主要</a:t>
              </a:r>
              <a:endParaRPr lang="en-US" altLang="zh-CN" sz="1650" b="1" dirty="0">
                <a:solidFill>
                  <a:schemeClr val="accent5"/>
                </a:solidFill>
                <a:latin typeface="微软雅黑" panose="020B0503020204020204" pitchFamily="34" charset="-122"/>
                <a:ea typeface="微软雅黑" panose="020B0503020204020204" pitchFamily="34" charset="-122"/>
              </a:endParaRPr>
            </a:p>
            <a:p>
              <a:pPr algn="ctr"/>
              <a:r>
                <a:rPr lang="zh-CN" altLang="en-US" sz="1650" b="1" dirty="0">
                  <a:solidFill>
                    <a:schemeClr val="accent5"/>
                  </a:solidFill>
                  <a:latin typeface="微软雅黑" panose="020B0503020204020204" pitchFamily="34" charset="-122"/>
                  <a:ea typeface="微软雅黑" panose="020B0503020204020204" pitchFamily="34" charset="-122"/>
                </a:rPr>
                <a:t>产品</a:t>
              </a:r>
            </a:p>
          </p:txBody>
        </p:sp>
      </p:grpSp>
      <p:grpSp>
        <p:nvGrpSpPr>
          <p:cNvPr id="57" name="组合 56"/>
          <p:cNvGrpSpPr/>
          <p:nvPr/>
        </p:nvGrpSpPr>
        <p:grpSpPr>
          <a:xfrm>
            <a:off x="1114254" y="3767526"/>
            <a:ext cx="1267376" cy="1072142"/>
            <a:chOff x="1532445" y="4430260"/>
            <a:chExt cx="1689614" cy="1429854"/>
          </a:xfrm>
        </p:grpSpPr>
        <p:sp>
          <p:nvSpPr>
            <p:cNvPr id="58" name="文本框 38"/>
            <p:cNvSpPr txBox="1"/>
            <p:nvPr/>
          </p:nvSpPr>
          <p:spPr>
            <a:xfrm>
              <a:off x="1748262" y="4430260"/>
              <a:ext cx="1277281" cy="430986"/>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添加标题</a:t>
              </a:r>
            </a:p>
          </p:txBody>
        </p:sp>
        <p:sp>
          <p:nvSpPr>
            <p:cNvPr id="59" name="矩形 47"/>
            <p:cNvSpPr>
              <a:spLocks noChangeArrowheads="1"/>
            </p:cNvSpPr>
            <p:nvPr/>
          </p:nvSpPr>
          <p:spPr bwMode="auto">
            <a:xfrm>
              <a:off x="1532445" y="4830370"/>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0" name="组合 59"/>
          <p:cNvGrpSpPr/>
          <p:nvPr/>
        </p:nvGrpSpPr>
        <p:grpSpPr>
          <a:xfrm>
            <a:off x="6723614" y="3827700"/>
            <a:ext cx="1267376" cy="1072141"/>
            <a:chOff x="9010618" y="4672716"/>
            <a:chExt cx="1689614" cy="1429853"/>
          </a:xfrm>
        </p:grpSpPr>
        <p:sp>
          <p:nvSpPr>
            <p:cNvPr id="61" name="文本框 27"/>
            <p:cNvSpPr txBox="1"/>
            <p:nvPr/>
          </p:nvSpPr>
          <p:spPr>
            <a:xfrm>
              <a:off x="9206956" y="4672716"/>
              <a:ext cx="1277281" cy="430987"/>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添加标题</a:t>
              </a:r>
            </a:p>
          </p:txBody>
        </p:sp>
        <p:sp>
          <p:nvSpPr>
            <p:cNvPr id="62" name="矩形 47"/>
            <p:cNvSpPr>
              <a:spLocks noChangeArrowheads="1"/>
            </p:cNvSpPr>
            <p:nvPr/>
          </p:nvSpPr>
          <p:spPr bwMode="auto">
            <a:xfrm>
              <a:off x="9010618" y="507282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3" name="组合 62"/>
          <p:cNvGrpSpPr/>
          <p:nvPr/>
        </p:nvGrpSpPr>
        <p:grpSpPr>
          <a:xfrm>
            <a:off x="6712716" y="1262868"/>
            <a:ext cx="1267376" cy="1072141"/>
            <a:chOff x="8996089" y="1252146"/>
            <a:chExt cx="1689614" cy="1429853"/>
          </a:xfrm>
        </p:grpSpPr>
        <p:sp>
          <p:nvSpPr>
            <p:cNvPr id="64" name="文本框 29"/>
            <p:cNvSpPr txBox="1"/>
            <p:nvPr/>
          </p:nvSpPr>
          <p:spPr>
            <a:xfrm>
              <a:off x="8996089" y="1252146"/>
              <a:ext cx="1277281" cy="430987"/>
            </a:xfrm>
            <a:prstGeom prst="rect">
              <a:avLst/>
            </a:prstGeom>
            <a:noFill/>
          </p:spPr>
          <p:txBody>
            <a:bodyPr wrap="square" rtlCol="0">
              <a:spAutoFit/>
            </a:bodyPr>
            <a:lstStyle/>
            <a:p>
              <a:r>
                <a:rPr lang="zh-CN" altLang="en-US" sz="1500" dirty="0">
                  <a:solidFill>
                    <a:srgbClr val="E87071"/>
                  </a:solidFill>
                  <a:latin typeface="微软雅黑" panose="020B0503020204020204" pitchFamily="34" charset="-122"/>
                  <a:ea typeface="微软雅黑" panose="020B0503020204020204" pitchFamily="34" charset="-122"/>
                </a:rPr>
                <a:t>添加标题</a:t>
              </a:r>
            </a:p>
          </p:txBody>
        </p:sp>
        <p:sp>
          <p:nvSpPr>
            <p:cNvPr id="65" name="矩形 47"/>
            <p:cNvSpPr>
              <a:spLocks noChangeArrowheads="1"/>
            </p:cNvSpPr>
            <p:nvPr/>
          </p:nvSpPr>
          <p:spPr bwMode="auto">
            <a:xfrm>
              <a:off x="8996089" y="165225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6" name="组合 65"/>
          <p:cNvGrpSpPr/>
          <p:nvPr/>
        </p:nvGrpSpPr>
        <p:grpSpPr>
          <a:xfrm>
            <a:off x="1132634" y="1339957"/>
            <a:ext cx="1267376" cy="1072140"/>
            <a:chOff x="1556948" y="1354953"/>
            <a:chExt cx="1689614" cy="1429852"/>
          </a:xfrm>
        </p:grpSpPr>
        <p:sp>
          <p:nvSpPr>
            <p:cNvPr id="67" name="文本框 41"/>
            <p:cNvSpPr txBox="1"/>
            <p:nvPr/>
          </p:nvSpPr>
          <p:spPr>
            <a:xfrm>
              <a:off x="1758256" y="1354953"/>
              <a:ext cx="1277281" cy="430987"/>
            </a:xfrm>
            <a:prstGeom prst="rect">
              <a:avLst/>
            </a:prstGeom>
            <a:noFill/>
          </p:spPr>
          <p:txBody>
            <a:bodyPr wrap="square" rtlCol="0">
              <a:spAutoFit/>
            </a:bodyPr>
            <a:lstStyle/>
            <a:p>
              <a:r>
                <a:rPr lang="zh-CN" altLang="en-US" sz="1500" dirty="0">
                  <a:solidFill>
                    <a:srgbClr val="663A77"/>
                  </a:solidFill>
                  <a:latin typeface="微软雅黑" panose="020B0503020204020204" pitchFamily="34" charset="-122"/>
                  <a:ea typeface="微软雅黑" panose="020B0503020204020204" pitchFamily="34" charset="-122"/>
                </a:rPr>
                <a:t>添加标题</a:t>
              </a:r>
            </a:p>
          </p:txBody>
        </p:sp>
        <p:sp>
          <p:nvSpPr>
            <p:cNvPr id="68" name="矩形 47"/>
            <p:cNvSpPr>
              <a:spLocks noChangeArrowheads="1"/>
            </p:cNvSpPr>
            <p:nvPr/>
          </p:nvSpPr>
          <p:spPr bwMode="auto">
            <a:xfrm>
              <a:off x="1556948" y="1755061"/>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8237701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14:presetBounceEnd="40000">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14:bounceEnd="40000">
                                          <p:cBhvr additive="base">
                                            <p:cTn id="145" dur="1250" fill="hold"/>
                                            <p:tgtEl>
                                              <p:spTgt spid="66"/>
                                            </p:tgtEl>
                                            <p:attrNameLst>
                                              <p:attrName>ppt_x</p:attrName>
                                            </p:attrNameLst>
                                          </p:cBhvr>
                                          <p:tavLst>
                                            <p:tav tm="0">
                                              <p:val>
                                                <p:strVal val="0-#ppt_w/2"/>
                                              </p:val>
                                            </p:tav>
                                            <p:tav tm="100000">
                                              <p:val>
                                                <p:strVal val="#ppt_x"/>
                                              </p:val>
                                            </p:tav>
                                          </p:tavLst>
                                        </p:anim>
                                        <p:anim calcmode="lin" valueType="num" p14:bounceEnd="40000">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14:presetBounceEnd="40000">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14:bounceEnd="40000">
                                          <p:cBhvr additive="base">
                                            <p:cTn id="149" dur="125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14:presetBounceEnd="40000">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14:bounceEnd="40000">
                                          <p:cBhvr additive="base">
                                            <p:cTn id="153" dur="1250" fill="hold"/>
                                            <p:tgtEl>
                                              <p:spTgt spid="63"/>
                                            </p:tgtEl>
                                            <p:attrNameLst>
                                              <p:attrName>ppt_x</p:attrName>
                                            </p:attrNameLst>
                                          </p:cBhvr>
                                          <p:tavLst>
                                            <p:tav tm="0">
                                              <p:val>
                                                <p:strVal val="1+#ppt_w/2"/>
                                              </p:val>
                                            </p:tav>
                                            <p:tav tm="100000">
                                              <p:val>
                                                <p:strVal val="#ppt_x"/>
                                              </p:val>
                                            </p:tav>
                                          </p:tavLst>
                                        </p:anim>
                                        <p:anim calcmode="lin" valueType="num" p14:bounceEnd="40000">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14:presetBounceEnd="40000">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14:bounceEnd="40000">
                                          <p:cBhvr additive="base">
                                            <p:cTn id="157" dur="1250" fill="hold"/>
                                            <p:tgtEl>
                                              <p:spTgt spid="60"/>
                                            </p:tgtEl>
                                            <p:attrNameLst>
                                              <p:attrName>ppt_x</p:attrName>
                                            </p:attrNameLst>
                                          </p:cBhvr>
                                          <p:tavLst>
                                            <p:tav tm="0">
                                              <p:val>
                                                <p:strVal val="1+#ppt_w/2"/>
                                              </p:val>
                                            </p:tav>
                                            <p:tav tm="100000">
                                              <p:val>
                                                <p:strVal val="#ppt_x"/>
                                              </p:val>
                                            </p:tav>
                                          </p:tavLst>
                                        </p:anim>
                                        <p:anim calcmode="lin" valueType="num" p14:bounceEnd="40000">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cBhvr additive="base">
                                            <p:cTn id="145" dur="1250" fill="hold"/>
                                            <p:tgtEl>
                                              <p:spTgt spid="66"/>
                                            </p:tgtEl>
                                            <p:attrNameLst>
                                              <p:attrName>ppt_x</p:attrName>
                                            </p:attrNameLst>
                                          </p:cBhvr>
                                          <p:tavLst>
                                            <p:tav tm="0">
                                              <p:val>
                                                <p:strVal val="0-#ppt_w/2"/>
                                              </p:val>
                                            </p:tav>
                                            <p:tav tm="100000">
                                              <p:val>
                                                <p:strVal val="#ppt_x"/>
                                              </p:val>
                                            </p:tav>
                                          </p:tavLst>
                                        </p:anim>
                                        <p:anim calcmode="lin" valueType="num">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cBhvr additive="base">
                                            <p:cTn id="149" dur="1250" fill="hold"/>
                                            <p:tgtEl>
                                              <p:spTgt spid="57"/>
                                            </p:tgtEl>
                                            <p:attrNameLst>
                                              <p:attrName>ppt_x</p:attrName>
                                            </p:attrNameLst>
                                          </p:cBhvr>
                                          <p:tavLst>
                                            <p:tav tm="0">
                                              <p:val>
                                                <p:strVal val="0-#ppt_w/2"/>
                                              </p:val>
                                            </p:tav>
                                            <p:tav tm="100000">
                                              <p:val>
                                                <p:strVal val="#ppt_x"/>
                                              </p:val>
                                            </p:tav>
                                          </p:tavLst>
                                        </p:anim>
                                        <p:anim calcmode="lin" valueType="num">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cBhvr additive="base">
                                            <p:cTn id="153" dur="1250" fill="hold"/>
                                            <p:tgtEl>
                                              <p:spTgt spid="63"/>
                                            </p:tgtEl>
                                            <p:attrNameLst>
                                              <p:attrName>ppt_x</p:attrName>
                                            </p:attrNameLst>
                                          </p:cBhvr>
                                          <p:tavLst>
                                            <p:tav tm="0">
                                              <p:val>
                                                <p:strVal val="1+#ppt_w/2"/>
                                              </p:val>
                                            </p:tav>
                                            <p:tav tm="100000">
                                              <p:val>
                                                <p:strVal val="#ppt_x"/>
                                              </p:val>
                                            </p:tav>
                                          </p:tavLst>
                                        </p:anim>
                                        <p:anim calcmode="lin" valueType="num">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cBhvr additive="base">
                                            <p:cTn id="157" dur="1250" fill="hold"/>
                                            <p:tgtEl>
                                              <p:spTgt spid="60"/>
                                            </p:tgtEl>
                                            <p:attrNameLst>
                                              <p:attrName>ppt_x</p:attrName>
                                            </p:attrNameLst>
                                          </p:cBhvr>
                                          <p:tavLst>
                                            <p:tav tm="0">
                                              <p:val>
                                                <p:strVal val="1+#ppt_w/2"/>
                                              </p:val>
                                            </p:tav>
                                            <p:tav tm="100000">
                                              <p:val>
                                                <p:strVal val="#ppt_x"/>
                                              </p:val>
                                            </p:tav>
                                          </p:tavLst>
                                        </p:anim>
                                        <p:anim calcmode="lin" valueType="num">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804389" y="1326892"/>
            <a:ext cx="3549204" cy="3547921"/>
            <a:chOff x="3730172" y="1063172"/>
            <a:chExt cx="4731656" cy="4731656"/>
          </a:xfrm>
        </p:grpSpPr>
        <p:sp>
          <p:nvSpPr>
            <p:cNvPr id="10" name="任意多边形 9"/>
            <p:cNvSpPr/>
            <p:nvPr/>
          </p:nvSpPr>
          <p:spPr>
            <a:xfrm>
              <a:off x="3730172" y="1063172"/>
              <a:ext cx="4731656" cy="4731656"/>
            </a:xfrm>
            <a:custGeom>
              <a:avLst/>
              <a:gdLst>
                <a:gd name="connsiteX0" fmla="*/ 1036180 w 4731656"/>
                <a:gd name="connsiteY0" fmla="*/ 393700 h 4731656"/>
                <a:gd name="connsiteX1" fmla="*/ 393700 w 4731656"/>
                <a:gd name="connsiteY1" fmla="*/ 1036180 h 4731656"/>
                <a:gd name="connsiteX2" fmla="*/ 393700 w 4731656"/>
                <a:gd name="connsiteY2" fmla="*/ 3695476 h 4731656"/>
                <a:gd name="connsiteX3" fmla="*/ 1036180 w 4731656"/>
                <a:gd name="connsiteY3" fmla="*/ 4337956 h 4731656"/>
                <a:gd name="connsiteX4" fmla="*/ 3695476 w 4731656"/>
                <a:gd name="connsiteY4" fmla="*/ 4337956 h 4731656"/>
                <a:gd name="connsiteX5" fmla="*/ 4337956 w 4731656"/>
                <a:gd name="connsiteY5" fmla="*/ 3695476 h 4731656"/>
                <a:gd name="connsiteX6" fmla="*/ 4337956 w 4731656"/>
                <a:gd name="connsiteY6" fmla="*/ 1036180 h 4731656"/>
                <a:gd name="connsiteX7" fmla="*/ 3695476 w 4731656"/>
                <a:gd name="connsiteY7" fmla="*/ 393700 h 4731656"/>
                <a:gd name="connsiteX8" fmla="*/ 919266 w 4731656"/>
                <a:gd name="connsiteY8" fmla="*/ 0 h 4731656"/>
                <a:gd name="connsiteX9" fmla="*/ 3812390 w 4731656"/>
                <a:gd name="connsiteY9" fmla="*/ 0 h 4731656"/>
                <a:gd name="connsiteX10" fmla="*/ 4731656 w 4731656"/>
                <a:gd name="connsiteY10" fmla="*/ 919266 h 4731656"/>
                <a:gd name="connsiteX11" fmla="*/ 4731656 w 4731656"/>
                <a:gd name="connsiteY11" fmla="*/ 3812390 h 4731656"/>
                <a:gd name="connsiteX12" fmla="*/ 3812390 w 4731656"/>
                <a:gd name="connsiteY12" fmla="*/ 4731656 h 4731656"/>
                <a:gd name="connsiteX13" fmla="*/ 919266 w 4731656"/>
                <a:gd name="connsiteY13" fmla="*/ 4731656 h 4731656"/>
                <a:gd name="connsiteX14" fmla="*/ 0 w 4731656"/>
                <a:gd name="connsiteY14" fmla="*/ 3812390 h 4731656"/>
                <a:gd name="connsiteX15" fmla="*/ 0 w 4731656"/>
                <a:gd name="connsiteY15" fmla="*/ 919266 h 4731656"/>
                <a:gd name="connsiteX16" fmla="*/ 919266 w 4731656"/>
                <a:gd name="connsiteY16" fmla="*/ 0 h 473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31656" h="4731656">
                  <a:moveTo>
                    <a:pt x="1036180" y="393700"/>
                  </a:moveTo>
                  <a:cubicBezTo>
                    <a:pt x="681348" y="393700"/>
                    <a:pt x="393700" y="681348"/>
                    <a:pt x="393700" y="1036180"/>
                  </a:cubicBezTo>
                  <a:lnTo>
                    <a:pt x="393700" y="3695476"/>
                  </a:lnTo>
                  <a:cubicBezTo>
                    <a:pt x="393700" y="4050308"/>
                    <a:pt x="681348" y="4337956"/>
                    <a:pt x="1036180" y="4337956"/>
                  </a:cubicBezTo>
                  <a:lnTo>
                    <a:pt x="3695476" y="4337956"/>
                  </a:lnTo>
                  <a:cubicBezTo>
                    <a:pt x="4050308" y="4337956"/>
                    <a:pt x="4337956" y="4050308"/>
                    <a:pt x="4337956" y="3695476"/>
                  </a:cubicBezTo>
                  <a:lnTo>
                    <a:pt x="4337956" y="1036180"/>
                  </a:lnTo>
                  <a:cubicBezTo>
                    <a:pt x="4337956" y="681348"/>
                    <a:pt x="4050308" y="393700"/>
                    <a:pt x="3695476" y="393700"/>
                  </a:cubicBezTo>
                  <a:close/>
                  <a:moveTo>
                    <a:pt x="919266" y="0"/>
                  </a:moveTo>
                  <a:lnTo>
                    <a:pt x="3812390" y="0"/>
                  </a:lnTo>
                  <a:cubicBezTo>
                    <a:pt x="4320087" y="0"/>
                    <a:pt x="4731656" y="411569"/>
                    <a:pt x="4731656" y="919266"/>
                  </a:cubicBezTo>
                  <a:lnTo>
                    <a:pt x="4731656" y="3812390"/>
                  </a:lnTo>
                  <a:cubicBezTo>
                    <a:pt x="4731656" y="4320087"/>
                    <a:pt x="4320087" y="4731656"/>
                    <a:pt x="3812390" y="4731656"/>
                  </a:cubicBezTo>
                  <a:lnTo>
                    <a:pt x="919266" y="4731656"/>
                  </a:lnTo>
                  <a:cubicBezTo>
                    <a:pt x="411569" y="4731656"/>
                    <a:pt x="0" y="4320087"/>
                    <a:pt x="0" y="3812390"/>
                  </a:cubicBezTo>
                  <a:lnTo>
                    <a:pt x="0" y="919266"/>
                  </a:lnTo>
                  <a:cubicBezTo>
                    <a:pt x="0" y="411569"/>
                    <a:pt x="411569" y="0"/>
                    <a:pt x="919266" y="0"/>
                  </a:cubicBezTo>
                  <a:close/>
                </a:path>
              </a:pathLst>
            </a:custGeom>
            <a:gradFill>
              <a:gsLst>
                <a:gs pos="100000">
                  <a:srgbClr val="DEDEDE"/>
                </a:gs>
                <a:gs pos="0">
                  <a:schemeClr val="bg1"/>
                </a:gs>
              </a:gsLst>
              <a:lin ang="2700000" scaled="1"/>
            </a:gradFill>
            <a:ln>
              <a:noFill/>
            </a:ln>
            <a:effectLst>
              <a:outerShdw blurRad="431800" dist="215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圆角矩形 10"/>
            <p:cNvSpPr/>
            <p:nvPr/>
          </p:nvSpPr>
          <p:spPr>
            <a:xfrm>
              <a:off x="4123872" y="1456872"/>
              <a:ext cx="3944256" cy="3944256"/>
            </a:xfrm>
            <a:prstGeom prst="roundRect">
              <a:avLst>
                <a:gd name="adj" fmla="val 16289"/>
              </a:avLst>
            </a:prstGeom>
            <a:noFill/>
            <a:ln w="889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2747172" y="1278557"/>
            <a:ext cx="3651755" cy="3661924"/>
            <a:chOff x="3653893" y="998710"/>
            <a:chExt cx="4868373" cy="4883696"/>
          </a:xfrm>
        </p:grpSpPr>
        <p:grpSp>
          <p:nvGrpSpPr>
            <p:cNvPr id="13" name="组合 12"/>
            <p:cNvGrpSpPr/>
            <p:nvPr/>
          </p:nvGrpSpPr>
          <p:grpSpPr>
            <a:xfrm>
              <a:off x="3871174" y="1138973"/>
              <a:ext cx="1512338" cy="1416053"/>
              <a:chOff x="3871174" y="1138973"/>
              <a:chExt cx="1512338" cy="1416053"/>
            </a:xfrm>
            <a:solidFill>
              <a:srgbClr val="FFB850"/>
            </a:solidFill>
          </p:grpSpPr>
          <p:sp>
            <p:nvSpPr>
              <p:cNvPr id="27" name="任意多边形 26"/>
              <p:cNvSpPr/>
              <p:nvPr/>
            </p:nvSpPr>
            <p:spPr>
              <a:xfrm>
                <a:off x="38711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等腰三角形 27"/>
              <p:cNvSpPr/>
              <p:nvPr/>
            </p:nvSpPr>
            <p:spPr>
              <a:xfrm rot="5400000">
                <a:off x="5195889" y="1152872"/>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 name="组合 13"/>
            <p:cNvGrpSpPr/>
            <p:nvPr/>
          </p:nvGrpSpPr>
          <p:grpSpPr>
            <a:xfrm>
              <a:off x="6969974" y="1204174"/>
              <a:ext cx="1421353" cy="1514565"/>
              <a:chOff x="6969974" y="1204174"/>
              <a:chExt cx="1421353" cy="1514565"/>
            </a:xfrm>
            <a:solidFill>
              <a:srgbClr val="01ACBE"/>
            </a:solidFill>
          </p:grpSpPr>
          <p:sp>
            <p:nvSpPr>
              <p:cNvPr id="25" name="任意多边形 24"/>
              <p:cNvSpPr/>
              <p:nvPr/>
            </p:nvSpPr>
            <p:spPr>
              <a:xfrm flipH="1">
                <a:off x="69699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等腰三角形 25"/>
              <p:cNvSpPr/>
              <p:nvPr/>
            </p:nvSpPr>
            <p:spPr>
              <a:xfrm rot="10800000">
                <a:off x="8189806" y="2545015"/>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6805224" y="4290274"/>
              <a:ext cx="1515602" cy="1419862"/>
              <a:chOff x="6805224" y="4290274"/>
              <a:chExt cx="1515602" cy="1419862"/>
            </a:xfrm>
            <a:solidFill>
              <a:srgbClr val="E87071"/>
            </a:solidFill>
          </p:grpSpPr>
          <p:sp>
            <p:nvSpPr>
              <p:cNvPr id="23" name="任意多边形 22"/>
              <p:cNvSpPr/>
              <p:nvPr/>
            </p:nvSpPr>
            <p:spPr>
              <a:xfrm flipH="1" flipV="1">
                <a:off x="69699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等腰三角形 23"/>
              <p:cNvSpPr/>
              <p:nvPr/>
            </p:nvSpPr>
            <p:spPr>
              <a:xfrm rot="16200000">
                <a:off x="6791325" y="5522514"/>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 name="组合 15"/>
            <p:cNvGrpSpPr/>
            <p:nvPr/>
          </p:nvGrpSpPr>
          <p:grpSpPr>
            <a:xfrm>
              <a:off x="3799323" y="4125909"/>
              <a:ext cx="1422703" cy="1515217"/>
              <a:chOff x="3799323" y="4125909"/>
              <a:chExt cx="1422703" cy="1515217"/>
            </a:xfrm>
            <a:solidFill>
              <a:srgbClr val="663A77"/>
            </a:solidFill>
          </p:grpSpPr>
          <p:sp>
            <p:nvSpPr>
              <p:cNvPr id="21" name="任意多边形 20"/>
              <p:cNvSpPr/>
              <p:nvPr/>
            </p:nvSpPr>
            <p:spPr>
              <a:xfrm flipV="1">
                <a:off x="38711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等腰三角形 21"/>
              <p:cNvSpPr/>
              <p:nvPr/>
            </p:nvSpPr>
            <p:spPr>
              <a:xfrm>
                <a:off x="3799323" y="4125909"/>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文本框 43"/>
            <p:cNvSpPr txBox="1"/>
            <p:nvPr/>
          </p:nvSpPr>
          <p:spPr>
            <a:xfrm>
              <a:off x="5334000" y="998710"/>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01</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8" name="文本框 44"/>
            <p:cNvSpPr txBox="1"/>
            <p:nvPr/>
          </p:nvSpPr>
          <p:spPr>
            <a:xfrm>
              <a:off x="5334000" y="5389849"/>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03</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9" name="文本框 45"/>
            <p:cNvSpPr txBox="1"/>
            <p:nvPr/>
          </p:nvSpPr>
          <p:spPr>
            <a:xfrm rot="5400000">
              <a:off x="7514077"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02</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20" name="文本框 47"/>
            <p:cNvSpPr txBox="1"/>
            <p:nvPr/>
          </p:nvSpPr>
          <p:spPr>
            <a:xfrm rot="16200000">
              <a:off x="3138083"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04</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29" name="泪滴形 28"/>
          <p:cNvSpPr/>
          <p:nvPr/>
        </p:nvSpPr>
        <p:spPr>
          <a:xfrm flipV="1">
            <a:off x="3277903" y="1790326"/>
            <a:ext cx="1263914" cy="1263456"/>
          </a:xfrm>
          <a:prstGeom prst="teardrop">
            <a:avLst/>
          </a:prstGeom>
          <a:solidFill>
            <a:srgbClr val="FFB850"/>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泪滴形 29"/>
          <p:cNvSpPr/>
          <p:nvPr/>
        </p:nvSpPr>
        <p:spPr>
          <a:xfrm flipH="1">
            <a:off x="4616165" y="3147922"/>
            <a:ext cx="1263914" cy="1263456"/>
          </a:xfrm>
          <a:prstGeom prst="teardrop">
            <a:avLst/>
          </a:prstGeom>
          <a:solidFill>
            <a:srgbClr val="E87071"/>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泪滴形 30"/>
          <p:cNvSpPr/>
          <p:nvPr/>
        </p:nvSpPr>
        <p:spPr>
          <a:xfrm flipH="1" flipV="1">
            <a:off x="4616165" y="1790326"/>
            <a:ext cx="1263914" cy="1263456"/>
          </a:xfrm>
          <a:prstGeom prst="teardrop">
            <a:avLst/>
          </a:prstGeom>
          <a:solidFill>
            <a:srgbClr val="01ACBE"/>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泪滴形 31"/>
          <p:cNvSpPr/>
          <p:nvPr/>
        </p:nvSpPr>
        <p:spPr>
          <a:xfrm>
            <a:off x="3277903" y="3147922"/>
            <a:ext cx="1263914" cy="1263456"/>
          </a:xfrm>
          <a:prstGeom prst="teardrop">
            <a:avLst/>
          </a:prstGeom>
          <a:solidFill>
            <a:srgbClr val="663A77"/>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3400621" y="1913386"/>
            <a:ext cx="1061169" cy="1060785"/>
            <a:chOff x="4525046" y="1845346"/>
            <a:chExt cx="1414708" cy="1414708"/>
          </a:xfrm>
        </p:grpSpPr>
        <p:grpSp>
          <p:nvGrpSpPr>
            <p:cNvPr id="34" name="组合 33"/>
            <p:cNvGrpSpPr/>
            <p:nvPr/>
          </p:nvGrpSpPr>
          <p:grpSpPr>
            <a:xfrm>
              <a:off x="4525046" y="1845346"/>
              <a:ext cx="1414708" cy="1414708"/>
              <a:chOff x="4926840" y="1732375"/>
              <a:chExt cx="1656097" cy="1656098"/>
            </a:xfrm>
          </p:grpSpPr>
          <p:sp>
            <p:nvSpPr>
              <p:cNvPr id="40" name="任意多边形 39"/>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1" name="椭圆 40"/>
              <p:cNvSpPr/>
              <p:nvPr/>
            </p:nvSpPr>
            <p:spPr>
              <a:xfrm>
                <a:off x="5189938" y="1995474"/>
                <a:ext cx="1129900" cy="1129900"/>
              </a:xfrm>
              <a:prstGeom prst="ellipse">
                <a:avLst/>
              </a:prstGeom>
              <a:solidFill>
                <a:srgbClr val="FFB850"/>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椭圆 41"/>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5" name="Group 909"/>
            <p:cNvGrpSpPr>
              <a:grpSpLocks noChangeAspect="1"/>
            </p:cNvGrpSpPr>
            <p:nvPr/>
          </p:nvGrpSpPr>
          <p:grpSpPr bwMode="auto">
            <a:xfrm>
              <a:off x="5028971" y="2379210"/>
              <a:ext cx="406857" cy="346980"/>
              <a:chOff x="6090" y="1175"/>
              <a:chExt cx="265" cy="226"/>
            </a:xfrm>
            <a:solidFill>
              <a:srgbClr val="FFB850"/>
            </a:solidFill>
            <a:effectLst/>
          </p:grpSpPr>
          <p:sp>
            <p:nvSpPr>
              <p:cNvPr id="36"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43" name="组合 42"/>
          <p:cNvGrpSpPr/>
          <p:nvPr/>
        </p:nvGrpSpPr>
        <p:grpSpPr>
          <a:xfrm>
            <a:off x="4696190" y="1913386"/>
            <a:ext cx="1061169" cy="1060785"/>
            <a:chOff x="6252246" y="1845346"/>
            <a:chExt cx="1414708" cy="1414708"/>
          </a:xfrm>
        </p:grpSpPr>
        <p:grpSp>
          <p:nvGrpSpPr>
            <p:cNvPr id="44" name="组合 43"/>
            <p:cNvGrpSpPr/>
            <p:nvPr/>
          </p:nvGrpSpPr>
          <p:grpSpPr>
            <a:xfrm>
              <a:off x="6252246" y="1845346"/>
              <a:ext cx="1414708" cy="1414708"/>
              <a:chOff x="4926840" y="1732375"/>
              <a:chExt cx="1656097" cy="1656098"/>
            </a:xfrm>
          </p:grpSpPr>
          <p:sp>
            <p:nvSpPr>
              <p:cNvPr id="46" name="任意多边形 4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7" name="椭圆 46"/>
              <p:cNvSpPr/>
              <p:nvPr/>
            </p:nvSpPr>
            <p:spPr>
              <a:xfrm>
                <a:off x="5189938" y="1995474"/>
                <a:ext cx="1129900" cy="1129900"/>
              </a:xfrm>
              <a:prstGeom prst="ellipse">
                <a:avLst/>
              </a:prstGeom>
              <a:solidFill>
                <a:srgbClr val="01ACBE"/>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5" name="Freeform 53"/>
            <p:cNvSpPr>
              <a:spLocks noEditPoints="1"/>
            </p:cNvSpPr>
            <p:nvPr/>
          </p:nvSpPr>
          <p:spPr bwMode="auto">
            <a:xfrm>
              <a:off x="6707853" y="2300954"/>
              <a:ext cx="503493" cy="503493"/>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FFB850"/>
                </a:solidFill>
              </a:endParaRPr>
            </a:p>
          </p:txBody>
        </p:sp>
      </p:grpSp>
      <p:grpSp>
        <p:nvGrpSpPr>
          <p:cNvPr id="49" name="组合 48"/>
          <p:cNvGrpSpPr/>
          <p:nvPr/>
        </p:nvGrpSpPr>
        <p:grpSpPr>
          <a:xfrm>
            <a:off x="3400621" y="3218009"/>
            <a:ext cx="1061169" cy="1060785"/>
            <a:chOff x="4525046" y="3585246"/>
            <a:chExt cx="1414708" cy="1414708"/>
          </a:xfrm>
        </p:grpSpPr>
        <p:grpSp>
          <p:nvGrpSpPr>
            <p:cNvPr id="50" name="组合 49"/>
            <p:cNvGrpSpPr/>
            <p:nvPr/>
          </p:nvGrpSpPr>
          <p:grpSpPr>
            <a:xfrm>
              <a:off x="4525046" y="3585246"/>
              <a:ext cx="1414708" cy="1414708"/>
              <a:chOff x="4926840" y="1732375"/>
              <a:chExt cx="1656097" cy="1656098"/>
            </a:xfrm>
          </p:grpSpPr>
          <p:sp>
            <p:nvSpPr>
              <p:cNvPr id="55" name="任意多边形 5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56" name="椭圆 55"/>
              <p:cNvSpPr/>
              <p:nvPr/>
            </p:nvSpPr>
            <p:spPr>
              <a:xfrm>
                <a:off x="5189938" y="1995474"/>
                <a:ext cx="1129900" cy="1129900"/>
              </a:xfrm>
              <a:prstGeom prst="ellipse">
                <a:avLst/>
              </a:prstGeom>
              <a:solidFill>
                <a:srgbClr val="663A77"/>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椭圆 56"/>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1" name="Group 46"/>
            <p:cNvGrpSpPr>
              <a:grpSpLocks noChangeAspect="1"/>
            </p:cNvGrpSpPr>
            <p:nvPr/>
          </p:nvGrpSpPr>
          <p:grpSpPr bwMode="auto">
            <a:xfrm>
              <a:off x="4937096" y="4122475"/>
              <a:ext cx="590608" cy="365650"/>
              <a:chOff x="3098" y="1701"/>
              <a:chExt cx="1486" cy="920"/>
            </a:xfrm>
            <a:solidFill>
              <a:srgbClr val="663A77"/>
            </a:solidFill>
          </p:grpSpPr>
          <p:sp>
            <p:nvSpPr>
              <p:cNvPr id="52"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8" name="组合 57"/>
          <p:cNvGrpSpPr/>
          <p:nvPr/>
        </p:nvGrpSpPr>
        <p:grpSpPr>
          <a:xfrm>
            <a:off x="4696190" y="3218009"/>
            <a:ext cx="1061169" cy="1060785"/>
            <a:chOff x="6252246" y="3585246"/>
            <a:chExt cx="1414708" cy="1414708"/>
          </a:xfrm>
        </p:grpSpPr>
        <p:grpSp>
          <p:nvGrpSpPr>
            <p:cNvPr id="59" name="组合 58"/>
            <p:cNvGrpSpPr/>
            <p:nvPr/>
          </p:nvGrpSpPr>
          <p:grpSpPr>
            <a:xfrm>
              <a:off x="6252246" y="3585246"/>
              <a:ext cx="1414708" cy="1414708"/>
              <a:chOff x="4926840" y="1732375"/>
              <a:chExt cx="1656097" cy="1656098"/>
            </a:xfrm>
          </p:grpSpPr>
          <p:sp>
            <p:nvSpPr>
              <p:cNvPr id="61" name="任意多边形 6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62" name="椭圆 61"/>
              <p:cNvSpPr/>
              <p:nvPr/>
            </p:nvSpPr>
            <p:spPr>
              <a:xfrm>
                <a:off x="5189938" y="1995474"/>
                <a:ext cx="1129900" cy="1129900"/>
              </a:xfrm>
              <a:prstGeom prst="ellipse">
                <a:avLst/>
              </a:prstGeom>
              <a:solidFill>
                <a:srgbClr val="E8707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3" name="椭圆 62"/>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60" name="Freeform 57"/>
            <p:cNvSpPr>
              <a:spLocks noEditPoints="1"/>
            </p:cNvSpPr>
            <p:nvPr/>
          </p:nvSpPr>
          <p:spPr bwMode="auto">
            <a:xfrm>
              <a:off x="6714926" y="4060154"/>
              <a:ext cx="489349" cy="490291"/>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E87071"/>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grpSp>
      <p:grpSp>
        <p:nvGrpSpPr>
          <p:cNvPr id="64" name="组合 63"/>
          <p:cNvGrpSpPr/>
          <p:nvPr/>
        </p:nvGrpSpPr>
        <p:grpSpPr>
          <a:xfrm flipV="1">
            <a:off x="6201258" y="1800109"/>
            <a:ext cx="2013949" cy="249966"/>
            <a:chOff x="5272248" y="4626108"/>
            <a:chExt cx="2684915" cy="333365"/>
          </a:xfrm>
        </p:grpSpPr>
        <p:sp>
          <p:nvSpPr>
            <p:cNvPr id="65" name="椭圆 64"/>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7" name="组合 66"/>
          <p:cNvGrpSpPr/>
          <p:nvPr/>
        </p:nvGrpSpPr>
        <p:grpSpPr>
          <a:xfrm>
            <a:off x="6201258" y="4020944"/>
            <a:ext cx="2013949" cy="249966"/>
            <a:chOff x="5272248" y="4626108"/>
            <a:chExt cx="2684915" cy="333365"/>
          </a:xfrm>
        </p:grpSpPr>
        <p:sp>
          <p:nvSpPr>
            <p:cNvPr id="68" name="椭圆 67"/>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8"/>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flipH="1" flipV="1">
            <a:off x="952301" y="1800109"/>
            <a:ext cx="2013949" cy="249966"/>
            <a:chOff x="5272248" y="4626108"/>
            <a:chExt cx="2684915" cy="333365"/>
          </a:xfrm>
        </p:grpSpPr>
        <p:sp>
          <p:nvSpPr>
            <p:cNvPr id="71" name="椭圆 70"/>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flipH="1">
            <a:off x="952301" y="4020944"/>
            <a:ext cx="2013949" cy="249966"/>
            <a:chOff x="5272248" y="4626108"/>
            <a:chExt cx="2684915" cy="333365"/>
          </a:xfrm>
        </p:grpSpPr>
        <p:sp>
          <p:nvSpPr>
            <p:cNvPr id="74" name="椭圆 73"/>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7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组合 75"/>
          <p:cNvGrpSpPr/>
          <p:nvPr/>
        </p:nvGrpSpPr>
        <p:grpSpPr>
          <a:xfrm>
            <a:off x="952302" y="1493337"/>
            <a:ext cx="1519586" cy="1168397"/>
            <a:chOff x="1261043" y="1285151"/>
            <a:chExt cx="2025851" cy="1558223"/>
          </a:xfrm>
        </p:grpSpPr>
        <p:sp>
          <p:nvSpPr>
            <p:cNvPr id="77" name="文本框 125"/>
            <p:cNvSpPr txBox="1"/>
            <p:nvPr/>
          </p:nvSpPr>
          <p:spPr>
            <a:xfrm flipH="1">
              <a:off x="1261043" y="1285151"/>
              <a:ext cx="1780467" cy="430986"/>
            </a:xfrm>
            <a:prstGeom prst="rect">
              <a:avLst/>
            </a:prstGeom>
            <a:noFill/>
          </p:spPr>
          <p:txBody>
            <a:bodyPr wrap="square" rtlCol="0">
              <a:spAutoFit/>
            </a:bodyPr>
            <a:lstStyle/>
            <a:p>
              <a:r>
                <a:rPr lang="zh-CN" altLang="en-US" sz="1500" dirty="0">
                  <a:solidFill>
                    <a:srgbClr val="FFB850"/>
                  </a:solidFill>
                  <a:latin typeface="时尚中黑简体" panose="01010104010101010101" pitchFamily="2" charset="-122"/>
                  <a:ea typeface="时尚中黑简体" panose="01010104010101010101" pitchFamily="2" charset="-122"/>
                </a:rPr>
                <a:t>添加标题</a:t>
              </a:r>
            </a:p>
          </p:txBody>
        </p:sp>
        <p:sp>
          <p:nvSpPr>
            <p:cNvPr id="78" name="矩形 47"/>
            <p:cNvSpPr>
              <a:spLocks noChangeArrowheads="1"/>
            </p:cNvSpPr>
            <p:nvPr/>
          </p:nvSpPr>
          <p:spPr bwMode="auto">
            <a:xfrm>
              <a:off x="1261043" y="1773610"/>
              <a:ext cx="2025851"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79" name="组合 78"/>
          <p:cNvGrpSpPr/>
          <p:nvPr/>
        </p:nvGrpSpPr>
        <p:grpSpPr>
          <a:xfrm>
            <a:off x="851496" y="3941741"/>
            <a:ext cx="1620391" cy="1149702"/>
            <a:chOff x="1126654" y="4550445"/>
            <a:chExt cx="2160240" cy="1533290"/>
          </a:xfrm>
        </p:grpSpPr>
        <p:sp>
          <p:nvSpPr>
            <p:cNvPr id="82" name="文本框 119"/>
            <p:cNvSpPr txBox="1"/>
            <p:nvPr/>
          </p:nvSpPr>
          <p:spPr>
            <a:xfrm>
              <a:off x="1126654" y="4550445"/>
              <a:ext cx="1317002" cy="430986"/>
            </a:xfrm>
            <a:prstGeom prst="rect">
              <a:avLst/>
            </a:prstGeom>
            <a:noFill/>
          </p:spPr>
          <p:txBody>
            <a:bodyPr wrap="square" rtlCol="0">
              <a:spAutoFit/>
            </a:bodyPr>
            <a:lstStyle/>
            <a:p>
              <a:pPr algn="r"/>
              <a:r>
                <a:rPr lang="zh-CN" altLang="en-US" sz="1500" dirty="0">
                  <a:solidFill>
                    <a:srgbClr val="663A77"/>
                  </a:solidFill>
                  <a:latin typeface="时尚中黑简体" panose="01010104010101010101" pitchFamily="2" charset="-122"/>
                  <a:ea typeface="时尚中黑简体" panose="01010104010101010101" pitchFamily="2" charset="-122"/>
                </a:rPr>
                <a:t>添加标题</a:t>
              </a:r>
            </a:p>
          </p:txBody>
        </p:sp>
        <p:sp>
          <p:nvSpPr>
            <p:cNvPr id="83" name="矩形 47"/>
            <p:cNvSpPr>
              <a:spLocks noChangeArrowheads="1"/>
            </p:cNvSpPr>
            <p:nvPr/>
          </p:nvSpPr>
          <p:spPr bwMode="auto">
            <a:xfrm>
              <a:off x="1269451" y="5013971"/>
              <a:ext cx="2017443"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4" name="组合 83"/>
          <p:cNvGrpSpPr/>
          <p:nvPr/>
        </p:nvGrpSpPr>
        <p:grpSpPr>
          <a:xfrm>
            <a:off x="6725387" y="1500097"/>
            <a:ext cx="1485638" cy="1156078"/>
            <a:chOff x="8957490" y="1294165"/>
            <a:chExt cx="1980592" cy="1541794"/>
          </a:xfrm>
        </p:grpSpPr>
        <p:sp>
          <p:nvSpPr>
            <p:cNvPr id="85" name="文本框 131"/>
            <p:cNvSpPr txBox="1"/>
            <p:nvPr/>
          </p:nvSpPr>
          <p:spPr>
            <a:xfrm flipH="1">
              <a:off x="9613578" y="1294165"/>
              <a:ext cx="1324504" cy="430986"/>
            </a:xfrm>
            <a:prstGeom prst="rect">
              <a:avLst/>
            </a:prstGeom>
            <a:noFill/>
          </p:spPr>
          <p:txBody>
            <a:bodyPr wrap="square" rtlCol="0">
              <a:spAutoFit/>
            </a:bodyPr>
            <a:lstStyle/>
            <a:p>
              <a:r>
                <a:rPr lang="zh-CN" altLang="en-US" sz="1500" dirty="0">
                  <a:solidFill>
                    <a:srgbClr val="01ACBE"/>
                  </a:solidFill>
                  <a:latin typeface="时尚中黑简体" panose="01010104010101010101" pitchFamily="2" charset="-122"/>
                  <a:ea typeface="时尚中黑简体" panose="01010104010101010101" pitchFamily="2" charset="-122"/>
                </a:rPr>
                <a:t>添加标题</a:t>
              </a:r>
            </a:p>
          </p:txBody>
        </p:sp>
        <p:sp>
          <p:nvSpPr>
            <p:cNvPr id="86" name="矩形 47"/>
            <p:cNvSpPr>
              <a:spLocks noChangeArrowheads="1"/>
            </p:cNvSpPr>
            <p:nvPr/>
          </p:nvSpPr>
          <p:spPr bwMode="auto">
            <a:xfrm>
              <a:off x="8957490" y="1766195"/>
              <a:ext cx="1881836"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7" name="组合 86"/>
          <p:cNvGrpSpPr/>
          <p:nvPr/>
        </p:nvGrpSpPr>
        <p:grpSpPr>
          <a:xfrm>
            <a:off x="6731695" y="3931689"/>
            <a:ext cx="1411560" cy="1154193"/>
            <a:chOff x="8965899" y="4537039"/>
            <a:chExt cx="1881835" cy="1539280"/>
          </a:xfrm>
        </p:grpSpPr>
        <p:sp>
          <p:nvSpPr>
            <p:cNvPr id="88" name="文本框 113"/>
            <p:cNvSpPr txBox="1"/>
            <p:nvPr/>
          </p:nvSpPr>
          <p:spPr>
            <a:xfrm>
              <a:off x="9067267" y="4537039"/>
              <a:ext cx="1780467" cy="430986"/>
            </a:xfrm>
            <a:prstGeom prst="rect">
              <a:avLst/>
            </a:prstGeom>
            <a:noFill/>
          </p:spPr>
          <p:txBody>
            <a:bodyPr wrap="square" rtlCol="0">
              <a:spAutoFit/>
            </a:bodyPr>
            <a:lstStyle/>
            <a:p>
              <a:pPr algn="r"/>
              <a:r>
                <a:rPr lang="zh-CN" altLang="en-US" sz="1500" dirty="0">
                  <a:solidFill>
                    <a:srgbClr val="E87071"/>
                  </a:solidFill>
                  <a:latin typeface="时尚中黑简体" panose="01010104010101010101" pitchFamily="2" charset="-122"/>
                  <a:ea typeface="时尚中黑简体" panose="01010104010101010101" pitchFamily="2" charset="-122"/>
                </a:rPr>
                <a:t>添加标题</a:t>
              </a:r>
            </a:p>
          </p:txBody>
        </p:sp>
        <p:sp>
          <p:nvSpPr>
            <p:cNvPr id="89" name="矩形 47"/>
            <p:cNvSpPr>
              <a:spLocks noChangeArrowheads="1"/>
            </p:cNvSpPr>
            <p:nvPr/>
          </p:nvSpPr>
          <p:spPr bwMode="auto">
            <a:xfrm>
              <a:off x="8965899" y="5006555"/>
              <a:ext cx="1881835"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365904107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21" presetClass="entr" presetSubtype="1"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heel(1)">
                                      <p:cBhvr>
                                        <p:cTn id="55" dur="1500"/>
                                        <p:tgtEl>
                                          <p:spTgt spid="12"/>
                                        </p:tgtEl>
                                      </p:cBhvr>
                                    </p:animEffect>
                                  </p:childTnLst>
                                </p:cTn>
                              </p:par>
                            </p:childTnLst>
                          </p:cTn>
                        </p:par>
                        <p:par>
                          <p:cTn id="56" fill="hold">
                            <p:stCondLst>
                              <p:cond delay="2700"/>
                            </p:stCondLst>
                            <p:childTnLst>
                              <p:par>
                                <p:cTn id="57" presetID="22" presetClass="entr" presetSubtype="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left)">
                                      <p:cBhvr>
                                        <p:cTn id="59" dur="500"/>
                                        <p:tgtEl>
                                          <p:spTgt spid="31"/>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right)">
                                      <p:cBhvr>
                                        <p:cTn id="62" dur="500"/>
                                        <p:tgtEl>
                                          <p:spTgt spid="2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right)">
                                      <p:cBhvr>
                                        <p:cTn id="65" dur="500"/>
                                        <p:tgtEl>
                                          <p:spTgt spid="32"/>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left)">
                                      <p:cBhvr>
                                        <p:cTn id="68" dur="500"/>
                                        <p:tgtEl>
                                          <p:spTgt spid="30"/>
                                        </p:tgtEl>
                                      </p:cBhvr>
                                    </p:animEffect>
                                  </p:childTnLst>
                                </p:cTn>
                              </p:par>
                            </p:childTnLst>
                          </p:cTn>
                        </p:par>
                        <p:par>
                          <p:cTn id="69" fill="hold">
                            <p:stCondLst>
                              <p:cond delay="3200"/>
                            </p:stCondLst>
                            <p:childTnLst>
                              <p:par>
                                <p:cTn id="70" presetID="31" presetClass="entr" presetSubtype="0" fill="hold" nodeType="after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1000" fill="hold"/>
                                        <p:tgtEl>
                                          <p:spTgt spid="33"/>
                                        </p:tgtEl>
                                        <p:attrNameLst>
                                          <p:attrName>ppt_w</p:attrName>
                                        </p:attrNameLst>
                                      </p:cBhvr>
                                      <p:tavLst>
                                        <p:tav tm="0">
                                          <p:val>
                                            <p:fltVal val="0"/>
                                          </p:val>
                                        </p:tav>
                                        <p:tav tm="100000">
                                          <p:val>
                                            <p:strVal val="#ppt_w"/>
                                          </p:val>
                                        </p:tav>
                                      </p:tavLst>
                                    </p:anim>
                                    <p:anim calcmode="lin" valueType="num">
                                      <p:cBhvr>
                                        <p:cTn id="73" dur="1000" fill="hold"/>
                                        <p:tgtEl>
                                          <p:spTgt spid="33"/>
                                        </p:tgtEl>
                                        <p:attrNameLst>
                                          <p:attrName>ppt_h</p:attrName>
                                        </p:attrNameLst>
                                      </p:cBhvr>
                                      <p:tavLst>
                                        <p:tav tm="0">
                                          <p:val>
                                            <p:fltVal val="0"/>
                                          </p:val>
                                        </p:tav>
                                        <p:tav tm="100000">
                                          <p:val>
                                            <p:strVal val="#ppt_h"/>
                                          </p:val>
                                        </p:tav>
                                      </p:tavLst>
                                    </p:anim>
                                    <p:anim calcmode="lin" valueType="num">
                                      <p:cBhvr>
                                        <p:cTn id="74" dur="1000" fill="hold"/>
                                        <p:tgtEl>
                                          <p:spTgt spid="33"/>
                                        </p:tgtEl>
                                        <p:attrNameLst>
                                          <p:attrName>style.rotation</p:attrName>
                                        </p:attrNameLst>
                                      </p:cBhvr>
                                      <p:tavLst>
                                        <p:tav tm="0">
                                          <p:val>
                                            <p:fltVal val="90"/>
                                          </p:val>
                                        </p:tav>
                                        <p:tav tm="100000">
                                          <p:val>
                                            <p:fltVal val="0"/>
                                          </p:val>
                                        </p:tav>
                                      </p:tavLst>
                                    </p:anim>
                                    <p:animEffect transition="in" filter="fade">
                                      <p:cBhvr>
                                        <p:cTn id="75" dur="1000"/>
                                        <p:tgtEl>
                                          <p:spTgt spid="33"/>
                                        </p:tgtEl>
                                      </p:cBhvr>
                                    </p:animEffect>
                                  </p:childTnLst>
                                </p:cTn>
                              </p:par>
                              <p:par>
                                <p:cTn id="76" presetID="31" presetClass="entr" presetSubtype="0" fill="hold"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p:cTn id="78" dur="1000" fill="hold"/>
                                        <p:tgtEl>
                                          <p:spTgt spid="43"/>
                                        </p:tgtEl>
                                        <p:attrNameLst>
                                          <p:attrName>ppt_w</p:attrName>
                                        </p:attrNameLst>
                                      </p:cBhvr>
                                      <p:tavLst>
                                        <p:tav tm="0">
                                          <p:val>
                                            <p:fltVal val="0"/>
                                          </p:val>
                                        </p:tav>
                                        <p:tav tm="100000">
                                          <p:val>
                                            <p:strVal val="#ppt_w"/>
                                          </p:val>
                                        </p:tav>
                                      </p:tavLst>
                                    </p:anim>
                                    <p:anim calcmode="lin" valueType="num">
                                      <p:cBhvr>
                                        <p:cTn id="79" dur="1000" fill="hold"/>
                                        <p:tgtEl>
                                          <p:spTgt spid="43"/>
                                        </p:tgtEl>
                                        <p:attrNameLst>
                                          <p:attrName>ppt_h</p:attrName>
                                        </p:attrNameLst>
                                      </p:cBhvr>
                                      <p:tavLst>
                                        <p:tav tm="0">
                                          <p:val>
                                            <p:fltVal val="0"/>
                                          </p:val>
                                        </p:tav>
                                        <p:tav tm="100000">
                                          <p:val>
                                            <p:strVal val="#ppt_h"/>
                                          </p:val>
                                        </p:tav>
                                      </p:tavLst>
                                    </p:anim>
                                    <p:anim calcmode="lin" valueType="num">
                                      <p:cBhvr>
                                        <p:cTn id="80" dur="1000" fill="hold"/>
                                        <p:tgtEl>
                                          <p:spTgt spid="43"/>
                                        </p:tgtEl>
                                        <p:attrNameLst>
                                          <p:attrName>style.rotation</p:attrName>
                                        </p:attrNameLst>
                                      </p:cBhvr>
                                      <p:tavLst>
                                        <p:tav tm="0">
                                          <p:val>
                                            <p:fltVal val="90"/>
                                          </p:val>
                                        </p:tav>
                                        <p:tav tm="100000">
                                          <p:val>
                                            <p:fltVal val="0"/>
                                          </p:val>
                                        </p:tav>
                                      </p:tavLst>
                                    </p:anim>
                                    <p:animEffect transition="in" filter="fade">
                                      <p:cBhvr>
                                        <p:cTn id="81" dur="1000"/>
                                        <p:tgtEl>
                                          <p:spTgt spid="43"/>
                                        </p:tgtEl>
                                      </p:cBhvr>
                                    </p:animEffect>
                                  </p:childTnLst>
                                </p:cTn>
                              </p:par>
                              <p:par>
                                <p:cTn id="82" presetID="31" presetClass="entr" presetSubtype="0" fill="hold" nodeType="with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1000" fill="hold"/>
                                        <p:tgtEl>
                                          <p:spTgt spid="49"/>
                                        </p:tgtEl>
                                        <p:attrNameLst>
                                          <p:attrName>ppt_w</p:attrName>
                                        </p:attrNameLst>
                                      </p:cBhvr>
                                      <p:tavLst>
                                        <p:tav tm="0">
                                          <p:val>
                                            <p:fltVal val="0"/>
                                          </p:val>
                                        </p:tav>
                                        <p:tav tm="100000">
                                          <p:val>
                                            <p:strVal val="#ppt_w"/>
                                          </p:val>
                                        </p:tav>
                                      </p:tavLst>
                                    </p:anim>
                                    <p:anim calcmode="lin" valueType="num">
                                      <p:cBhvr>
                                        <p:cTn id="85" dur="1000" fill="hold"/>
                                        <p:tgtEl>
                                          <p:spTgt spid="49"/>
                                        </p:tgtEl>
                                        <p:attrNameLst>
                                          <p:attrName>ppt_h</p:attrName>
                                        </p:attrNameLst>
                                      </p:cBhvr>
                                      <p:tavLst>
                                        <p:tav tm="0">
                                          <p:val>
                                            <p:fltVal val="0"/>
                                          </p:val>
                                        </p:tav>
                                        <p:tav tm="100000">
                                          <p:val>
                                            <p:strVal val="#ppt_h"/>
                                          </p:val>
                                        </p:tav>
                                      </p:tavLst>
                                    </p:anim>
                                    <p:anim calcmode="lin" valueType="num">
                                      <p:cBhvr>
                                        <p:cTn id="86" dur="1000" fill="hold"/>
                                        <p:tgtEl>
                                          <p:spTgt spid="49"/>
                                        </p:tgtEl>
                                        <p:attrNameLst>
                                          <p:attrName>style.rotation</p:attrName>
                                        </p:attrNameLst>
                                      </p:cBhvr>
                                      <p:tavLst>
                                        <p:tav tm="0">
                                          <p:val>
                                            <p:fltVal val="90"/>
                                          </p:val>
                                        </p:tav>
                                        <p:tav tm="100000">
                                          <p:val>
                                            <p:fltVal val="0"/>
                                          </p:val>
                                        </p:tav>
                                      </p:tavLst>
                                    </p:anim>
                                    <p:animEffect transition="in" filter="fade">
                                      <p:cBhvr>
                                        <p:cTn id="87" dur="1000"/>
                                        <p:tgtEl>
                                          <p:spTgt spid="49"/>
                                        </p:tgtEl>
                                      </p:cBhvr>
                                    </p:animEffect>
                                  </p:childTnLst>
                                </p:cTn>
                              </p:par>
                              <p:par>
                                <p:cTn id="88" presetID="31" presetClass="entr" presetSubtype="0" fill="hold"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p:cTn id="90" dur="1000" fill="hold"/>
                                        <p:tgtEl>
                                          <p:spTgt spid="58"/>
                                        </p:tgtEl>
                                        <p:attrNameLst>
                                          <p:attrName>ppt_w</p:attrName>
                                        </p:attrNameLst>
                                      </p:cBhvr>
                                      <p:tavLst>
                                        <p:tav tm="0">
                                          <p:val>
                                            <p:fltVal val="0"/>
                                          </p:val>
                                        </p:tav>
                                        <p:tav tm="100000">
                                          <p:val>
                                            <p:strVal val="#ppt_w"/>
                                          </p:val>
                                        </p:tav>
                                      </p:tavLst>
                                    </p:anim>
                                    <p:anim calcmode="lin" valueType="num">
                                      <p:cBhvr>
                                        <p:cTn id="91" dur="1000" fill="hold"/>
                                        <p:tgtEl>
                                          <p:spTgt spid="58"/>
                                        </p:tgtEl>
                                        <p:attrNameLst>
                                          <p:attrName>ppt_h</p:attrName>
                                        </p:attrNameLst>
                                      </p:cBhvr>
                                      <p:tavLst>
                                        <p:tav tm="0">
                                          <p:val>
                                            <p:fltVal val="0"/>
                                          </p:val>
                                        </p:tav>
                                        <p:tav tm="100000">
                                          <p:val>
                                            <p:strVal val="#ppt_h"/>
                                          </p:val>
                                        </p:tav>
                                      </p:tavLst>
                                    </p:anim>
                                    <p:anim calcmode="lin" valueType="num">
                                      <p:cBhvr>
                                        <p:cTn id="92" dur="1000" fill="hold"/>
                                        <p:tgtEl>
                                          <p:spTgt spid="58"/>
                                        </p:tgtEl>
                                        <p:attrNameLst>
                                          <p:attrName>style.rotation</p:attrName>
                                        </p:attrNameLst>
                                      </p:cBhvr>
                                      <p:tavLst>
                                        <p:tav tm="0">
                                          <p:val>
                                            <p:fltVal val="90"/>
                                          </p:val>
                                        </p:tav>
                                        <p:tav tm="100000">
                                          <p:val>
                                            <p:fltVal val="0"/>
                                          </p:val>
                                        </p:tav>
                                      </p:tavLst>
                                    </p:anim>
                                    <p:animEffect transition="in" filter="fade">
                                      <p:cBhvr>
                                        <p:cTn id="93" dur="1000"/>
                                        <p:tgtEl>
                                          <p:spTgt spid="58"/>
                                        </p:tgtEl>
                                      </p:cBhvr>
                                    </p:animEffect>
                                  </p:childTnLst>
                                </p:cTn>
                              </p:par>
                            </p:childTnLst>
                          </p:cTn>
                        </p:par>
                        <p:par>
                          <p:cTn id="94" fill="hold">
                            <p:stCondLst>
                              <p:cond delay="4200"/>
                            </p:stCondLst>
                            <p:childTnLst>
                              <p:par>
                                <p:cTn id="95" presetID="22" presetClass="entr" presetSubtype="2" fill="hold" nodeType="afterEffect">
                                  <p:stCondLst>
                                    <p:cond delay="0"/>
                                  </p:stCondLst>
                                  <p:childTnLst>
                                    <p:set>
                                      <p:cBhvr>
                                        <p:cTn id="96" dur="1" fill="hold">
                                          <p:stCondLst>
                                            <p:cond delay="0"/>
                                          </p:stCondLst>
                                        </p:cTn>
                                        <p:tgtEl>
                                          <p:spTgt spid="70"/>
                                        </p:tgtEl>
                                        <p:attrNameLst>
                                          <p:attrName>style.visibility</p:attrName>
                                        </p:attrNameLst>
                                      </p:cBhvr>
                                      <p:to>
                                        <p:strVal val="visible"/>
                                      </p:to>
                                    </p:set>
                                    <p:animEffect transition="in" filter="wipe(right)">
                                      <p:cBhvr>
                                        <p:cTn id="97" dur="500"/>
                                        <p:tgtEl>
                                          <p:spTgt spid="70"/>
                                        </p:tgtEl>
                                      </p:cBhvr>
                                    </p:animEffect>
                                  </p:childTnLst>
                                </p:cTn>
                              </p:par>
                            </p:childTnLst>
                          </p:cTn>
                        </p:par>
                        <p:par>
                          <p:cTn id="98" fill="hold">
                            <p:stCondLst>
                              <p:cond delay="4700"/>
                            </p:stCondLst>
                            <p:childTnLst>
                              <p:par>
                                <p:cTn id="99" presetID="14" presetClass="entr" presetSubtype="10" fill="hold" nodeType="afterEffect">
                                  <p:stCondLst>
                                    <p:cond delay="0"/>
                                  </p:stCondLst>
                                  <p:childTnLst>
                                    <p:set>
                                      <p:cBhvr>
                                        <p:cTn id="100" dur="1" fill="hold">
                                          <p:stCondLst>
                                            <p:cond delay="0"/>
                                          </p:stCondLst>
                                        </p:cTn>
                                        <p:tgtEl>
                                          <p:spTgt spid="76"/>
                                        </p:tgtEl>
                                        <p:attrNameLst>
                                          <p:attrName>style.visibility</p:attrName>
                                        </p:attrNameLst>
                                      </p:cBhvr>
                                      <p:to>
                                        <p:strVal val="visible"/>
                                      </p:to>
                                    </p:set>
                                    <p:animEffect transition="in" filter="randombar(horizontal)">
                                      <p:cBhvr>
                                        <p:cTn id="101" dur="500"/>
                                        <p:tgtEl>
                                          <p:spTgt spid="76"/>
                                        </p:tgtEl>
                                      </p:cBhvr>
                                    </p:animEffect>
                                  </p:childTnLst>
                                </p:cTn>
                              </p:par>
                            </p:childTnLst>
                          </p:cTn>
                        </p:par>
                        <p:par>
                          <p:cTn id="102" fill="hold">
                            <p:stCondLst>
                              <p:cond delay="5200"/>
                            </p:stCondLst>
                            <p:childTnLst>
                              <p:par>
                                <p:cTn id="103" presetID="22" presetClass="entr" presetSubtype="8" fill="hold" nodeType="afterEffect">
                                  <p:stCondLst>
                                    <p:cond delay="0"/>
                                  </p:stCondLst>
                                  <p:childTnLst>
                                    <p:set>
                                      <p:cBhvr>
                                        <p:cTn id="104" dur="1" fill="hold">
                                          <p:stCondLst>
                                            <p:cond delay="0"/>
                                          </p:stCondLst>
                                        </p:cTn>
                                        <p:tgtEl>
                                          <p:spTgt spid="64"/>
                                        </p:tgtEl>
                                        <p:attrNameLst>
                                          <p:attrName>style.visibility</p:attrName>
                                        </p:attrNameLst>
                                      </p:cBhvr>
                                      <p:to>
                                        <p:strVal val="visible"/>
                                      </p:to>
                                    </p:set>
                                    <p:animEffect transition="in" filter="wipe(left)">
                                      <p:cBhvr>
                                        <p:cTn id="105" dur="500"/>
                                        <p:tgtEl>
                                          <p:spTgt spid="64"/>
                                        </p:tgtEl>
                                      </p:cBhvr>
                                    </p:animEffect>
                                  </p:childTnLst>
                                </p:cTn>
                              </p:par>
                            </p:childTnLst>
                          </p:cTn>
                        </p:par>
                        <p:par>
                          <p:cTn id="106" fill="hold">
                            <p:stCondLst>
                              <p:cond delay="5700"/>
                            </p:stCondLst>
                            <p:childTnLst>
                              <p:par>
                                <p:cTn id="107" presetID="14" presetClass="entr" presetSubtype="10" fill="hold" nodeType="after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randombar(horizontal)">
                                      <p:cBhvr>
                                        <p:cTn id="109" dur="500"/>
                                        <p:tgtEl>
                                          <p:spTgt spid="84"/>
                                        </p:tgtEl>
                                      </p:cBhvr>
                                    </p:animEffect>
                                  </p:childTnLst>
                                </p:cTn>
                              </p:par>
                            </p:childTnLst>
                          </p:cTn>
                        </p:par>
                        <p:par>
                          <p:cTn id="110" fill="hold">
                            <p:stCondLst>
                              <p:cond delay="6200"/>
                            </p:stCondLst>
                            <p:childTnLst>
                              <p:par>
                                <p:cTn id="111" presetID="22" presetClass="entr" presetSubtype="8" fill="hold" nodeType="afterEffect">
                                  <p:stCondLst>
                                    <p:cond delay="0"/>
                                  </p:stCondLst>
                                  <p:childTnLst>
                                    <p:set>
                                      <p:cBhvr>
                                        <p:cTn id="112" dur="1" fill="hold">
                                          <p:stCondLst>
                                            <p:cond delay="0"/>
                                          </p:stCondLst>
                                        </p:cTn>
                                        <p:tgtEl>
                                          <p:spTgt spid="67"/>
                                        </p:tgtEl>
                                        <p:attrNameLst>
                                          <p:attrName>style.visibility</p:attrName>
                                        </p:attrNameLst>
                                      </p:cBhvr>
                                      <p:to>
                                        <p:strVal val="visible"/>
                                      </p:to>
                                    </p:set>
                                    <p:animEffect transition="in" filter="wipe(left)">
                                      <p:cBhvr>
                                        <p:cTn id="113" dur="500"/>
                                        <p:tgtEl>
                                          <p:spTgt spid="67"/>
                                        </p:tgtEl>
                                      </p:cBhvr>
                                    </p:animEffect>
                                  </p:childTnLst>
                                </p:cTn>
                              </p:par>
                            </p:childTnLst>
                          </p:cTn>
                        </p:par>
                        <p:par>
                          <p:cTn id="114" fill="hold">
                            <p:stCondLst>
                              <p:cond delay="6700"/>
                            </p:stCondLst>
                            <p:childTnLst>
                              <p:par>
                                <p:cTn id="115" presetID="14" presetClass="entr" presetSubtype="10" fill="hold" nodeType="afterEffect">
                                  <p:stCondLst>
                                    <p:cond delay="0"/>
                                  </p:stCondLst>
                                  <p:childTnLst>
                                    <p:set>
                                      <p:cBhvr>
                                        <p:cTn id="116" dur="1" fill="hold">
                                          <p:stCondLst>
                                            <p:cond delay="0"/>
                                          </p:stCondLst>
                                        </p:cTn>
                                        <p:tgtEl>
                                          <p:spTgt spid="87"/>
                                        </p:tgtEl>
                                        <p:attrNameLst>
                                          <p:attrName>style.visibility</p:attrName>
                                        </p:attrNameLst>
                                      </p:cBhvr>
                                      <p:to>
                                        <p:strVal val="visible"/>
                                      </p:to>
                                    </p:set>
                                    <p:animEffect transition="in" filter="randombar(horizontal)">
                                      <p:cBhvr>
                                        <p:cTn id="117" dur="500"/>
                                        <p:tgtEl>
                                          <p:spTgt spid="87"/>
                                        </p:tgtEl>
                                      </p:cBhvr>
                                    </p:animEffect>
                                  </p:childTnLst>
                                </p:cTn>
                              </p:par>
                            </p:childTnLst>
                          </p:cTn>
                        </p:par>
                        <p:par>
                          <p:cTn id="118" fill="hold">
                            <p:stCondLst>
                              <p:cond delay="7200"/>
                            </p:stCondLst>
                            <p:childTnLst>
                              <p:par>
                                <p:cTn id="119" presetID="22" presetClass="entr" presetSubtype="2" fill="hold" nodeType="afterEffect">
                                  <p:stCondLst>
                                    <p:cond delay="0"/>
                                  </p:stCondLst>
                                  <p:childTnLst>
                                    <p:set>
                                      <p:cBhvr>
                                        <p:cTn id="120" dur="1" fill="hold">
                                          <p:stCondLst>
                                            <p:cond delay="0"/>
                                          </p:stCondLst>
                                        </p:cTn>
                                        <p:tgtEl>
                                          <p:spTgt spid="73"/>
                                        </p:tgtEl>
                                        <p:attrNameLst>
                                          <p:attrName>style.visibility</p:attrName>
                                        </p:attrNameLst>
                                      </p:cBhvr>
                                      <p:to>
                                        <p:strVal val="visible"/>
                                      </p:to>
                                    </p:set>
                                    <p:animEffect transition="in" filter="wipe(right)">
                                      <p:cBhvr>
                                        <p:cTn id="121" dur="500"/>
                                        <p:tgtEl>
                                          <p:spTgt spid="73"/>
                                        </p:tgtEl>
                                      </p:cBhvr>
                                    </p:animEffect>
                                  </p:childTnLst>
                                </p:cTn>
                              </p:par>
                            </p:childTnLst>
                          </p:cTn>
                        </p:par>
                        <p:par>
                          <p:cTn id="122" fill="hold">
                            <p:stCondLst>
                              <p:cond delay="7700"/>
                            </p:stCondLst>
                            <p:childTnLst>
                              <p:par>
                                <p:cTn id="123" presetID="14" presetClass="entr" presetSubtype="10" fill="hold" nodeType="afterEffect">
                                  <p:stCondLst>
                                    <p:cond delay="0"/>
                                  </p:stCondLst>
                                  <p:childTnLst>
                                    <p:set>
                                      <p:cBhvr>
                                        <p:cTn id="124" dur="1" fill="hold">
                                          <p:stCondLst>
                                            <p:cond delay="0"/>
                                          </p:stCondLst>
                                        </p:cTn>
                                        <p:tgtEl>
                                          <p:spTgt spid="79"/>
                                        </p:tgtEl>
                                        <p:attrNameLst>
                                          <p:attrName>style.visibility</p:attrName>
                                        </p:attrNameLst>
                                      </p:cBhvr>
                                      <p:to>
                                        <p:strVal val="visible"/>
                                      </p:to>
                                    </p:set>
                                    <p:animEffect transition="in" filter="randombar(horizontal)">
                                      <p:cBhvr>
                                        <p:cTn id="12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29" grpId="0" animBg="1"/>
      <p:bldP spid="30" grpId="0" animBg="1"/>
      <p:bldP spid="31" grpId="0"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419749" y="1567738"/>
            <a:ext cx="2042523" cy="2110317"/>
            <a:chOff x="7030236" y="1755422"/>
            <a:chExt cx="2723364" cy="2813756"/>
          </a:xfrm>
        </p:grpSpPr>
        <p:sp>
          <p:nvSpPr>
            <p:cNvPr id="10" name="椭圆 9"/>
            <p:cNvSpPr/>
            <p:nvPr/>
          </p:nvSpPr>
          <p:spPr>
            <a:xfrm>
              <a:off x="8394156"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7030236"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8B4FA3"/>
                </a:gs>
                <a:gs pos="100000">
                  <a:srgbClr val="663A77"/>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3986052" y="1567738"/>
            <a:ext cx="2042523" cy="2110317"/>
            <a:chOff x="5118640" y="1755422"/>
            <a:chExt cx="2723364" cy="2813756"/>
          </a:xfrm>
        </p:grpSpPr>
        <p:sp>
          <p:nvSpPr>
            <p:cNvPr id="13" name="椭圆 12"/>
            <p:cNvSpPr/>
            <p:nvPr/>
          </p:nvSpPr>
          <p:spPr>
            <a:xfrm>
              <a:off x="6477249"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a:off x="5118640"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FFC671"/>
                </a:gs>
                <a:gs pos="100000">
                  <a:srgbClr val="FFAC33"/>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2532068" y="1567738"/>
            <a:ext cx="2042523" cy="2110317"/>
            <a:chOff x="3179995" y="1755422"/>
            <a:chExt cx="2723364" cy="2813756"/>
          </a:xfrm>
        </p:grpSpPr>
        <p:sp>
          <p:nvSpPr>
            <p:cNvPr id="16" name="椭圆 15"/>
            <p:cNvSpPr/>
            <p:nvPr/>
          </p:nvSpPr>
          <p:spPr>
            <a:xfrm>
              <a:off x="4543874"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3179995"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EB8585"/>
                </a:gs>
                <a:gs pos="100000">
                  <a:srgbClr val="E24C4C"/>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1975872" y="1567738"/>
            <a:ext cx="1150214" cy="2110317"/>
            <a:chOff x="2438400" y="1755422"/>
            <a:chExt cx="1533618" cy="2813756"/>
          </a:xfrm>
        </p:grpSpPr>
        <p:sp>
          <p:nvSpPr>
            <p:cNvPr id="19" name="任意多边形 18"/>
            <p:cNvSpPr/>
            <p:nvPr/>
          </p:nvSpPr>
          <p:spPr>
            <a:xfrm>
              <a:off x="3177503" y="1873482"/>
              <a:ext cx="630324" cy="925361"/>
            </a:xfrm>
            <a:custGeom>
              <a:avLst/>
              <a:gdLst>
                <a:gd name="connsiteX0" fmla="*/ 0 w 758540"/>
                <a:gd name="connsiteY0" fmla="*/ 0 h 1113592"/>
                <a:gd name="connsiteX1" fmla="*/ 461204 w 758540"/>
                <a:gd name="connsiteY1" fmla="*/ 0 h 1113592"/>
                <a:gd name="connsiteX2" fmla="*/ 545256 w 758540"/>
                <a:gd name="connsiteY2" fmla="*/ 69349 h 1113592"/>
                <a:gd name="connsiteX3" fmla="*/ 758540 w 758540"/>
                <a:gd name="connsiteY3" fmla="*/ 584262 h 1113592"/>
                <a:gd name="connsiteX4" fmla="*/ 634176 w 758540"/>
                <a:gd name="connsiteY4" fmla="*/ 991403 h 1113592"/>
                <a:gd name="connsiteX5" fmla="*/ 626910 w 758540"/>
                <a:gd name="connsiteY5" fmla="*/ 1000210 h 1113592"/>
                <a:gd name="connsiteX6" fmla="*/ 626910 w 758540"/>
                <a:gd name="connsiteY6" fmla="*/ 1113592 h 1113592"/>
                <a:gd name="connsiteX7" fmla="*/ 0 w 758540"/>
                <a:gd name="connsiteY7" fmla="*/ 1113592 h 1113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8540" h="1113592">
                  <a:moveTo>
                    <a:pt x="0" y="0"/>
                  </a:moveTo>
                  <a:lnTo>
                    <a:pt x="461204" y="0"/>
                  </a:lnTo>
                  <a:lnTo>
                    <a:pt x="545256" y="69349"/>
                  </a:lnTo>
                  <a:cubicBezTo>
                    <a:pt x="677034" y="201127"/>
                    <a:pt x="758540" y="383176"/>
                    <a:pt x="758540" y="584262"/>
                  </a:cubicBezTo>
                  <a:cubicBezTo>
                    <a:pt x="758540" y="735076"/>
                    <a:pt x="712693" y="875183"/>
                    <a:pt x="634176" y="991403"/>
                  </a:cubicBezTo>
                  <a:lnTo>
                    <a:pt x="626910" y="1000210"/>
                  </a:lnTo>
                  <a:lnTo>
                    <a:pt x="626910" y="1113592"/>
                  </a:lnTo>
                  <a:lnTo>
                    <a:pt x="0" y="1113592"/>
                  </a:lnTo>
                  <a:close/>
                </a:path>
              </a:pathLst>
            </a:custGeom>
            <a:gradFill>
              <a:gsLst>
                <a:gs pos="0">
                  <a:srgbClr val="EB8585"/>
                </a:gs>
                <a:gs pos="100000">
                  <a:srgbClr val="E24C4C"/>
                </a:gs>
              </a:gsLst>
              <a:lin ang="0" scaled="0"/>
            </a:gradFill>
            <a:ln>
              <a:noFill/>
            </a:ln>
            <a:effectLst>
              <a:outerShdw blurRad="114300" dist="508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0" name="组合 19"/>
            <p:cNvGrpSpPr/>
            <p:nvPr/>
          </p:nvGrpSpPr>
          <p:grpSpPr>
            <a:xfrm>
              <a:off x="2438400" y="1755422"/>
              <a:ext cx="1533618" cy="2813756"/>
              <a:chOff x="2438400" y="1755422"/>
              <a:chExt cx="1533618" cy="2813756"/>
            </a:xfrm>
          </p:grpSpPr>
          <p:sp>
            <p:nvSpPr>
              <p:cNvPr id="21" name="椭圆 20"/>
              <p:cNvSpPr/>
              <p:nvPr/>
            </p:nvSpPr>
            <p:spPr>
              <a:xfrm>
                <a:off x="2623987"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任意多边形 21"/>
              <p:cNvSpPr/>
              <p:nvPr/>
            </p:nvSpPr>
            <p:spPr>
              <a:xfrm>
                <a:off x="2438400" y="1755422"/>
                <a:ext cx="1533618" cy="2644389"/>
              </a:xfrm>
              <a:custGeom>
                <a:avLst/>
                <a:gdLst>
                  <a:gd name="connsiteX0" fmla="*/ 1871315 w 1944830"/>
                  <a:gd name="connsiteY0" fmla="*/ 1644019 h 3353431"/>
                  <a:gd name="connsiteX1" fmla="*/ 1935824 w 1944830"/>
                  <a:gd name="connsiteY1" fmla="*/ 1686778 h 3353431"/>
                  <a:gd name="connsiteX2" fmla="*/ 1937726 w 1944830"/>
                  <a:gd name="connsiteY2" fmla="*/ 1696198 h 3353431"/>
                  <a:gd name="connsiteX3" fmla="*/ 1942433 w 1944830"/>
                  <a:gd name="connsiteY3" fmla="*/ 1705845 h 3353431"/>
                  <a:gd name="connsiteX4" fmla="*/ 1935440 w 1944830"/>
                  <a:gd name="connsiteY4" fmla="*/ 1758971 h 3353431"/>
                  <a:gd name="connsiteX5" fmla="*/ 1034787 w 1944830"/>
                  <a:gd name="connsiteY5" fmla="*/ 3318945 h 3353431"/>
                  <a:gd name="connsiteX6" fmla="*/ 985711 w 1944830"/>
                  <a:gd name="connsiteY6" fmla="*/ 3352992 h 3353431"/>
                  <a:gd name="connsiteX7" fmla="*/ 982199 w 1944830"/>
                  <a:gd name="connsiteY7" fmla="*/ 3353068 h 3353431"/>
                  <a:gd name="connsiteX8" fmla="*/ 981119 w 1944830"/>
                  <a:gd name="connsiteY8" fmla="*/ 3353431 h 3353431"/>
                  <a:gd name="connsiteX9" fmla="*/ 977407 w 1944830"/>
                  <a:gd name="connsiteY9" fmla="*/ 3353173 h 3353431"/>
                  <a:gd name="connsiteX10" fmla="*/ 965502 w 1944830"/>
                  <a:gd name="connsiteY10" fmla="*/ 3353431 h 3353431"/>
                  <a:gd name="connsiteX11" fmla="*/ 961416 w 1944830"/>
                  <a:gd name="connsiteY11" fmla="*/ 3352058 h 3353431"/>
                  <a:gd name="connsiteX12" fmla="*/ 954345 w 1944830"/>
                  <a:gd name="connsiteY12" fmla="*/ 3351565 h 3353431"/>
                  <a:gd name="connsiteX13" fmla="*/ 941921 w 1944830"/>
                  <a:gd name="connsiteY13" fmla="*/ 3345502 h 3353431"/>
                  <a:gd name="connsiteX14" fmla="*/ 939151 w 1944830"/>
                  <a:gd name="connsiteY14" fmla="*/ 3344570 h 3353431"/>
                  <a:gd name="connsiteX15" fmla="*/ 938085 w 1944830"/>
                  <a:gd name="connsiteY15" fmla="*/ 3343630 h 3353431"/>
                  <a:gd name="connsiteX16" fmla="*/ 930224 w 1944830"/>
                  <a:gd name="connsiteY16" fmla="*/ 3339794 h 3353431"/>
                  <a:gd name="connsiteX17" fmla="*/ 911834 w 1944830"/>
                  <a:gd name="connsiteY17" fmla="*/ 3318945 h 3353431"/>
                  <a:gd name="connsiteX18" fmla="*/ 11181 w 1944830"/>
                  <a:gd name="connsiteY18" fmla="*/ 1758971 h 3353431"/>
                  <a:gd name="connsiteX19" fmla="*/ 2320 w 1944830"/>
                  <a:gd name="connsiteY19" fmla="*/ 1732620 h 3353431"/>
                  <a:gd name="connsiteX20" fmla="*/ 2688 w 1944830"/>
                  <a:gd name="connsiteY20" fmla="*/ 1727344 h 3353431"/>
                  <a:gd name="connsiteX21" fmla="*/ 0 w 1944830"/>
                  <a:gd name="connsiteY21" fmla="*/ 1714030 h 3353431"/>
                  <a:gd name="connsiteX22" fmla="*/ 5502 w 1944830"/>
                  <a:gd name="connsiteY22" fmla="*/ 1686779 h 3353431"/>
                  <a:gd name="connsiteX23" fmla="*/ 70010 w 1944830"/>
                  <a:gd name="connsiteY23" fmla="*/ 1644020 h 3353431"/>
                  <a:gd name="connsiteX24" fmla="*/ 972415 w 1944830"/>
                  <a:gd name="connsiteY24" fmla="*/ 0 h 3353431"/>
                  <a:gd name="connsiteX25" fmla="*/ 1739773 w 1944830"/>
                  <a:gd name="connsiteY25" fmla="*/ 767358 h 3353431"/>
                  <a:gd name="connsiteX26" fmla="*/ 1608721 w 1944830"/>
                  <a:gd name="connsiteY26" fmla="*/ 1196395 h 3353431"/>
                  <a:gd name="connsiteX27" fmla="*/ 1601064 w 1944830"/>
                  <a:gd name="connsiteY27" fmla="*/ 1205675 h 3353431"/>
                  <a:gd name="connsiteX28" fmla="*/ 1601064 w 1944830"/>
                  <a:gd name="connsiteY28" fmla="*/ 1527603 h 3353431"/>
                  <a:gd name="connsiteX29" fmla="*/ 1717480 w 1944830"/>
                  <a:gd name="connsiteY29" fmla="*/ 1644019 h 3353431"/>
                  <a:gd name="connsiteX30" fmla="*/ 227350 w 1944830"/>
                  <a:gd name="connsiteY30" fmla="*/ 1644019 h 3353431"/>
                  <a:gd name="connsiteX31" fmla="*/ 343766 w 1944830"/>
                  <a:gd name="connsiteY31" fmla="*/ 1527603 h 3353431"/>
                  <a:gd name="connsiteX32" fmla="*/ 343766 w 1944830"/>
                  <a:gd name="connsiteY32" fmla="*/ 1205675 h 3353431"/>
                  <a:gd name="connsiteX33" fmla="*/ 336110 w 1944830"/>
                  <a:gd name="connsiteY33" fmla="*/ 1196395 h 3353431"/>
                  <a:gd name="connsiteX34" fmla="*/ 205057 w 1944830"/>
                  <a:gd name="connsiteY34" fmla="*/ 767358 h 3353431"/>
                  <a:gd name="connsiteX35" fmla="*/ 972415 w 1944830"/>
                  <a:gd name="connsiteY35"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944830" h="3353431">
                    <a:moveTo>
                      <a:pt x="1871315" y="1644019"/>
                    </a:moveTo>
                    <a:cubicBezTo>
                      <a:pt x="1900314" y="1644019"/>
                      <a:pt x="1925196" y="1661650"/>
                      <a:pt x="1935824" y="1686778"/>
                    </a:cubicBezTo>
                    <a:lnTo>
                      <a:pt x="1937726" y="1696198"/>
                    </a:lnTo>
                    <a:lnTo>
                      <a:pt x="1942433" y="1705845"/>
                    </a:lnTo>
                    <a:cubicBezTo>
                      <a:pt x="1947071" y="1723152"/>
                      <a:pt x="1945106" y="1742228"/>
                      <a:pt x="1935440" y="1758971"/>
                    </a:cubicBezTo>
                    <a:lnTo>
                      <a:pt x="1034787" y="3318945"/>
                    </a:lnTo>
                    <a:cubicBezTo>
                      <a:pt x="1023912" y="3337781"/>
                      <a:pt x="1005607" y="3349651"/>
                      <a:pt x="985711" y="3352992"/>
                    </a:cubicBezTo>
                    <a:lnTo>
                      <a:pt x="982199" y="3353068"/>
                    </a:lnTo>
                    <a:lnTo>
                      <a:pt x="981119" y="3353431"/>
                    </a:lnTo>
                    <a:lnTo>
                      <a:pt x="977407" y="3353173"/>
                    </a:lnTo>
                    <a:lnTo>
                      <a:pt x="965502" y="3353431"/>
                    </a:lnTo>
                    <a:lnTo>
                      <a:pt x="961416" y="3352058"/>
                    </a:lnTo>
                    <a:lnTo>
                      <a:pt x="954345" y="3351565"/>
                    </a:lnTo>
                    <a:lnTo>
                      <a:pt x="941921" y="3345502"/>
                    </a:lnTo>
                    <a:lnTo>
                      <a:pt x="939151" y="3344570"/>
                    </a:lnTo>
                    <a:lnTo>
                      <a:pt x="938085" y="3343630"/>
                    </a:lnTo>
                    <a:lnTo>
                      <a:pt x="930224" y="3339794"/>
                    </a:lnTo>
                    <a:cubicBezTo>
                      <a:pt x="922968" y="3334312"/>
                      <a:pt x="916667" y="3327316"/>
                      <a:pt x="911834" y="3318945"/>
                    </a:cubicBezTo>
                    <a:lnTo>
                      <a:pt x="11181" y="1758971"/>
                    </a:lnTo>
                    <a:cubicBezTo>
                      <a:pt x="6348" y="1750599"/>
                      <a:pt x="3440" y="1741645"/>
                      <a:pt x="2320" y="1732620"/>
                    </a:cubicBezTo>
                    <a:lnTo>
                      <a:pt x="2688" y="1727344"/>
                    </a:lnTo>
                    <a:lnTo>
                      <a:pt x="0" y="1714030"/>
                    </a:lnTo>
                    <a:lnTo>
                      <a:pt x="5502" y="1686779"/>
                    </a:lnTo>
                    <a:cubicBezTo>
                      <a:pt x="16130" y="1661651"/>
                      <a:pt x="41011" y="1644020"/>
                      <a:pt x="70010" y="1644020"/>
                    </a:cubicBezTo>
                    <a:close/>
                    <a:moveTo>
                      <a:pt x="972415" y="0"/>
                    </a:moveTo>
                    <a:cubicBezTo>
                      <a:pt x="1396215" y="0"/>
                      <a:pt x="1739773" y="343558"/>
                      <a:pt x="1739773" y="767358"/>
                    </a:cubicBezTo>
                    <a:cubicBezTo>
                      <a:pt x="1739773" y="926283"/>
                      <a:pt x="1691460" y="1073924"/>
                      <a:pt x="1608721" y="1196395"/>
                    </a:cubicBezTo>
                    <a:lnTo>
                      <a:pt x="1601064" y="1205675"/>
                    </a:lnTo>
                    <a:lnTo>
                      <a:pt x="1601064" y="1527603"/>
                    </a:lnTo>
                    <a:cubicBezTo>
                      <a:pt x="1601064" y="1591898"/>
                      <a:pt x="1653185" y="1644019"/>
                      <a:pt x="1717480" y="1644019"/>
                    </a:cubicBezTo>
                    <a:lnTo>
                      <a:pt x="227350" y="1644019"/>
                    </a:lnTo>
                    <a:cubicBezTo>
                      <a:pt x="291645" y="1644019"/>
                      <a:pt x="343766" y="1591898"/>
                      <a:pt x="343766" y="1527603"/>
                    </a:cubicBezTo>
                    <a:lnTo>
                      <a:pt x="343766" y="1205675"/>
                    </a:lnTo>
                    <a:lnTo>
                      <a:pt x="336110" y="1196395"/>
                    </a:lnTo>
                    <a:cubicBezTo>
                      <a:pt x="253370" y="1073924"/>
                      <a:pt x="205057" y="926283"/>
                      <a:pt x="205057" y="767358"/>
                    </a:cubicBezTo>
                    <a:cubicBezTo>
                      <a:pt x="205057" y="343558"/>
                      <a:pt x="548615" y="0"/>
                      <a:pt x="972415" y="0"/>
                    </a:cubicBezTo>
                    <a:close/>
                  </a:path>
                </a:pathLst>
              </a:custGeom>
              <a:gradFill flip="none" rotWithShape="1">
                <a:gsLst>
                  <a:gs pos="0">
                    <a:srgbClr val="01BBCF"/>
                  </a:gs>
                  <a:gs pos="100000">
                    <a:srgbClr val="018B99"/>
                  </a:gs>
                </a:gsLst>
                <a:lin ang="0" scaled="0"/>
                <a:tileRect/>
              </a:gradFill>
              <a:ln>
                <a:noFill/>
              </a:ln>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3" name="组合 22"/>
          <p:cNvGrpSpPr/>
          <p:nvPr/>
        </p:nvGrpSpPr>
        <p:grpSpPr>
          <a:xfrm>
            <a:off x="1960408" y="3779741"/>
            <a:ext cx="1173928" cy="652617"/>
            <a:chOff x="7109327" y="3179834"/>
            <a:chExt cx="1565237" cy="870156"/>
          </a:xfrm>
        </p:grpSpPr>
        <p:sp>
          <p:nvSpPr>
            <p:cNvPr id="24" name="文本框 23"/>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5" name="文本框 24"/>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6" name="组合 25"/>
          <p:cNvGrpSpPr/>
          <p:nvPr/>
        </p:nvGrpSpPr>
        <p:grpSpPr>
          <a:xfrm>
            <a:off x="3411384" y="3779741"/>
            <a:ext cx="1173928" cy="652617"/>
            <a:chOff x="7109327" y="3179834"/>
            <a:chExt cx="1565237" cy="870156"/>
          </a:xfrm>
        </p:grpSpPr>
        <p:sp>
          <p:nvSpPr>
            <p:cNvPr id="27" name="文本框 26"/>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8" name="文本框 27"/>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4862358" y="3779741"/>
            <a:ext cx="1173928" cy="652617"/>
            <a:chOff x="7109327" y="3179834"/>
            <a:chExt cx="1565237" cy="870156"/>
          </a:xfrm>
        </p:grpSpPr>
        <p:sp>
          <p:nvSpPr>
            <p:cNvPr id="30" name="文本框 29"/>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1" name="文本框 30"/>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6313333" y="3779741"/>
            <a:ext cx="1173928" cy="652617"/>
            <a:chOff x="7109327" y="3179834"/>
            <a:chExt cx="1565237" cy="870156"/>
          </a:xfrm>
        </p:grpSpPr>
        <p:sp>
          <p:nvSpPr>
            <p:cNvPr id="33" name="文本框 32"/>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Group 52"/>
          <p:cNvGrpSpPr>
            <a:grpSpLocks noChangeAspect="1"/>
          </p:cNvGrpSpPr>
          <p:nvPr/>
        </p:nvGrpSpPr>
        <p:grpSpPr bwMode="auto">
          <a:xfrm>
            <a:off x="5283085" y="2715185"/>
            <a:ext cx="313425" cy="310724"/>
            <a:chOff x="3783" y="2102"/>
            <a:chExt cx="116" cy="115"/>
          </a:xfrm>
          <a:solidFill>
            <a:schemeClr val="bg1"/>
          </a:solidFill>
          <a:effectLst/>
        </p:grpSpPr>
        <p:sp>
          <p:nvSpPr>
            <p:cNvPr id="36"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0"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1"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2"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43" name="Group 41"/>
          <p:cNvGrpSpPr>
            <a:grpSpLocks noChangeAspect="1"/>
          </p:cNvGrpSpPr>
          <p:nvPr/>
        </p:nvGrpSpPr>
        <p:grpSpPr bwMode="auto">
          <a:xfrm>
            <a:off x="2413530" y="2698069"/>
            <a:ext cx="286736" cy="344952"/>
            <a:chOff x="3783" y="2089"/>
            <a:chExt cx="116" cy="142"/>
          </a:xfrm>
          <a:solidFill>
            <a:schemeClr val="bg1"/>
          </a:solidFill>
          <a:effectLst/>
        </p:grpSpPr>
        <p:sp>
          <p:nvSpPr>
            <p:cNvPr id="44"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5"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6"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7"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8"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9"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0"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1"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2" name="Group 62"/>
          <p:cNvGrpSpPr>
            <a:grpSpLocks noChangeAspect="1"/>
          </p:cNvGrpSpPr>
          <p:nvPr/>
        </p:nvGrpSpPr>
        <p:grpSpPr bwMode="auto">
          <a:xfrm>
            <a:off x="3845058" y="2748152"/>
            <a:ext cx="306580" cy="244789"/>
            <a:chOff x="3775" y="2110"/>
            <a:chExt cx="129" cy="103"/>
          </a:xfrm>
          <a:solidFill>
            <a:schemeClr val="bg1"/>
          </a:solidFill>
          <a:effectLst/>
        </p:grpSpPr>
        <p:sp>
          <p:nvSpPr>
            <p:cNvPr id="53"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4"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5"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6" name="组合 55"/>
          <p:cNvGrpSpPr/>
          <p:nvPr/>
        </p:nvGrpSpPr>
        <p:grpSpPr>
          <a:xfrm>
            <a:off x="6724252" y="2719280"/>
            <a:ext cx="313991" cy="302532"/>
            <a:chOff x="6105730" y="1273212"/>
            <a:chExt cx="506571" cy="488084"/>
          </a:xfrm>
          <a:solidFill>
            <a:schemeClr val="bg1"/>
          </a:solidFill>
        </p:grpSpPr>
        <p:sp>
          <p:nvSpPr>
            <p:cNvPr id="57" name="Freeform 69"/>
            <p:cNvSpPr>
              <a:spLocks/>
            </p:cNvSpPr>
            <p:nvPr/>
          </p:nvSpPr>
          <p:spPr bwMode="auto">
            <a:xfrm>
              <a:off x="6105730" y="1624485"/>
              <a:ext cx="506571" cy="136811"/>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8" name="Freeform 70"/>
            <p:cNvSpPr>
              <a:spLocks/>
            </p:cNvSpPr>
            <p:nvPr/>
          </p:nvSpPr>
          <p:spPr bwMode="auto">
            <a:xfrm>
              <a:off x="6290610" y="1358257"/>
              <a:ext cx="136811" cy="255135"/>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9" name="Freeform 71"/>
            <p:cNvSpPr>
              <a:spLocks/>
            </p:cNvSpPr>
            <p:nvPr/>
          </p:nvSpPr>
          <p:spPr bwMode="auto">
            <a:xfrm>
              <a:off x="6327586" y="1273212"/>
              <a:ext cx="62859" cy="73952"/>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0" name="Freeform 72"/>
            <p:cNvSpPr>
              <a:spLocks/>
            </p:cNvSpPr>
            <p:nvPr/>
          </p:nvSpPr>
          <p:spPr bwMode="auto">
            <a:xfrm>
              <a:off x="6464397"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1" name="Freeform 73"/>
            <p:cNvSpPr>
              <a:spLocks/>
            </p:cNvSpPr>
            <p:nvPr/>
          </p:nvSpPr>
          <p:spPr bwMode="auto">
            <a:xfrm>
              <a:off x="6493978" y="1347164"/>
              <a:ext cx="62859" cy="66557"/>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2" name="Freeform 74"/>
            <p:cNvSpPr>
              <a:spLocks/>
            </p:cNvSpPr>
            <p:nvPr/>
          </p:nvSpPr>
          <p:spPr bwMode="auto">
            <a:xfrm>
              <a:off x="6135311"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3" name="Freeform 75"/>
            <p:cNvSpPr>
              <a:spLocks/>
            </p:cNvSpPr>
            <p:nvPr/>
          </p:nvSpPr>
          <p:spPr bwMode="auto">
            <a:xfrm>
              <a:off x="6161194" y="1347164"/>
              <a:ext cx="66557" cy="66557"/>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64" name="组合 63"/>
          <p:cNvGrpSpPr/>
          <p:nvPr/>
        </p:nvGrpSpPr>
        <p:grpSpPr>
          <a:xfrm>
            <a:off x="2139680" y="1668156"/>
            <a:ext cx="805543" cy="721847"/>
            <a:chOff x="2656810" y="1889313"/>
            <a:chExt cx="1074057" cy="962462"/>
          </a:xfrm>
        </p:grpSpPr>
        <p:sp>
          <p:nvSpPr>
            <p:cNvPr id="65" name="椭圆 64"/>
            <p:cNvSpPr/>
            <p:nvPr/>
          </p:nvSpPr>
          <p:spPr>
            <a:xfrm>
              <a:off x="2712608"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6" name="组合 65"/>
            <p:cNvGrpSpPr/>
            <p:nvPr/>
          </p:nvGrpSpPr>
          <p:grpSpPr>
            <a:xfrm>
              <a:off x="2656810" y="1997712"/>
              <a:ext cx="1074057" cy="755314"/>
              <a:chOff x="2974704" y="3381673"/>
              <a:chExt cx="1074057" cy="755314"/>
            </a:xfrm>
          </p:grpSpPr>
          <p:sp>
            <p:nvSpPr>
              <p:cNvPr id="67" name="文本框 6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01</a:t>
                </a:r>
                <a:endParaRPr lang="zh-CN" altLang="en-US" sz="2400" dirty="0">
                  <a:solidFill>
                    <a:srgbClr val="01ACBE"/>
                  </a:solidFill>
                  <a:latin typeface="Impact" panose="020B0806030902050204" pitchFamily="34" charset="0"/>
                </a:endParaRPr>
              </a:p>
            </p:txBody>
          </p:sp>
          <p:sp>
            <p:nvSpPr>
              <p:cNvPr id="68" name="文本框 6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9" name="组合 68"/>
          <p:cNvGrpSpPr/>
          <p:nvPr/>
        </p:nvGrpSpPr>
        <p:grpSpPr>
          <a:xfrm>
            <a:off x="3615417" y="1668156"/>
            <a:ext cx="805543" cy="721847"/>
            <a:chOff x="4624460" y="1889313"/>
            <a:chExt cx="1074057" cy="962462"/>
          </a:xfrm>
        </p:grpSpPr>
        <p:sp>
          <p:nvSpPr>
            <p:cNvPr id="70" name="椭圆 69"/>
            <p:cNvSpPr/>
            <p:nvPr/>
          </p:nvSpPr>
          <p:spPr>
            <a:xfrm>
              <a:off x="4643864"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1" name="组合 70"/>
            <p:cNvGrpSpPr/>
            <p:nvPr/>
          </p:nvGrpSpPr>
          <p:grpSpPr>
            <a:xfrm>
              <a:off x="4624460" y="1997712"/>
              <a:ext cx="1074057" cy="755314"/>
              <a:chOff x="2974704" y="3381673"/>
              <a:chExt cx="1074057" cy="755314"/>
            </a:xfrm>
          </p:grpSpPr>
          <p:sp>
            <p:nvSpPr>
              <p:cNvPr id="72" name="文本框 71"/>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02</a:t>
                </a:r>
                <a:endParaRPr lang="zh-CN" altLang="en-US" sz="2400" dirty="0">
                  <a:solidFill>
                    <a:srgbClr val="E87071"/>
                  </a:solidFill>
                  <a:latin typeface="Impact" panose="020B0806030902050204" pitchFamily="34" charset="0"/>
                </a:endParaRPr>
              </a:p>
            </p:txBody>
          </p:sp>
          <p:sp>
            <p:nvSpPr>
              <p:cNvPr id="73" name="文本框 72"/>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4" name="组合 73"/>
          <p:cNvGrpSpPr/>
          <p:nvPr/>
        </p:nvGrpSpPr>
        <p:grpSpPr>
          <a:xfrm>
            <a:off x="5050800" y="1668156"/>
            <a:ext cx="805543" cy="721847"/>
            <a:chOff x="6538303" y="1889313"/>
            <a:chExt cx="1074057" cy="962462"/>
          </a:xfrm>
        </p:grpSpPr>
        <p:sp>
          <p:nvSpPr>
            <p:cNvPr id="75" name="椭圆 74"/>
            <p:cNvSpPr/>
            <p:nvPr/>
          </p:nvSpPr>
          <p:spPr>
            <a:xfrm>
              <a:off x="6575120"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6" name="组合 75"/>
            <p:cNvGrpSpPr/>
            <p:nvPr/>
          </p:nvGrpSpPr>
          <p:grpSpPr>
            <a:xfrm>
              <a:off x="6538303" y="1997712"/>
              <a:ext cx="1074057" cy="755314"/>
              <a:chOff x="2974704" y="3381673"/>
              <a:chExt cx="1074057" cy="755314"/>
            </a:xfrm>
          </p:grpSpPr>
          <p:sp>
            <p:nvSpPr>
              <p:cNvPr id="77" name="文本框 7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03</a:t>
                </a:r>
                <a:endParaRPr lang="zh-CN" altLang="en-US" sz="2400" dirty="0">
                  <a:solidFill>
                    <a:srgbClr val="FFB850"/>
                  </a:solidFill>
                  <a:latin typeface="Impact" panose="020B0806030902050204" pitchFamily="34" charset="0"/>
                </a:endParaRPr>
              </a:p>
            </p:txBody>
          </p:sp>
          <p:sp>
            <p:nvSpPr>
              <p:cNvPr id="78" name="文本框 7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9" name="组合 78"/>
          <p:cNvGrpSpPr/>
          <p:nvPr/>
        </p:nvGrpSpPr>
        <p:grpSpPr>
          <a:xfrm>
            <a:off x="6497525" y="1668156"/>
            <a:ext cx="805543" cy="721847"/>
            <a:chOff x="8467270" y="1889313"/>
            <a:chExt cx="1074057" cy="962462"/>
          </a:xfrm>
        </p:grpSpPr>
        <p:sp>
          <p:nvSpPr>
            <p:cNvPr id="82" name="椭圆 81"/>
            <p:cNvSpPr/>
            <p:nvPr/>
          </p:nvSpPr>
          <p:spPr>
            <a:xfrm>
              <a:off x="8506376"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3" name="组合 82"/>
            <p:cNvGrpSpPr/>
            <p:nvPr/>
          </p:nvGrpSpPr>
          <p:grpSpPr>
            <a:xfrm>
              <a:off x="8467270" y="1997712"/>
              <a:ext cx="1074057" cy="755314"/>
              <a:chOff x="2974704" y="3381673"/>
              <a:chExt cx="1074057" cy="755314"/>
            </a:xfrm>
          </p:grpSpPr>
          <p:sp>
            <p:nvSpPr>
              <p:cNvPr id="84" name="文本框 83"/>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04</a:t>
                </a:r>
                <a:endParaRPr lang="zh-CN" altLang="en-US" sz="2400" dirty="0">
                  <a:solidFill>
                    <a:srgbClr val="663A77"/>
                  </a:solidFill>
                  <a:latin typeface="Impact" panose="020B0806030902050204" pitchFamily="34" charset="0"/>
                </a:endParaRPr>
              </a:p>
            </p:txBody>
          </p:sp>
          <p:sp>
            <p:nvSpPr>
              <p:cNvPr id="85" name="文本框 84"/>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spTree>
    <p:extLst>
      <p:ext uri="{BB962C8B-B14F-4D97-AF65-F5344CB8AC3E}">
        <p14:creationId xmlns:p14="http://schemas.microsoft.com/office/powerpoint/2010/main" val="182031312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25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50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
                                          </p:val>
                                        </p:tav>
                                        <p:tav tm="100000">
                                          <p:val>
                                            <p:strVal val="#ppt_x"/>
                                          </p:val>
                                        </p:tav>
                                      </p:tavLst>
                                    </p:anim>
                                    <p:anim calcmode="lin" valueType="num">
                                      <p:cBhvr>
                                        <p:cTn id="53" dur="1000" fill="hold"/>
                                        <p:tgtEl>
                                          <p:spTgt spid="1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75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2250"/>
                            </p:stCondLst>
                            <p:childTnLst>
                              <p:par>
                                <p:cTn id="60" presetID="53" presetClass="entr" presetSubtype="16"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p:cTn id="62" dur="100" fill="hold"/>
                                        <p:tgtEl>
                                          <p:spTgt spid="64"/>
                                        </p:tgtEl>
                                        <p:attrNameLst>
                                          <p:attrName>ppt_w</p:attrName>
                                        </p:attrNameLst>
                                      </p:cBhvr>
                                      <p:tavLst>
                                        <p:tav tm="0">
                                          <p:val>
                                            <p:fltVal val="0"/>
                                          </p:val>
                                        </p:tav>
                                        <p:tav tm="100000">
                                          <p:val>
                                            <p:strVal val="#ppt_w"/>
                                          </p:val>
                                        </p:tav>
                                      </p:tavLst>
                                    </p:anim>
                                    <p:anim calcmode="lin" valueType="num">
                                      <p:cBhvr>
                                        <p:cTn id="63" dur="100" fill="hold"/>
                                        <p:tgtEl>
                                          <p:spTgt spid="64"/>
                                        </p:tgtEl>
                                        <p:attrNameLst>
                                          <p:attrName>ppt_h</p:attrName>
                                        </p:attrNameLst>
                                      </p:cBhvr>
                                      <p:tavLst>
                                        <p:tav tm="0">
                                          <p:val>
                                            <p:fltVal val="0"/>
                                          </p:val>
                                        </p:tav>
                                        <p:tav tm="100000">
                                          <p:val>
                                            <p:strVal val="#ppt_h"/>
                                          </p:val>
                                        </p:tav>
                                      </p:tavLst>
                                    </p:anim>
                                    <p:animEffect transition="in" filter="fade">
                                      <p:cBhvr>
                                        <p:cTn id="64" dur="100"/>
                                        <p:tgtEl>
                                          <p:spTgt spid="64"/>
                                        </p:tgtEl>
                                      </p:cBhvr>
                                    </p:animEffect>
                                  </p:childTnLst>
                                </p:cTn>
                              </p:par>
                              <p:par>
                                <p:cTn id="65" presetID="6" presetClass="emph" presetSubtype="0" fill="hold" nodeType="withEffect">
                                  <p:stCondLst>
                                    <p:cond delay="100"/>
                                  </p:stCondLst>
                                  <p:childTnLst>
                                    <p:animScale>
                                      <p:cBhvr>
                                        <p:cTn id="66" dur="100" fill="hold"/>
                                        <p:tgtEl>
                                          <p:spTgt spid="64"/>
                                        </p:tgtEl>
                                      </p:cBhvr>
                                      <p:by x="110000" y="110000"/>
                                    </p:animScale>
                                  </p:childTnLst>
                                </p:cTn>
                              </p:par>
                              <p:par>
                                <p:cTn id="67" presetID="6" presetClass="emph" presetSubtype="0" fill="hold" nodeType="withEffect">
                                  <p:stCondLst>
                                    <p:cond delay="200"/>
                                  </p:stCondLst>
                                  <p:childTnLst>
                                    <p:animScale>
                                      <p:cBhvr>
                                        <p:cTn id="68" dur="200" fill="hold"/>
                                        <p:tgtEl>
                                          <p:spTgt spid="64"/>
                                        </p:tgtEl>
                                      </p:cBhvr>
                                      <p:by x="90000" y="90000"/>
                                    </p:animScale>
                                  </p:childTnLst>
                                </p:cTn>
                              </p:par>
                              <p:par>
                                <p:cTn id="69" presetID="6" presetClass="emph" presetSubtype="0" fill="hold" nodeType="withEffect">
                                  <p:stCondLst>
                                    <p:cond delay="400"/>
                                  </p:stCondLst>
                                  <p:childTnLst>
                                    <p:animScale>
                                      <p:cBhvr>
                                        <p:cTn id="70" dur="100" fill="hold"/>
                                        <p:tgtEl>
                                          <p:spTgt spid="64"/>
                                        </p:tgtEl>
                                      </p:cBhvr>
                                      <p:by x="105000" y="105000"/>
                                    </p:animScale>
                                  </p:childTnLst>
                                </p:cTn>
                              </p:par>
                              <p:par>
                                <p:cTn id="71" presetID="6" presetClass="emph" presetSubtype="0" fill="hold" nodeType="withEffect">
                                  <p:stCondLst>
                                    <p:cond delay="500"/>
                                  </p:stCondLst>
                                  <p:childTnLst>
                                    <p:animScale>
                                      <p:cBhvr>
                                        <p:cTn id="72" dur="200" fill="hold"/>
                                        <p:tgtEl>
                                          <p:spTgt spid="64"/>
                                        </p:tgtEl>
                                      </p:cBhvr>
                                      <p:by x="95000" y="95000"/>
                                    </p:animScale>
                                  </p:childTnLst>
                                </p:cTn>
                              </p:par>
                            </p:childTnLst>
                          </p:cTn>
                        </p:par>
                        <p:par>
                          <p:cTn id="73" fill="hold">
                            <p:stCondLst>
                              <p:cond delay="2950"/>
                            </p:stCondLst>
                            <p:childTnLst>
                              <p:par>
                                <p:cTn id="74" presetID="53" presetClass="entr" presetSubtype="16" fill="hold" nodeType="afterEffect">
                                  <p:stCondLst>
                                    <p:cond delay="0"/>
                                  </p:stCondLst>
                                  <p:childTnLst>
                                    <p:set>
                                      <p:cBhvr>
                                        <p:cTn id="75" dur="1" fill="hold">
                                          <p:stCondLst>
                                            <p:cond delay="0"/>
                                          </p:stCondLst>
                                        </p:cTn>
                                        <p:tgtEl>
                                          <p:spTgt spid="69"/>
                                        </p:tgtEl>
                                        <p:attrNameLst>
                                          <p:attrName>style.visibility</p:attrName>
                                        </p:attrNameLst>
                                      </p:cBhvr>
                                      <p:to>
                                        <p:strVal val="visible"/>
                                      </p:to>
                                    </p:set>
                                    <p:anim calcmode="lin" valueType="num">
                                      <p:cBhvr>
                                        <p:cTn id="76" dur="100" fill="hold"/>
                                        <p:tgtEl>
                                          <p:spTgt spid="69"/>
                                        </p:tgtEl>
                                        <p:attrNameLst>
                                          <p:attrName>ppt_w</p:attrName>
                                        </p:attrNameLst>
                                      </p:cBhvr>
                                      <p:tavLst>
                                        <p:tav tm="0">
                                          <p:val>
                                            <p:fltVal val="0"/>
                                          </p:val>
                                        </p:tav>
                                        <p:tav tm="100000">
                                          <p:val>
                                            <p:strVal val="#ppt_w"/>
                                          </p:val>
                                        </p:tav>
                                      </p:tavLst>
                                    </p:anim>
                                    <p:anim calcmode="lin" valueType="num">
                                      <p:cBhvr>
                                        <p:cTn id="77" dur="100" fill="hold"/>
                                        <p:tgtEl>
                                          <p:spTgt spid="69"/>
                                        </p:tgtEl>
                                        <p:attrNameLst>
                                          <p:attrName>ppt_h</p:attrName>
                                        </p:attrNameLst>
                                      </p:cBhvr>
                                      <p:tavLst>
                                        <p:tav tm="0">
                                          <p:val>
                                            <p:fltVal val="0"/>
                                          </p:val>
                                        </p:tav>
                                        <p:tav tm="100000">
                                          <p:val>
                                            <p:strVal val="#ppt_h"/>
                                          </p:val>
                                        </p:tav>
                                      </p:tavLst>
                                    </p:anim>
                                    <p:animEffect transition="in" filter="fade">
                                      <p:cBhvr>
                                        <p:cTn id="78" dur="100"/>
                                        <p:tgtEl>
                                          <p:spTgt spid="69"/>
                                        </p:tgtEl>
                                      </p:cBhvr>
                                    </p:animEffect>
                                  </p:childTnLst>
                                </p:cTn>
                              </p:par>
                              <p:par>
                                <p:cTn id="79" presetID="6" presetClass="emph" presetSubtype="0" fill="hold" nodeType="withEffect">
                                  <p:stCondLst>
                                    <p:cond delay="100"/>
                                  </p:stCondLst>
                                  <p:childTnLst>
                                    <p:animScale>
                                      <p:cBhvr>
                                        <p:cTn id="80" dur="100" fill="hold"/>
                                        <p:tgtEl>
                                          <p:spTgt spid="69"/>
                                        </p:tgtEl>
                                      </p:cBhvr>
                                      <p:by x="110000" y="110000"/>
                                    </p:animScale>
                                  </p:childTnLst>
                                </p:cTn>
                              </p:par>
                              <p:par>
                                <p:cTn id="81" presetID="6" presetClass="emph" presetSubtype="0" fill="hold" nodeType="withEffect">
                                  <p:stCondLst>
                                    <p:cond delay="200"/>
                                  </p:stCondLst>
                                  <p:childTnLst>
                                    <p:animScale>
                                      <p:cBhvr>
                                        <p:cTn id="82" dur="200" fill="hold"/>
                                        <p:tgtEl>
                                          <p:spTgt spid="69"/>
                                        </p:tgtEl>
                                      </p:cBhvr>
                                      <p:by x="90000" y="90000"/>
                                    </p:animScale>
                                  </p:childTnLst>
                                </p:cTn>
                              </p:par>
                              <p:par>
                                <p:cTn id="83" presetID="6" presetClass="emph" presetSubtype="0" fill="hold" nodeType="withEffect">
                                  <p:stCondLst>
                                    <p:cond delay="400"/>
                                  </p:stCondLst>
                                  <p:childTnLst>
                                    <p:animScale>
                                      <p:cBhvr>
                                        <p:cTn id="84" dur="100" fill="hold"/>
                                        <p:tgtEl>
                                          <p:spTgt spid="69"/>
                                        </p:tgtEl>
                                      </p:cBhvr>
                                      <p:by x="105000" y="105000"/>
                                    </p:animScale>
                                  </p:childTnLst>
                                </p:cTn>
                              </p:par>
                              <p:par>
                                <p:cTn id="85" presetID="6" presetClass="emph" presetSubtype="0" fill="hold" nodeType="withEffect">
                                  <p:stCondLst>
                                    <p:cond delay="500"/>
                                  </p:stCondLst>
                                  <p:childTnLst>
                                    <p:animScale>
                                      <p:cBhvr>
                                        <p:cTn id="86" dur="200" fill="hold"/>
                                        <p:tgtEl>
                                          <p:spTgt spid="69"/>
                                        </p:tgtEl>
                                      </p:cBhvr>
                                      <p:by x="95000" y="95000"/>
                                    </p:animScale>
                                  </p:childTnLst>
                                </p:cTn>
                              </p:par>
                            </p:childTnLst>
                          </p:cTn>
                        </p:par>
                        <p:par>
                          <p:cTn id="87" fill="hold">
                            <p:stCondLst>
                              <p:cond delay="3650"/>
                            </p:stCondLst>
                            <p:childTnLst>
                              <p:par>
                                <p:cTn id="88" presetID="53" presetClass="entr" presetSubtype="16" fill="hold" nodeType="afterEffect">
                                  <p:stCondLst>
                                    <p:cond delay="0"/>
                                  </p:stCondLst>
                                  <p:childTnLst>
                                    <p:set>
                                      <p:cBhvr>
                                        <p:cTn id="89" dur="1" fill="hold">
                                          <p:stCondLst>
                                            <p:cond delay="0"/>
                                          </p:stCondLst>
                                        </p:cTn>
                                        <p:tgtEl>
                                          <p:spTgt spid="74"/>
                                        </p:tgtEl>
                                        <p:attrNameLst>
                                          <p:attrName>style.visibility</p:attrName>
                                        </p:attrNameLst>
                                      </p:cBhvr>
                                      <p:to>
                                        <p:strVal val="visible"/>
                                      </p:to>
                                    </p:set>
                                    <p:anim calcmode="lin" valueType="num">
                                      <p:cBhvr>
                                        <p:cTn id="90" dur="100" fill="hold"/>
                                        <p:tgtEl>
                                          <p:spTgt spid="74"/>
                                        </p:tgtEl>
                                        <p:attrNameLst>
                                          <p:attrName>ppt_w</p:attrName>
                                        </p:attrNameLst>
                                      </p:cBhvr>
                                      <p:tavLst>
                                        <p:tav tm="0">
                                          <p:val>
                                            <p:fltVal val="0"/>
                                          </p:val>
                                        </p:tav>
                                        <p:tav tm="100000">
                                          <p:val>
                                            <p:strVal val="#ppt_w"/>
                                          </p:val>
                                        </p:tav>
                                      </p:tavLst>
                                    </p:anim>
                                    <p:anim calcmode="lin" valueType="num">
                                      <p:cBhvr>
                                        <p:cTn id="91" dur="100" fill="hold"/>
                                        <p:tgtEl>
                                          <p:spTgt spid="74"/>
                                        </p:tgtEl>
                                        <p:attrNameLst>
                                          <p:attrName>ppt_h</p:attrName>
                                        </p:attrNameLst>
                                      </p:cBhvr>
                                      <p:tavLst>
                                        <p:tav tm="0">
                                          <p:val>
                                            <p:fltVal val="0"/>
                                          </p:val>
                                        </p:tav>
                                        <p:tav tm="100000">
                                          <p:val>
                                            <p:strVal val="#ppt_h"/>
                                          </p:val>
                                        </p:tav>
                                      </p:tavLst>
                                    </p:anim>
                                    <p:animEffect transition="in" filter="fade">
                                      <p:cBhvr>
                                        <p:cTn id="92" dur="100"/>
                                        <p:tgtEl>
                                          <p:spTgt spid="74"/>
                                        </p:tgtEl>
                                      </p:cBhvr>
                                    </p:animEffect>
                                  </p:childTnLst>
                                </p:cTn>
                              </p:par>
                              <p:par>
                                <p:cTn id="93" presetID="6" presetClass="emph" presetSubtype="0" fill="hold" nodeType="withEffect">
                                  <p:stCondLst>
                                    <p:cond delay="100"/>
                                  </p:stCondLst>
                                  <p:childTnLst>
                                    <p:animScale>
                                      <p:cBhvr>
                                        <p:cTn id="94" dur="100" fill="hold"/>
                                        <p:tgtEl>
                                          <p:spTgt spid="74"/>
                                        </p:tgtEl>
                                      </p:cBhvr>
                                      <p:by x="110000" y="110000"/>
                                    </p:animScale>
                                  </p:childTnLst>
                                </p:cTn>
                              </p:par>
                              <p:par>
                                <p:cTn id="95" presetID="6" presetClass="emph" presetSubtype="0" fill="hold" nodeType="withEffect">
                                  <p:stCondLst>
                                    <p:cond delay="200"/>
                                  </p:stCondLst>
                                  <p:childTnLst>
                                    <p:animScale>
                                      <p:cBhvr>
                                        <p:cTn id="96" dur="200" fill="hold"/>
                                        <p:tgtEl>
                                          <p:spTgt spid="74"/>
                                        </p:tgtEl>
                                      </p:cBhvr>
                                      <p:by x="90000" y="90000"/>
                                    </p:animScale>
                                  </p:childTnLst>
                                </p:cTn>
                              </p:par>
                              <p:par>
                                <p:cTn id="97" presetID="6" presetClass="emph" presetSubtype="0" fill="hold" nodeType="withEffect">
                                  <p:stCondLst>
                                    <p:cond delay="400"/>
                                  </p:stCondLst>
                                  <p:childTnLst>
                                    <p:animScale>
                                      <p:cBhvr>
                                        <p:cTn id="98" dur="100" fill="hold"/>
                                        <p:tgtEl>
                                          <p:spTgt spid="74"/>
                                        </p:tgtEl>
                                      </p:cBhvr>
                                      <p:by x="105000" y="105000"/>
                                    </p:animScale>
                                  </p:childTnLst>
                                </p:cTn>
                              </p:par>
                              <p:par>
                                <p:cTn id="99" presetID="6" presetClass="emph" presetSubtype="0" fill="hold" nodeType="withEffect">
                                  <p:stCondLst>
                                    <p:cond delay="500"/>
                                  </p:stCondLst>
                                  <p:childTnLst>
                                    <p:animScale>
                                      <p:cBhvr>
                                        <p:cTn id="100" dur="200" fill="hold"/>
                                        <p:tgtEl>
                                          <p:spTgt spid="74"/>
                                        </p:tgtEl>
                                      </p:cBhvr>
                                      <p:by x="95000" y="95000"/>
                                    </p:animScale>
                                  </p:childTnLst>
                                </p:cTn>
                              </p:par>
                            </p:childTnLst>
                          </p:cTn>
                        </p:par>
                        <p:par>
                          <p:cTn id="101" fill="hold">
                            <p:stCondLst>
                              <p:cond delay="4350"/>
                            </p:stCondLst>
                            <p:childTnLst>
                              <p:par>
                                <p:cTn id="102" presetID="53" presetClass="entr" presetSubtype="16" fill="hold" nodeType="afterEffect">
                                  <p:stCondLst>
                                    <p:cond delay="0"/>
                                  </p:stCondLst>
                                  <p:childTnLst>
                                    <p:set>
                                      <p:cBhvr>
                                        <p:cTn id="103" dur="1" fill="hold">
                                          <p:stCondLst>
                                            <p:cond delay="0"/>
                                          </p:stCondLst>
                                        </p:cTn>
                                        <p:tgtEl>
                                          <p:spTgt spid="79"/>
                                        </p:tgtEl>
                                        <p:attrNameLst>
                                          <p:attrName>style.visibility</p:attrName>
                                        </p:attrNameLst>
                                      </p:cBhvr>
                                      <p:to>
                                        <p:strVal val="visible"/>
                                      </p:to>
                                    </p:set>
                                    <p:anim calcmode="lin" valueType="num">
                                      <p:cBhvr>
                                        <p:cTn id="104" dur="100" fill="hold"/>
                                        <p:tgtEl>
                                          <p:spTgt spid="79"/>
                                        </p:tgtEl>
                                        <p:attrNameLst>
                                          <p:attrName>ppt_w</p:attrName>
                                        </p:attrNameLst>
                                      </p:cBhvr>
                                      <p:tavLst>
                                        <p:tav tm="0">
                                          <p:val>
                                            <p:fltVal val="0"/>
                                          </p:val>
                                        </p:tav>
                                        <p:tav tm="100000">
                                          <p:val>
                                            <p:strVal val="#ppt_w"/>
                                          </p:val>
                                        </p:tav>
                                      </p:tavLst>
                                    </p:anim>
                                    <p:anim calcmode="lin" valueType="num">
                                      <p:cBhvr>
                                        <p:cTn id="105" dur="100" fill="hold"/>
                                        <p:tgtEl>
                                          <p:spTgt spid="79"/>
                                        </p:tgtEl>
                                        <p:attrNameLst>
                                          <p:attrName>ppt_h</p:attrName>
                                        </p:attrNameLst>
                                      </p:cBhvr>
                                      <p:tavLst>
                                        <p:tav tm="0">
                                          <p:val>
                                            <p:fltVal val="0"/>
                                          </p:val>
                                        </p:tav>
                                        <p:tav tm="100000">
                                          <p:val>
                                            <p:strVal val="#ppt_h"/>
                                          </p:val>
                                        </p:tav>
                                      </p:tavLst>
                                    </p:anim>
                                    <p:animEffect transition="in" filter="fade">
                                      <p:cBhvr>
                                        <p:cTn id="106" dur="100"/>
                                        <p:tgtEl>
                                          <p:spTgt spid="79"/>
                                        </p:tgtEl>
                                      </p:cBhvr>
                                    </p:animEffect>
                                  </p:childTnLst>
                                </p:cTn>
                              </p:par>
                              <p:par>
                                <p:cTn id="107" presetID="6" presetClass="emph" presetSubtype="0" fill="hold" nodeType="withEffect">
                                  <p:stCondLst>
                                    <p:cond delay="100"/>
                                  </p:stCondLst>
                                  <p:childTnLst>
                                    <p:animScale>
                                      <p:cBhvr>
                                        <p:cTn id="108" dur="100" fill="hold"/>
                                        <p:tgtEl>
                                          <p:spTgt spid="79"/>
                                        </p:tgtEl>
                                      </p:cBhvr>
                                      <p:by x="110000" y="110000"/>
                                    </p:animScale>
                                  </p:childTnLst>
                                </p:cTn>
                              </p:par>
                              <p:par>
                                <p:cTn id="109" presetID="6" presetClass="emph" presetSubtype="0" fill="hold" nodeType="withEffect">
                                  <p:stCondLst>
                                    <p:cond delay="200"/>
                                  </p:stCondLst>
                                  <p:childTnLst>
                                    <p:animScale>
                                      <p:cBhvr>
                                        <p:cTn id="110" dur="200" fill="hold"/>
                                        <p:tgtEl>
                                          <p:spTgt spid="79"/>
                                        </p:tgtEl>
                                      </p:cBhvr>
                                      <p:by x="90000" y="90000"/>
                                    </p:animScale>
                                  </p:childTnLst>
                                </p:cTn>
                              </p:par>
                              <p:par>
                                <p:cTn id="111" presetID="6" presetClass="emph" presetSubtype="0" fill="hold" nodeType="withEffect">
                                  <p:stCondLst>
                                    <p:cond delay="400"/>
                                  </p:stCondLst>
                                  <p:childTnLst>
                                    <p:animScale>
                                      <p:cBhvr>
                                        <p:cTn id="112" dur="100" fill="hold"/>
                                        <p:tgtEl>
                                          <p:spTgt spid="79"/>
                                        </p:tgtEl>
                                      </p:cBhvr>
                                      <p:by x="105000" y="105000"/>
                                    </p:animScale>
                                  </p:childTnLst>
                                </p:cTn>
                              </p:par>
                              <p:par>
                                <p:cTn id="113" presetID="6" presetClass="emph" presetSubtype="0" fill="hold" nodeType="withEffect">
                                  <p:stCondLst>
                                    <p:cond delay="500"/>
                                  </p:stCondLst>
                                  <p:childTnLst>
                                    <p:animScale>
                                      <p:cBhvr>
                                        <p:cTn id="114" dur="200" fill="hold"/>
                                        <p:tgtEl>
                                          <p:spTgt spid="79"/>
                                        </p:tgtEl>
                                      </p:cBhvr>
                                      <p:by x="95000" y="95000"/>
                                    </p:animScale>
                                  </p:childTnLst>
                                </p:cTn>
                              </p:par>
                            </p:childTnLst>
                          </p:cTn>
                        </p:par>
                        <p:par>
                          <p:cTn id="115" fill="hold">
                            <p:stCondLst>
                              <p:cond delay="5050"/>
                            </p:stCondLst>
                            <p:childTnLst>
                              <p:par>
                                <p:cTn id="116" presetID="14" presetClass="entr" presetSubtype="10" fill="hold"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randombar(horizontal)">
                                      <p:cBhvr>
                                        <p:cTn id="118" dur="500"/>
                                        <p:tgtEl>
                                          <p:spTgt spid="35"/>
                                        </p:tgtEl>
                                      </p:cBhvr>
                                    </p:animEffect>
                                  </p:childTnLst>
                                </p:cTn>
                              </p:par>
                              <p:par>
                                <p:cTn id="119" presetID="14" presetClass="entr" presetSubtype="10" fill="hold"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randombar(horizontal)">
                                      <p:cBhvr>
                                        <p:cTn id="121" dur="500"/>
                                        <p:tgtEl>
                                          <p:spTgt spid="43"/>
                                        </p:tgtEl>
                                      </p:cBhvr>
                                    </p:animEffect>
                                  </p:childTnLst>
                                </p:cTn>
                              </p:par>
                              <p:par>
                                <p:cTn id="122" presetID="14" presetClass="entr" presetSubtype="10" fill="hold" nodeType="withEffect">
                                  <p:stCondLst>
                                    <p:cond delay="0"/>
                                  </p:stCondLst>
                                  <p:childTnLst>
                                    <p:set>
                                      <p:cBhvr>
                                        <p:cTn id="123" dur="1" fill="hold">
                                          <p:stCondLst>
                                            <p:cond delay="0"/>
                                          </p:stCondLst>
                                        </p:cTn>
                                        <p:tgtEl>
                                          <p:spTgt spid="52"/>
                                        </p:tgtEl>
                                        <p:attrNameLst>
                                          <p:attrName>style.visibility</p:attrName>
                                        </p:attrNameLst>
                                      </p:cBhvr>
                                      <p:to>
                                        <p:strVal val="visible"/>
                                      </p:to>
                                    </p:set>
                                    <p:animEffect transition="in" filter="randombar(horizontal)">
                                      <p:cBhvr>
                                        <p:cTn id="124" dur="500"/>
                                        <p:tgtEl>
                                          <p:spTgt spid="52"/>
                                        </p:tgtEl>
                                      </p:cBhvr>
                                    </p:animEffect>
                                  </p:childTnLst>
                                </p:cTn>
                              </p:par>
                              <p:par>
                                <p:cTn id="125" presetID="14" presetClass="entr" presetSubtype="10" fill="hold" nodeType="withEffect">
                                  <p:stCondLst>
                                    <p:cond delay="0"/>
                                  </p:stCondLst>
                                  <p:childTnLst>
                                    <p:set>
                                      <p:cBhvr>
                                        <p:cTn id="126" dur="1" fill="hold">
                                          <p:stCondLst>
                                            <p:cond delay="0"/>
                                          </p:stCondLst>
                                        </p:cTn>
                                        <p:tgtEl>
                                          <p:spTgt spid="56"/>
                                        </p:tgtEl>
                                        <p:attrNameLst>
                                          <p:attrName>style.visibility</p:attrName>
                                        </p:attrNameLst>
                                      </p:cBhvr>
                                      <p:to>
                                        <p:strVal val="visible"/>
                                      </p:to>
                                    </p:set>
                                    <p:animEffect transition="in" filter="randombar(horizontal)">
                                      <p:cBhvr>
                                        <p:cTn id="127" dur="500"/>
                                        <p:tgtEl>
                                          <p:spTgt spid="56"/>
                                        </p:tgtEl>
                                      </p:cBhvr>
                                    </p:animEffect>
                                  </p:childTnLst>
                                </p:cTn>
                              </p:par>
                            </p:childTnLst>
                          </p:cTn>
                        </p:par>
                        <p:par>
                          <p:cTn id="128" fill="hold">
                            <p:stCondLst>
                              <p:cond delay="5550"/>
                            </p:stCondLst>
                            <p:childTnLst>
                              <p:par>
                                <p:cTn id="129" presetID="22" presetClass="entr" presetSubtype="1" fill="hold" nodeType="afterEffect">
                                  <p:stCondLst>
                                    <p:cond delay="0"/>
                                  </p:stCondLst>
                                  <p:childTnLst>
                                    <p:set>
                                      <p:cBhvr>
                                        <p:cTn id="130" dur="1" fill="hold">
                                          <p:stCondLst>
                                            <p:cond delay="0"/>
                                          </p:stCondLst>
                                        </p:cTn>
                                        <p:tgtEl>
                                          <p:spTgt spid="23"/>
                                        </p:tgtEl>
                                        <p:attrNameLst>
                                          <p:attrName>style.visibility</p:attrName>
                                        </p:attrNameLst>
                                      </p:cBhvr>
                                      <p:to>
                                        <p:strVal val="visible"/>
                                      </p:to>
                                    </p:set>
                                    <p:animEffect transition="in" filter="wipe(up)">
                                      <p:cBhvr>
                                        <p:cTn id="131" dur="500"/>
                                        <p:tgtEl>
                                          <p:spTgt spid="23"/>
                                        </p:tgtEl>
                                      </p:cBhvr>
                                    </p:animEffect>
                                  </p:childTnLst>
                                </p:cTn>
                              </p:par>
                            </p:childTnLst>
                          </p:cTn>
                        </p:par>
                        <p:par>
                          <p:cTn id="132" fill="hold">
                            <p:stCondLst>
                              <p:cond delay="6050"/>
                            </p:stCondLst>
                            <p:childTnLst>
                              <p:par>
                                <p:cTn id="133" presetID="22" presetClass="entr" presetSubtype="1" fill="hold" nodeType="afterEffect">
                                  <p:stCondLst>
                                    <p:cond delay="0"/>
                                  </p:stCondLst>
                                  <p:childTnLst>
                                    <p:set>
                                      <p:cBhvr>
                                        <p:cTn id="134" dur="1" fill="hold">
                                          <p:stCondLst>
                                            <p:cond delay="0"/>
                                          </p:stCondLst>
                                        </p:cTn>
                                        <p:tgtEl>
                                          <p:spTgt spid="26"/>
                                        </p:tgtEl>
                                        <p:attrNameLst>
                                          <p:attrName>style.visibility</p:attrName>
                                        </p:attrNameLst>
                                      </p:cBhvr>
                                      <p:to>
                                        <p:strVal val="visible"/>
                                      </p:to>
                                    </p:set>
                                    <p:animEffect transition="in" filter="wipe(up)">
                                      <p:cBhvr>
                                        <p:cTn id="135" dur="500"/>
                                        <p:tgtEl>
                                          <p:spTgt spid="26"/>
                                        </p:tgtEl>
                                      </p:cBhvr>
                                    </p:animEffect>
                                  </p:childTnLst>
                                </p:cTn>
                              </p:par>
                            </p:childTnLst>
                          </p:cTn>
                        </p:par>
                        <p:par>
                          <p:cTn id="136" fill="hold">
                            <p:stCondLst>
                              <p:cond delay="6550"/>
                            </p:stCondLst>
                            <p:childTnLst>
                              <p:par>
                                <p:cTn id="137" presetID="22" presetClass="entr" presetSubtype="1" fill="hold"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wipe(up)">
                                      <p:cBhvr>
                                        <p:cTn id="139" dur="500"/>
                                        <p:tgtEl>
                                          <p:spTgt spid="29"/>
                                        </p:tgtEl>
                                      </p:cBhvr>
                                    </p:animEffect>
                                  </p:childTnLst>
                                </p:cTn>
                              </p:par>
                            </p:childTnLst>
                          </p:cTn>
                        </p:par>
                        <p:par>
                          <p:cTn id="140" fill="hold">
                            <p:stCondLst>
                              <p:cond delay="7050"/>
                            </p:stCondLst>
                            <p:childTnLst>
                              <p:par>
                                <p:cTn id="141" presetID="22" presetClass="entr" presetSubtype="1" fill="hold" nodeType="after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wipe(up)">
                                      <p:cBhvr>
                                        <p:cTn id="1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707886"/>
          </a:xfrm>
          <a:prstGeom prst="rect">
            <a:avLst/>
          </a:prstGeom>
        </p:spPr>
        <p:txBody>
          <a:bodyPr wrap="square">
            <a:spAutoFit/>
          </a:bodyPr>
          <a:lstStyle/>
          <a:p>
            <a:r>
              <a:rPr lang="zh-CN" altLang="en-US" sz="4000" b="1" dirty="0" smtClean="0">
                <a:solidFill>
                  <a:srgbClr val="FF0000"/>
                </a:solidFill>
                <a:latin typeface="微软雅黑" pitchFamily="34" charset="-122"/>
                <a:ea typeface="微软雅黑" pitchFamily="34" charset="-122"/>
              </a:rPr>
              <a:t>演示完毕，感谢聆听</a:t>
            </a:r>
            <a:endParaRPr lang="zh-CN" altLang="en-US" sz="4000" b="1" dirty="0">
              <a:solidFill>
                <a:srgbClr val="FF0000"/>
              </a:solidFill>
              <a:latin typeface="微软雅黑" pitchFamily="34" charset="-122"/>
              <a:ea typeface="微软雅黑" pitchFamily="34" charset="-122"/>
            </a:endParaRP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98645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TotalTime>
  <Words>1695</Words>
  <Application>Microsoft Office PowerPoint</Application>
  <PresentationFormat>全屏显示(16:9)</PresentationFormat>
  <Paragraphs>286</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Hiragino Sans GB W6</vt:lpstr>
      <vt:lpstr>LiHei Pro</vt:lpstr>
      <vt:lpstr>方正兰亭粗黑_GBK</vt:lpstr>
      <vt:lpstr>方正正中黑简体</vt:lpstr>
      <vt:lpstr>方正综艺简体</vt:lpstr>
      <vt:lpstr>时尚中黑简体</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18</cp:revision>
  <dcterms:created xsi:type="dcterms:W3CDTF">2016-11-20T08:35:13Z</dcterms:created>
  <dcterms:modified xsi:type="dcterms:W3CDTF">2019-05-10T06:39:12Z</dcterms:modified>
</cp:coreProperties>
</file>