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7" r:id="rId11"/>
    <p:sldId id="268" r:id="rId12"/>
    <p:sldId id="269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C3F-4017-8A67-8B5768340F52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47C-43A3-9C8D-96D65DEA273D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CDE-46DE-9ED0-246AA9C593D0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6808AC-30F7-45FE-9EDB-8672A4BCE8D8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B99FA5-F1AF-4373-8938-C8EDC3B580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196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2254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0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855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767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2149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276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808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198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457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3453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2556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831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6530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717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6699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500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8818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3150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89581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0784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6914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0853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B99FA5-F1AF-4373-8938-C8EDC3B580E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691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007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97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233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518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014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12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44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689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243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637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694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48972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1541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6A4ED-B612-40EC-8E90-83F3009E2301}" type="datetimeFigureOut">
              <a:rPr lang="zh-CN" altLang="en-US" smtClean="0"/>
              <a:t>2019/6/29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060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6.png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19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571751"/>
            <a:ext cx="9144000" cy="1828235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3012" y="285261"/>
            <a:ext cx="1967244" cy="196697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8803" y="210279"/>
            <a:ext cx="2230535" cy="2230233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8"/>
          <p:cNvSpPr txBox="1"/>
          <p:nvPr/>
        </p:nvSpPr>
        <p:spPr>
          <a:xfrm>
            <a:off x="8015413" y="5314104"/>
            <a:ext cx="1128587" cy="38088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r>
              <a:rPr lang="zh-CN" altLang="en-US" dirty="0" smtClean="0"/>
              <a:t>延时文字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2349113" y="3309841"/>
            <a:ext cx="4391725" cy="43191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sp>
        <p:nvSpPr>
          <p:cNvPr id="9" name="TextBox 23"/>
          <p:cNvSpPr txBox="1"/>
          <p:nvPr/>
        </p:nvSpPr>
        <p:spPr>
          <a:xfrm>
            <a:off x="2933451" y="3289685"/>
            <a:ext cx="3262377" cy="461637"/>
          </a:xfrm>
          <a:prstGeom prst="rect">
            <a:avLst/>
          </a:prstGeom>
          <a:noFill/>
        </p:spPr>
        <p:txBody>
          <a:bodyPr wrap="none" lIns="91413" tIns="45706" rIns="91413" bIns="4570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在这输入您</a:t>
            </a:r>
            <a:r>
              <a:rPr lang="zh-CN" altLang="en-US" sz="2400" dirty="0" smtClean="0"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的学校名字</a:t>
            </a:r>
            <a:endParaRPr lang="zh-CN" altLang="en-US" sz="2400" dirty="0">
              <a:solidFill>
                <a:schemeClr val="bg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grpSp>
        <p:nvGrpSpPr>
          <p:cNvPr id="10" name="Group 91"/>
          <p:cNvGrpSpPr>
            <a:grpSpLocks/>
          </p:cNvGrpSpPr>
          <p:nvPr/>
        </p:nvGrpSpPr>
        <p:grpSpPr bwMode="auto">
          <a:xfrm>
            <a:off x="2359829" y="3325361"/>
            <a:ext cx="390552" cy="616758"/>
            <a:chOff x="936" y="1480"/>
            <a:chExt cx="1589" cy="2510"/>
          </a:xfrm>
        </p:grpSpPr>
        <p:grpSp>
          <p:nvGrpSpPr>
            <p:cNvPr id="11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407"/>
              <a:chOff x="1754168" y="3653262"/>
              <a:chExt cx="1857599" cy="310781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196990" y="4093185"/>
                <a:ext cx="968886" cy="26678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2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20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386" y="3454207"/>
            <a:ext cx="1475294" cy="353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1"/>
          <p:cNvSpPr txBox="1"/>
          <p:nvPr/>
        </p:nvSpPr>
        <p:spPr>
          <a:xfrm>
            <a:off x="1524530" y="2611207"/>
            <a:ext cx="6201036" cy="64613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有机合成硕士答辩</a:t>
            </a:r>
            <a:r>
              <a:rPr lang="en-US" altLang="zh-CN" sz="36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083468" y="672415"/>
            <a:ext cx="1341205" cy="1329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40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2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6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1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6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1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17284E-7 L 0.42031 0.0009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3457E-6 L 0.41459 -0.0021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9" y="-12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1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6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 animBg="1"/>
      <p:bldP spid="9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-89125" y="0"/>
            <a:ext cx="2128342" cy="5143500"/>
          </a:xfrm>
          <a:custGeom>
            <a:avLst/>
            <a:gdLst>
              <a:gd name="connsiteX0" fmla="*/ 0 w 2837789"/>
              <a:gd name="connsiteY0" fmla="*/ 0 h 6858000"/>
              <a:gd name="connsiteX1" fmla="*/ 537934 w 2837789"/>
              <a:gd name="connsiteY1" fmla="*/ 0 h 6858000"/>
              <a:gd name="connsiteX2" fmla="*/ 704850 w 2837789"/>
              <a:gd name="connsiteY2" fmla="*/ 0 h 6858000"/>
              <a:gd name="connsiteX3" fmla="*/ 2837789 w 2837789"/>
              <a:gd name="connsiteY3" fmla="*/ 0 h 6858000"/>
              <a:gd name="connsiteX4" fmla="*/ 2837789 w 2837789"/>
              <a:gd name="connsiteY4" fmla="*/ 395378 h 6858000"/>
              <a:gd name="connsiteX5" fmla="*/ 2618085 w 2837789"/>
              <a:gd name="connsiteY5" fmla="*/ 417526 h 6858000"/>
              <a:gd name="connsiteX6" fmla="*/ 1747634 w 2837789"/>
              <a:gd name="connsiteY6" fmla="*/ 1485534 h 6858000"/>
              <a:gd name="connsiteX7" fmla="*/ 2618085 w 2837789"/>
              <a:gd name="connsiteY7" fmla="*/ 2553542 h 6858000"/>
              <a:gd name="connsiteX8" fmla="*/ 2837789 w 2837789"/>
              <a:gd name="connsiteY8" fmla="*/ 2575690 h 6858000"/>
              <a:gd name="connsiteX9" fmla="*/ 2837789 w 2837789"/>
              <a:gd name="connsiteY9" fmla="*/ 6858000 h 6858000"/>
              <a:gd name="connsiteX10" fmla="*/ 704850 w 2837789"/>
              <a:gd name="connsiteY10" fmla="*/ 6858000 h 6858000"/>
              <a:gd name="connsiteX11" fmla="*/ 537934 w 2837789"/>
              <a:gd name="connsiteY11" fmla="*/ 6858000 h 6858000"/>
              <a:gd name="connsiteX12" fmla="*/ 0 w 283778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7789" h="6858000">
                <a:moveTo>
                  <a:pt x="0" y="0"/>
                </a:moveTo>
                <a:lnTo>
                  <a:pt x="537934" y="0"/>
                </a:lnTo>
                <a:lnTo>
                  <a:pt x="704850" y="0"/>
                </a:lnTo>
                <a:lnTo>
                  <a:pt x="2837789" y="0"/>
                </a:lnTo>
                <a:lnTo>
                  <a:pt x="2837789" y="395378"/>
                </a:lnTo>
                <a:lnTo>
                  <a:pt x="2618085" y="417526"/>
                </a:lnTo>
                <a:cubicBezTo>
                  <a:pt x="2121320" y="519179"/>
                  <a:pt x="1747634" y="958717"/>
                  <a:pt x="1747634" y="1485534"/>
                </a:cubicBezTo>
                <a:cubicBezTo>
                  <a:pt x="1747634" y="2012352"/>
                  <a:pt x="2121320" y="2451889"/>
                  <a:pt x="2618085" y="2553542"/>
                </a:cubicBezTo>
                <a:lnTo>
                  <a:pt x="2837789" y="2575690"/>
                </a:lnTo>
                <a:lnTo>
                  <a:pt x="2837789" y="6858000"/>
                </a:lnTo>
                <a:lnTo>
                  <a:pt x="704850" y="6858000"/>
                </a:lnTo>
                <a:lnTo>
                  <a:pt x="53793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145002" y="219936"/>
            <a:ext cx="1788430" cy="1788430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>
          <a:xfrm>
            <a:off x="2827575" y="902485"/>
            <a:ext cx="3179649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CONTENTS 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1" name="文本框 14"/>
          <p:cNvSpPr txBox="1"/>
          <p:nvPr/>
        </p:nvSpPr>
        <p:spPr>
          <a:xfrm>
            <a:off x="1368009" y="830698"/>
            <a:ext cx="126933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XLt" panose="020B0302020202020204" pitchFamily="34" charset="0"/>
              </a:rPr>
              <a:t>目录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ITC Avant Garde Std XLt"/>
            </a:endParaRPr>
          </a:p>
        </p:txBody>
      </p:sp>
      <p:sp>
        <p:nvSpPr>
          <p:cNvPr id="12" name="文本框 17"/>
          <p:cNvSpPr txBox="1"/>
          <p:nvPr/>
        </p:nvSpPr>
        <p:spPr>
          <a:xfrm>
            <a:off x="2784138" y="1983694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01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3" name="文本框 18"/>
          <p:cNvSpPr txBox="1"/>
          <p:nvPr/>
        </p:nvSpPr>
        <p:spPr>
          <a:xfrm>
            <a:off x="2784138" y="2677905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02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4" name="文本框 19"/>
          <p:cNvSpPr txBox="1"/>
          <p:nvPr/>
        </p:nvSpPr>
        <p:spPr>
          <a:xfrm>
            <a:off x="2784138" y="3372116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03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5" name="文本框 20"/>
          <p:cNvSpPr txBox="1"/>
          <p:nvPr/>
        </p:nvSpPr>
        <p:spPr>
          <a:xfrm>
            <a:off x="2784138" y="4012535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04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6" name="文本框 21"/>
          <p:cNvSpPr txBox="1"/>
          <p:nvPr/>
        </p:nvSpPr>
        <p:spPr>
          <a:xfrm>
            <a:off x="3375248" y="2029818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7" name="文本框 22"/>
          <p:cNvSpPr txBox="1"/>
          <p:nvPr/>
        </p:nvSpPr>
        <p:spPr>
          <a:xfrm>
            <a:off x="3375248" y="2723231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8" name="文本框 23"/>
          <p:cNvSpPr txBox="1"/>
          <p:nvPr/>
        </p:nvSpPr>
        <p:spPr>
          <a:xfrm>
            <a:off x="3375248" y="3418252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9" name="文本框 24"/>
          <p:cNvSpPr txBox="1"/>
          <p:nvPr/>
        </p:nvSpPr>
        <p:spPr>
          <a:xfrm>
            <a:off x="3375248" y="4058671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2906496" y="2463386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2906496" y="3156831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2906496" y="3847114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906496" y="4487279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906495" y="1479387"/>
            <a:ext cx="3642223" cy="4571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747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" name="任意多边形 8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01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87045" y="1867537"/>
            <a:ext cx="527203" cy="530769"/>
            <a:chOff x="5042691" y="2273920"/>
            <a:chExt cx="702937" cy="707692"/>
          </a:xfrm>
          <a:solidFill>
            <a:srgbClr val="1A3F6C"/>
          </a:solidFill>
        </p:grpSpPr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107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790940" y="1326148"/>
            <a:ext cx="2551321" cy="525222"/>
            <a:chOff x="828467" y="1326148"/>
            <a:chExt cx="2551321" cy="525222"/>
          </a:xfrm>
        </p:grpSpPr>
        <p:sp>
          <p:nvSpPr>
            <p:cNvPr id="10" name="圆角矩形 9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0940" y="2394983"/>
            <a:ext cx="2551321" cy="525222"/>
            <a:chOff x="828467" y="1326148"/>
            <a:chExt cx="2551321" cy="525222"/>
          </a:xfrm>
        </p:grpSpPr>
        <p:sp>
          <p:nvSpPr>
            <p:cNvPr id="13" name="圆角矩形 12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0940" y="3509018"/>
            <a:ext cx="2551321" cy="525222"/>
            <a:chOff x="828467" y="1326148"/>
            <a:chExt cx="2551321" cy="525222"/>
          </a:xfrm>
        </p:grpSpPr>
        <p:sp>
          <p:nvSpPr>
            <p:cNvPr id="16" name="圆角矩形 15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51501" y="1325708"/>
            <a:ext cx="2551321" cy="525222"/>
            <a:chOff x="828467" y="1326148"/>
            <a:chExt cx="2551321" cy="525222"/>
          </a:xfrm>
        </p:grpSpPr>
        <p:sp>
          <p:nvSpPr>
            <p:cNvPr id="19" name="圆角矩形 18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751501" y="2394543"/>
            <a:ext cx="2551321" cy="525222"/>
            <a:chOff x="828467" y="1326148"/>
            <a:chExt cx="2551321" cy="525222"/>
          </a:xfrm>
        </p:grpSpPr>
        <p:sp>
          <p:nvSpPr>
            <p:cNvPr id="22" name="圆角矩形 21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751501" y="3508578"/>
            <a:ext cx="2551321" cy="525222"/>
            <a:chOff x="828467" y="1326148"/>
            <a:chExt cx="2551321" cy="525222"/>
          </a:xfrm>
        </p:grpSpPr>
        <p:sp>
          <p:nvSpPr>
            <p:cNvPr id="25" name="圆角矩形 24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549527" y="1649601"/>
            <a:ext cx="2018784" cy="2018784"/>
            <a:chOff x="2193191" y="1899415"/>
            <a:chExt cx="2421376" cy="2421376"/>
          </a:xfrm>
          <a:effectLst/>
        </p:grpSpPr>
        <p:sp>
          <p:nvSpPr>
            <p:cNvPr id="28" name="椭圆 27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0" name="Text Placeholder 12"/>
          <p:cNvSpPr txBox="1">
            <a:spLocks/>
          </p:cNvSpPr>
          <p:nvPr/>
        </p:nvSpPr>
        <p:spPr>
          <a:xfrm>
            <a:off x="1197608" y="1450149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Placeholder 12"/>
          <p:cNvSpPr txBox="1">
            <a:spLocks/>
          </p:cNvSpPr>
          <p:nvPr/>
        </p:nvSpPr>
        <p:spPr>
          <a:xfrm>
            <a:off x="1197608" y="2517560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1197608" y="3628041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 Placeholder 12"/>
          <p:cNvSpPr txBox="1">
            <a:spLocks/>
          </p:cNvSpPr>
          <p:nvPr/>
        </p:nvSpPr>
        <p:spPr>
          <a:xfrm>
            <a:off x="5976229" y="1450149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5976229" y="2517560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5976229" y="3628041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1381121" y="196567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1381121" y="303844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1381121" y="4176003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5976229" y="196880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5976229" y="304157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5976229" y="4179133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797048" y="2283244"/>
            <a:ext cx="15127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1104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6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1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6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1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00"/>
                            </p:stCondLst>
                            <p:childTnLst>
                              <p:par>
                                <p:cTn id="9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30" grpId="0"/>
      <p:bldP spid="31" grpId="0"/>
      <p:bldP spid="32" grpId="0"/>
      <p:bldP spid="33" grpId="0"/>
      <p:bldP spid="34" grpId="0"/>
      <p:bldP spid="35" grpId="0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7" name="圆角矩形 1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" name="TextBox 24"/>
          <p:cNvSpPr>
            <a:spLocks noChangeArrowheads="1"/>
          </p:cNvSpPr>
          <p:nvPr/>
        </p:nvSpPr>
        <p:spPr bwMode="auto">
          <a:xfrm>
            <a:off x="1249089" y="1446602"/>
            <a:ext cx="874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全国现状</a:t>
            </a:r>
          </a:p>
        </p:txBody>
      </p:sp>
      <p:sp>
        <p:nvSpPr>
          <p:cNvPr id="21" name="TextBox 31"/>
          <p:cNvSpPr>
            <a:spLocks noChangeArrowheads="1"/>
          </p:cNvSpPr>
          <p:nvPr/>
        </p:nvSpPr>
        <p:spPr bwMode="auto">
          <a:xfrm>
            <a:off x="7219951" y="3350895"/>
            <a:ext cx="874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地区现状</a:t>
            </a:r>
          </a:p>
        </p:txBody>
      </p:sp>
      <p:sp>
        <p:nvSpPr>
          <p:cNvPr id="22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毕业论文在进行编写的过程中，需要经过开题报告、论文编写、论文上交评定、论文答辩以及论文评分五个过程，其中开题报告是论文进行的最重要的一个过程，也是论文能否进行的一个重要指标。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solidFill>
                  <a:srgbClr val="C1DCED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rgbClr val="C1DCE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941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9" grpId="0" bldLvl="0" autoUpdateAnimBg="0"/>
          <p:bldP spid="20" grpId="0" bldLvl="0" autoUpdateAnimBg="0"/>
          <p:bldP spid="21" grpId="0" bldLvl="0" autoUpdateAnimBg="0"/>
          <p:bldP spid="22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9" grpId="0" bldLvl="0" autoUpdateAnimBg="0"/>
          <p:bldP spid="20" grpId="0" bldLvl="0" autoUpdateAnimBg="0"/>
          <p:bldP spid="21" grpId="0" bldLvl="0" autoUpdateAnimBg="0"/>
          <p:bldP spid="22" grpId="0" bldLvl="0" autoUpdateAnimBg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 rot="6916869">
            <a:off x="882892" y="2403790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66575" y="2109022"/>
            <a:ext cx="957755" cy="1066523"/>
            <a:chOff x="1155433" y="2812030"/>
            <a:chExt cx="1277006" cy="1422030"/>
          </a:xfrm>
        </p:grpSpPr>
        <p:sp>
          <p:nvSpPr>
            <p:cNvPr id="11" name="任意多边形 10"/>
            <p:cNvSpPr/>
            <p:nvPr/>
          </p:nvSpPr>
          <p:spPr>
            <a:xfrm rot="5400000">
              <a:off x="1082921" y="2884542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sp>
          <p:nvSpPr>
            <p:cNvPr id="12" name="Freeform 803"/>
            <p:cNvSpPr>
              <a:spLocks/>
            </p:cNvSpPr>
            <p:nvPr/>
          </p:nvSpPr>
          <p:spPr bwMode="auto">
            <a:xfrm>
              <a:off x="1471313" y="3216084"/>
              <a:ext cx="645246" cy="613922"/>
            </a:xfrm>
            <a:custGeom>
              <a:avLst/>
              <a:gdLst>
                <a:gd name="T0" fmla="*/ 174 w 174"/>
                <a:gd name="T1" fmla="*/ 139 h 166"/>
                <a:gd name="T2" fmla="*/ 153 w 174"/>
                <a:gd name="T3" fmla="*/ 126 h 166"/>
                <a:gd name="T4" fmla="*/ 126 w 174"/>
                <a:gd name="T5" fmla="*/ 115 h 166"/>
                <a:gd name="T6" fmla="*/ 118 w 174"/>
                <a:gd name="T7" fmla="*/ 112 h 166"/>
                <a:gd name="T8" fmla="*/ 111 w 174"/>
                <a:gd name="T9" fmla="*/ 100 h 166"/>
                <a:gd name="T10" fmla="*/ 106 w 174"/>
                <a:gd name="T11" fmla="*/ 100 h 166"/>
                <a:gd name="T12" fmla="*/ 111 w 174"/>
                <a:gd name="T13" fmla="*/ 90 h 166"/>
                <a:gd name="T14" fmla="*/ 113 w 174"/>
                <a:gd name="T15" fmla="*/ 79 h 166"/>
                <a:gd name="T16" fmla="*/ 118 w 174"/>
                <a:gd name="T17" fmla="*/ 74 h 166"/>
                <a:gd name="T18" fmla="*/ 121 w 174"/>
                <a:gd name="T19" fmla="*/ 67 h 166"/>
                <a:gd name="T20" fmla="*/ 120 w 174"/>
                <a:gd name="T21" fmla="*/ 54 h 166"/>
                <a:gd name="T22" fmla="*/ 118 w 174"/>
                <a:gd name="T23" fmla="*/ 49 h 166"/>
                <a:gd name="T24" fmla="*/ 119 w 174"/>
                <a:gd name="T25" fmla="*/ 32 h 166"/>
                <a:gd name="T26" fmla="*/ 118 w 174"/>
                <a:gd name="T27" fmla="*/ 20 h 166"/>
                <a:gd name="T28" fmla="*/ 113 w 174"/>
                <a:gd name="T29" fmla="*/ 13 h 166"/>
                <a:gd name="T30" fmla="*/ 108 w 174"/>
                <a:gd name="T31" fmla="*/ 12 h 166"/>
                <a:gd name="T32" fmla="*/ 104 w 174"/>
                <a:gd name="T33" fmla="*/ 9 h 166"/>
                <a:gd name="T34" fmla="*/ 67 w 174"/>
                <a:gd name="T35" fmla="*/ 9 h 166"/>
                <a:gd name="T36" fmla="*/ 54 w 174"/>
                <a:gd name="T37" fmla="*/ 48 h 166"/>
                <a:gd name="T38" fmla="*/ 52 w 174"/>
                <a:gd name="T39" fmla="*/ 57 h 166"/>
                <a:gd name="T40" fmla="*/ 57 w 174"/>
                <a:gd name="T41" fmla="*/ 76 h 166"/>
                <a:gd name="T42" fmla="*/ 60 w 174"/>
                <a:gd name="T43" fmla="*/ 77 h 166"/>
                <a:gd name="T44" fmla="*/ 62 w 174"/>
                <a:gd name="T45" fmla="*/ 91 h 166"/>
                <a:gd name="T46" fmla="*/ 67 w 174"/>
                <a:gd name="T47" fmla="*/ 99 h 166"/>
                <a:gd name="T48" fmla="*/ 63 w 174"/>
                <a:gd name="T49" fmla="*/ 100 h 166"/>
                <a:gd name="T50" fmla="*/ 56 w 174"/>
                <a:gd name="T51" fmla="*/ 112 h 166"/>
                <a:gd name="T52" fmla="*/ 48 w 174"/>
                <a:gd name="T53" fmla="*/ 115 h 166"/>
                <a:gd name="T54" fmla="*/ 21 w 174"/>
                <a:gd name="T55" fmla="*/ 126 h 166"/>
                <a:gd name="T56" fmla="*/ 0 w 174"/>
                <a:gd name="T57" fmla="*/ 139 h 166"/>
                <a:gd name="T58" fmla="*/ 0 w 174"/>
                <a:gd name="T59" fmla="*/ 166 h 166"/>
                <a:gd name="T60" fmla="*/ 76 w 174"/>
                <a:gd name="T61" fmla="*/ 166 h 166"/>
                <a:gd name="T62" fmla="*/ 82 w 174"/>
                <a:gd name="T63" fmla="*/ 127 h 166"/>
                <a:gd name="T64" fmla="*/ 77 w 174"/>
                <a:gd name="T65" fmla="*/ 117 h 166"/>
                <a:gd name="T66" fmla="*/ 88 w 174"/>
                <a:gd name="T67" fmla="*/ 112 h 166"/>
                <a:gd name="T68" fmla="*/ 97 w 174"/>
                <a:gd name="T69" fmla="*/ 117 h 166"/>
                <a:gd name="T70" fmla="*/ 92 w 174"/>
                <a:gd name="T71" fmla="*/ 128 h 166"/>
                <a:gd name="T72" fmla="*/ 101 w 174"/>
                <a:gd name="T73" fmla="*/ 166 h 166"/>
                <a:gd name="T74" fmla="*/ 174 w 174"/>
                <a:gd name="T75" fmla="*/ 166 h 166"/>
                <a:gd name="T76" fmla="*/ 174 w 174"/>
                <a:gd name="T77" fmla="*/ 13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4" h="166">
                  <a:moveTo>
                    <a:pt x="174" y="139"/>
                  </a:moveTo>
                  <a:cubicBezTo>
                    <a:pt x="171" y="131"/>
                    <a:pt x="161" y="129"/>
                    <a:pt x="153" y="126"/>
                  </a:cubicBezTo>
                  <a:cubicBezTo>
                    <a:pt x="144" y="122"/>
                    <a:pt x="135" y="118"/>
                    <a:pt x="126" y="115"/>
                  </a:cubicBezTo>
                  <a:cubicBezTo>
                    <a:pt x="123" y="114"/>
                    <a:pt x="121" y="113"/>
                    <a:pt x="118" y="112"/>
                  </a:cubicBezTo>
                  <a:cubicBezTo>
                    <a:pt x="115" y="110"/>
                    <a:pt x="113" y="104"/>
                    <a:pt x="111" y="100"/>
                  </a:cubicBezTo>
                  <a:cubicBezTo>
                    <a:pt x="109" y="100"/>
                    <a:pt x="108" y="100"/>
                    <a:pt x="106" y="100"/>
                  </a:cubicBezTo>
                  <a:cubicBezTo>
                    <a:pt x="106" y="94"/>
                    <a:pt x="110" y="94"/>
                    <a:pt x="111" y="90"/>
                  </a:cubicBezTo>
                  <a:cubicBezTo>
                    <a:pt x="112" y="86"/>
                    <a:pt x="111" y="82"/>
                    <a:pt x="113" y="79"/>
                  </a:cubicBezTo>
                  <a:cubicBezTo>
                    <a:pt x="114" y="76"/>
                    <a:pt x="117" y="76"/>
                    <a:pt x="118" y="74"/>
                  </a:cubicBezTo>
                  <a:cubicBezTo>
                    <a:pt x="120" y="73"/>
                    <a:pt x="120" y="69"/>
                    <a:pt x="121" y="67"/>
                  </a:cubicBezTo>
                  <a:cubicBezTo>
                    <a:pt x="122" y="63"/>
                    <a:pt x="122" y="58"/>
                    <a:pt x="120" y="54"/>
                  </a:cubicBezTo>
                  <a:cubicBezTo>
                    <a:pt x="119" y="52"/>
                    <a:pt x="119" y="51"/>
                    <a:pt x="118" y="49"/>
                  </a:cubicBezTo>
                  <a:cubicBezTo>
                    <a:pt x="118" y="45"/>
                    <a:pt x="119" y="35"/>
                    <a:pt x="119" y="32"/>
                  </a:cubicBezTo>
                  <a:cubicBezTo>
                    <a:pt x="119" y="26"/>
                    <a:pt x="119" y="26"/>
                    <a:pt x="118" y="20"/>
                  </a:cubicBezTo>
                  <a:cubicBezTo>
                    <a:pt x="118" y="20"/>
                    <a:pt x="116" y="14"/>
                    <a:pt x="113" y="13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90" y="0"/>
                    <a:pt x="75" y="6"/>
                    <a:pt x="67" y="9"/>
                  </a:cubicBezTo>
                  <a:cubicBezTo>
                    <a:pt x="56" y="13"/>
                    <a:pt x="49" y="24"/>
                    <a:pt x="54" y="48"/>
                  </a:cubicBezTo>
                  <a:cubicBezTo>
                    <a:pt x="55" y="52"/>
                    <a:pt x="51" y="54"/>
                    <a:pt x="52" y="57"/>
                  </a:cubicBezTo>
                  <a:cubicBezTo>
                    <a:pt x="52" y="61"/>
                    <a:pt x="52" y="73"/>
                    <a:pt x="57" y="76"/>
                  </a:cubicBezTo>
                  <a:cubicBezTo>
                    <a:pt x="57" y="76"/>
                    <a:pt x="61" y="77"/>
                    <a:pt x="60" y="77"/>
                  </a:cubicBezTo>
                  <a:cubicBezTo>
                    <a:pt x="61" y="82"/>
                    <a:pt x="61" y="87"/>
                    <a:pt x="62" y="91"/>
                  </a:cubicBezTo>
                  <a:cubicBezTo>
                    <a:pt x="63" y="94"/>
                    <a:pt x="66" y="95"/>
                    <a:pt x="67" y="99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1" y="104"/>
                    <a:pt x="59" y="110"/>
                    <a:pt x="56" y="112"/>
                  </a:cubicBezTo>
                  <a:cubicBezTo>
                    <a:pt x="53" y="113"/>
                    <a:pt x="51" y="114"/>
                    <a:pt x="48" y="115"/>
                  </a:cubicBezTo>
                  <a:cubicBezTo>
                    <a:pt x="39" y="118"/>
                    <a:pt x="30" y="122"/>
                    <a:pt x="21" y="126"/>
                  </a:cubicBezTo>
                  <a:cubicBezTo>
                    <a:pt x="13" y="129"/>
                    <a:pt x="3" y="131"/>
                    <a:pt x="0" y="139"/>
                  </a:cubicBezTo>
                  <a:cubicBezTo>
                    <a:pt x="0" y="145"/>
                    <a:pt x="0" y="158"/>
                    <a:pt x="0" y="166"/>
                  </a:cubicBezTo>
                  <a:cubicBezTo>
                    <a:pt x="76" y="166"/>
                    <a:pt x="76" y="166"/>
                    <a:pt x="76" y="166"/>
                  </a:cubicBezTo>
                  <a:cubicBezTo>
                    <a:pt x="82" y="127"/>
                    <a:pt x="82" y="127"/>
                    <a:pt x="82" y="127"/>
                  </a:cubicBezTo>
                  <a:cubicBezTo>
                    <a:pt x="77" y="117"/>
                    <a:pt x="77" y="117"/>
                    <a:pt x="77" y="117"/>
                  </a:cubicBezTo>
                  <a:cubicBezTo>
                    <a:pt x="88" y="112"/>
                    <a:pt x="88" y="112"/>
                    <a:pt x="88" y="112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2" y="128"/>
                    <a:pt x="92" y="128"/>
                    <a:pt x="92" y="128"/>
                  </a:cubicBezTo>
                  <a:cubicBezTo>
                    <a:pt x="101" y="166"/>
                    <a:pt x="101" y="166"/>
                    <a:pt x="101" y="166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174" y="158"/>
                    <a:pt x="174" y="145"/>
                    <a:pt x="174" y="139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83BB48"/>
                </a:solidFill>
              </a:endParaRPr>
            </a:p>
          </p:txBody>
        </p:sp>
      </p:grpSp>
      <p:sp>
        <p:nvSpPr>
          <p:cNvPr id="13" name="任意多边形 12"/>
          <p:cNvSpPr/>
          <p:nvPr/>
        </p:nvSpPr>
        <p:spPr>
          <a:xfrm rot="14683131" flipV="1">
            <a:off x="3004867" y="2163406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88550" y="2349406"/>
            <a:ext cx="957755" cy="1066523"/>
            <a:chOff x="3984734" y="3132541"/>
            <a:chExt cx="1277006" cy="1422030"/>
          </a:xfrm>
        </p:grpSpPr>
        <p:sp>
          <p:nvSpPr>
            <p:cNvPr id="15" name="任意多边形 14"/>
            <p:cNvSpPr/>
            <p:nvPr/>
          </p:nvSpPr>
          <p:spPr>
            <a:xfrm rot="16200000" flipV="1">
              <a:off x="3912222" y="3205053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246205" y="3536373"/>
              <a:ext cx="754063" cy="614364"/>
              <a:chOff x="8323263" y="-182563"/>
              <a:chExt cx="754063" cy="614364"/>
            </a:xfrm>
            <a:solidFill>
              <a:srgbClr val="2FA598"/>
            </a:solidFill>
          </p:grpSpPr>
          <p:sp>
            <p:nvSpPr>
              <p:cNvPr id="17" name="Freeform 786"/>
              <p:cNvSpPr>
                <a:spLocks noEditPoints="1"/>
              </p:cNvSpPr>
              <p:nvPr/>
            </p:nvSpPr>
            <p:spPr bwMode="auto">
              <a:xfrm>
                <a:off x="8650288" y="255588"/>
                <a:ext cx="427038" cy="168275"/>
              </a:xfrm>
              <a:custGeom>
                <a:avLst/>
                <a:gdLst>
                  <a:gd name="T0" fmla="*/ 105 w 114"/>
                  <a:gd name="T1" fmla="*/ 4 h 45"/>
                  <a:gd name="T2" fmla="*/ 85 w 114"/>
                  <a:gd name="T3" fmla="*/ 4 h 45"/>
                  <a:gd name="T4" fmla="*/ 69 w 114"/>
                  <a:gd name="T5" fmla="*/ 11 h 45"/>
                  <a:gd name="T6" fmla="*/ 64 w 114"/>
                  <a:gd name="T7" fmla="*/ 12 h 45"/>
                  <a:gd name="T8" fmla="*/ 69 w 114"/>
                  <a:gd name="T9" fmla="*/ 20 h 45"/>
                  <a:gd name="T10" fmla="*/ 65 w 114"/>
                  <a:gd name="T11" fmla="*/ 27 h 45"/>
                  <a:gd name="T12" fmla="*/ 58 w 114"/>
                  <a:gd name="T13" fmla="*/ 8 h 45"/>
                  <a:gd name="T14" fmla="*/ 63 w 114"/>
                  <a:gd name="T15" fmla="*/ 15 h 45"/>
                  <a:gd name="T16" fmla="*/ 58 w 114"/>
                  <a:gd name="T17" fmla="*/ 16 h 45"/>
                  <a:gd name="T18" fmla="*/ 63 w 114"/>
                  <a:gd name="T19" fmla="*/ 24 h 45"/>
                  <a:gd name="T20" fmla="*/ 58 w 114"/>
                  <a:gd name="T21" fmla="*/ 30 h 45"/>
                  <a:gd name="T22" fmla="*/ 52 w 114"/>
                  <a:gd name="T23" fmla="*/ 12 h 45"/>
                  <a:gd name="T24" fmla="*/ 56 w 114"/>
                  <a:gd name="T25" fmla="*/ 19 h 45"/>
                  <a:gd name="T26" fmla="*/ 52 w 114"/>
                  <a:gd name="T27" fmla="*/ 20 h 45"/>
                  <a:gd name="T28" fmla="*/ 56 w 114"/>
                  <a:gd name="T29" fmla="*/ 28 h 45"/>
                  <a:gd name="T30" fmla="*/ 46 w 114"/>
                  <a:gd name="T31" fmla="*/ 11 h 45"/>
                  <a:gd name="T32" fmla="*/ 45 w 114"/>
                  <a:gd name="T33" fmla="*/ 16 h 45"/>
                  <a:gd name="T34" fmla="*/ 50 w 114"/>
                  <a:gd name="T35" fmla="*/ 23 h 45"/>
                  <a:gd name="T36" fmla="*/ 45 w 114"/>
                  <a:gd name="T37" fmla="*/ 24 h 45"/>
                  <a:gd name="T38" fmla="*/ 17 w 114"/>
                  <a:gd name="T39" fmla="*/ 30 h 45"/>
                  <a:gd name="T40" fmla="*/ 23 w 114"/>
                  <a:gd name="T41" fmla="*/ 24 h 45"/>
                  <a:gd name="T42" fmla="*/ 24 w 114"/>
                  <a:gd name="T43" fmla="*/ 19 h 45"/>
                  <a:gd name="T44" fmla="*/ 21 w 114"/>
                  <a:gd name="T45" fmla="*/ 12 h 45"/>
                  <a:gd name="T46" fmla="*/ 25 w 114"/>
                  <a:gd name="T47" fmla="*/ 11 h 45"/>
                  <a:gd name="T48" fmla="*/ 25 w 114"/>
                  <a:gd name="T49" fmla="*/ 26 h 45"/>
                  <a:gd name="T50" fmla="*/ 30 w 114"/>
                  <a:gd name="T51" fmla="*/ 20 h 45"/>
                  <a:gd name="T52" fmla="*/ 31 w 114"/>
                  <a:gd name="T53" fmla="*/ 15 h 45"/>
                  <a:gd name="T54" fmla="*/ 28 w 114"/>
                  <a:gd name="T55" fmla="*/ 8 h 45"/>
                  <a:gd name="T56" fmla="*/ 36 w 114"/>
                  <a:gd name="T57" fmla="*/ 30 h 45"/>
                  <a:gd name="T58" fmla="*/ 32 w 114"/>
                  <a:gd name="T59" fmla="*/ 22 h 45"/>
                  <a:gd name="T60" fmla="*/ 37 w 114"/>
                  <a:gd name="T61" fmla="*/ 16 h 45"/>
                  <a:gd name="T62" fmla="*/ 38 w 114"/>
                  <a:gd name="T63" fmla="*/ 11 h 45"/>
                  <a:gd name="T64" fmla="*/ 38 w 114"/>
                  <a:gd name="T65" fmla="*/ 28 h 45"/>
                  <a:gd name="T66" fmla="*/ 43 w 114"/>
                  <a:gd name="T67" fmla="*/ 26 h 45"/>
                  <a:gd name="T68" fmla="*/ 39 w 114"/>
                  <a:gd name="T69" fmla="*/ 19 h 45"/>
                  <a:gd name="T70" fmla="*/ 44 w 114"/>
                  <a:gd name="T71" fmla="*/ 12 h 45"/>
                  <a:gd name="T72" fmla="*/ 71 w 114"/>
                  <a:gd name="T73" fmla="*/ 43 h 45"/>
                  <a:gd name="T74" fmla="*/ 71 w 114"/>
                  <a:gd name="T75" fmla="*/ 33 h 45"/>
                  <a:gd name="T76" fmla="*/ 76 w 114"/>
                  <a:gd name="T77" fmla="*/ 27 h 45"/>
                  <a:gd name="T78" fmla="*/ 71 w 114"/>
                  <a:gd name="T79" fmla="*/ 20 h 45"/>
                  <a:gd name="T80" fmla="*/ 76 w 114"/>
                  <a:gd name="T81" fmla="*/ 19 h 45"/>
                  <a:gd name="T82" fmla="*/ 71 w 114"/>
                  <a:gd name="T83" fmla="*/ 11 h 45"/>
                  <a:gd name="T84" fmla="*/ 71 w 114"/>
                  <a:gd name="T85" fmla="*/ 3 h 45"/>
                  <a:gd name="T86" fmla="*/ 79 w 114"/>
                  <a:gd name="T87" fmla="*/ 31 h 45"/>
                  <a:gd name="T88" fmla="*/ 83 w 114"/>
                  <a:gd name="T89" fmla="*/ 24 h 45"/>
                  <a:gd name="T90" fmla="*/ 82 w 114"/>
                  <a:gd name="T91" fmla="*/ 19 h 45"/>
                  <a:gd name="T92" fmla="*/ 77 w 114"/>
                  <a:gd name="T93" fmla="*/ 12 h 45"/>
                  <a:gd name="T94" fmla="*/ 81 w 114"/>
                  <a:gd name="T95" fmla="*/ 11 h 45"/>
                  <a:gd name="T96" fmla="*/ 85 w 114"/>
                  <a:gd name="T97" fmla="*/ 27 h 45"/>
                  <a:gd name="T98" fmla="*/ 89 w 114"/>
                  <a:gd name="T99" fmla="*/ 20 h 45"/>
                  <a:gd name="T100" fmla="*/ 88 w 114"/>
                  <a:gd name="T101" fmla="*/ 15 h 45"/>
                  <a:gd name="T102" fmla="*/ 83 w 114"/>
                  <a:gd name="T103" fmla="*/ 8 h 45"/>
                  <a:gd name="T104" fmla="*/ 97 w 114"/>
                  <a:gd name="T105" fmla="*/ 31 h 45"/>
                  <a:gd name="T106" fmla="*/ 91 w 114"/>
                  <a:gd name="T107" fmla="*/ 23 h 45"/>
                  <a:gd name="T108" fmla="*/ 95 w 114"/>
                  <a:gd name="T109" fmla="*/ 16 h 45"/>
                  <a:gd name="T110" fmla="*/ 94 w 114"/>
                  <a:gd name="T111" fmla="*/ 11 h 45"/>
                  <a:gd name="T112" fmla="*/ 89 w 114"/>
                  <a:gd name="T113" fmla="*/ 5 h 45"/>
                  <a:gd name="T114" fmla="*/ 101 w 114"/>
                  <a:gd name="T115" fmla="*/ 4 h 45"/>
                  <a:gd name="T116" fmla="*/ 101 w 114"/>
                  <a:gd name="T1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4" h="45">
                    <a:moveTo>
                      <a:pt x="16" y="0"/>
                    </a:moveTo>
                    <a:cubicBezTo>
                      <a:pt x="13" y="0"/>
                      <a:pt x="11" y="2"/>
                      <a:pt x="10" y="4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3"/>
                      <a:pt x="3" y="45"/>
                      <a:pt x="6" y="45"/>
                    </a:cubicBezTo>
                    <a:cubicBezTo>
                      <a:pt x="108" y="45"/>
                      <a:pt x="108" y="45"/>
                      <a:pt x="108" y="45"/>
                    </a:cubicBezTo>
                    <a:cubicBezTo>
                      <a:pt x="112" y="45"/>
                      <a:pt x="114" y="43"/>
                      <a:pt x="113" y="41"/>
                    </a:cubicBezTo>
                    <a:cubicBezTo>
                      <a:pt x="105" y="4"/>
                      <a:pt x="105" y="4"/>
                      <a:pt x="105" y="4"/>
                    </a:cubicBezTo>
                    <a:cubicBezTo>
                      <a:pt x="104" y="2"/>
                      <a:pt x="101" y="0"/>
                      <a:pt x="99" y="0"/>
                    </a:cubicBezTo>
                    <a:lnTo>
                      <a:pt x="16" y="0"/>
                    </a:lnTo>
                    <a:close/>
                    <a:moveTo>
                      <a:pt x="79" y="3"/>
                    </a:moveTo>
                    <a:cubicBezTo>
                      <a:pt x="79" y="3"/>
                      <a:pt x="79" y="2"/>
                      <a:pt x="80" y="2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4" y="2"/>
                      <a:pt x="84" y="3"/>
                      <a:pt x="85" y="3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5" y="5"/>
                      <a:pt x="84" y="5"/>
                      <a:pt x="83" y="5"/>
                    </a:cubicBezTo>
                    <a:cubicBezTo>
                      <a:pt x="81" y="5"/>
                      <a:pt x="81" y="5"/>
                      <a:pt x="81" y="5"/>
                    </a:cubicBezTo>
                    <a:cubicBezTo>
                      <a:pt x="80" y="5"/>
                      <a:pt x="79" y="5"/>
                      <a:pt x="79" y="4"/>
                    </a:cubicBezTo>
                    <a:lnTo>
                      <a:pt x="79" y="3"/>
                    </a:lnTo>
                    <a:close/>
                    <a:moveTo>
                      <a:pt x="64" y="8"/>
                    </a:moveTo>
                    <a:cubicBezTo>
                      <a:pt x="69" y="8"/>
                      <a:pt x="69" y="8"/>
                      <a:pt x="69" y="8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64" y="11"/>
                      <a:pt x="64" y="11"/>
                      <a:pt x="64" y="11"/>
                    </a:cubicBezTo>
                    <a:lnTo>
                      <a:pt x="64" y="8"/>
                    </a:lnTo>
                    <a:close/>
                    <a:moveTo>
                      <a:pt x="64" y="12"/>
                    </a:moveTo>
                    <a:cubicBezTo>
                      <a:pt x="69" y="12"/>
                      <a:pt x="69" y="12"/>
                      <a:pt x="69" y="12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65" y="15"/>
                      <a:pt x="65" y="15"/>
                      <a:pt x="65" y="15"/>
                    </a:cubicBezTo>
                    <a:lnTo>
                      <a:pt x="64" y="12"/>
                    </a:lnTo>
                    <a:close/>
                    <a:moveTo>
                      <a:pt x="65" y="16"/>
                    </a:moveTo>
                    <a:cubicBezTo>
                      <a:pt x="69" y="16"/>
                      <a:pt x="69" y="16"/>
                      <a:pt x="69" y="16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5" y="16"/>
                    </a:lnTo>
                    <a:close/>
                    <a:moveTo>
                      <a:pt x="65" y="20"/>
                    </a:moveTo>
                    <a:cubicBezTo>
                      <a:pt x="69" y="20"/>
                      <a:pt x="69" y="20"/>
                      <a:pt x="69" y="20"/>
                    </a:cubicBezTo>
                    <a:cubicBezTo>
                      <a:pt x="70" y="23"/>
                      <a:pt x="70" y="23"/>
                      <a:pt x="70" y="23"/>
                    </a:cubicBezTo>
                    <a:cubicBezTo>
                      <a:pt x="65" y="23"/>
                      <a:pt x="65" y="23"/>
                      <a:pt x="65" y="23"/>
                    </a:cubicBezTo>
                    <a:lnTo>
                      <a:pt x="65" y="20"/>
                    </a:lnTo>
                    <a:close/>
                    <a:moveTo>
                      <a:pt x="65" y="24"/>
                    </a:moveTo>
                    <a:cubicBezTo>
                      <a:pt x="70" y="24"/>
                      <a:pt x="70" y="24"/>
                      <a:pt x="70" y="24"/>
                    </a:cubicBezTo>
                    <a:cubicBezTo>
                      <a:pt x="70" y="27"/>
                      <a:pt x="70" y="27"/>
                      <a:pt x="70" y="27"/>
                    </a:cubicBezTo>
                    <a:cubicBezTo>
                      <a:pt x="65" y="27"/>
                      <a:pt x="65" y="27"/>
                      <a:pt x="65" y="27"/>
                    </a:cubicBezTo>
                    <a:lnTo>
                      <a:pt x="65" y="24"/>
                    </a:lnTo>
                    <a:close/>
                    <a:moveTo>
                      <a:pt x="65" y="28"/>
                    </a:moveTo>
                    <a:cubicBezTo>
                      <a:pt x="70" y="28"/>
                      <a:pt x="70" y="28"/>
                      <a:pt x="70" y="28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65" y="31"/>
                      <a:pt x="65" y="31"/>
                      <a:pt x="65" y="31"/>
                    </a:cubicBezTo>
                    <a:lnTo>
                      <a:pt x="65" y="28"/>
                    </a:lnTo>
                    <a:close/>
                    <a:moveTo>
                      <a:pt x="58" y="8"/>
                    </a:moveTo>
                    <a:cubicBezTo>
                      <a:pt x="63" y="8"/>
                      <a:pt x="63" y="8"/>
                      <a:pt x="63" y="8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58" y="11"/>
                      <a:pt x="58" y="11"/>
                      <a:pt x="58" y="11"/>
                    </a:cubicBezTo>
                    <a:lnTo>
                      <a:pt x="58" y="8"/>
                    </a:lnTo>
                    <a:close/>
                    <a:moveTo>
                      <a:pt x="58" y="12"/>
                    </a:move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5"/>
                      <a:pt x="63" y="15"/>
                      <a:pt x="63" y="15"/>
                    </a:cubicBezTo>
                    <a:cubicBezTo>
                      <a:pt x="58" y="15"/>
                      <a:pt x="58" y="15"/>
                      <a:pt x="58" y="15"/>
                    </a:cubicBezTo>
                    <a:lnTo>
                      <a:pt x="58" y="12"/>
                    </a:lnTo>
                    <a:close/>
                    <a:moveTo>
                      <a:pt x="58" y="16"/>
                    </a:moveTo>
                    <a:cubicBezTo>
                      <a:pt x="63" y="16"/>
                      <a:pt x="63" y="16"/>
                      <a:pt x="63" y="16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58" y="19"/>
                      <a:pt x="58" y="19"/>
                      <a:pt x="58" y="19"/>
                    </a:cubicBezTo>
                    <a:lnTo>
                      <a:pt x="58" y="16"/>
                    </a:lnTo>
                    <a:close/>
                    <a:moveTo>
                      <a:pt x="58" y="20"/>
                    </a:moveTo>
                    <a:cubicBezTo>
                      <a:pt x="63" y="20"/>
                      <a:pt x="63" y="20"/>
                      <a:pt x="63" y="20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58" y="23"/>
                      <a:pt x="58" y="23"/>
                      <a:pt x="58" y="23"/>
                    </a:cubicBezTo>
                    <a:lnTo>
                      <a:pt x="58" y="20"/>
                    </a:lnTo>
                    <a:close/>
                    <a:moveTo>
                      <a:pt x="58" y="24"/>
                    </a:move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58" y="27"/>
                      <a:pt x="58" y="27"/>
                      <a:pt x="58" y="27"/>
                    </a:cubicBezTo>
                    <a:lnTo>
                      <a:pt x="58" y="24"/>
                    </a:lnTo>
                    <a:close/>
                    <a:moveTo>
                      <a:pt x="58" y="28"/>
                    </a:moveTo>
                    <a:cubicBezTo>
                      <a:pt x="63" y="28"/>
                      <a:pt x="63" y="28"/>
                      <a:pt x="63" y="28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58" y="30"/>
                      <a:pt x="58" y="30"/>
                      <a:pt x="58" y="30"/>
                    </a:cubicBezTo>
                    <a:lnTo>
                      <a:pt x="58" y="28"/>
                    </a:lnTo>
                    <a:close/>
                    <a:moveTo>
                      <a:pt x="52" y="8"/>
                    </a:moveTo>
                    <a:cubicBezTo>
                      <a:pt x="57" y="8"/>
                      <a:pt x="57" y="8"/>
                      <a:pt x="57" y="8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2" y="11"/>
                      <a:pt x="52" y="11"/>
                      <a:pt x="52" y="11"/>
                    </a:cubicBezTo>
                    <a:lnTo>
                      <a:pt x="52" y="8"/>
                    </a:lnTo>
                    <a:close/>
                    <a:moveTo>
                      <a:pt x="52" y="12"/>
                    </a:move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2" y="15"/>
                      <a:pt x="52" y="15"/>
                      <a:pt x="52" y="15"/>
                    </a:cubicBezTo>
                    <a:lnTo>
                      <a:pt x="52" y="12"/>
                    </a:lnTo>
                    <a:close/>
                    <a:moveTo>
                      <a:pt x="52" y="16"/>
                    </a:move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2" y="19"/>
                      <a:pt x="52" y="19"/>
                      <a:pt x="52" y="19"/>
                    </a:cubicBezTo>
                    <a:lnTo>
                      <a:pt x="52" y="16"/>
                    </a:lnTo>
                    <a:close/>
                    <a:moveTo>
                      <a:pt x="52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2" y="23"/>
                      <a:pt x="52" y="23"/>
                      <a:pt x="52" y="23"/>
                    </a:cubicBezTo>
                    <a:lnTo>
                      <a:pt x="52" y="20"/>
                    </a:lnTo>
                    <a:close/>
                    <a:moveTo>
                      <a:pt x="52" y="24"/>
                    </a:move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1" y="26"/>
                      <a:pt x="51" y="26"/>
                      <a:pt x="51" y="26"/>
                    </a:cubicBezTo>
                    <a:lnTo>
                      <a:pt x="52" y="24"/>
                    </a:lnTo>
                    <a:close/>
                    <a:moveTo>
                      <a:pt x="51" y="28"/>
                    </a:moveTo>
                    <a:cubicBezTo>
                      <a:pt x="56" y="28"/>
                      <a:pt x="56" y="28"/>
                      <a:pt x="56" y="28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1" y="30"/>
                      <a:pt x="51" y="30"/>
                      <a:pt x="51" y="30"/>
                    </a:cubicBezTo>
                    <a:lnTo>
                      <a:pt x="51" y="28"/>
                    </a:lnTo>
                    <a:close/>
                    <a:moveTo>
                      <a:pt x="46" y="8"/>
                    </a:moveTo>
                    <a:cubicBezTo>
                      <a:pt x="50" y="8"/>
                      <a:pt x="50" y="8"/>
                      <a:pt x="50" y="8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46" y="11"/>
                      <a:pt x="46" y="11"/>
                      <a:pt x="46" y="11"/>
                    </a:cubicBezTo>
                    <a:lnTo>
                      <a:pt x="46" y="8"/>
                    </a:lnTo>
                    <a:close/>
                    <a:moveTo>
                      <a:pt x="46" y="12"/>
                    </a:move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6" y="15"/>
                      <a:pt x="46" y="15"/>
                      <a:pt x="46" y="15"/>
                    </a:cubicBezTo>
                    <a:lnTo>
                      <a:pt x="46" y="12"/>
                    </a:lnTo>
                    <a:close/>
                    <a:moveTo>
                      <a:pt x="45" y="16"/>
                    </a:move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45" y="19"/>
                      <a:pt x="45" y="19"/>
                      <a:pt x="45" y="19"/>
                    </a:cubicBezTo>
                    <a:lnTo>
                      <a:pt x="45" y="16"/>
                    </a:lnTo>
                    <a:close/>
                    <a:moveTo>
                      <a:pt x="45" y="20"/>
                    </a:move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5" y="23"/>
                      <a:pt x="45" y="23"/>
                      <a:pt x="45" y="23"/>
                    </a:cubicBezTo>
                    <a:lnTo>
                      <a:pt x="45" y="20"/>
                    </a:lnTo>
                    <a:close/>
                    <a:moveTo>
                      <a:pt x="45" y="24"/>
                    </a:move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45" y="26"/>
                      <a:pt x="45" y="26"/>
                      <a:pt x="45" y="26"/>
                    </a:cubicBezTo>
                    <a:lnTo>
                      <a:pt x="45" y="24"/>
                    </a:lnTo>
                    <a:close/>
                    <a:moveTo>
                      <a:pt x="45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4" y="30"/>
                      <a:pt x="44" y="30"/>
                      <a:pt x="44" y="30"/>
                    </a:cubicBezTo>
                    <a:lnTo>
                      <a:pt x="45" y="28"/>
                    </a:lnTo>
                    <a:close/>
                    <a:moveTo>
                      <a:pt x="22" y="30"/>
                    </a:moveTo>
                    <a:cubicBezTo>
                      <a:pt x="17" y="30"/>
                      <a:pt x="17" y="30"/>
                      <a:pt x="17" y="3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23" y="27"/>
                      <a:pt x="23" y="27"/>
                      <a:pt x="23" y="27"/>
                    </a:cubicBezTo>
                    <a:lnTo>
                      <a:pt x="22" y="30"/>
                    </a:lnTo>
                    <a:close/>
                    <a:moveTo>
                      <a:pt x="23" y="26"/>
                    </a:move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23" y="24"/>
                      <a:pt x="23" y="24"/>
                      <a:pt x="23" y="24"/>
                    </a:cubicBezTo>
                    <a:lnTo>
                      <a:pt x="23" y="26"/>
                    </a:lnTo>
                    <a:close/>
                    <a:moveTo>
                      <a:pt x="23" y="22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4" y="20"/>
                      <a:pt x="24" y="20"/>
                      <a:pt x="24" y="20"/>
                    </a:cubicBezTo>
                    <a:lnTo>
                      <a:pt x="23" y="22"/>
                    </a:lnTo>
                    <a:close/>
                    <a:moveTo>
                      <a:pt x="24" y="19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5" y="16"/>
                      <a:pt x="25" y="16"/>
                      <a:pt x="25" y="16"/>
                    </a:cubicBezTo>
                    <a:lnTo>
                      <a:pt x="24" y="19"/>
                    </a:lnTo>
                    <a:close/>
                    <a:moveTo>
                      <a:pt x="25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5" y="12"/>
                      <a:pt x="25" y="12"/>
                      <a:pt x="25" y="12"/>
                    </a:cubicBezTo>
                    <a:lnTo>
                      <a:pt x="25" y="15"/>
                    </a:lnTo>
                    <a:close/>
                    <a:moveTo>
                      <a:pt x="25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6" y="8"/>
                      <a:pt x="26" y="8"/>
                      <a:pt x="26" y="8"/>
                    </a:cubicBezTo>
                    <a:lnTo>
                      <a:pt x="25" y="11"/>
                    </a:lnTo>
                    <a:close/>
                    <a:moveTo>
                      <a:pt x="29" y="30"/>
                    </a:moveTo>
                    <a:cubicBezTo>
                      <a:pt x="24" y="30"/>
                      <a:pt x="24" y="30"/>
                      <a:pt x="24" y="30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9" y="28"/>
                      <a:pt x="29" y="28"/>
                      <a:pt x="29" y="28"/>
                    </a:cubicBezTo>
                    <a:lnTo>
                      <a:pt x="29" y="30"/>
                    </a:lnTo>
                    <a:close/>
                    <a:moveTo>
                      <a:pt x="29" y="26"/>
                    </a:move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0" y="24"/>
                      <a:pt x="30" y="24"/>
                      <a:pt x="30" y="24"/>
                    </a:cubicBezTo>
                    <a:lnTo>
                      <a:pt x="29" y="26"/>
                    </a:lnTo>
                    <a:close/>
                    <a:moveTo>
                      <a:pt x="30" y="22"/>
                    </a:moveTo>
                    <a:cubicBezTo>
                      <a:pt x="25" y="22"/>
                      <a:pt x="25" y="22"/>
                      <a:pt x="25" y="2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30" y="20"/>
                      <a:pt x="30" y="20"/>
                      <a:pt x="30" y="20"/>
                    </a:cubicBezTo>
                    <a:lnTo>
                      <a:pt x="30" y="22"/>
                    </a:lnTo>
                    <a:close/>
                    <a:moveTo>
                      <a:pt x="31" y="19"/>
                    </a:moveTo>
                    <a:cubicBezTo>
                      <a:pt x="26" y="19"/>
                      <a:pt x="26" y="19"/>
                      <a:pt x="26" y="19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31" y="16"/>
                      <a:pt x="31" y="16"/>
                      <a:pt x="31" y="16"/>
                    </a:cubicBezTo>
                    <a:lnTo>
                      <a:pt x="31" y="19"/>
                    </a:lnTo>
                    <a:close/>
                    <a:moveTo>
                      <a:pt x="31" y="15"/>
                    </a:moveTo>
                    <a:cubicBezTo>
                      <a:pt x="26" y="15"/>
                      <a:pt x="26" y="15"/>
                      <a:pt x="26" y="15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1" y="12"/>
                      <a:pt x="31" y="12"/>
                      <a:pt x="31" y="12"/>
                    </a:cubicBezTo>
                    <a:lnTo>
                      <a:pt x="31" y="15"/>
                    </a:lnTo>
                    <a:close/>
                    <a:moveTo>
                      <a:pt x="32" y="11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2" y="8"/>
                      <a:pt x="32" y="8"/>
                      <a:pt x="32" y="8"/>
                    </a:cubicBezTo>
                    <a:lnTo>
                      <a:pt x="32" y="11"/>
                    </a:lnTo>
                    <a:close/>
                    <a:moveTo>
                      <a:pt x="36" y="30"/>
                    </a:move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6" y="28"/>
                      <a:pt x="36" y="28"/>
                      <a:pt x="36" y="28"/>
                    </a:cubicBezTo>
                    <a:lnTo>
                      <a:pt x="36" y="30"/>
                    </a:lnTo>
                    <a:close/>
                    <a:moveTo>
                      <a:pt x="36" y="26"/>
                    </a:moveTo>
                    <a:cubicBezTo>
                      <a:pt x="31" y="26"/>
                      <a:pt x="31" y="26"/>
                      <a:pt x="31" y="26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6" y="24"/>
                      <a:pt x="36" y="24"/>
                      <a:pt x="36" y="24"/>
                    </a:cubicBezTo>
                    <a:lnTo>
                      <a:pt x="36" y="26"/>
                    </a:lnTo>
                    <a:close/>
                    <a:moveTo>
                      <a:pt x="37" y="22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7" y="20"/>
                      <a:pt x="37" y="20"/>
                      <a:pt x="37" y="20"/>
                    </a:cubicBezTo>
                    <a:lnTo>
                      <a:pt x="37" y="22"/>
                    </a:lnTo>
                    <a:close/>
                    <a:moveTo>
                      <a:pt x="37" y="19"/>
                    </a:move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7" y="16"/>
                      <a:pt x="37" y="16"/>
                      <a:pt x="37" y="16"/>
                    </a:cubicBezTo>
                    <a:lnTo>
                      <a:pt x="37" y="19"/>
                    </a:lnTo>
                    <a:close/>
                    <a:moveTo>
                      <a:pt x="37" y="15"/>
                    </a:move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8" y="12"/>
                      <a:pt x="38" y="12"/>
                      <a:pt x="38" y="12"/>
                    </a:cubicBezTo>
                    <a:lnTo>
                      <a:pt x="37" y="15"/>
                    </a:lnTo>
                    <a:close/>
                    <a:moveTo>
                      <a:pt x="38" y="11"/>
                    </a:moveTo>
                    <a:cubicBezTo>
                      <a:pt x="33" y="11"/>
                      <a:pt x="33" y="11"/>
                      <a:pt x="33" y="11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8" y="8"/>
                      <a:pt x="38" y="8"/>
                      <a:pt x="38" y="8"/>
                    </a:cubicBezTo>
                    <a:lnTo>
                      <a:pt x="38" y="11"/>
                    </a:lnTo>
                    <a:close/>
                    <a:moveTo>
                      <a:pt x="43" y="30"/>
                    </a:moveTo>
                    <a:cubicBezTo>
                      <a:pt x="38" y="30"/>
                      <a:pt x="38" y="30"/>
                      <a:pt x="38" y="30"/>
                    </a:cubicBezTo>
                    <a:cubicBezTo>
                      <a:pt x="38" y="28"/>
                      <a:pt x="38" y="28"/>
                      <a:pt x="38" y="28"/>
                    </a:cubicBezTo>
                    <a:cubicBezTo>
                      <a:pt x="43" y="28"/>
                      <a:pt x="43" y="28"/>
                      <a:pt x="43" y="28"/>
                    </a:cubicBezTo>
                    <a:lnTo>
                      <a:pt x="43" y="30"/>
                    </a:lnTo>
                    <a:close/>
                    <a:moveTo>
                      <a:pt x="43" y="26"/>
                    </a:move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8" y="24"/>
                      <a:pt x="38" y="24"/>
                    </a:cubicBezTo>
                    <a:cubicBezTo>
                      <a:pt x="43" y="24"/>
                      <a:pt x="43" y="24"/>
                      <a:pt x="43" y="24"/>
                    </a:cubicBezTo>
                    <a:lnTo>
                      <a:pt x="43" y="26"/>
                    </a:lnTo>
                    <a:close/>
                    <a:moveTo>
                      <a:pt x="43" y="23"/>
                    </a:move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43" y="20"/>
                      <a:pt x="43" y="20"/>
                      <a:pt x="43" y="20"/>
                    </a:cubicBezTo>
                    <a:lnTo>
                      <a:pt x="43" y="23"/>
                    </a:lnTo>
                    <a:close/>
                    <a:moveTo>
                      <a:pt x="43" y="19"/>
                    </a:moveTo>
                    <a:cubicBezTo>
                      <a:pt x="39" y="19"/>
                      <a:pt x="39" y="19"/>
                      <a:pt x="39" y="19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44" y="16"/>
                      <a:pt x="44" y="16"/>
                      <a:pt x="44" y="16"/>
                    </a:cubicBezTo>
                    <a:lnTo>
                      <a:pt x="43" y="19"/>
                    </a:lnTo>
                    <a:close/>
                    <a:moveTo>
                      <a:pt x="44" y="15"/>
                    </a:move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44" y="12"/>
                      <a:pt x="44" y="12"/>
                      <a:pt x="44" y="12"/>
                    </a:cubicBezTo>
                    <a:lnTo>
                      <a:pt x="44" y="15"/>
                    </a:lnTo>
                    <a:close/>
                    <a:moveTo>
                      <a:pt x="44" y="11"/>
                    </a:move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4" y="8"/>
                      <a:pt x="44" y="8"/>
                      <a:pt x="44" y="8"/>
                    </a:cubicBezTo>
                    <a:lnTo>
                      <a:pt x="44" y="11"/>
                    </a:lnTo>
                    <a:close/>
                    <a:moveTo>
                      <a:pt x="71" y="43"/>
                    </a:moveTo>
                    <a:cubicBezTo>
                      <a:pt x="71" y="44"/>
                      <a:pt x="71" y="44"/>
                      <a:pt x="70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44" y="44"/>
                      <a:pt x="43" y="44"/>
                      <a:pt x="43" y="43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4" y="32"/>
                      <a:pt x="44" y="32"/>
                      <a:pt x="45" y="32"/>
                    </a:cubicBezTo>
                    <a:cubicBezTo>
                      <a:pt x="69" y="32"/>
                      <a:pt x="69" y="32"/>
                      <a:pt x="69" y="32"/>
                    </a:cubicBezTo>
                    <a:cubicBezTo>
                      <a:pt x="70" y="32"/>
                      <a:pt x="71" y="32"/>
                      <a:pt x="71" y="33"/>
                    </a:cubicBezTo>
                    <a:lnTo>
                      <a:pt x="71" y="43"/>
                    </a:lnTo>
                    <a:close/>
                    <a:moveTo>
                      <a:pt x="77" y="31"/>
                    </a:moveTo>
                    <a:cubicBezTo>
                      <a:pt x="72" y="31"/>
                      <a:pt x="72" y="31"/>
                      <a:pt x="72" y="31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7" y="28"/>
                      <a:pt x="77" y="28"/>
                      <a:pt x="77" y="28"/>
                    </a:cubicBezTo>
                    <a:lnTo>
                      <a:pt x="77" y="31"/>
                    </a:lnTo>
                    <a:close/>
                    <a:moveTo>
                      <a:pt x="76" y="27"/>
                    </a:moveTo>
                    <a:cubicBezTo>
                      <a:pt x="72" y="27"/>
                      <a:pt x="72" y="27"/>
                      <a:pt x="72" y="27"/>
                    </a:cubicBezTo>
                    <a:cubicBezTo>
                      <a:pt x="71" y="24"/>
                      <a:pt x="71" y="24"/>
                      <a:pt x="71" y="24"/>
                    </a:cubicBezTo>
                    <a:cubicBezTo>
                      <a:pt x="76" y="24"/>
                      <a:pt x="76" y="24"/>
                      <a:pt x="76" y="24"/>
                    </a:cubicBezTo>
                    <a:lnTo>
                      <a:pt x="76" y="27"/>
                    </a:lnTo>
                    <a:close/>
                    <a:moveTo>
                      <a:pt x="76" y="23"/>
                    </a:move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0"/>
                      <a:pt x="71" y="20"/>
                      <a:pt x="71" y="20"/>
                    </a:cubicBezTo>
                    <a:cubicBezTo>
                      <a:pt x="76" y="20"/>
                      <a:pt x="76" y="20"/>
                      <a:pt x="76" y="20"/>
                    </a:cubicBezTo>
                    <a:lnTo>
                      <a:pt x="76" y="23"/>
                    </a:lnTo>
                    <a:close/>
                    <a:moveTo>
                      <a:pt x="76" y="19"/>
                    </a:moveTo>
                    <a:cubicBezTo>
                      <a:pt x="71" y="19"/>
                      <a:pt x="71" y="19"/>
                      <a:pt x="71" y="19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6" y="16"/>
                      <a:pt x="76" y="16"/>
                      <a:pt x="76" y="16"/>
                    </a:cubicBezTo>
                    <a:lnTo>
                      <a:pt x="76" y="19"/>
                    </a:lnTo>
                    <a:close/>
                    <a:moveTo>
                      <a:pt x="75" y="15"/>
                    </a:moveTo>
                    <a:cubicBezTo>
                      <a:pt x="71" y="15"/>
                      <a:pt x="71" y="15"/>
                      <a:pt x="71" y="15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5" y="12"/>
                      <a:pt x="75" y="12"/>
                      <a:pt x="75" y="12"/>
                    </a:cubicBezTo>
                    <a:lnTo>
                      <a:pt x="75" y="15"/>
                    </a:lnTo>
                    <a:close/>
                    <a:moveTo>
                      <a:pt x="75" y="11"/>
                    </a:moveTo>
                    <a:cubicBezTo>
                      <a:pt x="71" y="11"/>
                      <a:pt x="71" y="11"/>
                      <a:pt x="71" y="11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5" y="8"/>
                      <a:pt x="75" y="8"/>
                      <a:pt x="75" y="8"/>
                    </a:cubicBezTo>
                    <a:lnTo>
                      <a:pt x="75" y="11"/>
                    </a:lnTo>
                    <a:close/>
                    <a:moveTo>
                      <a:pt x="75" y="5"/>
                    </a:moveTo>
                    <a:cubicBezTo>
                      <a:pt x="72" y="5"/>
                      <a:pt x="72" y="5"/>
                      <a:pt x="72" y="5"/>
                    </a:cubicBezTo>
                    <a:cubicBezTo>
                      <a:pt x="72" y="5"/>
                      <a:pt x="71" y="5"/>
                      <a:pt x="71" y="4"/>
                    </a:cubicBezTo>
                    <a:cubicBezTo>
                      <a:pt x="71" y="3"/>
                      <a:pt x="71" y="3"/>
                      <a:pt x="71" y="3"/>
                    </a:cubicBezTo>
                    <a:cubicBezTo>
                      <a:pt x="71" y="3"/>
                      <a:pt x="71" y="2"/>
                      <a:pt x="72" y="2"/>
                    </a:cubicBezTo>
                    <a:cubicBezTo>
                      <a:pt x="75" y="2"/>
                      <a:pt x="75" y="2"/>
                      <a:pt x="75" y="2"/>
                    </a:cubicBezTo>
                    <a:cubicBezTo>
                      <a:pt x="76" y="2"/>
                      <a:pt x="76" y="3"/>
                      <a:pt x="76" y="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5"/>
                      <a:pt x="76" y="5"/>
                      <a:pt x="75" y="5"/>
                    </a:cubicBezTo>
                    <a:close/>
                    <a:moveTo>
                      <a:pt x="84" y="31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78" y="28"/>
                      <a:pt x="78" y="28"/>
                      <a:pt x="78" y="28"/>
                    </a:cubicBezTo>
                    <a:cubicBezTo>
                      <a:pt x="83" y="28"/>
                      <a:pt x="83" y="28"/>
                      <a:pt x="83" y="28"/>
                    </a:cubicBezTo>
                    <a:lnTo>
                      <a:pt x="84" y="31"/>
                    </a:lnTo>
                    <a:close/>
                    <a:moveTo>
                      <a:pt x="83" y="27"/>
                    </a:moveTo>
                    <a:cubicBezTo>
                      <a:pt x="78" y="27"/>
                      <a:pt x="78" y="27"/>
                      <a:pt x="78" y="27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83" y="24"/>
                      <a:pt x="83" y="24"/>
                      <a:pt x="83" y="24"/>
                    </a:cubicBezTo>
                    <a:lnTo>
                      <a:pt x="83" y="27"/>
                    </a:lnTo>
                    <a:close/>
                    <a:moveTo>
                      <a:pt x="83" y="23"/>
                    </a:moveTo>
                    <a:cubicBezTo>
                      <a:pt x="78" y="23"/>
                      <a:pt x="78" y="23"/>
                      <a:pt x="78" y="23"/>
                    </a:cubicBezTo>
                    <a:cubicBezTo>
                      <a:pt x="78" y="20"/>
                      <a:pt x="78" y="20"/>
                      <a:pt x="78" y="20"/>
                    </a:cubicBezTo>
                    <a:cubicBezTo>
                      <a:pt x="82" y="20"/>
                      <a:pt x="82" y="20"/>
                      <a:pt x="82" y="20"/>
                    </a:cubicBezTo>
                    <a:lnTo>
                      <a:pt x="83" y="23"/>
                    </a:lnTo>
                    <a:close/>
                    <a:moveTo>
                      <a:pt x="82" y="19"/>
                    </a:moveTo>
                    <a:cubicBezTo>
                      <a:pt x="78" y="19"/>
                      <a:pt x="78" y="19"/>
                      <a:pt x="78" y="19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82" y="16"/>
                      <a:pt x="82" y="16"/>
                      <a:pt x="82" y="16"/>
                    </a:cubicBezTo>
                    <a:lnTo>
                      <a:pt x="82" y="19"/>
                    </a:lnTo>
                    <a:close/>
                    <a:moveTo>
                      <a:pt x="82" y="15"/>
                    </a:move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81" y="12"/>
                      <a:pt x="81" y="12"/>
                      <a:pt x="81" y="12"/>
                    </a:cubicBezTo>
                    <a:lnTo>
                      <a:pt x="82" y="15"/>
                    </a:lnTo>
                    <a:close/>
                    <a:moveTo>
                      <a:pt x="81" y="11"/>
                    </a:moveTo>
                    <a:cubicBezTo>
                      <a:pt x="77" y="11"/>
                      <a:pt x="77" y="11"/>
                      <a:pt x="77" y="11"/>
                    </a:cubicBezTo>
                    <a:cubicBezTo>
                      <a:pt x="77" y="8"/>
                      <a:pt x="77" y="8"/>
                      <a:pt x="77" y="8"/>
                    </a:cubicBezTo>
                    <a:cubicBezTo>
                      <a:pt x="81" y="8"/>
                      <a:pt x="81" y="8"/>
                      <a:pt x="81" y="8"/>
                    </a:cubicBezTo>
                    <a:lnTo>
                      <a:pt x="81" y="11"/>
                    </a:lnTo>
                    <a:close/>
                    <a:moveTo>
                      <a:pt x="90" y="31"/>
                    </a:moveTo>
                    <a:cubicBezTo>
                      <a:pt x="85" y="31"/>
                      <a:pt x="85" y="31"/>
                      <a:pt x="85" y="31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90" y="28"/>
                      <a:pt x="90" y="28"/>
                      <a:pt x="90" y="28"/>
                    </a:cubicBezTo>
                    <a:lnTo>
                      <a:pt x="90" y="31"/>
                    </a:lnTo>
                    <a:close/>
                    <a:moveTo>
                      <a:pt x="90" y="27"/>
                    </a:move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4"/>
                      <a:pt x="85" y="24"/>
                      <a:pt x="85" y="24"/>
                    </a:cubicBezTo>
                    <a:cubicBezTo>
                      <a:pt x="89" y="24"/>
                      <a:pt x="89" y="24"/>
                      <a:pt x="89" y="24"/>
                    </a:cubicBezTo>
                    <a:lnTo>
                      <a:pt x="90" y="27"/>
                    </a:lnTo>
                    <a:close/>
                    <a:moveTo>
                      <a:pt x="89" y="23"/>
                    </a:moveTo>
                    <a:cubicBezTo>
                      <a:pt x="84" y="23"/>
                      <a:pt x="84" y="23"/>
                      <a:pt x="84" y="23"/>
                    </a:cubicBezTo>
                    <a:cubicBezTo>
                      <a:pt x="84" y="20"/>
                      <a:pt x="84" y="20"/>
                      <a:pt x="84" y="20"/>
                    </a:cubicBezTo>
                    <a:cubicBezTo>
                      <a:pt x="89" y="20"/>
                      <a:pt x="89" y="20"/>
                      <a:pt x="89" y="20"/>
                    </a:cubicBezTo>
                    <a:lnTo>
                      <a:pt x="89" y="23"/>
                    </a:lnTo>
                    <a:close/>
                    <a:moveTo>
                      <a:pt x="89" y="19"/>
                    </a:move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8" y="16"/>
                      <a:pt x="88" y="16"/>
                      <a:pt x="88" y="16"/>
                    </a:cubicBezTo>
                    <a:lnTo>
                      <a:pt x="89" y="19"/>
                    </a:lnTo>
                    <a:close/>
                    <a:moveTo>
                      <a:pt x="88" y="15"/>
                    </a:moveTo>
                    <a:cubicBezTo>
                      <a:pt x="84" y="15"/>
                      <a:pt x="84" y="15"/>
                      <a:pt x="84" y="15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8" y="12"/>
                      <a:pt x="88" y="12"/>
                      <a:pt x="88" y="12"/>
                    </a:cubicBezTo>
                    <a:lnTo>
                      <a:pt x="88" y="15"/>
                    </a:lnTo>
                    <a:close/>
                    <a:moveTo>
                      <a:pt x="88" y="11"/>
                    </a:move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8"/>
                      <a:pt x="83" y="8"/>
                      <a:pt x="83" y="8"/>
                    </a:cubicBezTo>
                    <a:cubicBezTo>
                      <a:pt x="87" y="8"/>
                      <a:pt x="87" y="8"/>
                      <a:pt x="87" y="8"/>
                    </a:cubicBezTo>
                    <a:lnTo>
                      <a:pt x="88" y="11"/>
                    </a:lnTo>
                    <a:close/>
                    <a:moveTo>
                      <a:pt x="97" y="31"/>
                    </a:moveTo>
                    <a:cubicBezTo>
                      <a:pt x="92" y="31"/>
                      <a:pt x="92" y="31"/>
                      <a:pt x="92" y="31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7" y="28"/>
                      <a:pt x="97" y="28"/>
                      <a:pt x="97" y="28"/>
                    </a:cubicBezTo>
                    <a:lnTo>
                      <a:pt x="97" y="31"/>
                    </a:lnTo>
                    <a:close/>
                    <a:moveTo>
                      <a:pt x="97" y="27"/>
                    </a:moveTo>
                    <a:cubicBezTo>
                      <a:pt x="92" y="27"/>
                      <a:pt x="92" y="27"/>
                      <a:pt x="92" y="27"/>
                    </a:cubicBezTo>
                    <a:cubicBezTo>
                      <a:pt x="91" y="24"/>
                      <a:pt x="91" y="24"/>
                      <a:pt x="91" y="24"/>
                    </a:cubicBezTo>
                    <a:cubicBezTo>
                      <a:pt x="96" y="24"/>
                      <a:pt x="96" y="24"/>
                      <a:pt x="96" y="24"/>
                    </a:cubicBezTo>
                    <a:lnTo>
                      <a:pt x="97" y="27"/>
                    </a:lnTo>
                    <a:close/>
                    <a:moveTo>
                      <a:pt x="96" y="23"/>
                    </a:moveTo>
                    <a:cubicBezTo>
                      <a:pt x="91" y="23"/>
                      <a:pt x="91" y="23"/>
                      <a:pt x="91" y="23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5" y="20"/>
                      <a:pt x="95" y="20"/>
                      <a:pt x="95" y="20"/>
                    </a:cubicBezTo>
                    <a:lnTo>
                      <a:pt x="96" y="23"/>
                    </a:lnTo>
                    <a:close/>
                    <a:moveTo>
                      <a:pt x="95" y="19"/>
                    </a:move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6"/>
                      <a:pt x="90" y="16"/>
                      <a:pt x="90" y="16"/>
                    </a:cubicBezTo>
                    <a:cubicBezTo>
                      <a:pt x="95" y="16"/>
                      <a:pt x="95" y="16"/>
                      <a:pt x="95" y="16"/>
                    </a:cubicBezTo>
                    <a:lnTo>
                      <a:pt x="95" y="19"/>
                    </a:lnTo>
                    <a:close/>
                    <a:moveTo>
                      <a:pt x="94" y="15"/>
                    </a:moveTo>
                    <a:cubicBezTo>
                      <a:pt x="90" y="15"/>
                      <a:pt x="90" y="15"/>
                      <a:pt x="90" y="15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4" y="12"/>
                      <a:pt x="94" y="12"/>
                      <a:pt x="94" y="12"/>
                    </a:cubicBezTo>
                    <a:lnTo>
                      <a:pt x="94" y="15"/>
                    </a:lnTo>
                    <a:close/>
                    <a:moveTo>
                      <a:pt x="94" y="11"/>
                    </a:moveTo>
                    <a:cubicBezTo>
                      <a:pt x="89" y="11"/>
                      <a:pt x="89" y="11"/>
                      <a:pt x="89" y="11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3" y="8"/>
                      <a:pt x="93" y="8"/>
                      <a:pt x="93" y="8"/>
                    </a:cubicBezTo>
                    <a:lnTo>
                      <a:pt x="94" y="11"/>
                    </a:lnTo>
                    <a:close/>
                    <a:moveTo>
                      <a:pt x="93" y="4"/>
                    </a:moveTo>
                    <a:cubicBezTo>
                      <a:pt x="93" y="5"/>
                      <a:pt x="92" y="5"/>
                      <a:pt x="91" y="5"/>
                    </a:cubicBezTo>
                    <a:cubicBezTo>
                      <a:pt x="89" y="5"/>
                      <a:pt x="89" y="5"/>
                      <a:pt x="89" y="5"/>
                    </a:cubicBezTo>
                    <a:cubicBezTo>
                      <a:pt x="88" y="5"/>
                      <a:pt x="87" y="5"/>
                      <a:pt x="87" y="4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7" y="3"/>
                      <a:pt x="87" y="2"/>
                      <a:pt x="88" y="2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2" y="2"/>
                      <a:pt x="92" y="3"/>
                      <a:pt x="92" y="3"/>
                    </a:cubicBezTo>
                    <a:lnTo>
                      <a:pt x="93" y="4"/>
                    </a:lnTo>
                    <a:close/>
                    <a:moveTo>
                      <a:pt x="101" y="4"/>
                    </a:moveTo>
                    <a:cubicBezTo>
                      <a:pt x="101" y="5"/>
                      <a:pt x="100" y="5"/>
                      <a:pt x="100" y="5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96" y="5"/>
                      <a:pt x="95" y="5"/>
                      <a:pt x="95" y="4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2"/>
                      <a:pt x="96" y="2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100" y="2"/>
                      <a:pt x="100" y="3"/>
                      <a:pt x="101" y="3"/>
                    </a:cubicBezTo>
                    <a:lnTo>
                      <a:pt x="101" y="4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18" name="Freeform 787"/>
              <p:cNvSpPr>
                <a:spLocks noEditPoints="1"/>
              </p:cNvSpPr>
              <p:nvPr/>
            </p:nvSpPr>
            <p:spPr bwMode="auto">
              <a:xfrm>
                <a:off x="8694738" y="4763"/>
                <a:ext cx="341313" cy="242888"/>
              </a:xfrm>
              <a:custGeom>
                <a:avLst/>
                <a:gdLst>
                  <a:gd name="T0" fmla="*/ 89 w 91"/>
                  <a:gd name="T1" fmla="*/ 0 h 65"/>
                  <a:gd name="T2" fmla="*/ 2 w 91"/>
                  <a:gd name="T3" fmla="*/ 0 h 65"/>
                  <a:gd name="T4" fmla="*/ 0 w 91"/>
                  <a:gd name="T5" fmla="*/ 2 h 65"/>
                  <a:gd name="T6" fmla="*/ 0 w 91"/>
                  <a:gd name="T7" fmla="*/ 63 h 65"/>
                  <a:gd name="T8" fmla="*/ 2 w 91"/>
                  <a:gd name="T9" fmla="*/ 65 h 65"/>
                  <a:gd name="T10" fmla="*/ 89 w 91"/>
                  <a:gd name="T11" fmla="*/ 65 h 65"/>
                  <a:gd name="T12" fmla="*/ 91 w 91"/>
                  <a:gd name="T13" fmla="*/ 63 h 65"/>
                  <a:gd name="T14" fmla="*/ 91 w 91"/>
                  <a:gd name="T15" fmla="*/ 2 h 65"/>
                  <a:gd name="T16" fmla="*/ 89 w 91"/>
                  <a:gd name="T17" fmla="*/ 0 h 65"/>
                  <a:gd name="T18" fmla="*/ 87 w 91"/>
                  <a:gd name="T19" fmla="*/ 59 h 65"/>
                  <a:gd name="T20" fmla="*/ 85 w 91"/>
                  <a:gd name="T21" fmla="*/ 61 h 65"/>
                  <a:gd name="T22" fmla="*/ 6 w 91"/>
                  <a:gd name="T23" fmla="*/ 61 h 65"/>
                  <a:gd name="T24" fmla="*/ 4 w 91"/>
                  <a:gd name="T25" fmla="*/ 59 h 65"/>
                  <a:gd name="T26" fmla="*/ 4 w 91"/>
                  <a:gd name="T27" fmla="*/ 6 h 65"/>
                  <a:gd name="T28" fmla="*/ 6 w 91"/>
                  <a:gd name="T29" fmla="*/ 4 h 65"/>
                  <a:gd name="T30" fmla="*/ 85 w 91"/>
                  <a:gd name="T31" fmla="*/ 4 h 65"/>
                  <a:gd name="T32" fmla="*/ 87 w 91"/>
                  <a:gd name="T33" fmla="*/ 6 h 65"/>
                  <a:gd name="T34" fmla="*/ 87 w 91"/>
                  <a:gd name="T3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1" h="65">
                    <a:moveTo>
                      <a:pt x="89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4"/>
                      <a:pt x="1" y="65"/>
                      <a:pt x="2" y="65"/>
                    </a:cubicBezTo>
                    <a:cubicBezTo>
                      <a:pt x="89" y="65"/>
                      <a:pt x="89" y="65"/>
                      <a:pt x="89" y="65"/>
                    </a:cubicBezTo>
                    <a:cubicBezTo>
                      <a:pt x="90" y="65"/>
                      <a:pt x="91" y="64"/>
                      <a:pt x="91" y="63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1" y="1"/>
                      <a:pt x="90" y="0"/>
                      <a:pt x="89" y="0"/>
                    </a:cubicBezTo>
                    <a:close/>
                    <a:moveTo>
                      <a:pt x="87" y="59"/>
                    </a:moveTo>
                    <a:cubicBezTo>
                      <a:pt x="87" y="60"/>
                      <a:pt x="86" y="61"/>
                      <a:pt x="85" y="61"/>
                    </a:cubicBezTo>
                    <a:cubicBezTo>
                      <a:pt x="6" y="61"/>
                      <a:pt x="6" y="61"/>
                      <a:pt x="6" y="61"/>
                    </a:cubicBezTo>
                    <a:cubicBezTo>
                      <a:pt x="5" y="61"/>
                      <a:pt x="4" y="60"/>
                      <a:pt x="4" y="59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5" y="4"/>
                      <a:pt x="6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6" y="4"/>
                      <a:pt x="87" y="5"/>
                      <a:pt x="87" y="6"/>
                    </a:cubicBezTo>
                    <a:lnTo>
                      <a:pt x="87" y="59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19" name="Freeform 788"/>
              <p:cNvSpPr>
                <a:spLocks/>
              </p:cNvSpPr>
              <p:nvPr/>
            </p:nvSpPr>
            <p:spPr bwMode="auto">
              <a:xfrm>
                <a:off x="8661400" y="423863"/>
                <a:ext cx="401638" cy="7938"/>
              </a:xfrm>
              <a:custGeom>
                <a:avLst/>
                <a:gdLst>
                  <a:gd name="T0" fmla="*/ 107 w 107"/>
                  <a:gd name="T1" fmla="*/ 2 h 2"/>
                  <a:gd name="T2" fmla="*/ 106 w 107"/>
                  <a:gd name="T3" fmla="*/ 2 h 2"/>
                  <a:gd name="T4" fmla="*/ 2 w 107"/>
                  <a:gd name="T5" fmla="*/ 2 h 2"/>
                  <a:gd name="T6" fmla="*/ 0 w 107"/>
                  <a:gd name="T7" fmla="*/ 2 h 2"/>
                  <a:gd name="T8" fmla="*/ 0 w 107"/>
                  <a:gd name="T9" fmla="*/ 1 h 2"/>
                  <a:gd name="T10" fmla="*/ 2 w 107"/>
                  <a:gd name="T11" fmla="*/ 0 h 2"/>
                  <a:gd name="T12" fmla="*/ 106 w 107"/>
                  <a:gd name="T13" fmla="*/ 0 h 2"/>
                  <a:gd name="T14" fmla="*/ 107 w 107"/>
                  <a:gd name="T15" fmla="*/ 1 h 2"/>
                  <a:gd name="T16" fmla="*/ 107 w 107"/>
                  <a:gd name="T1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2">
                    <a:moveTo>
                      <a:pt x="107" y="2"/>
                    </a:moveTo>
                    <a:cubicBezTo>
                      <a:pt x="107" y="2"/>
                      <a:pt x="107" y="2"/>
                      <a:pt x="106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7" y="0"/>
                      <a:pt x="107" y="1"/>
                      <a:pt x="107" y="1"/>
                    </a:cubicBezTo>
                    <a:lnTo>
                      <a:pt x="10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0" name="Freeform 789"/>
              <p:cNvSpPr>
                <a:spLocks/>
              </p:cNvSpPr>
              <p:nvPr/>
            </p:nvSpPr>
            <p:spPr bwMode="auto">
              <a:xfrm>
                <a:off x="8724900" y="30163"/>
                <a:ext cx="134938" cy="120650"/>
              </a:xfrm>
              <a:custGeom>
                <a:avLst/>
                <a:gdLst>
                  <a:gd name="T0" fmla="*/ 0 w 36"/>
                  <a:gd name="T1" fmla="*/ 32 h 32"/>
                  <a:gd name="T2" fmla="*/ 0 w 36"/>
                  <a:gd name="T3" fmla="*/ 1 h 32"/>
                  <a:gd name="T4" fmla="*/ 36 w 36"/>
                  <a:gd name="T5" fmla="*/ 2 h 32"/>
                  <a:gd name="T6" fmla="*/ 3 w 36"/>
                  <a:gd name="T7" fmla="*/ 5 h 32"/>
                  <a:gd name="T8" fmla="*/ 0 w 36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2">
                    <a:moveTo>
                      <a:pt x="0" y="32"/>
                    </a:moveTo>
                    <a:cubicBezTo>
                      <a:pt x="0" y="32"/>
                      <a:pt x="0" y="3"/>
                      <a:pt x="0" y="1"/>
                    </a:cubicBezTo>
                    <a:cubicBezTo>
                      <a:pt x="1" y="0"/>
                      <a:pt x="36" y="2"/>
                      <a:pt x="36" y="2"/>
                    </a:cubicBezTo>
                    <a:cubicBezTo>
                      <a:pt x="36" y="2"/>
                      <a:pt x="4" y="3"/>
                      <a:pt x="3" y="5"/>
                    </a:cubicBezTo>
                    <a:cubicBezTo>
                      <a:pt x="2" y="7"/>
                      <a:pt x="0" y="32"/>
                      <a:pt x="0" y="32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1" name="Freeform 790"/>
              <p:cNvSpPr>
                <a:spLocks/>
              </p:cNvSpPr>
              <p:nvPr/>
            </p:nvSpPr>
            <p:spPr bwMode="auto">
              <a:xfrm>
                <a:off x="8870950" y="101600"/>
                <a:ext cx="139700" cy="120650"/>
              </a:xfrm>
              <a:custGeom>
                <a:avLst/>
                <a:gdLst>
                  <a:gd name="T0" fmla="*/ 37 w 37"/>
                  <a:gd name="T1" fmla="*/ 0 h 32"/>
                  <a:gd name="T2" fmla="*/ 36 w 37"/>
                  <a:gd name="T3" fmla="*/ 30 h 32"/>
                  <a:gd name="T4" fmla="*/ 0 w 37"/>
                  <a:gd name="T5" fmla="*/ 30 h 32"/>
                  <a:gd name="T6" fmla="*/ 33 w 37"/>
                  <a:gd name="T7" fmla="*/ 27 h 32"/>
                  <a:gd name="T8" fmla="*/ 37 w 37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2">
                    <a:moveTo>
                      <a:pt x="37" y="0"/>
                    </a:moveTo>
                    <a:cubicBezTo>
                      <a:pt x="37" y="0"/>
                      <a:pt x="37" y="29"/>
                      <a:pt x="36" y="30"/>
                    </a:cubicBezTo>
                    <a:cubicBezTo>
                      <a:pt x="36" y="32"/>
                      <a:pt x="0" y="30"/>
                      <a:pt x="0" y="30"/>
                    </a:cubicBezTo>
                    <a:cubicBezTo>
                      <a:pt x="0" y="30"/>
                      <a:pt x="32" y="29"/>
                      <a:pt x="33" y="27"/>
                    </a:cubicBezTo>
                    <a:cubicBezTo>
                      <a:pt x="34" y="25"/>
                      <a:pt x="37" y="0"/>
                      <a:pt x="37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2" name="Freeform 791"/>
              <p:cNvSpPr>
                <a:spLocks noEditPoints="1"/>
              </p:cNvSpPr>
              <p:nvPr/>
            </p:nvSpPr>
            <p:spPr bwMode="auto">
              <a:xfrm>
                <a:off x="8323263" y="-182563"/>
                <a:ext cx="577850" cy="606425"/>
              </a:xfrm>
              <a:custGeom>
                <a:avLst/>
                <a:gdLst>
                  <a:gd name="T0" fmla="*/ 84 w 154"/>
                  <a:gd name="T1" fmla="*/ 137 h 162"/>
                  <a:gd name="T2" fmla="*/ 84 w 154"/>
                  <a:gd name="T3" fmla="*/ 130 h 162"/>
                  <a:gd name="T4" fmla="*/ 93 w 154"/>
                  <a:gd name="T5" fmla="*/ 102 h 162"/>
                  <a:gd name="T6" fmla="*/ 93 w 154"/>
                  <a:gd name="T7" fmla="*/ 84 h 162"/>
                  <a:gd name="T8" fmla="*/ 84 w 154"/>
                  <a:gd name="T9" fmla="*/ 61 h 162"/>
                  <a:gd name="T10" fmla="*/ 84 w 154"/>
                  <a:gd name="T11" fmla="*/ 54 h 162"/>
                  <a:gd name="T12" fmla="*/ 104 w 154"/>
                  <a:gd name="T13" fmla="*/ 38 h 162"/>
                  <a:gd name="T14" fmla="*/ 108 w 154"/>
                  <a:gd name="T15" fmla="*/ 30 h 162"/>
                  <a:gd name="T16" fmla="*/ 134 w 154"/>
                  <a:gd name="T17" fmla="*/ 45 h 162"/>
                  <a:gd name="T18" fmla="*/ 134 w 154"/>
                  <a:gd name="T19" fmla="*/ 28 h 162"/>
                  <a:gd name="T20" fmla="*/ 154 w 154"/>
                  <a:gd name="T21" fmla="*/ 45 h 162"/>
                  <a:gd name="T22" fmla="*/ 137 w 154"/>
                  <a:gd name="T23" fmla="*/ 22 h 162"/>
                  <a:gd name="T24" fmla="*/ 30 w 154"/>
                  <a:gd name="T25" fmla="*/ 18 h 162"/>
                  <a:gd name="T26" fmla="*/ 9 w 154"/>
                  <a:gd name="T27" fmla="*/ 43 h 162"/>
                  <a:gd name="T28" fmla="*/ 12 w 154"/>
                  <a:gd name="T29" fmla="*/ 125 h 162"/>
                  <a:gd name="T30" fmla="*/ 81 w 154"/>
                  <a:gd name="T31" fmla="*/ 162 h 162"/>
                  <a:gd name="T32" fmla="*/ 124 w 154"/>
                  <a:gd name="T33" fmla="*/ 20 h 162"/>
                  <a:gd name="T34" fmla="*/ 125 w 154"/>
                  <a:gd name="T35" fmla="*/ 20 h 162"/>
                  <a:gd name="T36" fmla="*/ 98 w 154"/>
                  <a:gd name="T37" fmla="*/ 10 h 162"/>
                  <a:gd name="T38" fmla="*/ 91 w 154"/>
                  <a:gd name="T39" fmla="*/ 11 h 162"/>
                  <a:gd name="T40" fmla="*/ 84 w 154"/>
                  <a:gd name="T41" fmla="*/ 6 h 162"/>
                  <a:gd name="T42" fmla="*/ 48 w 154"/>
                  <a:gd name="T43" fmla="*/ 22 h 162"/>
                  <a:gd name="T44" fmla="*/ 48 w 154"/>
                  <a:gd name="T45" fmla="*/ 104 h 162"/>
                  <a:gd name="T46" fmla="*/ 47 w 154"/>
                  <a:gd name="T47" fmla="*/ 84 h 162"/>
                  <a:gd name="T48" fmla="*/ 36 w 154"/>
                  <a:gd name="T49" fmla="*/ 55 h 162"/>
                  <a:gd name="T50" fmla="*/ 29 w 154"/>
                  <a:gd name="T51" fmla="*/ 78 h 162"/>
                  <a:gd name="T52" fmla="*/ 54 w 154"/>
                  <a:gd name="T53" fmla="*/ 132 h 162"/>
                  <a:gd name="T54" fmla="*/ 38 w 154"/>
                  <a:gd name="T55" fmla="*/ 113 h 162"/>
                  <a:gd name="T56" fmla="*/ 44 w 154"/>
                  <a:gd name="T57" fmla="*/ 28 h 162"/>
                  <a:gd name="T58" fmla="*/ 49 w 154"/>
                  <a:gd name="T59" fmla="*/ 52 h 162"/>
                  <a:gd name="T60" fmla="*/ 37 w 154"/>
                  <a:gd name="T61" fmla="*/ 20 h 162"/>
                  <a:gd name="T62" fmla="*/ 31 w 154"/>
                  <a:gd name="T63" fmla="*/ 25 h 162"/>
                  <a:gd name="T64" fmla="*/ 28 w 154"/>
                  <a:gd name="T65" fmla="*/ 46 h 162"/>
                  <a:gd name="T66" fmla="*/ 28 w 154"/>
                  <a:gd name="T67" fmla="*/ 28 h 162"/>
                  <a:gd name="T68" fmla="*/ 22 w 154"/>
                  <a:gd name="T69" fmla="*/ 78 h 162"/>
                  <a:gd name="T70" fmla="*/ 6 w 154"/>
                  <a:gd name="T71" fmla="*/ 84 h 162"/>
                  <a:gd name="T72" fmla="*/ 25 w 154"/>
                  <a:gd name="T73" fmla="*/ 111 h 162"/>
                  <a:gd name="T74" fmla="*/ 28 w 154"/>
                  <a:gd name="T75" fmla="*/ 134 h 162"/>
                  <a:gd name="T76" fmla="*/ 37 w 154"/>
                  <a:gd name="T77" fmla="*/ 135 h 162"/>
                  <a:gd name="T78" fmla="*/ 37 w 154"/>
                  <a:gd name="T79" fmla="*/ 142 h 162"/>
                  <a:gd name="T80" fmla="*/ 48 w 154"/>
                  <a:gd name="T81" fmla="*/ 149 h 162"/>
                  <a:gd name="T82" fmla="*/ 56 w 154"/>
                  <a:gd name="T83" fmla="*/ 138 h 162"/>
                  <a:gd name="T84" fmla="*/ 78 w 154"/>
                  <a:gd name="T85" fmla="*/ 156 h 162"/>
                  <a:gd name="T86" fmla="*/ 78 w 154"/>
                  <a:gd name="T87" fmla="*/ 137 h 162"/>
                  <a:gd name="T88" fmla="*/ 61 w 154"/>
                  <a:gd name="T89" fmla="*/ 131 h 162"/>
                  <a:gd name="T90" fmla="*/ 78 w 154"/>
                  <a:gd name="T91" fmla="*/ 108 h 162"/>
                  <a:gd name="T92" fmla="*/ 54 w 154"/>
                  <a:gd name="T93" fmla="*/ 103 h 162"/>
                  <a:gd name="T94" fmla="*/ 78 w 154"/>
                  <a:gd name="T95" fmla="*/ 101 h 162"/>
                  <a:gd name="T96" fmla="*/ 54 w 154"/>
                  <a:gd name="T97" fmla="*/ 59 h 162"/>
                  <a:gd name="T98" fmla="*/ 78 w 154"/>
                  <a:gd name="T99" fmla="*/ 54 h 162"/>
                  <a:gd name="T100" fmla="*/ 78 w 154"/>
                  <a:gd name="T101" fmla="*/ 32 h 162"/>
                  <a:gd name="T102" fmla="*/ 71 w 154"/>
                  <a:gd name="T103" fmla="*/ 11 h 162"/>
                  <a:gd name="T104" fmla="*/ 63 w 154"/>
                  <a:gd name="T105" fmla="*/ 25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4" h="162">
                    <a:moveTo>
                      <a:pt x="81" y="162"/>
                    </a:moveTo>
                    <a:cubicBezTo>
                      <a:pt x="84" y="150"/>
                      <a:pt x="84" y="150"/>
                      <a:pt x="84" y="150"/>
                    </a:cubicBezTo>
                    <a:cubicBezTo>
                      <a:pt x="84" y="137"/>
                      <a:pt x="84" y="137"/>
                      <a:pt x="84" y="137"/>
                    </a:cubicBezTo>
                    <a:cubicBezTo>
                      <a:pt x="85" y="137"/>
                      <a:pt x="86" y="137"/>
                      <a:pt x="87" y="137"/>
                    </a:cubicBezTo>
                    <a:cubicBezTo>
                      <a:pt x="89" y="130"/>
                      <a:pt x="89" y="130"/>
                      <a:pt x="89" y="130"/>
                    </a:cubicBezTo>
                    <a:cubicBezTo>
                      <a:pt x="87" y="130"/>
                      <a:pt x="86" y="130"/>
                      <a:pt x="84" y="130"/>
                    </a:cubicBezTo>
                    <a:cubicBezTo>
                      <a:pt x="84" y="108"/>
                      <a:pt x="84" y="108"/>
                      <a:pt x="84" y="108"/>
                    </a:cubicBezTo>
                    <a:cubicBezTo>
                      <a:pt x="87" y="108"/>
                      <a:pt x="90" y="108"/>
                      <a:pt x="93" y="108"/>
                    </a:cubicBezTo>
                    <a:cubicBezTo>
                      <a:pt x="93" y="102"/>
                      <a:pt x="93" y="102"/>
                      <a:pt x="93" y="102"/>
                    </a:cubicBezTo>
                    <a:cubicBezTo>
                      <a:pt x="90" y="102"/>
                      <a:pt x="87" y="101"/>
                      <a:pt x="84" y="101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3" y="78"/>
                      <a:pt x="93" y="78"/>
                      <a:pt x="93" y="78"/>
                    </a:cubicBezTo>
                    <a:cubicBezTo>
                      <a:pt x="84" y="78"/>
                      <a:pt x="84" y="78"/>
                      <a:pt x="84" y="78"/>
                    </a:cubicBezTo>
                    <a:cubicBezTo>
                      <a:pt x="84" y="61"/>
                      <a:pt x="84" y="61"/>
                      <a:pt x="84" y="61"/>
                    </a:cubicBezTo>
                    <a:cubicBezTo>
                      <a:pt x="87" y="60"/>
                      <a:pt x="90" y="60"/>
                      <a:pt x="93" y="60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0" y="54"/>
                      <a:pt x="87" y="54"/>
                      <a:pt x="84" y="54"/>
                    </a:cubicBezTo>
                    <a:cubicBezTo>
                      <a:pt x="84" y="32"/>
                      <a:pt x="84" y="32"/>
                      <a:pt x="84" y="32"/>
                    </a:cubicBezTo>
                    <a:cubicBezTo>
                      <a:pt x="90" y="32"/>
                      <a:pt x="96" y="31"/>
                      <a:pt x="101" y="31"/>
                    </a:cubicBezTo>
                    <a:cubicBezTo>
                      <a:pt x="102" y="33"/>
                      <a:pt x="103" y="35"/>
                      <a:pt x="104" y="38"/>
                    </a:cubicBezTo>
                    <a:cubicBezTo>
                      <a:pt x="104" y="40"/>
                      <a:pt x="105" y="42"/>
                      <a:pt x="105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1" y="39"/>
                      <a:pt x="109" y="34"/>
                      <a:pt x="108" y="30"/>
                    </a:cubicBezTo>
                    <a:cubicBezTo>
                      <a:pt x="111" y="29"/>
                      <a:pt x="115" y="29"/>
                      <a:pt x="118" y="28"/>
                    </a:cubicBezTo>
                    <a:cubicBezTo>
                      <a:pt x="122" y="33"/>
                      <a:pt x="125" y="39"/>
                      <a:pt x="127" y="45"/>
                    </a:cubicBezTo>
                    <a:cubicBezTo>
                      <a:pt x="134" y="45"/>
                      <a:pt x="134" y="45"/>
                      <a:pt x="134" y="45"/>
                    </a:cubicBezTo>
                    <a:cubicBezTo>
                      <a:pt x="131" y="38"/>
                      <a:pt x="128" y="32"/>
                      <a:pt x="125" y="26"/>
                    </a:cubicBezTo>
                    <a:cubicBezTo>
                      <a:pt x="127" y="26"/>
                      <a:pt x="129" y="25"/>
                      <a:pt x="131" y="25"/>
                    </a:cubicBezTo>
                    <a:cubicBezTo>
                      <a:pt x="132" y="26"/>
                      <a:pt x="133" y="27"/>
                      <a:pt x="134" y="28"/>
                    </a:cubicBezTo>
                    <a:cubicBezTo>
                      <a:pt x="138" y="32"/>
                      <a:pt x="142" y="36"/>
                      <a:pt x="145" y="41"/>
                    </a:cubicBezTo>
                    <a:cubicBezTo>
                      <a:pt x="142" y="42"/>
                      <a:pt x="140" y="44"/>
                      <a:pt x="137" y="45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4" y="44"/>
                      <a:pt x="153" y="43"/>
                      <a:pt x="153" y="43"/>
                    </a:cubicBezTo>
                    <a:cubicBezTo>
                      <a:pt x="152" y="41"/>
                      <a:pt x="151" y="39"/>
                      <a:pt x="150" y="37"/>
                    </a:cubicBezTo>
                    <a:cubicBezTo>
                      <a:pt x="146" y="32"/>
                      <a:pt x="142" y="27"/>
                      <a:pt x="137" y="22"/>
                    </a:cubicBezTo>
                    <a:cubicBezTo>
                      <a:pt x="136" y="21"/>
                      <a:pt x="134" y="19"/>
                      <a:pt x="132" y="18"/>
                    </a:cubicBezTo>
                    <a:cubicBezTo>
                      <a:pt x="118" y="6"/>
                      <a:pt x="100" y="0"/>
                      <a:pt x="81" y="0"/>
                    </a:cubicBezTo>
                    <a:cubicBezTo>
                      <a:pt x="62" y="0"/>
                      <a:pt x="44" y="6"/>
                      <a:pt x="30" y="18"/>
                    </a:cubicBezTo>
                    <a:cubicBezTo>
                      <a:pt x="28" y="19"/>
                      <a:pt x="26" y="21"/>
                      <a:pt x="25" y="22"/>
                    </a:cubicBezTo>
                    <a:cubicBezTo>
                      <a:pt x="20" y="27"/>
                      <a:pt x="16" y="32"/>
                      <a:pt x="12" y="37"/>
                    </a:cubicBezTo>
                    <a:cubicBezTo>
                      <a:pt x="11" y="39"/>
                      <a:pt x="10" y="41"/>
                      <a:pt x="9" y="43"/>
                    </a:cubicBezTo>
                    <a:cubicBezTo>
                      <a:pt x="3" y="54"/>
                      <a:pt x="0" y="67"/>
                      <a:pt x="0" y="81"/>
                    </a:cubicBezTo>
                    <a:cubicBezTo>
                      <a:pt x="0" y="95"/>
                      <a:pt x="3" y="108"/>
                      <a:pt x="9" y="119"/>
                    </a:cubicBezTo>
                    <a:cubicBezTo>
                      <a:pt x="10" y="121"/>
                      <a:pt x="11" y="123"/>
                      <a:pt x="12" y="125"/>
                    </a:cubicBezTo>
                    <a:cubicBezTo>
                      <a:pt x="16" y="130"/>
                      <a:pt x="20" y="135"/>
                      <a:pt x="25" y="140"/>
                    </a:cubicBezTo>
                    <a:cubicBezTo>
                      <a:pt x="26" y="141"/>
                      <a:pt x="28" y="143"/>
                      <a:pt x="30" y="144"/>
                    </a:cubicBezTo>
                    <a:cubicBezTo>
                      <a:pt x="44" y="156"/>
                      <a:pt x="62" y="162"/>
                      <a:pt x="81" y="162"/>
                    </a:cubicBezTo>
                    <a:cubicBezTo>
                      <a:pt x="81" y="162"/>
                      <a:pt x="81" y="162"/>
                      <a:pt x="81" y="162"/>
                    </a:cubicBezTo>
                    <a:close/>
                    <a:moveTo>
                      <a:pt x="125" y="20"/>
                    </a:moveTo>
                    <a:cubicBezTo>
                      <a:pt x="125" y="20"/>
                      <a:pt x="124" y="20"/>
                      <a:pt x="124" y="20"/>
                    </a:cubicBezTo>
                    <a:cubicBezTo>
                      <a:pt x="123" y="21"/>
                      <a:pt x="122" y="21"/>
                      <a:pt x="121" y="21"/>
                    </a:cubicBezTo>
                    <a:cubicBezTo>
                      <a:pt x="119" y="18"/>
                      <a:pt x="116" y="16"/>
                      <a:pt x="114" y="13"/>
                    </a:cubicBezTo>
                    <a:cubicBezTo>
                      <a:pt x="118" y="15"/>
                      <a:pt x="121" y="17"/>
                      <a:pt x="125" y="20"/>
                    </a:cubicBezTo>
                    <a:close/>
                    <a:moveTo>
                      <a:pt x="114" y="22"/>
                    </a:moveTo>
                    <a:cubicBezTo>
                      <a:pt x="111" y="23"/>
                      <a:pt x="108" y="23"/>
                      <a:pt x="106" y="24"/>
                    </a:cubicBezTo>
                    <a:cubicBezTo>
                      <a:pt x="103" y="18"/>
                      <a:pt x="101" y="14"/>
                      <a:pt x="98" y="10"/>
                    </a:cubicBezTo>
                    <a:cubicBezTo>
                      <a:pt x="104" y="13"/>
                      <a:pt x="109" y="17"/>
                      <a:pt x="114" y="22"/>
                    </a:cubicBezTo>
                    <a:close/>
                    <a:moveTo>
                      <a:pt x="84" y="6"/>
                    </a:moveTo>
                    <a:cubicBezTo>
                      <a:pt x="86" y="7"/>
                      <a:pt x="89" y="9"/>
                      <a:pt x="91" y="11"/>
                    </a:cubicBezTo>
                    <a:cubicBezTo>
                      <a:pt x="94" y="14"/>
                      <a:pt x="97" y="19"/>
                      <a:pt x="99" y="25"/>
                    </a:cubicBezTo>
                    <a:cubicBezTo>
                      <a:pt x="94" y="25"/>
                      <a:pt x="89" y="25"/>
                      <a:pt x="84" y="25"/>
                    </a:cubicBezTo>
                    <a:lnTo>
                      <a:pt x="84" y="6"/>
                    </a:lnTo>
                    <a:close/>
                    <a:moveTo>
                      <a:pt x="64" y="10"/>
                    </a:moveTo>
                    <a:cubicBezTo>
                      <a:pt x="61" y="14"/>
                      <a:pt x="59" y="18"/>
                      <a:pt x="56" y="24"/>
                    </a:cubicBezTo>
                    <a:cubicBezTo>
                      <a:pt x="54" y="23"/>
                      <a:pt x="51" y="23"/>
                      <a:pt x="48" y="22"/>
                    </a:cubicBezTo>
                    <a:cubicBezTo>
                      <a:pt x="53" y="17"/>
                      <a:pt x="58" y="13"/>
                      <a:pt x="64" y="10"/>
                    </a:cubicBezTo>
                    <a:close/>
                    <a:moveTo>
                      <a:pt x="47" y="84"/>
                    </a:moveTo>
                    <a:cubicBezTo>
                      <a:pt x="47" y="91"/>
                      <a:pt x="48" y="98"/>
                      <a:pt x="48" y="104"/>
                    </a:cubicBezTo>
                    <a:cubicBezTo>
                      <a:pt x="42" y="105"/>
                      <a:pt x="37" y="107"/>
                      <a:pt x="32" y="108"/>
                    </a:cubicBezTo>
                    <a:cubicBezTo>
                      <a:pt x="30" y="101"/>
                      <a:pt x="29" y="92"/>
                      <a:pt x="29" y="84"/>
                    </a:cubicBezTo>
                    <a:lnTo>
                      <a:pt x="47" y="84"/>
                    </a:lnTo>
                    <a:close/>
                    <a:moveTo>
                      <a:pt x="29" y="78"/>
                    </a:moveTo>
                    <a:cubicBezTo>
                      <a:pt x="29" y="69"/>
                      <a:pt x="30" y="61"/>
                      <a:pt x="32" y="54"/>
                    </a:cubicBezTo>
                    <a:cubicBezTo>
                      <a:pt x="33" y="54"/>
                      <a:pt x="35" y="55"/>
                      <a:pt x="36" y="55"/>
                    </a:cubicBezTo>
                    <a:cubicBezTo>
                      <a:pt x="40" y="56"/>
                      <a:pt x="44" y="57"/>
                      <a:pt x="48" y="58"/>
                    </a:cubicBezTo>
                    <a:cubicBezTo>
                      <a:pt x="48" y="64"/>
                      <a:pt x="47" y="71"/>
                      <a:pt x="47" y="78"/>
                    </a:cubicBezTo>
                    <a:lnTo>
                      <a:pt x="29" y="78"/>
                    </a:lnTo>
                    <a:close/>
                    <a:moveTo>
                      <a:pt x="38" y="113"/>
                    </a:moveTo>
                    <a:cubicBezTo>
                      <a:pt x="42" y="112"/>
                      <a:pt x="45" y="111"/>
                      <a:pt x="49" y="110"/>
                    </a:cubicBezTo>
                    <a:cubicBezTo>
                      <a:pt x="50" y="118"/>
                      <a:pt x="52" y="126"/>
                      <a:pt x="54" y="132"/>
                    </a:cubicBezTo>
                    <a:cubicBezTo>
                      <a:pt x="51" y="133"/>
                      <a:pt x="47" y="133"/>
                      <a:pt x="44" y="134"/>
                    </a:cubicBezTo>
                    <a:cubicBezTo>
                      <a:pt x="40" y="128"/>
                      <a:pt x="36" y="121"/>
                      <a:pt x="34" y="114"/>
                    </a:cubicBezTo>
                    <a:cubicBezTo>
                      <a:pt x="35" y="114"/>
                      <a:pt x="37" y="113"/>
                      <a:pt x="38" y="113"/>
                    </a:cubicBezTo>
                    <a:close/>
                    <a:moveTo>
                      <a:pt x="49" y="52"/>
                    </a:moveTo>
                    <a:cubicBezTo>
                      <a:pt x="44" y="51"/>
                      <a:pt x="38" y="49"/>
                      <a:pt x="34" y="48"/>
                    </a:cubicBezTo>
                    <a:cubicBezTo>
                      <a:pt x="36" y="40"/>
                      <a:pt x="40" y="34"/>
                      <a:pt x="44" y="28"/>
                    </a:cubicBezTo>
                    <a:cubicBezTo>
                      <a:pt x="47" y="29"/>
                      <a:pt x="51" y="29"/>
                      <a:pt x="54" y="30"/>
                    </a:cubicBezTo>
                    <a:cubicBezTo>
                      <a:pt x="54" y="32"/>
                      <a:pt x="53" y="34"/>
                      <a:pt x="52" y="36"/>
                    </a:cubicBezTo>
                    <a:cubicBezTo>
                      <a:pt x="51" y="41"/>
                      <a:pt x="50" y="46"/>
                      <a:pt x="49" y="52"/>
                    </a:cubicBezTo>
                    <a:close/>
                    <a:moveTo>
                      <a:pt x="48" y="13"/>
                    </a:moveTo>
                    <a:cubicBezTo>
                      <a:pt x="46" y="16"/>
                      <a:pt x="43" y="18"/>
                      <a:pt x="41" y="21"/>
                    </a:cubicBezTo>
                    <a:cubicBezTo>
                      <a:pt x="40" y="21"/>
                      <a:pt x="38" y="20"/>
                      <a:pt x="37" y="20"/>
                    </a:cubicBezTo>
                    <a:cubicBezTo>
                      <a:pt x="41" y="17"/>
                      <a:pt x="44" y="15"/>
                      <a:pt x="48" y="13"/>
                    </a:cubicBezTo>
                    <a:close/>
                    <a:moveTo>
                      <a:pt x="28" y="28"/>
                    </a:moveTo>
                    <a:cubicBezTo>
                      <a:pt x="29" y="27"/>
                      <a:pt x="30" y="26"/>
                      <a:pt x="31" y="25"/>
                    </a:cubicBezTo>
                    <a:cubicBezTo>
                      <a:pt x="33" y="25"/>
                      <a:pt x="35" y="26"/>
                      <a:pt x="36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4" y="32"/>
                      <a:pt x="30" y="39"/>
                      <a:pt x="28" y="46"/>
                    </a:cubicBezTo>
                    <a:cubicBezTo>
                      <a:pt x="28" y="46"/>
                      <a:pt x="27" y="46"/>
                      <a:pt x="27" y="46"/>
                    </a:cubicBezTo>
                    <a:cubicBezTo>
                      <a:pt x="23" y="44"/>
                      <a:pt x="20" y="43"/>
                      <a:pt x="17" y="41"/>
                    </a:cubicBezTo>
                    <a:cubicBezTo>
                      <a:pt x="20" y="36"/>
                      <a:pt x="24" y="32"/>
                      <a:pt x="28" y="28"/>
                    </a:cubicBezTo>
                    <a:close/>
                    <a:moveTo>
                      <a:pt x="14" y="46"/>
                    </a:moveTo>
                    <a:cubicBezTo>
                      <a:pt x="18" y="48"/>
                      <a:pt x="22" y="50"/>
                      <a:pt x="26" y="52"/>
                    </a:cubicBezTo>
                    <a:cubicBezTo>
                      <a:pt x="24" y="60"/>
                      <a:pt x="23" y="69"/>
                      <a:pt x="22" y="78"/>
                    </a:cubicBezTo>
                    <a:cubicBezTo>
                      <a:pt x="6" y="78"/>
                      <a:pt x="6" y="78"/>
                      <a:pt x="6" y="78"/>
                    </a:cubicBezTo>
                    <a:cubicBezTo>
                      <a:pt x="6" y="67"/>
                      <a:pt x="9" y="56"/>
                      <a:pt x="14" y="46"/>
                    </a:cubicBezTo>
                    <a:close/>
                    <a:moveTo>
                      <a:pt x="6" y="84"/>
                    </a:moveTo>
                    <a:cubicBezTo>
                      <a:pt x="22" y="84"/>
                      <a:pt x="22" y="84"/>
                      <a:pt x="22" y="84"/>
                    </a:cubicBezTo>
                    <a:cubicBezTo>
                      <a:pt x="23" y="93"/>
                      <a:pt x="24" y="102"/>
                      <a:pt x="26" y="110"/>
                    </a:cubicBezTo>
                    <a:cubicBezTo>
                      <a:pt x="26" y="110"/>
                      <a:pt x="25" y="110"/>
                      <a:pt x="25" y="111"/>
                    </a:cubicBezTo>
                    <a:cubicBezTo>
                      <a:pt x="21" y="112"/>
                      <a:pt x="17" y="114"/>
                      <a:pt x="14" y="116"/>
                    </a:cubicBezTo>
                    <a:cubicBezTo>
                      <a:pt x="9" y="106"/>
                      <a:pt x="6" y="95"/>
                      <a:pt x="6" y="84"/>
                    </a:cubicBezTo>
                    <a:close/>
                    <a:moveTo>
                      <a:pt x="28" y="134"/>
                    </a:moveTo>
                    <a:cubicBezTo>
                      <a:pt x="24" y="130"/>
                      <a:pt x="20" y="126"/>
                      <a:pt x="17" y="121"/>
                    </a:cubicBezTo>
                    <a:cubicBezTo>
                      <a:pt x="20" y="119"/>
                      <a:pt x="24" y="118"/>
                      <a:pt x="28" y="116"/>
                    </a:cubicBezTo>
                    <a:cubicBezTo>
                      <a:pt x="30" y="123"/>
                      <a:pt x="34" y="130"/>
                      <a:pt x="37" y="135"/>
                    </a:cubicBezTo>
                    <a:cubicBezTo>
                      <a:pt x="35" y="136"/>
                      <a:pt x="33" y="137"/>
                      <a:pt x="31" y="137"/>
                    </a:cubicBezTo>
                    <a:cubicBezTo>
                      <a:pt x="30" y="136"/>
                      <a:pt x="29" y="135"/>
                      <a:pt x="28" y="134"/>
                    </a:cubicBezTo>
                    <a:close/>
                    <a:moveTo>
                      <a:pt x="37" y="142"/>
                    </a:moveTo>
                    <a:cubicBezTo>
                      <a:pt x="37" y="142"/>
                      <a:pt x="38" y="142"/>
                      <a:pt x="38" y="142"/>
                    </a:cubicBezTo>
                    <a:cubicBezTo>
                      <a:pt x="39" y="141"/>
                      <a:pt x="40" y="141"/>
                      <a:pt x="41" y="141"/>
                    </a:cubicBezTo>
                    <a:cubicBezTo>
                      <a:pt x="43" y="144"/>
                      <a:pt x="46" y="146"/>
                      <a:pt x="48" y="149"/>
                    </a:cubicBezTo>
                    <a:cubicBezTo>
                      <a:pt x="44" y="147"/>
                      <a:pt x="41" y="145"/>
                      <a:pt x="37" y="142"/>
                    </a:cubicBezTo>
                    <a:close/>
                    <a:moveTo>
                      <a:pt x="48" y="139"/>
                    </a:moveTo>
                    <a:cubicBezTo>
                      <a:pt x="51" y="139"/>
                      <a:pt x="54" y="138"/>
                      <a:pt x="56" y="138"/>
                    </a:cubicBezTo>
                    <a:cubicBezTo>
                      <a:pt x="59" y="144"/>
                      <a:pt x="61" y="148"/>
                      <a:pt x="64" y="152"/>
                    </a:cubicBezTo>
                    <a:cubicBezTo>
                      <a:pt x="58" y="149"/>
                      <a:pt x="53" y="145"/>
                      <a:pt x="48" y="139"/>
                    </a:cubicBezTo>
                    <a:close/>
                    <a:moveTo>
                      <a:pt x="78" y="156"/>
                    </a:moveTo>
                    <a:cubicBezTo>
                      <a:pt x="76" y="155"/>
                      <a:pt x="73" y="153"/>
                      <a:pt x="71" y="151"/>
                    </a:cubicBezTo>
                    <a:cubicBezTo>
                      <a:pt x="68" y="148"/>
                      <a:pt x="65" y="143"/>
                      <a:pt x="63" y="137"/>
                    </a:cubicBezTo>
                    <a:cubicBezTo>
                      <a:pt x="68" y="137"/>
                      <a:pt x="73" y="137"/>
                      <a:pt x="78" y="137"/>
                    </a:cubicBezTo>
                    <a:lnTo>
                      <a:pt x="78" y="156"/>
                    </a:lnTo>
                    <a:close/>
                    <a:moveTo>
                      <a:pt x="78" y="130"/>
                    </a:moveTo>
                    <a:cubicBezTo>
                      <a:pt x="72" y="130"/>
                      <a:pt x="66" y="131"/>
                      <a:pt x="61" y="131"/>
                    </a:cubicBezTo>
                    <a:cubicBezTo>
                      <a:pt x="60" y="129"/>
                      <a:pt x="59" y="127"/>
                      <a:pt x="58" y="124"/>
                    </a:cubicBezTo>
                    <a:cubicBezTo>
                      <a:pt x="57" y="119"/>
                      <a:pt x="56" y="114"/>
                      <a:pt x="55" y="109"/>
                    </a:cubicBezTo>
                    <a:cubicBezTo>
                      <a:pt x="62" y="108"/>
                      <a:pt x="70" y="108"/>
                      <a:pt x="78" y="108"/>
                    </a:cubicBezTo>
                    <a:lnTo>
                      <a:pt x="78" y="130"/>
                    </a:lnTo>
                    <a:close/>
                    <a:moveTo>
                      <a:pt x="78" y="101"/>
                    </a:moveTo>
                    <a:cubicBezTo>
                      <a:pt x="70" y="102"/>
                      <a:pt x="62" y="102"/>
                      <a:pt x="54" y="103"/>
                    </a:cubicBezTo>
                    <a:cubicBezTo>
                      <a:pt x="54" y="97"/>
                      <a:pt x="53" y="91"/>
                      <a:pt x="53" y="84"/>
                    </a:cubicBezTo>
                    <a:cubicBezTo>
                      <a:pt x="78" y="84"/>
                      <a:pt x="78" y="84"/>
                      <a:pt x="78" y="84"/>
                    </a:cubicBezTo>
                    <a:lnTo>
                      <a:pt x="78" y="101"/>
                    </a:lnTo>
                    <a:close/>
                    <a:moveTo>
                      <a:pt x="78" y="78"/>
                    </a:move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71"/>
                      <a:pt x="54" y="65"/>
                      <a:pt x="54" y="59"/>
                    </a:cubicBezTo>
                    <a:cubicBezTo>
                      <a:pt x="62" y="60"/>
                      <a:pt x="70" y="60"/>
                      <a:pt x="78" y="61"/>
                    </a:cubicBezTo>
                    <a:lnTo>
                      <a:pt x="78" y="78"/>
                    </a:lnTo>
                    <a:close/>
                    <a:moveTo>
                      <a:pt x="78" y="54"/>
                    </a:moveTo>
                    <a:cubicBezTo>
                      <a:pt x="70" y="54"/>
                      <a:pt x="62" y="54"/>
                      <a:pt x="55" y="53"/>
                    </a:cubicBezTo>
                    <a:cubicBezTo>
                      <a:pt x="57" y="44"/>
                      <a:pt x="58" y="37"/>
                      <a:pt x="61" y="31"/>
                    </a:cubicBezTo>
                    <a:cubicBezTo>
                      <a:pt x="66" y="31"/>
                      <a:pt x="72" y="32"/>
                      <a:pt x="78" y="32"/>
                    </a:cubicBezTo>
                    <a:lnTo>
                      <a:pt x="78" y="54"/>
                    </a:lnTo>
                    <a:close/>
                    <a:moveTo>
                      <a:pt x="63" y="25"/>
                    </a:moveTo>
                    <a:cubicBezTo>
                      <a:pt x="65" y="19"/>
                      <a:pt x="68" y="14"/>
                      <a:pt x="71" y="11"/>
                    </a:cubicBezTo>
                    <a:cubicBezTo>
                      <a:pt x="73" y="9"/>
                      <a:pt x="76" y="7"/>
                      <a:pt x="78" y="6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3" y="25"/>
                      <a:pt x="68" y="25"/>
                      <a:pt x="63" y="25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</p:grpSp>
      </p:grpSp>
      <p:sp>
        <p:nvSpPr>
          <p:cNvPr id="23" name="任意多边形 22"/>
          <p:cNvSpPr/>
          <p:nvPr/>
        </p:nvSpPr>
        <p:spPr>
          <a:xfrm rot="6916869">
            <a:off x="5199723" y="2403790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183406" y="2109022"/>
            <a:ext cx="957755" cy="1066523"/>
            <a:chOff x="6911208" y="2812030"/>
            <a:chExt cx="1277006" cy="1422030"/>
          </a:xfrm>
        </p:grpSpPr>
        <p:sp>
          <p:nvSpPr>
            <p:cNvPr id="25" name="任意多边形 24"/>
            <p:cNvSpPr/>
            <p:nvPr/>
          </p:nvSpPr>
          <p:spPr>
            <a:xfrm rot="5400000">
              <a:off x="6838696" y="2884542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7230623" y="3209347"/>
              <a:ext cx="638175" cy="630238"/>
              <a:chOff x="2089150" y="2809876"/>
              <a:chExt cx="638175" cy="630238"/>
            </a:xfrm>
            <a:solidFill>
              <a:srgbClr val="2FA598"/>
            </a:solidFill>
          </p:grpSpPr>
          <p:sp>
            <p:nvSpPr>
              <p:cNvPr id="27" name="Freeform 828"/>
              <p:cNvSpPr>
                <a:spLocks noEditPoints="1"/>
              </p:cNvSpPr>
              <p:nvPr/>
            </p:nvSpPr>
            <p:spPr bwMode="auto">
              <a:xfrm>
                <a:off x="2089150" y="2809876"/>
                <a:ext cx="552450" cy="630238"/>
              </a:xfrm>
              <a:custGeom>
                <a:avLst/>
                <a:gdLst>
                  <a:gd name="T0" fmla="*/ 0 w 147"/>
                  <a:gd name="T1" fmla="*/ 10 h 168"/>
                  <a:gd name="T2" fmla="*/ 0 w 147"/>
                  <a:gd name="T3" fmla="*/ 158 h 168"/>
                  <a:gd name="T4" fmla="*/ 10 w 147"/>
                  <a:gd name="T5" fmla="*/ 168 h 168"/>
                  <a:gd name="T6" fmla="*/ 22 w 147"/>
                  <a:gd name="T7" fmla="*/ 168 h 168"/>
                  <a:gd name="T8" fmla="*/ 22 w 147"/>
                  <a:gd name="T9" fmla="*/ 0 h 168"/>
                  <a:gd name="T10" fmla="*/ 10 w 147"/>
                  <a:gd name="T11" fmla="*/ 0 h 168"/>
                  <a:gd name="T12" fmla="*/ 0 w 147"/>
                  <a:gd name="T13" fmla="*/ 10 h 168"/>
                  <a:gd name="T14" fmla="*/ 34 w 147"/>
                  <a:gd name="T15" fmla="*/ 0 h 168"/>
                  <a:gd name="T16" fmla="*/ 34 w 147"/>
                  <a:gd name="T17" fmla="*/ 168 h 168"/>
                  <a:gd name="T18" fmla="*/ 147 w 147"/>
                  <a:gd name="T19" fmla="*/ 168 h 168"/>
                  <a:gd name="T20" fmla="*/ 147 w 147"/>
                  <a:gd name="T21" fmla="*/ 0 h 168"/>
                  <a:gd name="T22" fmla="*/ 34 w 147"/>
                  <a:gd name="T23" fmla="*/ 0 h 168"/>
                  <a:gd name="T24" fmla="*/ 134 w 147"/>
                  <a:gd name="T25" fmla="*/ 124 h 168"/>
                  <a:gd name="T26" fmla="*/ 47 w 147"/>
                  <a:gd name="T27" fmla="*/ 124 h 168"/>
                  <a:gd name="T28" fmla="*/ 47 w 147"/>
                  <a:gd name="T29" fmla="*/ 111 h 168"/>
                  <a:gd name="T30" fmla="*/ 58 w 147"/>
                  <a:gd name="T31" fmla="*/ 104 h 168"/>
                  <a:gd name="T32" fmla="*/ 71 w 147"/>
                  <a:gd name="T33" fmla="*/ 99 h 168"/>
                  <a:gd name="T34" fmla="*/ 75 w 147"/>
                  <a:gd name="T35" fmla="*/ 98 h 168"/>
                  <a:gd name="T36" fmla="*/ 79 w 147"/>
                  <a:gd name="T37" fmla="*/ 92 h 168"/>
                  <a:gd name="T38" fmla="*/ 80 w 147"/>
                  <a:gd name="T39" fmla="*/ 91 h 168"/>
                  <a:gd name="T40" fmla="*/ 78 w 147"/>
                  <a:gd name="T41" fmla="*/ 87 h 168"/>
                  <a:gd name="T42" fmla="*/ 77 w 147"/>
                  <a:gd name="T43" fmla="*/ 80 h 168"/>
                  <a:gd name="T44" fmla="*/ 76 w 147"/>
                  <a:gd name="T45" fmla="*/ 80 h 168"/>
                  <a:gd name="T46" fmla="*/ 73 w 147"/>
                  <a:gd name="T47" fmla="*/ 70 h 168"/>
                  <a:gd name="T48" fmla="*/ 74 w 147"/>
                  <a:gd name="T49" fmla="*/ 66 h 168"/>
                  <a:gd name="T50" fmla="*/ 81 w 147"/>
                  <a:gd name="T51" fmla="*/ 46 h 168"/>
                  <a:gd name="T52" fmla="*/ 99 w 147"/>
                  <a:gd name="T53" fmla="*/ 46 h 168"/>
                  <a:gd name="T54" fmla="*/ 101 w 147"/>
                  <a:gd name="T55" fmla="*/ 48 h 168"/>
                  <a:gd name="T56" fmla="*/ 104 w 147"/>
                  <a:gd name="T57" fmla="*/ 48 h 168"/>
                  <a:gd name="T58" fmla="*/ 106 w 147"/>
                  <a:gd name="T59" fmla="*/ 52 h 168"/>
                  <a:gd name="T60" fmla="*/ 107 w 147"/>
                  <a:gd name="T61" fmla="*/ 58 h 168"/>
                  <a:gd name="T62" fmla="*/ 106 w 147"/>
                  <a:gd name="T63" fmla="*/ 66 h 168"/>
                  <a:gd name="T64" fmla="*/ 107 w 147"/>
                  <a:gd name="T65" fmla="*/ 69 h 168"/>
                  <a:gd name="T66" fmla="*/ 107 w 147"/>
                  <a:gd name="T67" fmla="*/ 75 h 168"/>
                  <a:gd name="T68" fmla="*/ 106 w 147"/>
                  <a:gd name="T69" fmla="*/ 79 h 168"/>
                  <a:gd name="T70" fmla="*/ 103 w 147"/>
                  <a:gd name="T71" fmla="*/ 81 h 168"/>
                  <a:gd name="T72" fmla="*/ 103 w 147"/>
                  <a:gd name="T73" fmla="*/ 86 h 168"/>
                  <a:gd name="T74" fmla="*/ 100 w 147"/>
                  <a:gd name="T75" fmla="*/ 91 h 168"/>
                  <a:gd name="T76" fmla="*/ 103 w 147"/>
                  <a:gd name="T77" fmla="*/ 92 h 168"/>
                  <a:gd name="T78" fmla="*/ 106 w 147"/>
                  <a:gd name="T79" fmla="*/ 98 h 168"/>
                  <a:gd name="T80" fmla="*/ 110 w 147"/>
                  <a:gd name="T81" fmla="*/ 99 h 168"/>
                  <a:gd name="T82" fmla="*/ 124 w 147"/>
                  <a:gd name="T83" fmla="*/ 104 h 168"/>
                  <a:gd name="T84" fmla="*/ 134 w 147"/>
                  <a:gd name="T85" fmla="*/ 111 h 168"/>
                  <a:gd name="T86" fmla="*/ 134 w 147"/>
                  <a:gd name="T87" fmla="*/ 124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" h="168">
                    <a:moveTo>
                      <a:pt x="0" y="10"/>
                    </a:moveTo>
                    <a:cubicBezTo>
                      <a:pt x="0" y="158"/>
                      <a:pt x="0" y="158"/>
                      <a:pt x="0" y="158"/>
                    </a:cubicBezTo>
                    <a:cubicBezTo>
                      <a:pt x="0" y="164"/>
                      <a:pt x="4" y="168"/>
                      <a:pt x="10" y="168"/>
                    </a:cubicBezTo>
                    <a:cubicBezTo>
                      <a:pt x="22" y="168"/>
                      <a:pt x="22" y="168"/>
                      <a:pt x="22" y="168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lose/>
                    <a:moveTo>
                      <a:pt x="34" y="0"/>
                    </a:moveTo>
                    <a:cubicBezTo>
                      <a:pt x="34" y="168"/>
                      <a:pt x="34" y="168"/>
                      <a:pt x="34" y="168"/>
                    </a:cubicBezTo>
                    <a:cubicBezTo>
                      <a:pt x="147" y="168"/>
                      <a:pt x="147" y="168"/>
                      <a:pt x="147" y="168"/>
                    </a:cubicBezTo>
                    <a:cubicBezTo>
                      <a:pt x="147" y="0"/>
                      <a:pt x="147" y="0"/>
                      <a:pt x="147" y="0"/>
                    </a:cubicBezTo>
                    <a:lnTo>
                      <a:pt x="34" y="0"/>
                    </a:lnTo>
                    <a:close/>
                    <a:moveTo>
                      <a:pt x="134" y="124"/>
                    </a:moveTo>
                    <a:cubicBezTo>
                      <a:pt x="47" y="124"/>
                      <a:pt x="47" y="124"/>
                      <a:pt x="47" y="124"/>
                    </a:cubicBezTo>
                    <a:cubicBezTo>
                      <a:pt x="47" y="120"/>
                      <a:pt x="47" y="114"/>
                      <a:pt x="47" y="111"/>
                    </a:cubicBezTo>
                    <a:cubicBezTo>
                      <a:pt x="49" y="107"/>
                      <a:pt x="54" y="106"/>
                      <a:pt x="58" y="104"/>
                    </a:cubicBezTo>
                    <a:cubicBezTo>
                      <a:pt x="62" y="103"/>
                      <a:pt x="67" y="100"/>
                      <a:pt x="71" y="99"/>
                    </a:cubicBezTo>
                    <a:cubicBezTo>
                      <a:pt x="72" y="98"/>
                      <a:pt x="74" y="98"/>
                      <a:pt x="75" y="98"/>
                    </a:cubicBezTo>
                    <a:cubicBezTo>
                      <a:pt x="76" y="97"/>
                      <a:pt x="78" y="93"/>
                      <a:pt x="79" y="92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80" y="89"/>
                      <a:pt x="79" y="89"/>
                      <a:pt x="78" y="87"/>
                    </a:cubicBezTo>
                    <a:cubicBezTo>
                      <a:pt x="78" y="85"/>
                      <a:pt x="78" y="82"/>
                      <a:pt x="77" y="80"/>
                    </a:cubicBezTo>
                    <a:cubicBezTo>
                      <a:pt x="77" y="80"/>
                      <a:pt x="76" y="80"/>
                      <a:pt x="76" y="80"/>
                    </a:cubicBezTo>
                    <a:cubicBezTo>
                      <a:pt x="73" y="78"/>
                      <a:pt x="73" y="72"/>
                      <a:pt x="73" y="70"/>
                    </a:cubicBezTo>
                    <a:cubicBezTo>
                      <a:pt x="73" y="69"/>
                      <a:pt x="74" y="68"/>
                      <a:pt x="74" y="66"/>
                    </a:cubicBezTo>
                    <a:cubicBezTo>
                      <a:pt x="71" y="54"/>
                      <a:pt x="75" y="48"/>
                      <a:pt x="81" y="46"/>
                    </a:cubicBezTo>
                    <a:cubicBezTo>
                      <a:pt x="85" y="45"/>
                      <a:pt x="92" y="42"/>
                      <a:pt x="99" y="46"/>
                    </a:cubicBezTo>
                    <a:cubicBezTo>
                      <a:pt x="101" y="48"/>
                      <a:pt x="101" y="48"/>
                      <a:pt x="101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5" y="49"/>
                      <a:pt x="106" y="52"/>
                      <a:pt x="106" y="52"/>
                    </a:cubicBezTo>
                    <a:cubicBezTo>
                      <a:pt x="107" y="54"/>
                      <a:pt x="107" y="55"/>
                      <a:pt x="107" y="58"/>
                    </a:cubicBezTo>
                    <a:cubicBezTo>
                      <a:pt x="107" y="59"/>
                      <a:pt x="106" y="64"/>
                      <a:pt x="106" y="66"/>
                    </a:cubicBezTo>
                    <a:cubicBezTo>
                      <a:pt x="106" y="67"/>
                      <a:pt x="107" y="67"/>
                      <a:pt x="107" y="69"/>
                    </a:cubicBezTo>
                    <a:cubicBezTo>
                      <a:pt x="108" y="71"/>
                      <a:pt x="108" y="73"/>
                      <a:pt x="107" y="75"/>
                    </a:cubicBezTo>
                    <a:cubicBezTo>
                      <a:pt x="107" y="76"/>
                      <a:pt x="107" y="78"/>
                      <a:pt x="106" y="79"/>
                    </a:cubicBezTo>
                    <a:cubicBezTo>
                      <a:pt x="105" y="80"/>
                      <a:pt x="104" y="80"/>
                      <a:pt x="103" y="81"/>
                    </a:cubicBezTo>
                    <a:cubicBezTo>
                      <a:pt x="103" y="82"/>
                      <a:pt x="103" y="85"/>
                      <a:pt x="103" y="86"/>
                    </a:cubicBezTo>
                    <a:cubicBezTo>
                      <a:pt x="102" y="88"/>
                      <a:pt x="100" y="89"/>
                      <a:pt x="100" y="91"/>
                    </a:cubicBezTo>
                    <a:cubicBezTo>
                      <a:pt x="101" y="91"/>
                      <a:pt x="102" y="91"/>
                      <a:pt x="103" y="92"/>
                    </a:cubicBezTo>
                    <a:cubicBezTo>
                      <a:pt x="103" y="93"/>
                      <a:pt x="105" y="97"/>
                      <a:pt x="106" y="98"/>
                    </a:cubicBezTo>
                    <a:cubicBezTo>
                      <a:pt x="108" y="98"/>
                      <a:pt x="109" y="98"/>
                      <a:pt x="110" y="99"/>
                    </a:cubicBezTo>
                    <a:cubicBezTo>
                      <a:pt x="114" y="100"/>
                      <a:pt x="119" y="103"/>
                      <a:pt x="124" y="104"/>
                    </a:cubicBezTo>
                    <a:cubicBezTo>
                      <a:pt x="128" y="106"/>
                      <a:pt x="132" y="107"/>
                      <a:pt x="134" y="111"/>
                    </a:cubicBezTo>
                    <a:cubicBezTo>
                      <a:pt x="134" y="114"/>
                      <a:pt x="134" y="120"/>
                      <a:pt x="134" y="124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8" name="Rectangle 829"/>
              <p:cNvSpPr>
                <a:spLocks noChangeArrowheads="1"/>
              </p:cNvSpPr>
              <p:nvPr/>
            </p:nvSpPr>
            <p:spPr bwMode="auto">
              <a:xfrm>
                <a:off x="2671762" y="2809876"/>
                <a:ext cx="55563" cy="142875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9" name="Rectangle 830"/>
              <p:cNvSpPr>
                <a:spLocks noChangeArrowheads="1"/>
              </p:cNvSpPr>
              <p:nvPr/>
            </p:nvSpPr>
            <p:spPr bwMode="auto">
              <a:xfrm>
                <a:off x="2671762" y="2990851"/>
                <a:ext cx="55563" cy="1460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30" name="Rectangle 831"/>
              <p:cNvSpPr>
                <a:spLocks noChangeArrowheads="1"/>
              </p:cNvSpPr>
              <p:nvPr/>
            </p:nvSpPr>
            <p:spPr bwMode="auto">
              <a:xfrm>
                <a:off x="2671762" y="3173413"/>
                <a:ext cx="55563" cy="1460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</p:grpSp>
      </p:grpSp>
      <p:sp>
        <p:nvSpPr>
          <p:cNvPr id="31" name="任意多边形 30"/>
          <p:cNvSpPr/>
          <p:nvPr/>
        </p:nvSpPr>
        <p:spPr>
          <a:xfrm rot="14683131" flipV="1">
            <a:off x="7265287" y="2163406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248970" y="2349406"/>
            <a:ext cx="957755" cy="1066523"/>
            <a:chOff x="9665294" y="3132541"/>
            <a:chExt cx="1277006" cy="1422030"/>
          </a:xfrm>
        </p:grpSpPr>
        <p:sp>
          <p:nvSpPr>
            <p:cNvPr id="33" name="任意多边形 32"/>
            <p:cNvSpPr/>
            <p:nvPr/>
          </p:nvSpPr>
          <p:spPr>
            <a:xfrm rot="16200000" flipV="1">
              <a:off x="9592782" y="3205053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sp>
          <p:nvSpPr>
            <p:cNvPr id="34" name="Freeform 817"/>
            <p:cNvSpPr>
              <a:spLocks noEditPoints="1"/>
            </p:cNvSpPr>
            <p:nvPr/>
          </p:nvSpPr>
          <p:spPr bwMode="auto">
            <a:xfrm>
              <a:off x="9976772" y="3554629"/>
              <a:ext cx="654050" cy="652463"/>
            </a:xfrm>
            <a:custGeom>
              <a:avLst/>
              <a:gdLst>
                <a:gd name="T0" fmla="*/ 85 w 174"/>
                <a:gd name="T1" fmla="*/ 72 h 174"/>
                <a:gd name="T2" fmla="*/ 119 w 174"/>
                <a:gd name="T3" fmla="*/ 109 h 174"/>
                <a:gd name="T4" fmla="*/ 87 w 174"/>
                <a:gd name="T5" fmla="*/ 0 h 174"/>
                <a:gd name="T6" fmla="*/ 87 w 174"/>
                <a:gd name="T7" fmla="*/ 0 h 174"/>
                <a:gd name="T8" fmla="*/ 129 w 174"/>
                <a:gd name="T9" fmla="*/ 38 h 174"/>
                <a:gd name="T10" fmla="*/ 111 w 174"/>
                <a:gd name="T11" fmla="*/ 36 h 174"/>
                <a:gd name="T12" fmla="*/ 113 w 174"/>
                <a:gd name="T13" fmla="*/ 28 h 174"/>
                <a:gd name="T14" fmla="*/ 103 w 174"/>
                <a:gd name="T15" fmla="*/ 27 h 174"/>
                <a:gd name="T16" fmla="*/ 100 w 174"/>
                <a:gd name="T17" fmla="*/ 30 h 174"/>
                <a:gd name="T18" fmla="*/ 93 w 174"/>
                <a:gd name="T19" fmla="*/ 27 h 174"/>
                <a:gd name="T20" fmla="*/ 82 w 174"/>
                <a:gd name="T21" fmla="*/ 25 h 174"/>
                <a:gd name="T22" fmla="*/ 79 w 174"/>
                <a:gd name="T23" fmla="*/ 25 h 174"/>
                <a:gd name="T24" fmla="*/ 78 w 174"/>
                <a:gd name="T25" fmla="*/ 41 h 174"/>
                <a:gd name="T26" fmla="*/ 87 w 174"/>
                <a:gd name="T27" fmla="*/ 44 h 174"/>
                <a:gd name="T28" fmla="*/ 96 w 174"/>
                <a:gd name="T29" fmla="*/ 32 h 174"/>
                <a:gd name="T30" fmla="*/ 107 w 174"/>
                <a:gd name="T31" fmla="*/ 38 h 174"/>
                <a:gd name="T32" fmla="*/ 98 w 174"/>
                <a:gd name="T33" fmla="*/ 52 h 174"/>
                <a:gd name="T34" fmla="*/ 108 w 174"/>
                <a:gd name="T35" fmla="*/ 54 h 174"/>
                <a:gd name="T36" fmla="*/ 117 w 174"/>
                <a:gd name="T37" fmla="*/ 53 h 174"/>
                <a:gd name="T38" fmla="*/ 104 w 174"/>
                <a:gd name="T39" fmla="*/ 55 h 174"/>
                <a:gd name="T40" fmla="*/ 93 w 174"/>
                <a:gd name="T41" fmla="*/ 64 h 174"/>
                <a:gd name="T42" fmla="*/ 88 w 174"/>
                <a:gd name="T43" fmla="*/ 70 h 174"/>
                <a:gd name="T44" fmla="*/ 72 w 174"/>
                <a:gd name="T45" fmla="*/ 75 h 174"/>
                <a:gd name="T46" fmla="*/ 77 w 174"/>
                <a:gd name="T47" fmla="*/ 89 h 174"/>
                <a:gd name="T48" fmla="*/ 84 w 174"/>
                <a:gd name="T49" fmla="*/ 97 h 174"/>
                <a:gd name="T50" fmla="*/ 100 w 174"/>
                <a:gd name="T51" fmla="*/ 95 h 174"/>
                <a:gd name="T52" fmla="*/ 116 w 174"/>
                <a:gd name="T53" fmla="*/ 102 h 174"/>
                <a:gd name="T54" fmla="*/ 121 w 174"/>
                <a:gd name="T55" fmla="*/ 109 h 174"/>
                <a:gd name="T56" fmla="*/ 137 w 174"/>
                <a:gd name="T57" fmla="*/ 114 h 174"/>
                <a:gd name="T58" fmla="*/ 130 w 174"/>
                <a:gd name="T59" fmla="*/ 132 h 174"/>
                <a:gd name="T60" fmla="*/ 122 w 174"/>
                <a:gd name="T61" fmla="*/ 139 h 174"/>
                <a:gd name="T62" fmla="*/ 113 w 174"/>
                <a:gd name="T63" fmla="*/ 148 h 174"/>
                <a:gd name="T64" fmla="*/ 101 w 174"/>
                <a:gd name="T65" fmla="*/ 161 h 174"/>
                <a:gd name="T66" fmla="*/ 94 w 174"/>
                <a:gd name="T67" fmla="*/ 159 h 174"/>
                <a:gd name="T68" fmla="*/ 97 w 174"/>
                <a:gd name="T69" fmla="*/ 136 h 174"/>
                <a:gd name="T70" fmla="*/ 86 w 174"/>
                <a:gd name="T71" fmla="*/ 114 h 174"/>
                <a:gd name="T72" fmla="*/ 88 w 174"/>
                <a:gd name="T73" fmla="*/ 99 h 174"/>
                <a:gd name="T74" fmla="*/ 75 w 174"/>
                <a:gd name="T75" fmla="*/ 93 h 174"/>
                <a:gd name="T76" fmla="*/ 56 w 174"/>
                <a:gd name="T77" fmla="*/ 82 h 174"/>
                <a:gd name="T78" fmla="*/ 52 w 174"/>
                <a:gd name="T79" fmla="*/ 79 h 174"/>
                <a:gd name="T80" fmla="*/ 40 w 174"/>
                <a:gd name="T81" fmla="*/ 67 h 174"/>
                <a:gd name="T82" fmla="*/ 34 w 174"/>
                <a:gd name="T83" fmla="*/ 46 h 174"/>
                <a:gd name="T84" fmla="*/ 59 w 174"/>
                <a:gd name="T85" fmla="*/ 17 h 174"/>
                <a:gd name="T86" fmla="*/ 55 w 174"/>
                <a:gd name="T87" fmla="*/ 22 h 174"/>
                <a:gd name="T88" fmla="*/ 65 w 174"/>
                <a:gd name="T89" fmla="*/ 21 h 174"/>
                <a:gd name="T90" fmla="*/ 73 w 174"/>
                <a:gd name="T91" fmla="*/ 19 h 174"/>
                <a:gd name="T92" fmla="*/ 76 w 174"/>
                <a:gd name="T93" fmla="*/ 14 h 174"/>
                <a:gd name="T94" fmla="*/ 71 w 174"/>
                <a:gd name="T95" fmla="*/ 11 h 174"/>
                <a:gd name="T96" fmla="*/ 96 w 174"/>
                <a:gd name="T97" fmla="*/ 12 h 174"/>
                <a:gd name="T98" fmla="*/ 102 w 174"/>
                <a:gd name="T99" fmla="*/ 11 h 174"/>
                <a:gd name="T100" fmla="*/ 158 w 174"/>
                <a:gd name="T101" fmla="*/ 64 h 174"/>
                <a:gd name="T102" fmla="*/ 163 w 174"/>
                <a:gd name="T103" fmla="*/ 72 h 174"/>
                <a:gd name="T104" fmla="*/ 157 w 174"/>
                <a:gd name="T105" fmla="*/ 69 h 174"/>
                <a:gd name="T106" fmla="*/ 154 w 174"/>
                <a:gd name="T107" fmla="*/ 100 h 174"/>
                <a:gd name="T108" fmla="*/ 156 w 174"/>
                <a:gd name="T109" fmla="*/ 84 h 174"/>
                <a:gd name="T110" fmla="*/ 164 w 174"/>
                <a:gd name="T111" fmla="*/ 8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4" h="174">
                  <a:moveTo>
                    <a:pt x="85" y="72"/>
                  </a:move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lose/>
                  <a:moveTo>
                    <a:pt x="119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lose/>
                  <a:moveTo>
                    <a:pt x="120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20" y="109"/>
                  </a:cubicBezTo>
                  <a:close/>
                  <a:moveTo>
                    <a:pt x="87" y="0"/>
                  </a:moveTo>
                  <a:cubicBezTo>
                    <a:pt x="39" y="0"/>
                    <a:pt x="0" y="39"/>
                    <a:pt x="0" y="87"/>
                  </a:cubicBezTo>
                  <a:cubicBezTo>
                    <a:pt x="0" y="135"/>
                    <a:pt x="39" y="174"/>
                    <a:pt x="87" y="174"/>
                  </a:cubicBezTo>
                  <a:cubicBezTo>
                    <a:pt x="135" y="174"/>
                    <a:pt x="174" y="135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143" y="34"/>
                  </a:moveTo>
                  <a:cubicBezTo>
                    <a:pt x="140" y="34"/>
                    <a:pt x="138" y="34"/>
                    <a:pt x="135" y="36"/>
                  </a:cubicBezTo>
                  <a:cubicBezTo>
                    <a:pt x="134" y="36"/>
                    <a:pt x="134" y="37"/>
                    <a:pt x="132" y="37"/>
                  </a:cubicBezTo>
                  <a:cubicBezTo>
                    <a:pt x="131" y="38"/>
                    <a:pt x="130" y="37"/>
                    <a:pt x="129" y="38"/>
                  </a:cubicBezTo>
                  <a:cubicBezTo>
                    <a:pt x="125" y="39"/>
                    <a:pt x="126" y="48"/>
                    <a:pt x="120" y="46"/>
                  </a:cubicBezTo>
                  <a:cubicBezTo>
                    <a:pt x="118" y="46"/>
                    <a:pt x="116" y="43"/>
                    <a:pt x="115" y="41"/>
                  </a:cubicBezTo>
                  <a:cubicBezTo>
                    <a:pt x="114" y="39"/>
                    <a:pt x="112" y="38"/>
                    <a:pt x="113" y="36"/>
                  </a:cubicBezTo>
                  <a:cubicBezTo>
                    <a:pt x="113" y="36"/>
                    <a:pt x="112" y="36"/>
                    <a:pt x="111" y="36"/>
                  </a:cubicBezTo>
                  <a:cubicBezTo>
                    <a:pt x="112" y="34"/>
                    <a:pt x="115" y="34"/>
                    <a:pt x="116" y="33"/>
                  </a:cubicBezTo>
                  <a:cubicBezTo>
                    <a:pt x="117" y="31"/>
                    <a:pt x="112" y="31"/>
                    <a:pt x="111" y="30"/>
                  </a:cubicBezTo>
                  <a:cubicBezTo>
                    <a:pt x="113" y="29"/>
                    <a:pt x="113" y="31"/>
                    <a:pt x="115" y="31"/>
                  </a:cubicBezTo>
                  <a:cubicBezTo>
                    <a:pt x="116" y="30"/>
                    <a:pt x="114" y="28"/>
                    <a:pt x="113" y="28"/>
                  </a:cubicBezTo>
                  <a:cubicBezTo>
                    <a:pt x="113" y="28"/>
                    <a:pt x="108" y="30"/>
                    <a:pt x="111" y="27"/>
                  </a:cubicBezTo>
                  <a:cubicBezTo>
                    <a:pt x="107" y="25"/>
                    <a:pt x="104" y="22"/>
                    <a:pt x="100" y="20"/>
                  </a:cubicBezTo>
                  <a:cubicBezTo>
                    <a:pt x="100" y="23"/>
                    <a:pt x="105" y="24"/>
                    <a:pt x="107" y="25"/>
                  </a:cubicBezTo>
                  <a:cubicBezTo>
                    <a:pt x="106" y="26"/>
                    <a:pt x="105" y="28"/>
                    <a:pt x="103" y="27"/>
                  </a:cubicBezTo>
                  <a:cubicBezTo>
                    <a:pt x="102" y="27"/>
                    <a:pt x="103" y="25"/>
                    <a:pt x="101" y="25"/>
                  </a:cubicBezTo>
                  <a:cubicBezTo>
                    <a:pt x="100" y="28"/>
                    <a:pt x="104" y="27"/>
                    <a:pt x="104" y="29"/>
                  </a:cubicBezTo>
                  <a:cubicBezTo>
                    <a:pt x="104" y="31"/>
                    <a:pt x="103" y="30"/>
                    <a:pt x="102" y="30"/>
                  </a:cubicBezTo>
                  <a:cubicBezTo>
                    <a:pt x="102" y="30"/>
                    <a:pt x="100" y="29"/>
                    <a:pt x="100" y="30"/>
                  </a:cubicBezTo>
                  <a:cubicBezTo>
                    <a:pt x="100" y="31"/>
                    <a:pt x="102" y="30"/>
                    <a:pt x="103" y="32"/>
                  </a:cubicBezTo>
                  <a:cubicBezTo>
                    <a:pt x="100" y="32"/>
                    <a:pt x="99" y="31"/>
                    <a:pt x="96" y="29"/>
                  </a:cubicBezTo>
                  <a:cubicBezTo>
                    <a:pt x="94" y="28"/>
                    <a:pt x="93" y="28"/>
                    <a:pt x="90" y="28"/>
                  </a:cubicBezTo>
                  <a:cubicBezTo>
                    <a:pt x="90" y="28"/>
                    <a:pt x="92" y="27"/>
                    <a:pt x="93" y="27"/>
                  </a:cubicBezTo>
                  <a:cubicBezTo>
                    <a:pt x="93" y="26"/>
                    <a:pt x="95" y="25"/>
                    <a:pt x="95" y="24"/>
                  </a:cubicBezTo>
                  <a:cubicBezTo>
                    <a:pt x="95" y="23"/>
                    <a:pt x="95" y="23"/>
                    <a:pt x="93" y="22"/>
                  </a:cubicBezTo>
                  <a:cubicBezTo>
                    <a:pt x="92" y="21"/>
                    <a:pt x="90" y="19"/>
                    <a:pt x="89" y="19"/>
                  </a:cubicBezTo>
                  <a:cubicBezTo>
                    <a:pt x="83" y="18"/>
                    <a:pt x="87" y="24"/>
                    <a:pt x="82" y="25"/>
                  </a:cubicBezTo>
                  <a:cubicBezTo>
                    <a:pt x="82" y="25"/>
                    <a:pt x="83" y="25"/>
                    <a:pt x="83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1" y="25"/>
                    <a:pt x="79" y="25"/>
                    <a:pt x="79" y="25"/>
                  </a:cubicBezTo>
                  <a:cubicBezTo>
                    <a:pt x="78" y="26"/>
                    <a:pt x="78" y="27"/>
                    <a:pt x="78" y="28"/>
                  </a:cubicBezTo>
                  <a:cubicBezTo>
                    <a:pt x="77" y="29"/>
                    <a:pt x="75" y="29"/>
                    <a:pt x="74" y="30"/>
                  </a:cubicBezTo>
                  <a:cubicBezTo>
                    <a:pt x="73" y="31"/>
                    <a:pt x="71" y="32"/>
                    <a:pt x="70" y="34"/>
                  </a:cubicBezTo>
                  <a:cubicBezTo>
                    <a:pt x="68" y="38"/>
                    <a:pt x="75" y="39"/>
                    <a:pt x="78" y="41"/>
                  </a:cubicBezTo>
                  <a:cubicBezTo>
                    <a:pt x="80" y="41"/>
                    <a:pt x="84" y="42"/>
                    <a:pt x="84" y="43"/>
                  </a:cubicBezTo>
                  <a:cubicBezTo>
                    <a:pt x="85" y="44"/>
                    <a:pt x="83" y="46"/>
                    <a:pt x="85" y="47"/>
                  </a:cubicBezTo>
                  <a:cubicBezTo>
                    <a:pt x="86" y="47"/>
                    <a:pt x="87" y="47"/>
                    <a:pt x="88" y="46"/>
                  </a:cubicBezTo>
                  <a:cubicBezTo>
                    <a:pt x="89" y="45"/>
                    <a:pt x="88" y="45"/>
                    <a:pt x="87" y="44"/>
                  </a:cubicBezTo>
                  <a:cubicBezTo>
                    <a:pt x="87" y="42"/>
                    <a:pt x="88" y="43"/>
                    <a:pt x="89" y="42"/>
                  </a:cubicBezTo>
                  <a:cubicBezTo>
                    <a:pt x="91" y="40"/>
                    <a:pt x="90" y="40"/>
                    <a:pt x="90" y="37"/>
                  </a:cubicBezTo>
                  <a:cubicBezTo>
                    <a:pt x="89" y="36"/>
                    <a:pt x="88" y="33"/>
                    <a:pt x="89" y="32"/>
                  </a:cubicBezTo>
                  <a:cubicBezTo>
                    <a:pt x="91" y="30"/>
                    <a:pt x="94" y="32"/>
                    <a:pt x="96" y="32"/>
                  </a:cubicBezTo>
                  <a:cubicBezTo>
                    <a:pt x="97" y="33"/>
                    <a:pt x="98" y="35"/>
                    <a:pt x="99" y="36"/>
                  </a:cubicBezTo>
                  <a:cubicBezTo>
                    <a:pt x="99" y="36"/>
                    <a:pt x="100" y="37"/>
                    <a:pt x="101" y="37"/>
                  </a:cubicBezTo>
                  <a:cubicBezTo>
                    <a:pt x="103" y="37"/>
                    <a:pt x="102" y="36"/>
                    <a:pt x="103" y="35"/>
                  </a:cubicBezTo>
                  <a:cubicBezTo>
                    <a:pt x="105" y="33"/>
                    <a:pt x="106" y="36"/>
                    <a:pt x="107" y="38"/>
                  </a:cubicBezTo>
                  <a:cubicBezTo>
                    <a:pt x="108" y="40"/>
                    <a:pt x="108" y="41"/>
                    <a:pt x="110" y="42"/>
                  </a:cubicBezTo>
                  <a:cubicBezTo>
                    <a:pt x="111" y="42"/>
                    <a:pt x="114" y="45"/>
                    <a:pt x="113" y="46"/>
                  </a:cubicBezTo>
                  <a:cubicBezTo>
                    <a:pt x="113" y="47"/>
                    <a:pt x="110" y="48"/>
                    <a:pt x="109" y="49"/>
                  </a:cubicBezTo>
                  <a:cubicBezTo>
                    <a:pt x="105" y="50"/>
                    <a:pt x="99" y="47"/>
                    <a:pt x="98" y="52"/>
                  </a:cubicBezTo>
                  <a:cubicBezTo>
                    <a:pt x="99" y="52"/>
                    <a:pt x="103" y="49"/>
                    <a:pt x="104" y="50"/>
                  </a:cubicBezTo>
                  <a:cubicBezTo>
                    <a:pt x="105" y="51"/>
                    <a:pt x="104" y="52"/>
                    <a:pt x="104" y="53"/>
                  </a:cubicBezTo>
                  <a:cubicBezTo>
                    <a:pt x="105" y="55"/>
                    <a:pt x="106" y="54"/>
                    <a:pt x="108" y="53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10" y="53"/>
                    <a:pt x="110" y="53"/>
                    <a:pt x="111" y="51"/>
                  </a:cubicBezTo>
                  <a:cubicBezTo>
                    <a:pt x="111" y="50"/>
                    <a:pt x="112" y="49"/>
                    <a:pt x="112" y="48"/>
                  </a:cubicBezTo>
                  <a:cubicBezTo>
                    <a:pt x="114" y="47"/>
                    <a:pt x="114" y="48"/>
                    <a:pt x="115" y="49"/>
                  </a:cubicBezTo>
                  <a:cubicBezTo>
                    <a:pt x="115" y="49"/>
                    <a:pt x="118" y="53"/>
                    <a:pt x="117" y="53"/>
                  </a:cubicBezTo>
                  <a:cubicBezTo>
                    <a:pt x="114" y="52"/>
                    <a:pt x="111" y="52"/>
                    <a:pt x="109" y="54"/>
                  </a:cubicBezTo>
                  <a:cubicBezTo>
                    <a:pt x="107" y="55"/>
                    <a:pt x="106" y="56"/>
                    <a:pt x="104" y="57"/>
                  </a:cubicBezTo>
                  <a:cubicBezTo>
                    <a:pt x="104" y="57"/>
                    <a:pt x="101" y="57"/>
                    <a:pt x="101" y="57"/>
                  </a:cubicBezTo>
                  <a:cubicBezTo>
                    <a:pt x="102" y="56"/>
                    <a:pt x="104" y="55"/>
                    <a:pt x="104" y="55"/>
                  </a:cubicBezTo>
                  <a:cubicBezTo>
                    <a:pt x="102" y="54"/>
                    <a:pt x="101" y="55"/>
                    <a:pt x="99" y="57"/>
                  </a:cubicBezTo>
                  <a:cubicBezTo>
                    <a:pt x="98" y="57"/>
                    <a:pt x="97" y="59"/>
                    <a:pt x="96" y="60"/>
                  </a:cubicBezTo>
                  <a:cubicBezTo>
                    <a:pt x="95" y="60"/>
                    <a:pt x="94" y="61"/>
                    <a:pt x="94" y="61"/>
                  </a:cubicBezTo>
                  <a:cubicBezTo>
                    <a:pt x="93" y="62"/>
                    <a:pt x="93" y="63"/>
                    <a:pt x="93" y="64"/>
                  </a:cubicBezTo>
                  <a:cubicBezTo>
                    <a:pt x="92" y="64"/>
                    <a:pt x="91" y="64"/>
                    <a:pt x="91" y="64"/>
                  </a:cubicBezTo>
                  <a:cubicBezTo>
                    <a:pt x="90" y="65"/>
                    <a:pt x="91" y="66"/>
                    <a:pt x="91" y="67"/>
                  </a:cubicBezTo>
                  <a:cubicBezTo>
                    <a:pt x="91" y="68"/>
                    <a:pt x="88" y="69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7" y="70"/>
                    <a:pt x="86" y="71"/>
                    <a:pt x="85" y="72"/>
                  </a:cubicBezTo>
                  <a:cubicBezTo>
                    <a:pt x="86" y="74"/>
                    <a:pt x="87" y="77"/>
                    <a:pt x="86" y="78"/>
                  </a:cubicBezTo>
                  <a:cubicBezTo>
                    <a:pt x="85" y="81"/>
                    <a:pt x="84" y="76"/>
                    <a:pt x="83" y="75"/>
                  </a:cubicBezTo>
                  <a:cubicBezTo>
                    <a:pt x="81" y="72"/>
                    <a:pt x="76" y="74"/>
                    <a:pt x="72" y="75"/>
                  </a:cubicBezTo>
                  <a:cubicBezTo>
                    <a:pt x="68" y="75"/>
                    <a:pt x="64" y="80"/>
                    <a:pt x="67" y="85"/>
                  </a:cubicBezTo>
                  <a:cubicBezTo>
                    <a:pt x="68" y="87"/>
                    <a:pt x="70" y="88"/>
                    <a:pt x="72" y="87"/>
                  </a:cubicBezTo>
                  <a:cubicBezTo>
                    <a:pt x="75" y="87"/>
                    <a:pt x="75" y="84"/>
                    <a:pt x="77" y="84"/>
                  </a:cubicBezTo>
                  <a:cubicBezTo>
                    <a:pt x="81" y="84"/>
                    <a:pt x="77" y="87"/>
                    <a:pt x="77" y="89"/>
                  </a:cubicBezTo>
                  <a:cubicBezTo>
                    <a:pt x="77" y="90"/>
                    <a:pt x="77" y="90"/>
                    <a:pt x="79" y="90"/>
                  </a:cubicBezTo>
                  <a:cubicBezTo>
                    <a:pt x="80" y="91"/>
                    <a:pt x="81" y="90"/>
                    <a:pt x="82" y="91"/>
                  </a:cubicBezTo>
                  <a:cubicBezTo>
                    <a:pt x="82" y="91"/>
                    <a:pt x="82" y="93"/>
                    <a:pt x="83" y="92"/>
                  </a:cubicBezTo>
                  <a:cubicBezTo>
                    <a:pt x="82" y="93"/>
                    <a:pt x="82" y="96"/>
                    <a:pt x="84" y="97"/>
                  </a:cubicBezTo>
                  <a:cubicBezTo>
                    <a:pt x="85" y="98"/>
                    <a:pt x="87" y="97"/>
                    <a:pt x="89" y="98"/>
                  </a:cubicBezTo>
                  <a:cubicBezTo>
                    <a:pt x="92" y="99"/>
                    <a:pt x="90" y="98"/>
                    <a:pt x="93" y="96"/>
                  </a:cubicBezTo>
                  <a:cubicBezTo>
                    <a:pt x="95" y="95"/>
                    <a:pt x="95" y="96"/>
                    <a:pt x="97" y="96"/>
                  </a:cubicBezTo>
                  <a:cubicBezTo>
                    <a:pt x="98" y="96"/>
                    <a:pt x="98" y="95"/>
                    <a:pt x="100" y="95"/>
                  </a:cubicBezTo>
                  <a:cubicBezTo>
                    <a:pt x="101" y="95"/>
                    <a:pt x="101" y="96"/>
                    <a:pt x="103" y="97"/>
                  </a:cubicBezTo>
                  <a:cubicBezTo>
                    <a:pt x="103" y="97"/>
                    <a:pt x="104" y="96"/>
                    <a:pt x="105" y="96"/>
                  </a:cubicBezTo>
                  <a:cubicBezTo>
                    <a:pt x="107" y="97"/>
                    <a:pt x="109" y="98"/>
                    <a:pt x="111" y="100"/>
                  </a:cubicBezTo>
                  <a:cubicBezTo>
                    <a:pt x="113" y="101"/>
                    <a:pt x="114" y="101"/>
                    <a:pt x="116" y="102"/>
                  </a:cubicBezTo>
                  <a:cubicBezTo>
                    <a:pt x="118" y="102"/>
                    <a:pt x="120" y="104"/>
                    <a:pt x="120" y="106"/>
                  </a:cubicBezTo>
                  <a:cubicBezTo>
                    <a:pt x="120" y="106"/>
                    <a:pt x="119" y="108"/>
                    <a:pt x="119" y="109"/>
                  </a:cubicBezTo>
                  <a:cubicBezTo>
                    <a:pt x="119" y="109"/>
                    <a:pt x="122" y="108"/>
                    <a:pt x="123" y="108"/>
                  </a:cubicBezTo>
                  <a:cubicBezTo>
                    <a:pt x="122" y="109"/>
                    <a:pt x="121" y="110"/>
                    <a:pt x="121" y="109"/>
                  </a:cubicBezTo>
                  <a:cubicBezTo>
                    <a:pt x="121" y="110"/>
                    <a:pt x="122" y="110"/>
                    <a:pt x="122" y="111"/>
                  </a:cubicBezTo>
                  <a:cubicBezTo>
                    <a:pt x="123" y="108"/>
                    <a:pt x="125" y="109"/>
                    <a:pt x="126" y="110"/>
                  </a:cubicBezTo>
                  <a:cubicBezTo>
                    <a:pt x="128" y="111"/>
                    <a:pt x="130" y="111"/>
                    <a:pt x="132" y="111"/>
                  </a:cubicBezTo>
                  <a:cubicBezTo>
                    <a:pt x="133" y="112"/>
                    <a:pt x="136" y="113"/>
                    <a:pt x="137" y="114"/>
                  </a:cubicBezTo>
                  <a:cubicBezTo>
                    <a:pt x="138" y="115"/>
                    <a:pt x="138" y="117"/>
                    <a:pt x="137" y="119"/>
                  </a:cubicBezTo>
                  <a:cubicBezTo>
                    <a:pt x="135" y="121"/>
                    <a:pt x="134" y="121"/>
                    <a:pt x="133" y="123"/>
                  </a:cubicBezTo>
                  <a:cubicBezTo>
                    <a:pt x="132" y="125"/>
                    <a:pt x="133" y="127"/>
                    <a:pt x="132" y="129"/>
                  </a:cubicBezTo>
                  <a:cubicBezTo>
                    <a:pt x="132" y="131"/>
                    <a:pt x="131" y="130"/>
                    <a:pt x="130" y="132"/>
                  </a:cubicBezTo>
                  <a:cubicBezTo>
                    <a:pt x="128" y="133"/>
                    <a:pt x="130" y="133"/>
                    <a:pt x="128" y="134"/>
                  </a:cubicBezTo>
                  <a:cubicBezTo>
                    <a:pt x="126" y="135"/>
                    <a:pt x="124" y="134"/>
                    <a:pt x="123" y="137"/>
                  </a:cubicBezTo>
                  <a:cubicBezTo>
                    <a:pt x="123" y="136"/>
                    <a:pt x="123" y="136"/>
                    <a:pt x="123" y="136"/>
                  </a:cubicBezTo>
                  <a:cubicBezTo>
                    <a:pt x="123" y="137"/>
                    <a:pt x="122" y="138"/>
                    <a:pt x="122" y="139"/>
                  </a:cubicBezTo>
                  <a:cubicBezTo>
                    <a:pt x="121" y="140"/>
                    <a:pt x="121" y="141"/>
                    <a:pt x="120" y="142"/>
                  </a:cubicBezTo>
                  <a:cubicBezTo>
                    <a:pt x="119" y="143"/>
                    <a:pt x="115" y="148"/>
                    <a:pt x="115" y="147"/>
                  </a:cubicBezTo>
                  <a:cubicBezTo>
                    <a:pt x="115" y="147"/>
                    <a:pt x="112" y="148"/>
                    <a:pt x="112" y="147"/>
                  </a:cubicBezTo>
                  <a:cubicBezTo>
                    <a:pt x="112" y="148"/>
                    <a:pt x="112" y="148"/>
                    <a:pt x="113" y="148"/>
                  </a:cubicBezTo>
                  <a:cubicBezTo>
                    <a:pt x="112" y="152"/>
                    <a:pt x="110" y="153"/>
                    <a:pt x="106" y="153"/>
                  </a:cubicBezTo>
                  <a:cubicBezTo>
                    <a:pt x="107" y="155"/>
                    <a:pt x="105" y="154"/>
                    <a:pt x="104" y="155"/>
                  </a:cubicBezTo>
                  <a:cubicBezTo>
                    <a:pt x="103" y="156"/>
                    <a:pt x="103" y="158"/>
                    <a:pt x="103" y="158"/>
                  </a:cubicBezTo>
                  <a:cubicBezTo>
                    <a:pt x="103" y="159"/>
                    <a:pt x="101" y="161"/>
                    <a:pt x="101" y="161"/>
                  </a:cubicBezTo>
                  <a:cubicBezTo>
                    <a:pt x="101" y="162"/>
                    <a:pt x="102" y="162"/>
                    <a:pt x="102" y="163"/>
                  </a:cubicBezTo>
                  <a:cubicBezTo>
                    <a:pt x="99" y="163"/>
                    <a:pt x="96" y="164"/>
                    <a:pt x="93" y="164"/>
                  </a:cubicBezTo>
                  <a:cubicBezTo>
                    <a:pt x="94" y="163"/>
                    <a:pt x="94" y="163"/>
                    <a:pt x="92" y="163"/>
                  </a:cubicBezTo>
                  <a:cubicBezTo>
                    <a:pt x="93" y="161"/>
                    <a:pt x="94" y="161"/>
                    <a:pt x="94" y="159"/>
                  </a:cubicBezTo>
                  <a:cubicBezTo>
                    <a:pt x="94" y="159"/>
                    <a:pt x="94" y="159"/>
                    <a:pt x="94" y="158"/>
                  </a:cubicBezTo>
                  <a:cubicBezTo>
                    <a:pt x="95" y="156"/>
                    <a:pt x="95" y="157"/>
                    <a:pt x="94" y="155"/>
                  </a:cubicBezTo>
                  <a:cubicBezTo>
                    <a:pt x="94" y="152"/>
                    <a:pt x="95" y="151"/>
                    <a:pt x="96" y="147"/>
                  </a:cubicBezTo>
                  <a:cubicBezTo>
                    <a:pt x="97" y="144"/>
                    <a:pt x="97" y="139"/>
                    <a:pt x="97" y="136"/>
                  </a:cubicBezTo>
                  <a:cubicBezTo>
                    <a:pt x="98" y="134"/>
                    <a:pt x="98" y="130"/>
                    <a:pt x="98" y="129"/>
                  </a:cubicBezTo>
                  <a:cubicBezTo>
                    <a:pt x="97" y="127"/>
                    <a:pt x="94" y="125"/>
                    <a:pt x="92" y="124"/>
                  </a:cubicBezTo>
                  <a:cubicBezTo>
                    <a:pt x="90" y="122"/>
                    <a:pt x="89" y="120"/>
                    <a:pt x="88" y="118"/>
                  </a:cubicBezTo>
                  <a:cubicBezTo>
                    <a:pt x="87" y="117"/>
                    <a:pt x="86" y="116"/>
                    <a:pt x="86" y="114"/>
                  </a:cubicBezTo>
                  <a:cubicBezTo>
                    <a:pt x="85" y="112"/>
                    <a:pt x="86" y="113"/>
                    <a:pt x="86" y="112"/>
                  </a:cubicBezTo>
                  <a:cubicBezTo>
                    <a:pt x="86" y="110"/>
                    <a:pt x="86" y="109"/>
                    <a:pt x="86" y="107"/>
                  </a:cubicBezTo>
                  <a:cubicBezTo>
                    <a:pt x="87" y="106"/>
                    <a:pt x="89" y="105"/>
                    <a:pt x="89" y="103"/>
                  </a:cubicBezTo>
                  <a:cubicBezTo>
                    <a:pt x="90" y="101"/>
                    <a:pt x="89" y="99"/>
                    <a:pt x="88" y="99"/>
                  </a:cubicBezTo>
                  <a:cubicBezTo>
                    <a:pt x="87" y="99"/>
                    <a:pt x="86" y="99"/>
                    <a:pt x="85" y="99"/>
                  </a:cubicBezTo>
                  <a:cubicBezTo>
                    <a:pt x="84" y="99"/>
                    <a:pt x="82" y="98"/>
                    <a:pt x="81" y="97"/>
                  </a:cubicBezTo>
                  <a:cubicBezTo>
                    <a:pt x="80" y="96"/>
                    <a:pt x="79" y="94"/>
                    <a:pt x="78" y="93"/>
                  </a:cubicBezTo>
                  <a:cubicBezTo>
                    <a:pt x="77" y="93"/>
                    <a:pt x="76" y="93"/>
                    <a:pt x="75" y="93"/>
                  </a:cubicBezTo>
                  <a:cubicBezTo>
                    <a:pt x="73" y="92"/>
                    <a:pt x="72" y="91"/>
                    <a:pt x="71" y="90"/>
                  </a:cubicBezTo>
                  <a:cubicBezTo>
                    <a:pt x="70" y="89"/>
                    <a:pt x="69" y="90"/>
                    <a:pt x="67" y="90"/>
                  </a:cubicBezTo>
                  <a:cubicBezTo>
                    <a:pt x="65" y="90"/>
                    <a:pt x="63" y="88"/>
                    <a:pt x="62" y="88"/>
                  </a:cubicBezTo>
                  <a:cubicBezTo>
                    <a:pt x="59" y="87"/>
                    <a:pt x="57" y="85"/>
                    <a:pt x="56" y="82"/>
                  </a:cubicBezTo>
                  <a:cubicBezTo>
                    <a:pt x="55" y="80"/>
                    <a:pt x="54" y="79"/>
                    <a:pt x="52" y="77"/>
                  </a:cubicBezTo>
                  <a:cubicBezTo>
                    <a:pt x="51" y="75"/>
                    <a:pt x="50" y="73"/>
                    <a:pt x="47" y="72"/>
                  </a:cubicBezTo>
                  <a:cubicBezTo>
                    <a:pt x="47" y="72"/>
                    <a:pt x="48" y="74"/>
                    <a:pt x="48" y="75"/>
                  </a:cubicBezTo>
                  <a:cubicBezTo>
                    <a:pt x="49" y="76"/>
                    <a:pt x="50" y="78"/>
                    <a:pt x="52" y="79"/>
                  </a:cubicBezTo>
                  <a:cubicBezTo>
                    <a:pt x="53" y="82"/>
                    <a:pt x="52" y="82"/>
                    <a:pt x="51" y="80"/>
                  </a:cubicBezTo>
                  <a:cubicBezTo>
                    <a:pt x="49" y="77"/>
                    <a:pt x="47" y="75"/>
                    <a:pt x="45" y="72"/>
                  </a:cubicBezTo>
                  <a:cubicBezTo>
                    <a:pt x="44" y="71"/>
                    <a:pt x="45" y="70"/>
                    <a:pt x="44" y="69"/>
                  </a:cubicBezTo>
                  <a:cubicBezTo>
                    <a:pt x="43" y="68"/>
                    <a:pt x="41" y="68"/>
                    <a:pt x="40" y="67"/>
                  </a:cubicBezTo>
                  <a:cubicBezTo>
                    <a:pt x="37" y="64"/>
                    <a:pt x="36" y="59"/>
                    <a:pt x="36" y="55"/>
                  </a:cubicBezTo>
                  <a:cubicBezTo>
                    <a:pt x="36" y="53"/>
                    <a:pt x="37" y="52"/>
                    <a:pt x="37" y="51"/>
                  </a:cubicBezTo>
                  <a:cubicBezTo>
                    <a:pt x="37" y="49"/>
                    <a:pt x="36" y="48"/>
                    <a:pt x="35" y="48"/>
                  </a:cubicBezTo>
                  <a:cubicBezTo>
                    <a:pt x="35" y="47"/>
                    <a:pt x="34" y="46"/>
                    <a:pt x="34" y="46"/>
                  </a:cubicBezTo>
                  <a:cubicBezTo>
                    <a:pt x="33" y="45"/>
                    <a:pt x="32" y="43"/>
                    <a:pt x="31" y="42"/>
                  </a:cubicBezTo>
                  <a:cubicBezTo>
                    <a:pt x="30" y="41"/>
                    <a:pt x="28" y="40"/>
                    <a:pt x="27" y="39"/>
                  </a:cubicBezTo>
                  <a:cubicBezTo>
                    <a:pt x="35" y="29"/>
                    <a:pt x="46" y="20"/>
                    <a:pt x="58" y="15"/>
                  </a:cubicBezTo>
                  <a:cubicBezTo>
                    <a:pt x="58" y="16"/>
                    <a:pt x="58" y="17"/>
                    <a:pt x="59" y="17"/>
                  </a:cubicBezTo>
                  <a:cubicBezTo>
                    <a:pt x="60" y="19"/>
                    <a:pt x="61" y="19"/>
                    <a:pt x="63" y="19"/>
                  </a:cubicBezTo>
                  <a:cubicBezTo>
                    <a:pt x="62" y="21"/>
                    <a:pt x="60" y="21"/>
                    <a:pt x="58" y="21"/>
                  </a:cubicBezTo>
                  <a:cubicBezTo>
                    <a:pt x="56" y="21"/>
                    <a:pt x="53" y="20"/>
                    <a:pt x="52" y="22"/>
                  </a:cubicBezTo>
                  <a:cubicBezTo>
                    <a:pt x="53" y="23"/>
                    <a:pt x="55" y="25"/>
                    <a:pt x="55" y="22"/>
                  </a:cubicBezTo>
                  <a:cubicBezTo>
                    <a:pt x="57" y="22"/>
                    <a:pt x="59" y="22"/>
                    <a:pt x="61" y="23"/>
                  </a:cubicBezTo>
                  <a:cubicBezTo>
                    <a:pt x="62" y="23"/>
                    <a:pt x="65" y="24"/>
                    <a:pt x="65" y="23"/>
                  </a:cubicBezTo>
                  <a:cubicBezTo>
                    <a:pt x="66" y="23"/>
                    <a:pt x="66" y="21"/>
                    <a:pt x="66" y="21"/>
                  </a:cubicBezTo>
                  <a:cubicBezTo>
                    <a:pt x="66" y="21"/>
                    <a:pt x="65" y="21"/>
                    <a:pt x="65" y="21"/>
                  </a:cubicBezTo>
                  <a:cubicBezTo>
                    <a:pt x="66" y="19"/>
                    <a:pt x="67" y="20"/>
                    <a:pt x="69" y="21"/>
                  </a:cubicBezTo>
                  <a:cubicBezTo>
                    <a:pt x="67" y="22"/>
                    <a:pt x="68" y="25"/>
                    <a:pt x="70" y="23"/>
                  </a:cubicBezTo>
                  <a:cubicBezTo>
                    <a:pt x="72" y="21"/>
                    <a:pt x="70" y="20"/>
                    <a:pt x="68" y="19"/>
                  </a:cubicBezTo>
                  <a:cubicBezTo>
                    <a:pt x="70" y="16"/>
                    <a:pt x="71" y="16"/>
                    <a:pt x="73" y="19"/>
                  </a:cubicBezTo>
                  <a:cubicBezTo>
                    <a:pt x="73" y="17"/>
                    <a:pt x="74" y="18"/>
                    <a:pt x="76" y="18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75" y="17"/>
                    <a:pt x="74" y="17"/>
                    <a:pt x="74" y="17"/>
                  </a:cubicBezTo>
                  <a:cubicBezTo>
                    <a:pt x="75" y="15"/>
                    <a:pt x="74" y="14"/>
                    <a:pt x="76" y="14"/>
                  </a:cubicBezTo>
                  <a:cubicBezTo>
                    <a:pt x="78" y="13"/>
                    <a:pt x="83" y="13"/>
                    <a:pt x="83" y="12"/>
                  </a:cubicBezTo>
                  <a:cubicBezTo>
                    <a:pt x="80" y="13"/>
                    <a:pt x="76" y="13"/>
                    <a:pt x="73" y="14"/>
                  </a:cubicBezTo>
                  <a:cubicBezTo>
                    <a:pt x="72" y="15"/>
                    <a:pt x="70" y="17"/>
                    <a:pt x="69" y="16"/>
                  </a:cubicBezTo>
                  <a:cubicBezTo>
                    <a:pt x="68" y="14"/>
                    <a:pt x="70" y="12"/>
                    <a:pt x="7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6" y="10"/>
                    <a:pt x="81" y="10"/>
                    <a:pt x="87" y="10"/>
                  </a:cubicBezTo>
                  <a:cubicBezTo>
                    <a:pt x="91" y="10"/>
                    <a:pt x="94" y="10"/>
                    <a:pt x="98" y="10"/>
                  </a:cubicBezTo>
                  <a:cubicBezTo>
                    <a:pt x="96" y="11"/>
                    <a:pt x="97" y="11"/>
                    <a:pt x="96" y="12"/>
                  </a:cubicBezTo>
                  <a:cubicBezTo>
                    <a:pt x="95" y="13"/>
                    <a:pt x="92" y="14"/>
                    <a:pt x="90" y="15"/>
                  </a:cubicBezTo>
                  <a:cubicBezTo>
                    <a:pt x="92" y="15"/>
                    <a:pt x="98" y="17"/>
                    <a:pt x="100" y="14"/>
                  </a:cubicBezTo>
                  <a:cubicBezTo>
                    <a:pt x="99" y="14"/>
                    <a:pt x="98" y="14"/>
                    <a:pt x="97" y="14"/>
                  </a:cubicBezTo>
                  <a:cubicBezTo>
                    <a:pt x="99" y="13"/>
                    <a:pt x="100" y="12"/>
                    <a:pt x="102" y="11"/>
                  </a:cubicBezTo>
                  <a:cubicBezTo>
                    <a:pt x="118" y="14"/>
                    <a:pt x="132" y="22"/>
                    <a:pt x="143" y="34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7" y="64"/>
                  </a:moveTo>
                  <a:cubicBezTo>
                    <a:pt x="157" y="64"/>
                    <a:pt x="157" y="64"/>
                    <a:pt x="158" y="64"/>
                  </a:cubicBezTo>
                  <a:cubicBezTo>
                    <a:pt x="158" y="63"/>
                    <a:pt x="158" y="63"/>
                    <a:pt x="158" y="62"/>
                  </a:cubicBezTo>
                  <a:cubicBezTo>
                    <a:pt x="159" y="62"/>
                    <a:pt x="159" y="62"/>
                    <a:pt x="159" y="61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1" y="65"/>
                    <a:pt x="162" y="68"/>
                    <a:pt x="163" y="72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63" y="72"/>
                    <a:pt x="161" y="73"/>
                    <a:pt x="161" y="73"/>
                  </a:cubicBezTo>
                  <a:cubicBezTo>
                    <a:pt x="160" y="73"/>
                    <a:pt x="160" y="72"/>
                    <a:pt x="159" y="71"/>
                  </a:cubicBezTo>
                  <a:cubicBezTo>
                    <a:pt x="158" y="71"/>
                    <a:pt x="158" y="70"/>
                    <a:pt x="157" y="69"/>
                  </a:cubicBezTo>
                  <a:cubicBezTo>
                    <a:pt x="157" y="69"/>
                    <a:pt x="157" y="68"/>
                    <a:pt x="157" y="67"/>
                  </a:cubicBezTo>
                  <a:cubicBezTo>
                    <a:pt x="157" y="66"/>
                    <a:pt x="157" y="65"/>
                    <a:pt x="157" y="64"/>
                  </a:cubicBezTo>
                  <a:close/>
                  <a:moveTo>
                    <a:pt x="158" y="104"/>
                  </a:moveTo>
                  <a:cubicBezTo>
                    <a:pt x="156" y="103"/>
                    <a:pt x="155" y="101"/>
                    <a:pt x="154" y="100"/>
                  </a:cubicBezTo>
                  <a:cubicBezTo>
                    <a:pt x="152" y="98"/>
                    <a:pt x="153" y="96"/>
                    <a:pt x="153" y="94"/>
                  </a:cubicBezTo>
                  <a:cubicBezTo>
                    <a:pt x="153" y="92"/>
                    <a:pt x="152" y="90"/>
                    <a:pt x="153" y="88"/>
                  </a:cubicBezTo>
                  <a:cubicBezTo>
                    <a:pt x="154" y="88"/>
                    <a:pt x="154" y="87"/>
                    <a:pt x="155" y="87"/>
                  </a:cubicBezTo>
                  <a:cubicBezTo>
                    <a:pt x="155" y="86"/>
                    <a:pt x="155" y="85"/>
                    <a:pt x="156" y="84"/>
                  </a:cubicBezTo>
                  <a:cubicBezTo>
                    <a:pt x="157" y="82"/>
                    <a:pt x="158" y="82"/>
                    <a:pt x="159" y="81"/>
                  </a:cubicBezTo>
                  <a:cubicBezTo>
                    <a:pt x="160" y="80"/>
                    <a:pt x="160" y="80"/>
                    <a:pt x="161" y="78"/>
                  </a:cubicBezTo>
                  <a:cubicBezTo>
                    <a:pt x="161" y="78"/>
                    <a:pt x="162" y="76"/>
                    <a:pt x="163" y="75"/>
                  </a:cubicBezTo>
                  <a:cubicBezTo>
                    <a:pt x="164" y="79"/>
                    <a:pt x="164" y="83"/>
                    <a:pt x="164" y="87"/>
                  </a:cubicBezTo>
                  <a:cubicBezTo>
                    <a:pt x="164" y="94"/>
                    <a:pt x="163" y="101"/>
                    <a:pt x="162" y="107"/>
                  </a:cubicBezTo>
                  <a:cubicBezTo>
                    <a:pt x="160" y="107"/>
                    <a:pt x="159" y="105"/>
                    <a:pt x="158" y="104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83BB48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37303" y="3635416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746330" y="4019734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37" name="矩形 36"/>
          <p:cNvSpPr/>
          <p:nvPr/>
        </p:nvSpPr>
        <p:spPr>
          <a:xfrm>
            <a:off x="2659278" y="1106490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38" name="矩形 37"/>
          <p:cNvSpPr/>
          <p:nvPr/>
        </p:nvSpPr>
        <p:spPr>
          <a:xfrm>
            <a:off x="2894920" y="1490808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4854134" y="3569364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40" name="矩形 39"/>
          <p:cNvSpPr/>
          <p:nvPr/>
        </p:nvSpPr>
        <p:spPr>
          <a:xfrm>
            <a:off x="5089775" y="3953682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41" name="矩形 40"/>
          <p:cNvSpPr/>
          <p:nvPr/>
        </p:nvSpPr>
        <p:spPr>
          <a:xfrm>
            <a:off x="6919698" y="1076539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42" name="矩形 41"/>
          <p:cNvSpPr/>
          <p:nvPr/>
        </p:nvSpPr>
        <p:spPr>
          <a:xfrm>
            <a:off x="7128725" y="1460857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412356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8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8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8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3" grpId="0" animBg="1"/>
      <p:bldP spid="23" grpId="0" animBg="1"/>
      <p:bldP spid="3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原创设计师QQ598969553      _4"/>
          <p:cNvSpPr/>
          <p:nvPr/>
        </p:nvSpPr>
        <p:spPr>
          <a:xfrm>
            <a:off x="6168865" y="149307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10" name="原创设计师QQ598969553      _5"/>
          <p:cNvSpPr/>
          <p:nvPr/>
        </p:nvSpPr>
        <p:spPr>
          <a:xfrm>
            <a:off x="2328337" y="140797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11" name="原创设计师QQ598969553      _6"/>
          <p:cNvGrpSpPr/>
          <p:nvPr/>
        </p:nvGrpSpPr>
        <p:grpSpPr>
          <a:xfrm>
            <a:off x="2454288" y="1489651"/>
            <a:ext cx="1669321" cy="804540"/>
            <a:chOff x="6084168" y="1274556"/>
            <a:chExt cx="1669538" cy="804355"/>
          </a:xfrm>
        </p:grpSpPr>
        <p:sp>
          <p:nvSpPr>
            <p:cNvPr id="12" name="TextBox 10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3" name="TextBox 10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4" name="原创设计师QQ598969553      _7"/>
          <p:cNvGrpSpPr/>
          <p:nvPr/>
        </p:nvGrpSpPr>
        <p:grpSpPr>
          <a:xfrm>
            <a:off x="6301876" y="1603001"/>
            <a:ext cx="1669321" cy="804540"/>
            <a:chOff x="6084168" y="1274556"/>
            <a:chExt cx="1669538" cy="804355"/>
          </a:xfrm>
        </p:grpSpPr>
        <p:sp>
          <p:nvSpPr>
            <p:cNvPr id="15" name="TextBox 109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6" name="TextBox 110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7" name="原创设计师QQ598969553      _8"/>
          <p:cNvGrpSpPr/>
          <p:nvPr/>
        </p:nvGrpSpPr>
        <p:grpSpPr>
          <a:xfrm>
            <a:off x="998472" y="1340955"/>
            <a:ext cx="1206440" cy="1172864"/>
            <a:chOff x="2201071" y="3406041"/>
            <a:chExt cx="1805286" cy="1805938"/>
          </a:xfrm>
        </p:grpSpPr>
        <p:grpSp>
          <p:nvGrpSpPr>
            <p:cNvPr id="18" name="组合 17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2" name="同心圆 6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1" name="椭圆 2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9" name="TextBox 69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24" name="原创设计师QQ598969553      _9"/>
          <p:cNvGrpSpPr/>
          <p:nvPr/>
        </p:nvGrpSpPr>
        <p:grpSpPr>
          <a:xfrm>
            <a:off x="4895440" y="1389991"/>
            <a:ext cx="1206440" cy="1172864"/>
            <a:chOff x="4811090" y="3406041"/>
            <a:chExt cx="1805286" cy="1805938"/>
          </a:xfrm>
        </p:grpSpPr>
        <p:grpSp>
          <p:nvGrpSpPr>
            <p:cNvPr id="25" name="组合 24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9" name="同心圆 8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8" name="椭圆 2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" name="TextBox 117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31" name="原创设计师QQ598969553      _10"/>
          <p:cNvSpPr/>
          <p:nvPr/>
        </p:nvSpPr>
        <p:spPr>
          <a:xfrm>
            <a:off x="6168865" y="338328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32" name="原创设计师QQ598969553      _11"/>
          <p:cNvSpPr/>
          <p:nvPr/>
        </p:nvSpPr>
        <p:spPr>
          <a:xfrm>
            <a:off x="2328337" y="329818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33" name="原创设计师QQ598969553      _12"/>
          <p:cNvGrpSpPr/>
          <p:nvPr/>
        </p:nvGrpSpPr>
        <p:grpSpPr>
          <a:xfrm>
            <a:off x="2454288" y="3379861"/>
            <a:ext cx="1669321" cy="804540"/>
            <a:chOff x="6084168" y="1274556"/>
            <a:chExt cx="1669538" cy="804355"/>
          </a:xfrm>
        </p:grpSpPr>
        <p:sp>
          <p:nvSpPr>
            <p:cNvPr id="34" name="TextBox 58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5" name="TextBox 59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6" name="原创设计师QQ598969553      _13"/>
          <p:cNvGrpSpPr/>
          <p:nvPr/>
        </p:nvGrpSpPr>
        <p:grpSpPr>
          <a:xfrm>
            <a:off x="6301876" y="3493211"/>
            <a:ext cx="1669321" cy="804540"/>
            <a:chOff x="6084168" y="1274556"/>
            <a:chExt cx="1669538" cy="804355"/>
          </a:xfrm>
        </p:grpSpPr>
        <p:sp>
          <p:nvSpPr>
            <p:cNvPr id="37" name="TextBox 6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8" name="TextBox 6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9" name="原创设计师QQ598969553      _14"/>
          <p:cNvGrpSpPr/>
          <p:nvPr/>
        </p:nvGrpSpPr>
        <p:grpSpPr>
          <a:xfrm>
            <a:off x="998472" y="3231165"/>
            <a:ext cx="1206440" cy="1172864"/>
            <a:chOff x="2201071" y="3406041"/>
            <a:chExt cx="1805286" cy="1805938"/>
          </a:xfrm>
        </p:grpSpPr>
        <p:grpSp>
          <p:nvGrpSpPr>
            <p:cNvPr id="40" name="组合 39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4" name="同心圆 83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43" name="椭圆 42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41" name="TextBox 76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46" name="原创设计师QQ598969553      _15"/>
          <p:cNvGrpSpPr/>
          <p:nvPr/>
        </p:nvGrpSpPr>
        <p:grpSpPr>
          <a:xfrm>
            <a:off x="4895440" y="3280201"/>
            <a:ext cx="1206440" cy="1172864"/>
            <a:chOff x="4811090" y="3406041"/>
            <a:chExt cx="1805286" cy="1805938"/>
          </a:xfrm>
        </p:grpSpPr>
        <p:grpSp>
          <p:nvGrpSpPr>
            <p:cNvPr id="47" name="组合 46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51" name="同心圆 9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50" name="椭圆 49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TextBox 89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9407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" name="任意多边形 8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02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97126" y="1931946"/>
            <a:ext cx="484180" cy="401950"/>
            <a:chOff x="3132963" y="3140191"/>
            <a:chExt cx="645573" cy="535933"/>
          </a:xfrm>
          <a:solidFill>
            <a:srgbClr val="1A3F6C"/>
          </a:solidFill>
        </p:grpSpPr>
        <p:sp>
          <p:nvSpPr>
            <p:cNvPr id="15" name="Freeform 226"/>
            <p:cNvSpPr>
              <a:spLocks/>
            </p:cNvSpPr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227"/>
            <p:cNvSpPr>
              <a:spLocks/>
            </p:cNvSpPr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Freeform 228"/>
            <p:cNvSpPr>
              <a:spLocks/>
            </p:cNvSpPr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Freeform 229"/>
            <p:cNvSpPr>
              <a:spLocks/>
            </p:cNvSpPr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230"/>
            <p:cNvSpPr>
              <a:spLocks/>
            </p:cNvSpPr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84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642230" y="2088733"/>
            <a:ext cx="1423450" cy="142345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1764286" y="2622833"/>
            <a:ext cx="1223538" cy="368530"/>
            <a:chOff x="3838575" y="2712368"/>
            <a:chExt cx="1604974" cy="368530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2788781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16016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61064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16016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8" name="TextBox 20"/>
          <p:cNvSpPr txBox="1"/>
          <p:nvPr/>
        </p:nvSpPr>
        <p:spPr>
          <a:xfrm>
            <a:off x="994883" y="2406113"/>
            <a:ext cx="718145" cy="8617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意义</a:t>
            </a:r>
          </a:p>
        </p:txBody>
      </p:sp>
      <p:sp>
        <p:nvSpPr>
          <p:cNvPr id="29" name="TextBox 21"/>
          <p:cNvSpPr txBox="1"/>
          <p:nvPr/>
        </p:nvSpPr>
        <p:spPr>
          <a:xfrm>
            <a:off x="5611771" y="1476863"/>
            <a:ext cx="3084553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2"/>
          <p:cNvSpPr txBox="1"/>
          <p:nvPr/>
        </p:nvSpPr>
        <p:spPr>
          <a:xfrm>
            <a:off x="6043820" y="2516931"/>
            <a:ext cx="285253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5558416" y="3631245"/>
            <a:ext cx="313790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3275855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344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28" grpId="0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28" grpId="0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>
            <a:off x="899160" y="1221266"/>
            <a:ext cx="7345680" cy="1395596"/>
          </a:xfrm>
          <a:prstGeom prst="roundRect">
            <a:avLst>
              <a:gd name="adj" fmla="val 0"/>
            </a:avLst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42"/>
          <p:cNvSpPr txBox="1"/>
          <p:nvPr/>
        </p:nvSpPr>
        <p:spPr>
          <a:xfrm>
            <a:off x="1196625" y="1464734"/>
            <a:ext cx="6750750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93"/>
          <p:cNvSpPr/>
          <p:nvPr/>
        </p:nvSpPr>
        <p:spPr>
          <a:xfrm>
            <a:off x="861492" y="11767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93"/>
          <p:cNvSpPr/>
          <p:nvPr/>
        </p:nvSpPr>
        <p:spPr>
          <a:xfrm rot="10800000">
            <a:off x="7996471" y="2373206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1404977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1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1485847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1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2979308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2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3060178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2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4578724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4659593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31183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04929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205514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192945" y="3204188"/>
            <a:ext cx="230951" cy="229729"/>
            <a:chOff x="3856417" y="4248125"/>
            <a:chExt cx="409860" cy="407692"/>
          </a:xfrm>
          <a:solidFill>
            <a:srgbClr val="1A3F6C"/>
          </a:solidFill>
        </p:grpSpPr>
        <p:sp>
          <p:nvSpPr>
            <p:cNvPr id="23" name="Freeform 187"/>
            <p:cNvSpPr>
              <a:spLocks/>
            </p:cNvSpPr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Freeform 188"/>
            <p:cNvSpPr>
              <a:spLocks/>
            </p:cNvSpPr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997345" y="3162335"/>
            <a:ext cx="273108" cy="313433"/>
            <a:chOff x="2733098" y="4187405"/>
            <a:chExt cx="484675" cy="556238"/>
          </a:xfrm>
          <a:solidFill>
            <a:srgbClr val="1A3F6C"/>
          </a:solidFill>
        </p:grpSpPr>
        <p:sp>
          <p:nvSpPr>
            <p:cNvPr id="3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7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9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0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1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2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3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4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5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65873" y="3209382"/>
            <a:ext cx="321986" cy="219341"/>
            <a:chOff x="4895160" y="4287159"/>
            <a:chExt cx="571418" cy="389258"/>
          </a:xfrm>
          <a:solidFill>
            <a:srgbClr val="1A3F6C"/>
          </a:solidFill>
        </p:grpSpPr>
        <p:sp>
          <p:nvSpPr>
            <p:cNvPr id="49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0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1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2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3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4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5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6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7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58" name="Freeform 5"/>
          <p:cNvSpPr>
            <a:spLocks/>
          </p:cNvSpPr>
          <p:nvPr/>
        </p:nvSpPr>
        <p:spPr bwMode="auto">
          <a:xfrm>
            <a:off x="6168236" y="2959513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6249105" y="3031188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394441" y="3531618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6807867" y="3211806"/>
            <a:ext cx="207026" cy="195550"/>
            <a:chOff x="4882149" y="3025052"/>
            <a:chExt cx="489013" cy="461905"/>
          </a:xfrm>
          <a:solidFill>
            <a:srgbClr val="1A3F6C"/>
          </a:solidFill>
        </p:grpSpPr>
        <p:sp>
          <p:nvSpPr>
            <p:cNvPr id="62" name="Freeform 250"/>
            <p:cNvSpPr>
              <a:spLocks/>
            </p:cNvSpPr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3" name="Freeform 251"/>
            <p:cNvSpPr>
              <a:spLocks/>
            </p:cNvSpPr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4" name="Freeform 252"/>
            <p:cNvSpPr>
              <a:spLocks/>
            </p:cNvSpPr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5" name="Freeform 253"/>
            <p:cNvSpPr>
              <a:spLocks/>
            </p:cNvSpPr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6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7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8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865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00"/>
                            </p:stCondLst>
                            <p:childTnLst>
                              <p:par>
                                <p:cTn id="7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800"/>
                            </p:stCondLst>
                            <p:childTnLst>
                              <p:par>
                                <p:cTn id="8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00"/>
                            </p:stCondLst>
                            <p:childTnLst>
                              <p:par>
                                <p:cTn id="10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900"/>
                            </p:stCondLst>
                            <p:childTnLst>
                              <p:par>
                                <p:cTn id="1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58" grpId="0" animBg="1"/>
      <p:bldP spid="59" grpId="0" animBg="1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3216869" y="1596106"/>
            <a:ext cx="1351175" cy="1197533"/>
            <a:chOff x="1572165" y="1993205"/>
            <a:chExt cx="1962102" cy="1738992"/>
          </a:xfrm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1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16869" y="2863970"/>
            <a:ext cx="1351175" cy="1197533"/>
            <a:chOff x="1572165" y="1993205"/>
            <a:chExt cx="1962102" cy="1738992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23071" y="2230039"/>
            <a:ext cx="1351175" cy="1197533"/>
            <a:chOff x="1572165" y="1993205"/>
            <a:chExt cx="1962102" cy="173899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2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2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85900" y="2017185"/>
            <a:ext cx="413113" cy="355374"/>
            <a:chOff x="3787022" y="1797643"/>
            <a:chExt cx="550817" cy="473832"/>
          </a:xfrm>
          <a:solidFill>
            <a:srgbClr val="1A3F6C"/>
          </a:solidFill>
        </p:grpSpPr>
        <p:sp>
          <p:nvSpPr>
            <p:cNvPr id="1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840075" y="2698284"/>
            <a:ext cx="401728" cy="261041"/>
            <a:chOff x="7058307" y="1859447"/>
            <a:chExt cx="535637" cy="348055"/>
          </a:xfrm>
          <a:solidFill>
            <a:srgbClr val="1A3F6C"/>
          </a:solidFill>
        </p:grpSpPr>
        <p:sp>
          <p:nvSpPr>
            <p:cNvPr id="29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244"/>
            <p:cNvSpPr>
              <a:spLocks/>
            </p:cNvSpPr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15176" y="3318842"/>
            <a:ext cx="401728" cy="296010"/>
            <a:chOff x="5958843" y="1820413"/>
            <a:chExt cx="535637" cy="394680"/>
          </a:xfrm>
          <a:solidFill>
            <a:srgbClr val="1A3F6C"/>
          </a:solidFill>
        </p:grpSpPr>
        <p:sp>
          <p:nvSpPr>
            <p:cNvPr id="37" name="Freeform 248"/>
            <p:cNvSpPr>
              <a:spLocks/>
            </p:cNvSpPr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3968" y="1221668"/>
            <a:ext cx="1889158" cy="1091527"/>
            <a:chOff x="1224476" y="1925464"/>
            <a:chExt cx="2366578" cy="1455365"/>
          </a:xfrm>
        </p:grpSpPr>
        <p:sp>
          <p:nvSpPr>
            <p:cNvPr id="40" name="文本框 40"/>
            <p:cNvSpPr txBox="1"/>
            <p:nvPr/>
          </p:nvSpPr>
          <p:spPr bwMode="auto">
            <a:xfrm>
              <a:off x="1224476" y="2395944"/>
              <a:ext cx="2349781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040430" y="1925464"/>
              <a:ext cx="550624" cy="533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01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923092" y="2291831"/>
            <a:ext cx="1903706" cy="1071354"/>
            <a:chOff x="1224476" y="1952360"/>
            <a:chExt cx="2384801" cy="1428469"/>
          </a:xfrm>
        </p:grpSpPr>
        <p:sp>
          <p:nvSpPr>
            <p:cNvPr id="43" name="文本框 54"/>
            <p:cNvSpPr txBox="1"/>
            <p:nvPr/>
          </p:nvSpPr>
          <p:spPr bwMode="auto">
            <a:xfrm>
              <a:off x="1224476" y="2395944"/>
              <a:ext cx="2349782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3020500" y="1952360"/>
              <a:ext cx="588777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02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22906" y="3328379"/>
            <a:ext cx="1907535" cy="1084802"/>
            <a:chOff x="1224476" y="1934430"/>
            <a:chExt cx="2389600" cy="1446399"/>
          </a:xfrm>
        </p:grpSpPr>
        <p:sp>
          <p:nvSpPr>
            <p:cNvPr id="46" name="文本框 59"/>
            <p:cNvSpPr txBox="1"/>
            <p:nvPr/>
          </p:nvSpPr>
          <p:spPr bwMode="auto">
            <a:xfrm>
              <a:off x="1224476" y="2395944"/>
              <a:ext cx="2349785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3015258" y="1934430"/>
              <a:ext cx="598818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03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8" name="文本框 63"/>
          <p:cNvSpPr txBox="1"/>
          <p:nvPr/>
        </p:nvSpPr>
        <p:spPr>
          <a:xfrm>
            <a:off x="5939078" y="2655700"/>
            <a:ext cx="2149327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文本框 64"/>
          <p:cNvSpPr txBox="1"/>
          <p:nvPr/>
        </p:nvSpPr>
        <p:spPr>
          <a:xfrm>
            <a:off x="5939077" y="2335994"/>
            <a:ext cx="1900558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50" name="矩形 49"/>
          <p:cNvSpPr/>
          <p:nvPr/>
        </p:nvSpPr>
        <p:spPr>
          <a:xfrm>
            <a:off x="5936526" y="1608407"/>
            <a:ext cx="882293" cy="74635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altLang="zh-CN" sz="4400" dirty="0">
                <a:solidFill>
                  <a:srgbClr val="1A3F6C"/>
                </a:solidFill>
                <a:latin typeface="+mn-ea"/>
              </a:rPr>
              <a:t>75</a:t>
            </a:r>
            <a:r>
              <a:rPr lang="en-US" altLang="zh-CN" sz="2800" dirty="0">
                <a:solidFill>
                  <a:srgbClr val="1A3F6C"/>
                </a:solidFill>
                <a:latin typeface="+mn-ea"/>
              </a:rPr>
              <a:t>%</a:t>
            </a:r>
            <a:endParaRPr lang="zh-CN" altLang="en-US" sz="900" dirty="0">
              <a:solidFill>
                <a:srgbClr val="1A3F6C"/>
              </a:solidFill>
              <a:latin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936526" y="3422505"/>
            <a:ext cx="2151733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501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60000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48" grpId="0"/>
          <p:bldP spid="49" grpId="0"/>
          <p:bldP spid="50" grpId="0"/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6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48" grpId="0"/>
          <p:bldP spid="49" grpId="0"/>
          <p:bldP spid="50" grpId="0"/>
          <p:bldP spid="5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2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5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6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7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8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0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1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2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3" name="TextBox 134"/>
          <p:cNvSpPr txBox="1"/>
          <p:nvPr/>
        </p:nvSpPr>
        <p:spPr>
          <a:xfrm>
            <a:off x="709404" y="3942940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29" name="椭圆 28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566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38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56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65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79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83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92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10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115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119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28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42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51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900"/>
                            </p:stCondLst>
                            <p:childTnLst>
                              <p:par>
                                <p:cTn id="1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400"/>
                            </p:stCondLst>
                            <p:childTnLst>
                              <p:par>
                                <p:cTn id="2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7" name="任意多边形 6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03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786271" y="1916023"/>
            <a:ext cx="505891" cy="433796"/>
            <a:chOff x="3546346" y="2339026"/>
            <a:chExt cx="897787" cy="769842"/>
          </a:xfrm>
          <a:solidFill>
            <a:srgbClr val="1A3F6C"/>
          </a:solidFill>
        </p:grpSpPr>
        <p:sp>
          <p:nvSpPr>
            <p:cNvPr id="13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56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 rot="5400000">
            <a:off x="4064958" y="5027049"/>
            <a:ext cx="1026239" cy="397895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n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25446" y="3234200"/>
            <a:ext cx="1458945" cy="1458945"/>
            <a:chOff x="4184106" y="2952206"/>
            <a:chExt cx="3823790" cy="3823790"/>
          </a:xfrm>
        </p:grpSpPr>
        <p:sp>
          <p:nvSpPr>
            <p:cNvPr id="11" name="椭圆 1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3" name="椭圆 12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084663" y="1514640"/>
            <a:ext cx="1458945" cy="1458945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2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2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3834470" y="868090"/>
            <a:ext cx="1458945" cy="1458945"/>
            <a:chOff x="4184106" y="2952206"/>
            <a:chExt cx="3823790" cy="3823790"/>
          </a:xfrm>
        </p:grpSpPr>
        <p:sp>
          <p:nvSpPr>
            <p:cNvPr id="21" name="椭圆 2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23" name="椭圆 22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5455018" y="1505034"/>
            <a:ext cx="1458945" cy="1458945"/>
            <a:chOff x="4184106" y="2952206"/>
            <a:chExt cx="3823790" cy="3823790"/>
          </a:xfrm>
        </p:grpSpPr>
        <p:sp>
          <p:nvSpPr>
            <p:cNvPr id="26" name="椭圆 2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710167" y="3478267"/>
              <a:ext cx="2771664" cy="2771663"/>
              <a:chOff x="2193190" y="1899413"/>
              <a:chExt cx="2421377" cy="2421376"/>
            </a:xfrm>
            <a:effectLst/>
          </p:grpSpPr>
          <p:sp>
            <p:nvSpPr>
              <p:cNvPr id="28" name="椭圆 27"/>
              <p:cNvSpPr/>
              <p:nvPr/>
            </p:nvSpPr>
            <p:spPr>
              <a:xfrm>
                <a:off x="2193190" y="1899413"/>
                <a:ext cx="2421377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4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2386802" y="2093027"/>
                <a:ext cx="2034160" cy="203415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4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246364" y="3227264"/>
            <a:ext cx="1458945" cy="1458945"/>
            <a:chOff x="4184106" y="2952206"/>
            <a:chExt cx="3823790" cy="3823790"/>
          </a:xfrm>
        </p:grpSpPr>
        <p:sp>
          <p:nvSpPr>
            <p:cNvPr id="31" name="椭圆 3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710168" y="3478267"/>
              <a:ext cx="2771662" cy="2771664"/>
              <a:chOff x="2193190" y="1899414"/>
              <a:chExt cx="2421375" cy="2421377"/>
            </a:xfrm>
            <a:effectLst/>
          </p:grpSpPr>
          <p:sp>
            <p:nvSpPr>
              <p:cNvPr id="33" name="椭圆 32"/>
              <p:cNvSpPr/>
              <p:nvPr/>
            </p:nvSpPr>
            <p:spPr>
              <a:xfrm>
                <a:off x="2193190" y="1899414"/>
                <a:ext cx="2421375" cy="2421377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5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5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cxnSp>
        <p:nvCxnSpPr>
          <p:cNvPr id="35" name="直接连接符 34"/>
          <p:cNvCxnSpPr/>
          <p:nvPr/>
        </p:nvCxnSpPr>
        <p:spPr>
          <a:xfrm flipH="1">
            <a:off x="2822029" y="3972243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578077" y="3972243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rot="16200000" flipV="1">
            <a:off x="3700055" y="3094220"/>
            <a:ext cx="175604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rot="2700000" flipH="1">
            <a:off x="3079195" y="3351386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rot="18900000">
            <a:off x="4320911" y="3351386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7"/>
          <p:cNvSpPr txBox="1"/>
          <p:nvPr/>
        </p:nvSpPr>
        <p:spPr>
          <a:xfrm>
            <a:off x="1689817" y="363057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1" name="TextBox 38"/>
          <p:cNvSpPr txBox="1"/>
          <p:nvPr/>
        </p:nvSpPr>
        <p:spPr>
          <a:xfrm>
            <a:off x="2384912" y="192322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2" name="TextBox 39"/>
          <p:cNvSpPr txBox="1"/>
          <p:nvPr/>
        </p:nvSpPr>
        <p:spPr>
          <a:xfrm>
            <a:off x="4132606" y="1275606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3" name="TextBox 40"/>
          <p:cNvSpPr txBox="1"/>
          <p:nvPr/>
        </p:nvSpPr>
        <p:spPr>
          <a:xfrm>
            <a:off x="5724128" y="194120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4" name="TextBox 41"/>
          <p:cNvSpPr txBox="1"/>
          <p:nvPr/>
        </p:nvSpPr>
        <p:spPr>
          <a:xfrm>
            <a:off x="6548712" y="3631402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475768" y="2689177"/>
            <a:ext cx="2176351" cy="2176351"/>
            <a:chOff x="2193191" y="1899415"/>
            <a:chExt cx="2421376" cy="2421376"/>
          </a:xfrm>
          <a:effectLst/>
        </p:grpSpPr>
        <p:sp>
          <p:nvSpPr>
            <p:cNvPr id="46" name="椭圆 45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3723290" y="3425136"/>
            <a:ext cx="16308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   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42128" y="1059582"/>
            <a:ext cx="2913592" cy="500137"/>
            <a:chOff x="539552" y="1182027"/>
            <a:chExt cx="2913592" cy="500137"/>
          </a:xfrm>
        </p:grpSpPr>
        <p:sp>
          <p:nvSpPr>
            <p:cNvPr id="50" name="TextBox 46"/>
            <p:cNvSpPr txBox="1"/>
            <p:nvPr/>
          </p:nvSpPr>
          <p:spPr>
            <a:xfrm>
              <a:off x="728900" y="1182027"/>
              <a:ext cx="2724244" cy="5001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详写内容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……</a:t>
              </a: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点击输入本页需要详写的文字内容，简明扼要，此为概念图解，根据您的具体内容酌情修改。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39552" y="1203485"/>
              <a:ext cx="120566" cy="120566"/>
            </a:xfrm>
            <a:prstGeom prst="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9481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1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6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0" grpId="0"/>
      <p:bldP spid="41" grpId="0"/>
      <p:bldP spid="42" grpId="0"/>
      <p:bldP spid="43" grpId="0"/>
      <p:bldP spid="44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"/>
          <p:cNvSpPr txBox="1"/>
          <p:nvPr/>
        </p:nvSpPr>
        <p:spPr>
          <a:xfrm>
            <a:off x="2627008" y="247835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现状三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2"/>
          <p:cNvSpPr txBox="1"/>
          <p:nvPr/>
        </p:nvSpPr>
        <p:spPr>
          <a:xfrm>
            <a:off x="2145392" y="3569150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现状五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6805265" y="246460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现状四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6330533" y="357222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现状六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" name="椭圆 34"/>
          <p:cNvSpPr/>
          <p:nvPr/>
        </p:nvSpPr>
        <p:spPr>
          <a:xfrm rot="5400000">
            <a:off x="4583471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3181254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TextBox 13"/>
          <p:cNvSpPr txBox="1"/>
          <p:nvPr/>
        </p:nvSpPr>
        <p:spPr>
          <a:xfrm>
            <a:off x="5736609" y="391030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14"/>
          <p:cNvSpPr txBox="1"/>
          <p:nvPr/>
        </p:nvSpPr>
        <p:spPr>
          <a:xfrm>
            <a:off x="768057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5"/>
          <p:cNvSpPr txBox="1"/>
          <p:nvPr/>
        </p:nvSpPr>
        <p:spPr>
          <a:xfrm>
            <a:off x="287848" y="3906688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6228184" y="278893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2249924" y="138448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现状一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18"/>
          <p:cNvSpPr txBox="1"/>
          <p:nvPr/>
        </p:nvSpPr>
        <p:spPr>
          <a:xfrm>
            <a:off x="6500439" y="1419622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现状二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椭圆 34"/>
          <p:cNvSpPr/>
          <p:nvPr/>
        </p:nvSpPr>
        <p:spPr>
          <a:xfrm rot="5400000">
            <a:off x="4599289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 rot="16200000">
            <a:off x="3197072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1" name="TextBox 23"/>
          <p:cNvSpPr txBox="1"/>
          <p:nvPr/>
        </p:nvSpPr>
        <p:spPr>
          <a:xfrm>
            <a:off x="5719077" y="1707654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359856" y="1710912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KSO_Shape"/>
          <p:cNvSpPr>
            <a:spLocks/>
          </p:cNvSpPr>
          <p:nvPr/>
        </p:nvSpPr>
        <p:spPr bwMode="auto">
          <a:xfrm>
            <a:off x="3517576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4077369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5" name="KSO_Shape"/>
          <p:cNvSpPr>
            <a:spLocks/>
          </p:cNvSpPr>
          <p:nvPr/>
        </p:nvSpPr>
        <p:spPr bwMode="auto">
          <a:xfrm>
            <a:off x="3512505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6" name="KSO_Shape"/>
          <p:cNvSpPr>
            <a:spLocks/>
          </p:cNvSpPr>
          <p:nvPr/>
        </p:nvSpPr>
        <p:spPr bwMode="auto">
          <a:xfrm>
            <a:off x="4640391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7" name="KSO_Shape"/>
          <p:cNvSpPr>
            <a:spLocks/>
          </p:cNvSpPr>
          <p:nvPr/>
        </p:nvSpPr>
        <p:spPr bwMode="auto">
          <a:xfrm>
            <a:off x="5210038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8" name="KSO_Shape"/>
          <p:cNvSpPr/>
          <p:nvPr/>
        </p:nvSpPr>
        <p:spPr>
          <a:xfrm>
            <a:off x="4667772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796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9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 animBg="1"/>
          <p:bldP spid="17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31" grpId="0"/>
          <p:bldP spid="32" grpId="0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 animBg="1"/>
          <p:bldP spid="17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31" grpId="0"/>
          <p:bldP spid="32" grpId="0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788592" y="1130040"/>
            <a:ext cx="2251867" cy="2251867"/>
            <a:chOff x="1661810" y="1568370"/>
            <a:chExt cx="3780526" cy="3780526"/>
          </a:xfrm>
        </p:grpSpPr>
        <p:sp>
          <p:nvSpPr>
            <p:cNvPr id="10" name="椭圆 9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2249105723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椭圆 11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442902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434162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08335" y="3360632"/>
            <a:ext cx="1761990" cy="1189815"/>
            <a:chOff x="1502659" y="4629752"/>
            <a:chExt cx="2067969" cy="1586420"/>
          </a:xfrm>
        </p:grpSpPr>
        <p:sp>
          <p:nvSpPr>
            <p:cNvPr id="17" name="文本框 22"/>
            <p:cNvSpPr txBox="1"/>
            <p:nvPr/>
          </p:nvSpPr>
          <p:spPr bwMode="auto">
            <a:xfrm>
              <a:off x="1502659" y="5017724"/>
              <a:ext cx="2067969" cy="11984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8" name="文本框 23"/>
            <p:cNvSpPr txBox="1"/>
            <p:nvPr/>
          </p:nvSpPr>
          <p:spPr bwMode="auto">
            <a:xfrm>
              <a:off x="1555948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1622653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3446067" y="1130040"/>
            <a:ext cx="2251867" cy="2251867"/>
            <a:chOff x="1661810" y="1568370"/>
            <a:chExt cx="3780526" cy="3780526"/>
          </a:xfrm>
        </p:grpSpPr>
        <p:sp>
          <p:nvSpPr>
            <p:cNvPr id="21" name="椭圆 20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22" name="图表 21"/>
            <p:cNvGraphicFramePr/>
            <p:nvPr>
              <p:extLst>
                <p:ext uri="{D42A27DB-BD31-4B8C-83A1-F6EECF244321}">
                  <p14:modId xmlns:p14="http://schemas.microsoft.com/office/powerpoint/2010/main" val="2254337648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3" name="椭圆 22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4112419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75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778785" y="2155537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677852" y="3360634"/>
            <a:ext cx="1761990" cy="1189815"/>
            <a:chOff x="5062015" y="4629752"/>
            <a:chExt cx="2067969" cy="1586419"/>
          </a:xfrm>
        </p:grpSpPr>
        <p:sp>
          <p:nvSpPr>
            <p:cNvPr id="28" name="文本框 25"/>
            <p:cNvSpPr txBox="1"/>
            <p:nvPr/>
          </p:nvSpPr>
          <p:spPr bwMode="auto">
            <a:xfrm>
              <a:off x="5062015" y="5017724"/>
              <a:ext cx="2067969" cy="1198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9" name="文本框 26"/>
            <p:cNvSpPr txBox="1"/>
            <p:nvPr/>
          </p:nvSpPr>
          <p:spPr bwMode="auto">
            <a:xfrm>
              <a:off x="5115304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18594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6103542" y="1130040"/>
            <a:ext cx="2251867" cy="2251867"/>
            <a:chOff x="1661810" y="1568370"/>
            <a:chExt cx="3780526" cy="3780526"/>
          </a:xfrm>
        </p:grpSpPr>
        <p:sp>
          <p:nvSpPr>
            <p:cNvPr id="32" name="椭圆 31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33" name="图表 32"/>
            <p:cNvGraphicFramePr/>
            <p:nvPr>
              <p:extLst>
                <p:ext uri="{D42A27DB-BD31-4B8C-83A1-F6EECF244321}">
                  <p14:modId xmlns:p14="http://schemas.microsoft.com/office/powerpoint/2010/main" val="2225118065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4" name="椭圆 33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6757851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749111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323284" y="3360634"/>
            <a:ext cx="1761990" cy="1189815"/>
            <a:chOff x="8589258" y="4629752"/>
            <a:chExt cx="2067969" cy="1586419"/>
          </a:xfrm>
        </p:grpSpPr>
        <p:sp>
          <p:nvSpPr>
            <p:cNvPr id="39" name="文本框 38"/>
            <p:cNvSpPr txBox="1"/>
            <p:nvPr/>
          </p:nvSpPr>
          <p:spPr bwMode="auto">
            <a:xfrm>
              <a:off x="8589258" y="5017724"/>
              <a:ext cx="2067969" cy="1198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0" name="文本框 39"/>
            <p:cNvSpPr txBox="1"/>
            <p:nvPr/>
          </p:nvSpPr>
          <p:spPr bwMode="auto">
            <a:xfrm>
              <a:off x="8642547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870925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596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14" grpId="0"/>
          <p:bldP spid="15" grpId="0" animBg="1"/>
          <p:bldP spid="25" grpId="0"/>
          <p:bldP spid="26" grpId="0" animBg="1"/>
          <p:bldP spid="36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14" grpId="0"/>
          <p:bldP spid="15" grpId="0" animBg="1"/>
          <p:bldP spid="25" grpId="0"/>
          <p:bldP spid="26" grpId="0" animBg="1"/>
          <p:bldP spid="36" grpId="0"/>
          <p:bldP spid="3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3865440" y="2771917"/>
            <a:ext cx="1469181" cy="1469181"/>
            <a:chOff x="2193191" y="1899415"/>
            <a:chExt cx="2421376" cy="2421376"/>
          </a:xfrm>
          <a:effectLst/>
        </p:grpSpPr>
        <p:sp>
          <p:nvSpPr>
            <p:cNvPr id="10" name="椭圆 9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851400" y="3251564"/>
            <a:ext cx="652760" cy="652760"/>
            <a:chOff x="3237545" y="4561747"/>
            <a:chExt cx="1146960" cy="1146960"/>
          </a:xfrm>
        </p:grpSpPr>
        <p:sp>
          <p:nvSpPr>
            <p:cNvPr id="13" name="圆角矩形 1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718924" y="3251564"/>
            <a:ext cx="652760" cy="652760"/>
            <a:chOff x="3237545" y="4561747"/>
            <a:chExt cx="1146960" cy="1146960"/>
          </a:xfrm>
        </p:grpSpPr>
        <p:sp>
          <p:nvSpPr>
            <p:cNvPr id="16" name="圆角矩形 1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73650" y="1831179"/>
            <a:ext cx="652760" cy="652760"/>
            <a:chOff x="3237545" y="4561747"/>
            <a:chExt cx="1146960" cy="1146960"/>
          </a:xfrm>
        </p:grpSpPr>
        <p:sp>
          <p:nvSpPr>
            <p:cNvPr id="19" name="圆角矩形 1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饼形 18"/>
          <p:cNvSpPr/>
          <p:nvPr/>
        </p:nvSpPr>
        <p:spPr>
          <a:xfrm>
            <a:off x="3180625" y="2167531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2" name="饼形 18"/>
          <p:cNvSpPr/>
          <p:nvPr/>
        </p:nvSpPr>
        <p:spPr>
          <a:xfrm flipH="1">
            <a:off x="4962170" y="2167531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718861" y="1184132"/>
            <a:ext cx="1762338" cy="587952"/>
            <a:chOff x="5324179" y="1877247"/>
            <a:chExt cx="2349784" cy="783936"/>
          </a:xfrm>
        </p:grpSpPr>
        <p:sp>
          <p:nvSpPr>
            <p:cNvPr id="24" name="文本框 23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422932" y="3279929"/>
            <a:ext cx="1762338" cy="587952"/>
            <a:chOff x="2744012" y="4525702"/>
            <a:chExt cx="2349784" cy="783936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18220" y="3279929"/>
            <a:ext cx="1762340" cy="587952"/>
            <a:chOff x="1320253" y="4614246"/>
            <a:chExt cx="2349786" cy="783936"/>
          </a:xfrm>
        </p:grpSpPr>
        <p:sp>
          <p:nvSpPr>
            <p:cNvPr id="30" name="文本框 29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32" name="圆角矩形 31"/>
          <p:cNvSpPr/>
          <p:nvPr/>
        </p:nvSpPr>
        <p:spPr>
          <a:xfrm>
            <a:off x="4524028" y="3010701"/>
            <a:ext cx="152006" cy="264965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33" name="Freeform 40"/>
          <p:cNvSpPr>
            <a:spLocks/>
          </p:cNvSpPr>
          <p:nvPr/>
        </p:nvSpPr>
        <p:spPr bwMode="auto">
          <a:xfrm>
            <a:off x="4476724" y="2050307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067526" y="3464834"/>
            <a:ext cx="220508" cy="218842"/>
            <a:chOff x="7078908" y="5461438"/>
            <a:chExt cx="430461" cy="427208"/>
          </a:xfrm>
          <a:solidFill>
            <a:srgbClr val="1A3F6C"/>
          </a:solidFill>
        </p:grpSpPr>
        <p:sp>
          <p:nvSpPr>
            <p:cNvPr id="35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18665" y="3438937"/>
            <a:ext cx="253279" cy="241615"/>
            <a:chOff x="8145843" y="5425657"/>
            <a:chExt cx="494435" cy="471664"/>
          </a:xfrm>
          <a:solidFill>
            <a:srgbClr val="1A3F6C"/>
          </a:solidFill>
        </p:grpSpPr>
        <p:sp>
          <p:nvSpPr>
            <p:cNvPr id="3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444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21" grpId="0" animBg="1"/>
          <p:bldP spid="22" grpId="0" animBg="1"/>
          <p:bldP spid="32" grpId="0" animBg="1"/>
          <p:bldP spid="3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21" grpId="0" animBg="1"/>
          <p:bldP spid="22" grpId="0" animBg="1"/>
          <p:bldP spid="32" grpId="0" animBg="1"/>
          <p:bldP spid="33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7" name="任意多边形 6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04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08118" y="1956295"/>
            <a:ext cx="518562" cy="353252"/>
            <a:chOff x="4895160" y="4287159"/>
            <a:chExt cx="571418" cy="389258"/>
          </a:xfrm>
          <a:solidFill>
            <a:srgbClr val="1A3F6C"/>
          </a:solidFill>
        </p:grpSpPr>
        <p:sp>
          <p:nvSpPr>
            <p:cNvPr id="13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5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3638133" y="2587610"/>
            <a:ext cx="1857723" cy="1857724"/>
          </a:xfrm>
          <a:custGeom>
            <a:avLst/>
            <a:gdLst>
              <a:gd name="T0" fmla="*/ 556 w 1252"/>
              <a:gd name="T1" fmla="*/ 1248 h 1252"/>
              <a:gd name="T2" fmla="*/ 375 w 1252"/>
              <a:gd name="T3" fmla="*/ 1200 h 1252"/>
              <a:gd name="T4" fmla="*/ 255 w 1252"/>
              <a:gd name="T5" fmla="*/ 1130 h 1252"/>
              <a:gd name="T6" fmla="*/ 122 w 1252"/>
              <a:gd name="T7" fmla="*/ 998 h 1252"/>
              <a:gd name="T8" fmla="*/ 52 w 1252"/>
              <a:gd name="T9" fmla="*/ 877 h 1252"/>
              <a:gd name="T10" fmla="*/ 4 w 1252"/>
              <a:gd name="T11" fmla="*/ 696 h 1252"/>
              <a:gd name="T12" fmla="*/ 4 w 1252"/>
              <a:gd name="T13" fmla="*/ 560 h 1252"/>
              <a:gd name="T14" fmla="*/ 137 w 1252"/>
              <a:gd name="T15" fmla="*/ 458 h 1252"/>
              <a:gd name="T16" fmla="*/ 120 w 1252"/>
              <a:gd name="T17" fmla="*/ 257 h 1252"/>
              <a:gd name="T18" fmla="*/ 287 w 1252"/>
              <a:gd name="T19" fmla="*/ 236 h 1252"/>
              <a:gd name="T20" fmla="*/ 372 w 1252"/>
              <a:gd name="T21" fmla="*/ 54 h 1252"/>
              <a:gd name="T22" fmla="*/ 528 w 1252"/>
              <a:gd name="T23" fmla="*/ 119 h 1252"/>
              <a:gd name="T24" fmla="*/ 626 w 1252"/>
              <a:gd name="T25" fmla="*/ 0 h 1252"/>
              <a:gd name="T26" fmla="*/ 724 w 1252"/>
              <a:gd name="T27" fmla="*/ 119 h 1252"/>
              <a:gd name="T28" fmla="*/ 879 w 1252"/>
              <a:gd name="T29" fmla="*/ 54 h 1252"/>
              <a:gd name="T30" fmla="*/ 965 w 1252"/>
              <a:gd name="T31" fmla="*/ 236 h 1252"/>
              <a:gd name="T32" fmla="*/ 1132 w 1252"/>
              <a:gd name="T33" fmla="*/ 257 h 1252"/>
              <a:gd name="T34" fmla="*/ 1115 w 1252"/>
              <a:gd name="T35" fmla="*/ 458 h 1252"/>
              <a:gd name="T36" fmla="*/ 1248 w 1252"/>
              <a:gd name="T37" fmla="*/ 560 h 1252"/>
              <a:gd name="T38" fmla="*/ 1248 w 1252"/>
              <a:gd name="T39" fmla="*/ 696 h 1252"/>
              <a:gd name="T40" fmla="*/ 1200 w 1252"/>
              <a:gd name="T41" fmla="*/ 877 h 1252"/>
              <a:gd name="T42" fmla="*/ 1130 w 1252"/>
              <a:gd name="T43" fmla="*/ 998 h 1252"/>
              <a:gd name="T44" fmla="*/ 997 w 1252"/>
              <a:gd name="T45" fmla="*/ 1130 h 1252"/>
              <a:gd name="T46" fmla="*/ 877 w 1252"/>
              <a:gd name="T47" fmla="*/ 1200 h 1252"/>
              <a:gd name="T48" fmla="*/ 696 w 1252"/>
              <a:gd name="T49" fmla="*/ 1248 h 1252"/>
              <a:gd name="T50" fmla="*/ 563 w 1252"/>
              <a:gd name="T51" fmla="*/ 1241 h 1252"/>
              <a:gd name="T52" fmla="*/ 717 w 1252"/>
              <a:gd name="T53" fmla="*/ 1126 h 1252"/>
              <a:gd name="T54" fmla="*/ 797 w 1252"/>
              <a:gd name="T55" fmla="*/ 1105 h 1252"/>
              <a:gd name="T56" fmla="*/ 955 w 1252"/>
              <a:gd name="T57" fmla="*/ 1014 h 1252"/>
              <a:gd name="T58" fmla="*/ 1013 w 1252"/>
              <a:gd name="T59" fmla="*/ 955 h 1252"/>
              <a:gd name="T60" fmla="*/ 1105 w 1252"/>
              <a:gd name="T61" fmla="*/ 797 h 1252"/>
              <a:gd name="T62" fmla="*/ 1126 w 1252"/>
              <a:gd name="T63" fmla="*/ 718 h 1252"/>
              <a:gd name="T64" fmla="*/ 1240 w 1252"/>
              <a:gd name="T65" fmla="*/ 563 h 1252"/>
              <a:gd name="T66" fmla="*/ 1106 w 1252"/>
              <a:gd name="T67" fmla="*/ 458 h 1252"/>
              <a:gd name="T68" fmla="*/ 1127 w 1252"/>
              <a:gd name="T69" fmla="*/ 265 h 1252"/>
              <a:gd name="T70" fmla="*/ 957 w 1252"/>
              <a:gd name="T71" fmla="*/ 241 h 1252"/>
              <a:gd name="T72" fmla="*/ 879 w 1252"/>
              <a:gd name="T73" fmla="*/ 63 h 1252"/>
              <a:gd name="T74" fmla="*/ 720 w 1252"/>
              <a:gd name="T75" fmla="*/ 127 h 1252"/>
              <a:gd name="T76" fmla="*/ 626 w 1252"/>
              <a:gd name="T77" fmla="*/ 9 h 1252"/>
              <a:gd name="T78" fmla="*/ 532 w 1252"/>
              <a:gd name="T79" fmla="*/ 127 h 1252"/>
              <a:gd name="T80" fmla="*/ 373 w 1252"/>
              <a:gd name="T81" fmla="*/ 63 h 1252"/>
              <a:gd name="T82" fmla="*/ 295 w 1252"/>
              <a:gd name="T83" fmla="*/ 241 h 1252"/>
              <a:gd name="T84" fmla="*/ 125 w 1252"/>
              <a:gd name="T85" fmla="*/ 265 h 1252"/>
              <a:gd name="T86" fmla="*/ 146 w 1252"/>
              <a:gd name="T87" fmla="*/ 458 h 1252"/>
              <a:gd name="T88" fmla="*/ 12 w 1252"/>
              <a:gd name="T89" fmla="*/ 563 h 1252"/>
              <a:gd name="T90" fmla="*/ 126 w 1252"/>
              <a:gd name="T91" fmla="*/ 718 h 1252"/>
              <a:gd name="T92" fmla="*/ 147 w 1252"/>
              <a:gd name="T93" fmla="*/ 797 h 1252"/>
              <a:gd name="T94" fmla="*/ 239 w 1252"/>
              <a:gd name="T95" fmla="*/ 955 h 1252"/>
              <a:gd name="T96" fmla="*/ 297 w 1252"/>
              <a:gd name="T97" fmla="*/ 1014 h 1252"/>
              <a:gd name="T98" fmla="*/ 455 w 1252"/>
              <a:gd name="T99" fmla="*/ 1105 h 1252"/>
              <a:gd name="T100" fmla="*/ 535 w 1252"/>
              <a:gd name="T101" fmla="*/ 1126 h 1252"/>
              <a:gd name="T102" fmla="*/ 288 w 1252"/>
              <a:gd name="T103" fmla="*/ 964 h 1252"/>
              <a:gd name="T104" fmla="*/ 626 w 1252"/>
              <a:gd name="T105" fmla="*/ 148 h 1252"/>
              <a:gd name="T106" fmla="*/ 964 w 1252"/>
              <a:gd name="T107" fmla="*/ 964 h 1252"/>
              <a:gd name="T108" fmla="*/ 157 w 1252"/>
              <a:gd name="T109" fmla="*/ 626 h 1252"/>
              <a:gd name="T110" fmla="*/ 626 w 1252"/>
              <a:gd name="T111" fmla="*/ 157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52" h="1252">
                <a:moveTo>
                  <a:pt x="626" y="1252"/>
                </a:moveTo>
                <a:cubicBezTo>
                  <a:pt x="604" y="1252"/>
                  <a:pt x="581" y="1251"/>
                  <a:pt x="559" y="1249"/>
                </a:cubicBezTo>
                <a:cubicBezTo>
                  <a:pt x="556" y="1248"/>
                  <a:pt x="556" y="1248"/>
                  <a:pt x="556" y="1248"/>
                </a:cubicBezTo>
                <a:cubicBezTo>
                  <a:pt x="528" y="1134"/>
                  <a:pt x="528" y="1134"/>
                  <a:pt x="528" y="1134"/>
                </a:cubicBezTo>
                <a:cubicBezTo>
                  <a:pt x="504" y="1129"/>
                  <a:pt x="480" y="1123"/>
                  <a:pt x="458" y="1115"/>
                </a:cubicBezTo>
                <a:cubicBezTo>
                  <a:pt x="375" y="1200"/>
                  <a:pt x="375" y="1200"/>
                  <a:pt x="375" y="1200"/>
                </a:cubicBezTo>
                <a:cubicBezTo>
                  <a:pt x="372" y="1199"/>
                  <a:pt x="372" y="1199"/>
                  <a:pt x="372" y="1199"/>
                </a:cubicBezTo>
                <a:cubicBezTo>
                  <a:pt x="332" y="1181"/>
                  <a:pt x="293" y="1158"/>
                  <a:pt x="257" y="1132"/>
                </a:cubicBezTo>
                <a:cubicBezTo>
                  <a:pt x="255" y="1130"/>
                  <a:pt x="255" y="1130"/>
                  <a:pt x="255" y="1130"/>
                </a:cubicBezTo>
                <a:cubicBezTo>
                  <a:pt x="287" y="1016"/>
                  <a:pt x="287" y="1016"/>
                  <a:pt x="287" y="1016"/>
                </a:cubicBezTo>
                <a:cubicBezTo>
                  <a:pt x="269" y="1001"/>
                  <a:pt x="252" y="983"/>
                  <a:pt x="236" y="965"/>
                </a:cubicBezTo>
                <a:cubicBezTo>
                  <a:pt x="122" y="998"/>
                  <a:pt x="122" y="998"/>
                  <a:pt x="122" y="998"/>
                </a:cubicBezTo>
                <a:cubicBezTo>
                  <a:pt x="120" y="995"/>
                  <a:pt x="120" y="995"/>
                  <a:pt x="120" y="995"/>
                </a:cubicBezTo>
                <a:cubicBezTo>
                  <a:pt x="94" y="959"/>
                  <a:pt x="72" y="921"/>
                  <a:pt x="54" y="880"/>
                </a:cubicBezTo>
                <a:cubicBezTo>
                  <a:pt x="52" y="877"/>
                  <a:pt x="52" y="877"/>
                  <a:pt x="52" y="877"/>
                </a:cubicBezTo>
                <a:cubicBezTo>
                  <a:pt x="137" y="795"/>
                  <a:pt x="137" y="795"/>
                  <a:pt x="137" y="795"/>
                </a:cubicBezTo>
                <a:cubicBezTo>
                  <a:pt x="130" y="772"/>
                  <a:pt x="123" y="748"/>
                  <a:pt x="119" y="725"/>
                </a:cubicBezTo>
                <a:cubicBezTo>
                  <a:pt x="4" y="696"/>
                  <a:pt x="4" y="696"/>
                  <a:pt x="4" y="696"/>
                </a:cubicBezTo>
                <a:cubicBezTo>
                  <a:pt x="4" y="693"/>
                  <a:pt x="4" y="693"/>
                  <a:pt x="4" y="693"/>
                </a:cubicBezTo>
                <a:cubicBezTo>
                  <a:pt x="1" y="671"/>
                  <a:pt x="0" y="648"/>
                  <a:pt x="0" y="626"/>
                </a:cubicBezTo>
                <a:cubicBezTo>
                  <a:pt x="0" y="604"/>
                  <a:pt x="1" y="582"/>
                  <a:pt x="4" y="560"/>
                </a:cubicBezTo>
                <a:cubicBezTo>
                  <a:pt x="4" y="557"/>
                  <a:pt x="4" y="557"/>
                  <a:pt x="4" y="557"/>
                </a:cubicBezTo>
                <a:cubicBezTo>
                  <a:pt x="119" y="528"/>
                  <a:pt x="119" y="528"/>
                  <a:pt x="119" y="528"/>
                </a:cubicBezTo>
                <a:cubicBezTo>
                  <a:pt x="123" y="504"/>
                  <a:pt x="130" y="481"/>
                  <a:pt x="137" y="458"/>
                </a:cubicBezTo>
                <a:cubicBezTo>
                  <a:pt x="52" y="376"/>
                  <a:pt x="52" y="376"/>
                  <a:pt x="52" y="376"/>
                </a:cubicBezTo>
                <a:cubicBezTo>
                  <a:pt x="54" y="373"/>
                  <a:pt x="54" y="373"/>
                  <a:pt x="54" y="373"/>
                </a:cubicBezTo>
                <a:cubicBezTo>
                  <a:pt x="72" y="332"/>
                  <a:pt x="94" y="293"/>
                  <a:pt x="120" y="257"/>
                </a:cubicBezTo>
                <a:cubicBezTo>
                  <a:pt x="122" y="255"/>
                  <a:pt x="122" y="255"/>
                  <a:pt x="122" y="255"/>
                </a:cubicBezTo>
                <a:cubicBezTo>
                  <a:pt x="236" y="287"/>
                  <a:pt x="236" y="287"/>
                  <a:pt x="236" y="287"/>
                </a:cubicBezTo>
                <a:cubicBezTo>
                  <a:pt x="252" y="269"/>
                  <a:pt x="269" y="252"/>
                  <a:pt x="287" y="236"/>
                </a:cubicBezTo>
                <a:cubicBezTo>
                  <a:pt x="255" y="122"/>
                  <a:pt x="255" y="122"/>
                  <a:pt x="255" y="122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93" y="94"/>
                  <a:pt x="332" y="72"/>
                  <a:pt x="372" y="54"/>
                </a:cubicBezTo>
                <a:cubicBezTo>
                  <a:pt x="375" y="53"/>
                  <a:pt x="375" y="53"/>
                  <a:pt x="375" y="53"/>
                </a:cubicBezTo>
                <a:cubicBezTo>
                  <a:pt x="458" y="138"/>
                  <a:pt x="458" y="138"/>
                  <a:pt x="458" y="138"/>
                </a:cubicBezTo>
                <a:cubicBezTo>
                  <a:pt x="480" y="130"/>
                  <a:pt x="504" y="123"/>
                  <a:pt x="528" y="119"/>
                </a:cubicBezTo>
                <a:cubicBezTo>
                  <a:pt x="556" y="4"/>
                  <a:pt x="556" y="4"/>
                  <a:pt x="556" y="4"/>
                </a:cubicBezTo>
                <a:cubicBezTo>
                  <a:pt x="559" y="4"/>
                  <a:pt x="559" y="4"/>
                  <a:pt x="559" y="4"/>
                </a:cubicBezTo>
                <a:cubicBezTo>
                  <a:pt x="581" y="2"/>
                  <a:pt x="604" y="0"/>
                  <a:pt x="626" y="0"/>
                </a:cubicBezTo>
                <a:cubicBezTo>
                  <a:pt x="648" y="0"/>
                  <a:pt x="671" y="2"/>
                  <a:pt x="693" y="4"/>
                </a:cubicBezTo>
                <a:cubicBezTo>
                  <a:pt x="696" y="4"/>
                  <a:pt x="696" y="4"/>
                  <a:pt x="696" y="4"/>
                </a:cubicBezTo>
                <a:cubicBezTo>
                  <a:pt x="724" y="119"/>
                  <a:pt x="724" y="119"/>
                  <a:pt x="724" y="119"/>
                </a:cubicBezTo>
                <a:cubicBezTo>
                  <a:pt x="748" y="123"/>
                  <a:pt x="772" y="130"/>
                  <a:pt x="794" y="138"/>
                </a:cubicBezTo>
                <a:cubicBezTo>
                  <a:pt x="877" y="53"/>
                  <a:pt x="877" y="53"/>
                  <a:pt x="877" y="53"/>
                </a:cubicBezTo>
                <a:cubicBezTo>
                  <a:pt x="879" y="54"/>
                  <a:pt x="879" y="54"/>
                  <a:pt x="879" y="54"/>
                </a:cubicBezTo>
                <a:cubicBezTo>
                  <a:pt x="920" y="72"/>
                  <a:pt x="959" y="94"/>
                  <a:pt x="995" y="121"/>
                </a:cubicBezTo>
                <a:cubicBezTo>
                  <a:pt x="997" y="122"/>
                  <a:pt x="997" y="122"/>
                  <a:pt x="997" y="122"/>
                </a:cubicBezTo>
                <a:cubicBezTo>
                  <a:pt x="965" y="236"/>
                  <a:pt x="965" y="236"/>
                  <a:pt x="965" y="236"/>
                </a:cubicBezTo>
                <a:cubicBezTo>
                  <a:pt x="983" y="252"/>
                  <a:pt x="1000" y="269"/>
                  <a:pt x="1016" y="287"/>
                </a:cubicBezTo>
                <a:cubicBezTo>
                  <a:pt x="1130" y="255"/>
                  <a:pt x="1130" y="255"/>
                  <a:pt x="1130" y="255"/>
                </a:cubicBezTo>
                <a:cubicBezTo>
                  <a:pt x="1132" y="257"/>
                  <a:pt x="1132" y="257"/>
                  <a:pt x="1132" y="257"/>
                </a:cubicBezTo>
                <a:cubicBezTo>
                  <a:pt x="1158" y="293"/>
                  <a:pt x="1180" y="332"/>
                  <a:pt x="1198" y="373"/>
                </a:cubicBezTo>
                <a:cubicBezTo>
                  <a:pt x="1200" y="376"/>
                  <a:pt x="1200" y="376"/>
                  <a:pt x="1200" y="376"/>
                </a:cubicBezTo>
                <a:cubicBezTo>
                  <a:pt x="1115" y="458"/>
                  <a:pt x="1115" y="458"/>
                  <a:pt x="1115" y="458"/>
                </a:cubicBezTo>
                <a:cubicBezTo>
                  <a:pt x="1123" y="481"/>
                  <a:pt x="1129" y="504"/>
                  <a:pt x="1133" y="528"/>
                </a:cubicBezTo>
                <a:cubicBezTo>
                  <a:pt x="1248" y="557"/>
                  <a:pt x="1248" y="557"/>
                  <a:pt x="1248" y="557"/>
                </a:cubicBezTo>
                <a:cubicBezTo>
                  <a:pt x="1248" y="560"/>
                  <a:pt x="1248" y="560"/>
                  <a:pt x="1248" y="560"/>
                </a:cubicBezTo>
                <a:cubicBezTo>
                  <a:pt x="1251" y="582"/>
                  <a:pt x="1252" y="604"/>
                  <a:pt x="1252" y="626"/>
                </a:cubicBezTo>
                <a:cubicBezTo>
                  <a:pt x="1252" y="649"/>
                  <a:pt x="1251" y="671"/>
                  <a:pt x="1248" y="693"/>
                </a:cubicBezTo>
                <a:cubicBezTo>
                  <a:pt x="1248" y="696"/>
                  <a:pt x="1248" y="696"/>
                  <a:pt x="1248" y="696"/>
                </a:cubicBezTo>
                <a:cubicBezTo>
                  <a:pt x="1133" y="725"/>
                  <a:pt x="1133" y="725"/>
                  <a:pt x="1133" y="725"/>
                </a:cubicBezTo>
                <a:cubicBezTo>
                  <a:pt x="1129" y="748"/>
                  <a:pt x="1122" y="772"/>
                  <a:pt x="1115" y="795"/>
                </a:cubicBezTo>
                <a:cubicBezTo>
                  <a:pt x="1200" y="877"/>
                  <a:pt x="1200" y="877"/>
                  <a:pt x="1200" y="877"/>
                </a:cubicBezTo>
                <a:cubicBezTo>
                  <a:pt x="1198" y="880"/>
                  <a:pt x="1198" y="880"/>
                  <a:pt x="1198" y="880"/>
                </a:cubicBezTo>
                <a:cubicBezTo>
                  <a:pt x="1180" y="920"/>
                  <a:pt x="1158" y="959"/>
                  <a:pt x="1132" y="995"/>
                </a:cubicBezTo>
                <a:cubicBezTo>
                  <a:pt x="1130" y="998"/>
                  <a:pt x="1130" y="998"/>
                  <a:pt x="1130" y="998"/>
                </a:cubicBezTo>
                <a:cubicBezTo>
                  <a:pt x="1016" y="965"/>
                  <a:pt x="1016" y="965"/>
                  <a:pt x="1016" y="965"/>
                </a:cubicBezTo>
                <a:cubicBezTo>
                  <a:pt x="1000" y="983"/>
                  <a:pt x="983" y="1001"/>
                  <a:pt x="965" y="1016"/>
                </a:cubicBezTo>
                <a:cubicBezTo>
                  <a:pt x="997" y="1130"/>
                  <a:pt x="997" y="1130"/>
                  <a:pt x="997" y="1130"/>
                </a:cubicBezTo>
                <a:cubicBezTo>
                  <a:pt x="995" y="1132"/>
                  <a:pt x="995" y="1132"/>
                  <a:pt x="995" y="1132"/>
                </a:cubicBezTo>
                <a:cubicBezTo>
                  <a:pt x="959" y="1158"/>
                  <a:pt x="920" y="1181"/>
                  <a:pt x="879" y="1199"/>
                </a:cubicBezTo>
                <a:cubicBezTo>
                  <a:pt x="877" y="1200"/>
                  <a:pt x="877" y="1200"/>
                  <a:pt x="877" y="1200"/>
                </a:cubicBezTo>
                <a:cubicBezTo>
                  <a:pt x="794" y="1115"/>
                  <a:pt x="794" y="1115"/>
                  <a:pt x="794" y="1115"/>
                </a:cubicBezTo>
                <a:cubicBezTo>
                  <a:pt x="772" y="1123"/>
                  <a:pt x="748" y="1129"/>
                  <a:pt x="724" y="1134"/>
                </a:cubicBezTo>
                <a:cubicBezTo>
                  <a:pt x="696" y="1248"/>
                  <a:pt x="696" y="1248"/>
                  <a:pt x="696" y="1248"/>
                </a:cubicBezTo>
                <a:cubicBezTo>
                  <a:pt x="693" y="1249"/>
                  <a:pt x="693" y="1249"/>
                  <a:pt x="693" y="1249"/>
                </a:cubicBezTo>
                <a:cubicBezTo>
                  <a:pt x="671" y="1251"/>
                  <a:pt x="648" y="1252"/>
                  <a:pt x="626" y="1252"/>
                </a:cubicBezTo>
                <a:close/>
                <a:moveTo>
                  <a:pt x="563" y="1241"/>
                </a:moveTo>
                <a:cubicBezTo>
                  <a:pt x="584" y="1243"/>
                  <a:pt x="605" y="1244"/>
                  <a:pt x="626" y="1244"/>
                </a:cubicBezTo>
                <a:cubicBezTo>
                  <a:pt x="647" y="1244"/>
                  <a:pt x="668" y="1243"/>
                  <a:pt x="689" y="1241"/>
                </a:cubicBezTo>
                <a:cubicBezTo>
                  <a:pt x="717" y="1126"/>
                  <a:pt x="717" y="1126"/>
                  <a:pt x="717" y="1126"/>
                </a:cubicBezTo>
                <a:cubicBezTo>
                  <a:pt x="720" y="1126"/>
                  <a:pt x="720" y="1126"/>
                  <a:pt x="720" y="1126"/>
                </a:cubicBezTo>
                <a:cubicBezTo>
                  <a:pt x="745" y="1121"/>
                  <a:pt x="770" y="1114"/>
                  <a:pt x="794" y="1106"/>
                </a:cubicBezTo>
                <a:cubicBezTo>
                  <a:pt x="797" y="1105"/>
                  <a:pt x="797" y="1105"/>
                  <a:pt x="797" y="1105"/>
                </a:cubicBezTo>
                <a:cubicBezTo>
                  <a:pt x="879" y="1190"/>
                  <a:pt x="879" y="1190"/>
                  <a:pt x="879" y="1190"/>
                </a:cubicBezTo>
                <a:cubicBezTo>
                  <a:pt x="917" y="1173"/>
                  <a:pt x="953" y="1151"/>
                  <a:pt x="988" y="1127"/>
                </a:cubicBezTo>
                <a:cubicBezTo>
                  <a:pt x="955" y="1014"/>
                  <a:pt x="955" y="1014"/>
                  <a:pt x="955" y="1014"/>
                </a:cubicBezTo>
                <a:cubicBezTo>
                  <a:pt x="957" y="1012"/>
                  <a:pt x="957" y="1012"/>
                  <a:pt x="957" y="1012"/>
                </a:cubicBezTo>
                <a:cubicBezTo>
                  <a:pt x="977" y="995"/>
                  <a:pt x="995" y="977"/>
                  <a:pt x="1011" y="958"/>
                </a:cubicBezTo>
                <a:cubicBezTo>
                  <a:pt x="1013" y="955"/>
                  <a:pt x="1013" y="955"/>
                  <a:pt x="1013" y="955"/>
                </a:cubicBezTo>
                <a:cubicBezTo>
                  <a:pt x="1127" y="988"/>
                  <a:pt x="1127" y="988"/>
                  <a:pt x="1127" y="988"/>
                </a:cubicBezTo>
                <a:cubicBezTo>
                  <a:pt x="1151" y="954"/>
                  <a:pt x="1172" y="917"/>
                  <a:pt x="1189" y="879"/>
                </a:cubicBezTo>
                <a:cubicBezTo>
                  <a:pt x="1105" y="797"/>
                  <a:pt x="1105" y="797"/>
                  <a:pt x="1105" y="797"/>
                </a:cubicBezTo>
                <a:cubicBezTo>
                  <a:pt x="1106" y="795"/>
                  <a:pt x="1106" y="795"/>
                  <a:pt x="1106" y="795"/>
                </a:cubicBezTo>
                <a:cubicBezTo>
                  <a:pt x="1114" y="771"/>
                  <a:pt x="1121" y="746"/>
                  <a:pt x="1125" y="720"/>
                </a:cubicBezTo>
                <a:cubicBezTo>
                  <a:pt x="1126" y="718"/>
                  <a:pt x="1126" y="718"/>
                  <a:pt x="1126" y="718"/>
                </a:cubicBezTo>
                <a:cubicBezTo>
                  <a:pt x="1240" y="689"/>
                  <a:pt x="1240" y="689"/>
                  <a:pt x="1240" y="689"/>
                </a:cubicBezTo>
                <a:cubicBezTo>
                  <a:pt x="1242" y="668"/>
                  <a:pt x="1243" y="647"/>
                  <a:pt x="1243" y="626"/>
                </a:cubicBezTo>
                <a:cubicBezTo>
                  <a:pt x="1243" y="605"/>
                  <a:pt x="1242" y="584"/>
                  <a:pt x="1240" y="563"/>
                </a:cubicBezTo>
                <a:cubicBezTo>
                  <a:pt x="1126" y="535"/>
                  <a:pt x="1126" y="535"/>
                  <a:pt x="1126" y="535"/>
                </a:cubicBezTo>
                <a:cubicBezTo>
                  <a:pt x="1125" y="532"/>
                  <a:pt x="1125" y="532"/>
                  <a:pt x="1125" y="532"/>
                </a:cubicBezTo>
                <a:cubicBezTo>
                  <a:pt x="1121" y="507"/>
                  <a:pt x="1114" y="482"/>
                  <a:pt x="1106" y="458"/>
                </a:cubicBezTo>
                <a:cubicBezTo>
                  <a:pt x="1105" y="455"/>
                  <a:pt x="1105" y="455"/>
                  <a:pt x="1105" y="455"/>
                </a:cubicBezTo>
                <a:cubicBezTo>
                  <a:pt x="1189" y="374"/>
                  <a:pt x="1189" y="374"/>
                  <a:pt x="1189" y="374"/>
                </a:cubicBezTo>
                <a:cubicBezTo>
                  <a:pt x="1172" y="335"/>
                  <a:pt x="1151" y="299"/>
                  <a:pt x="1127" y="265"/>
                </a:cubicBezTo>
                <a:cubicBezTo>
                  <a:pt x="1013" y="297"/>
                  <a:pt x="1013" y="297"/>
                  <a:pt x="1013" y="297"/>
                </a:cubicBezTo>
                <a:cubicBezTo>
                  <a:pt x="1011" y="295"/>
                  <a:pt x="1011" y="295"/>
                  <a:pt x="1011" y="295"/>
                </a:cubicBezTo>
                <a:cubicBezTo>
                  <a:pt x="995" y="276"/>
                  <a:pt x="977" y="257"/>
                  <a:pt x="957" y="241"/>
                </a:cubicBezTo>
                <a:cubicBezTo>
                  <a:pt x="955" y="239"/>
                  <a:pt x="955" y="239"/>
                  <a:pt x="955" y="239"/>
                </a:cubicBezTo>
                <a:cubicBezTo>
                  <a:pt x="988" y="126"/>
                  <a:pt x="988" y="126"/>
                  <a:pt x="988" y="126"/>
                </a:cubicBezTo>
                <a:cubicBezTo>
                  <a:pt x="953" y="101"/>
                  <a:pt x="917" y="80"/>
                  <a:pt x="879" y="63"/>
                </a:cubicBezTo>
                <a:cubicBezTo>
                  <a:pt x="797" y="148"/>
                  <a:pt x="797" y="148"/>
                  <a:pt x="797" y="148"/>
                </a:cubicBezTo>
                <a:cubicBezTo>
                  <a:pt x="794" y="147"/>
                  <a:pt x="794" y="147"/>
                  <a:pt x="794" y="147"/>
                </a:cubicBezTo>
                <a:cubicBezTo>
                  <a:pt x="770" y="138"/>
                  <a:pt x="745" y="131"/>
                  <a:pt x="720" y="127"/>
                </a:cubicBezTo>
                <a:cubicBezTo>
                  <a:pt x="717" y="126"/>
                  <a:pt x="717" y="126"/>
                  <a:pt x="717" y="126"/>
                </a:cubicBezTo>
                <a:cubicBezTo>
                  <a:pt x="689" y="12"/>
                  <a:pt x="689" y="12"/>
                  <a:pt x="689" y="12"/>
                </a:cubicBezTo>
                <a:cubicBezTo>
                  <a:pt x="668" y="10"/>
                  <a:pt x="647" y="9"/>
                  <a:pt x="626" y="9"/>
                </a:cubicBezTo>
                <a:cubicBezTo>
                  <a:pt x="605" y="9"/>
                  <a:pt x="584" y="10"/>
                  <a:pt x="563" y="12"/>
                </a:cubicBezTo>
                <a:cubicBezTo>
                  <a:pt x="535" y="126"/>
                  <a:pt x="535" y="126"/>
                  <a:pt x="535" y="126"/>
                </a:cubicBezTo>
                <a:cubicBezTo>
                  <a:pt x="532" y="127"/>
                  <a:pt x="532" y="127"/>
                  <a:pt x="532" y="127"/>
                </a:cubicBezTo>
                <a:cubicBezTo>
                  <a:pt x="507" y="131"/>
                  <a:pt x="482" y="138"/>
                  <a:pt x="458" y="147"/>
                </a:cubicBezTo>
                <a:cubicBezTo>
                  <a:pt x="455" y="148"/>
                  <a:pt x="455" y="148"/>
                  <a:pt x="455" y="148"/>
                </a:cubicBezTo>
                <a:cubicBezTo>
                  <a:pt x="373" y="63"/>
                  <a:pt x="373" y="63"/>
                  <a:pt x="373" y="63"/>
                </a:cubicBezTo>
                <a:cubicBezTo>
                  <a:pt x="335" y="80"/>
                  <a:pt x="298" y="101"/>
                  <a:pt x="264" y="126"/>
                </a:cubicBezTo>
                <a:cubicBezTo>
                  <a:pt x="297" y="239"/>
                  <a:pt x="297" y="239"/>
                  <a:pt x="297" y="239"/>
                </a:cubicBezTo>
                <a:cubicBezTo>
                  <a:pt x="295" y="241"/>
                  <a:pt x="295" y="241"/>
                  <a:pt x="295" y="241"/>
                </a:cubicBezTo>
                <a:cubicBezTo>
                  <a:pt x="275" y="257"/>
                  <a:pt x="257" y="276"/>
                  <a:pt x="241" y="295"/>
                </a:cubicBezTo>
                <a:cubicBezTo>
                  <a:pt x="239" y="297"/>
                  <a:pt x="239" y="297"/>
                  <a:pt x="239" y="297"/>
                </a:cubicBezTo>
                <a:cubicBezTo>
                  <a:pt x="125" y="265"/>
                  <a:pt x="125" y="265"/>
                  <a:pt x="125" y="265"/>
                </a:cubicBezTo>
                <a:cubicBezTo>
                  <a:pt x="101" y="299"/>
                  <a:pt x="80" y="335"/>
                  <a:pt x="63" y="374"/>
                </a:cubicBezTo>
                <a:cubicBezTo>
                  <a:pt x="147" y="455"/>
                  <a:pt x="147" y="455"/>
                  <a:pt x="147" y="455"/>
                </a:cubicBezTo>
                <a:cubicBezTo>
                  <a:pt x="146" y="458"/>
                  <a:pt x="146" y="458"/>
                  <a:pt x="146" y="458"/>
                </a:cubicBezTo>
                <a:cubicBezTo>
                  <a:pt x="138" y="482"/>
                  <a:pt x="131" y="507"/>
                  <a:pt x="127" y="532"/>
                </a:cubicBezTo>
                <a:cubicBezTo>
                  <a:pt x="126" y="535"/>
                  <a:pt x="126" y="535"/>
                  <a:pt x="126" y="535"/>
                </a:cubicBezTo>
                <a:cubicBezTo>
                  <a:pt x="12" y="563"/>
                  <a:pt x="12" y="563"/>
                  <a:pt x="12" y="563"/>
                </a:cubicBezTo>
                <a:cubicBezTo>
                  <a:pt x="10" y="584"/>
                  <a:pt x="9" y="606"/>
                  <a:pt x="9" y="626"/>
                </a:cubicBezTo>
                <a:cubicBezTo>
                  <a:pt x="9" y="647"/>
                  <a:pt x="10" y="668"/>
                  <a:pt x="12" y="689"/>
                </a:cubicBezTo>
                <a:cubicBezTo>
                  <a:pt x="126" y="718"/>
                  <a:pt x="126" y="718"/>
                  <a:pt x="126" y="718"/>
                </a:cubicBezTo>
                <a:cubicBezTo>
                  <a:pt x="127" y="720"/>
                  <a:pt x="127" y="720"/>
                  <a:pt x="127" y="720"/>
                </a:cubicBezTo>
                <a:cubicBezTo>
                  <a:pt x="131" y="746"/>
                  <a:pt x="138" y="771"/>
                  <a:pt x="146" y="795"/>
                </a:cubicBezTo>
                <a:cubicBezTo>
                  <a:pt x="147" y="797"/>
                  <a:pt x="147" y="797"/>
                  <a:pt x="147" y="797"/>
                </a:cubicBezTo>
                <a:cubicBezTo>
                  <a:pt x="63" y="879"/>
                  <a:pt x="63" y="879"/>
                  <a:pt x="63" y="879"/>
                </a:cubicBezTo>
                <a:cubicBezTo>
                  <a:pt x="80" y="917"/>
                  <a:pt x="101" y="954"/>
                  <a:pt x="125" y="988"/>
                </a:cubicBezTo>
                <a:cubicBezTo>
                  <a:pt x="239" y="955"/>
                  <a:pt x="239" y="955"/>
                  <a:pt x="239" y="955"/>
                </a:cubicBezTo>
                <a:cubicBezTo>
                  <a:pt x="241" y="958"/>
                  <a:pt x="241" y="958"/>
                  <a:pt x="241" y="958"/>
                </a:cubicBezTo>
                <a:cubicBezTo>
                  <a:pt x="257" y="977"/>
                  <a:pt x="275" y="995"/>
                  <a:pt x="295" y="1012"/>
                </a:cubicBezTo>
                <a:cubicBezTo>
                  <a:pt x="297" y="1014"/>
                  <a:pt x="297" y="1014"/>
                  <a:pt x="297" y="1014"/>
                </a:cubicBezTo>
                <a:cubicBezTo>
                  <a:pt x="264" y="1127"/>
                  <a:pt x="264" y="1127"/>
                  <a:pt x="264" y="1127"/>
                </a:cubicBezTo>
                <a:cubicBezTo>
                  <a:pt x="298" y="1151"/>
                  <a:pt x="335" y="1173"/>
                  <a:pt x="373" y="1190"/>
                </a:cubicBezTo>
                <a:cubicBezTo>
                  <a:pt x="455" y="1105"/>
                  <a:pt x="455" y="1105"/>
                  <a:pt x="455" y="1105"/>
                </a:cubicBezTo>
                <a:cubicBezTo>
                  <a:pt x="458" y="1106"/>
                  <a:pt x="458" y="1106"/>
                  <a:pt x="458" y="1106"/>
                </a:cubicBezTo>
                <a:cubicBezTo>
                  <a:pt x="482" y="1114"/>
                  <a:pt x="507" y="1121"/>
                  <a:pt x="532" y="1126"/>
                </a:cubicBezTo>
                <a:cubicBezTo>
                  <a:pt x="535" y="1126"/>
                  <a:pt x="535" y="1126"/>
                  <a:pt x="535" y="1126"/>
                </a:cubicBezTo>
                <a:lnTo>
                  <a:pt x="563" y="1241"/>
                </a:lnTo>
                <a:close/>
                <a:moveTo>
                  <a:pt x="626" y="1104"/>
                </a:moveTo>
                <a:cubicBezTo>
                  <a:pt x="498" y="1104"/>
                  <a:pt x="378" y="1055"/>
                  <a:pt x="288" y="964"/>
                </a:cubicBezTo>
                <a:cubicBezTo>
                  <a:pt x="198" y="874"/>
                  <a:pt x="148" y="754"/>
                  <a:pt x="148" y="626"/>
                </a:cubicBezTo>
                <a:cubicBezTo>
                  <a:pt x="148" y="499"/>
                  <a:pt x="198" y="379"/>
                  <a:pt x="288" y="288"/>
                </a:cubicBezTo>
                <a:cubicBezTo>
                  <a:pt x="378" y="198"/>
                  <a:pt x="498" y="148"/>
                  <a:pt x="626" y="148"/>
                </a:cubicBezTo>
                <a:cubicBezTo>
                  <a:pt x="754" y="148"/>
                  <a:pt x="874" y="198"/>
                  <a:pt x="964" y="288"/>
                </a:cubicBezTo>
                <a:cubicBezTo>
                  <a:pt x="1054" y="379"/>
                  <a:pt x="1104" y="499"/>
                  <a:pt x="1104" y="626"/>
                </a:cubicBezTo>
                <a:cubicBezTo>
                  <a:pt x="1104" y="754"/>
                  <a:pt x="1054" y="874"/>
                  <a:pt x="964" y="964"/>
                </a:cubicBezTo>
                <a:cubicBezTo>
                  <a:pt x="874" y="1055"/>
                  <a:pt x="754" y="1104"/>
                  <a:pt x="626" y="1104"/>
                </a:cubicBezTo>
                <a:close/>
                <a:moveTo>
                  <a:pt x="626" y="157"/>
                </a:moveTo>
                <a:cubicBezTo>
                  <a:pt x="367" y="157"/>
                  <a:pt x="157" y="367"/>
                  <a:pt x="157" y="626"/>
                </a:cubicBezTo>
                <a:cubicBezTo>
                  <a:pt x="157" y="885"/>
                  <a:pt x="367" y="1096"/>
                  <a:pt x="626" y="1096"/>
                </a:cubicBezTo>
                <a:cubicBezTo>
                  <a:pt x="885" y="1096"/>
                  <a:pt x="1095" y="885"/>
                  <a:pt x="1095" y="626"/>
                </a:cubicBezTo>
                <a:cubicBezTo>
                  <a:pt x="1095" y="367"/>
                  <a:pt x="885" y="157"/>
                  <a:pt x="626" y="157"/>
                </a:cubicBezTo>
                <a:close/>
              </a:path>
            </a:pathLst>
          </a:custGeom>
          <a:solidFill>
            <a:sysClr val="window" lastClr="FFFFFF">
              <a:lumMod val="75000"/>
            </a:sysClr>
          </a:solidFill>
          <a:ln>
            <a:noFill/>
          </a:ln>
        </p:spPr>
        <p:txBody>
          <a:bodyPr lIns="61722" tIns="30861" rIns="61722" bIns="30861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10" name="MH_Other_7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946041" y="2874993"/>
            <a:ext cx="1250302" cy="1946364"/>
          </a:xfrm>
          <a:custGeom>
            <a:avLst/>
            <a:gdLst>
              <a:gd name="T0" fmla="*/ 2147483646 w 842"/>
              <a:gd name="T1" fmla="*/ 2147483646 h 1312"/>
              <a:gd name="T2" fmla="*/ 2147483646 w 842"/>
              <a:gd name="T3" fmla="*/ 2147483646 h 1312"/>
              <a:gd name="T4" fmla="*/ 2147483646 w 842"/>
              <a:gd name="T5" fmla="*/ 2147483646 h 1312"/>
              <a:gd name="T6" fmla="*/ 2147483646 w 842"/>
              <a:gd name="T7" fmla="*/ 2147483646 h 1312"/>
              <a:gd name="T8" fmla="*/ 2147483646 w 842"/>
              <a:gd name="T9" fmla="*/ 2147483646 h 1312"/>
              <a:gd name="T10" fmla="*/ 2147483646 w 842"/>
              <a:gd name="T11" fmla="*/ 2147483646 h 1312"/>
              <a:gd name="T12" fmla="*/ 2147483646 w 842"/>
              <a:gd name="T13" fmla="*/ 2147483646 h 1312"/>
              <a:gd name="T14" fmla="*/ 2147483646 w 842"/>
              <a:gd name="T15" fmla="*/ 2147483646 h 1312"/>
              <a:gd name="T16" fmla="*/ 2147483646 w 842"/>
              <a:gd name="T17" fmla="*/ 2147483646 h 1312"/>
              <a:gd name="T18" fmla="*/ 2147483646 w 842"/>
              <a:gd name="T19" fmla="*/ 2147483646 h 1312"/>
              <a:gd name="T20" fmla="*/ 2147483646 w 842"/>
              <a:gd name="T21" fmla="*/ 2147483646 h 1312"/>
              <a:gd name="T22" fmla="*/ 2147483646 w 842"/>
              <a:gd name="T23" fmla="*/ 2147483646 h 1312"/>
              <a:gd name="T24" fmla="*/ 2147483646 w 842"/>
              <a:gd name="T25" fmla="*/ 2147483646 h 1312"/>
              <a:gd name="T26" fmla="*/ 2147483646 w 842"/>
              <a:gd name="T27" fmla="*/ 2147483646 h 1312"/>
              <a:gd name="T28" fmla="*/ 2147483646 w 842"/>
              <a:gd name="T29" fmla="*/ 2147483646 h 1312"/>
              <a:gd name="T30" fmla="*/ 2147483646 w 842"/>
              <a:gd name="T31" fmla="*/ 2147483646 h 1312"/>
              <a:gd name="T32" fmla="*/ 2147483646 w 842"/>
              <a:gd name="T33" fmla="*/ 2147483646 h 1312"/>
              <a:gd name="T34" fmla="*/ 0 w 842"/>
              <a:gd name="T35" fmla="*/ 2147483646 h 1312"/>
              <a:gd name="T36" fmla="*/ 2147483646 w 842"/>
              <a:gd name="T37" fmla="*/ 0 h 1312"/>
              <a:gd name="T38" fmla="*/ 2147483646 w 842"/>
              <a:gd name="T39" fmla="*/ 0 h 1312"/>
              <a:gd name="T40" fmla="*/ 2147483646 w 842"/>
              <a:gd name="T41" fmla="*/ 2147483646 h 1312"/>
              <a:gd name="T42" fmla="*/ 2147483646 w 842"/>
              <a:gd name="T43" fmla="*/ 2147483646 h 1312"/>
              <a:gd name="T44" fmla="*/ 2147483646 w 842"/>
              <a:gd name="T45" fmla="*/ 2147483646 h 1312"/>
              <a:gd name="T46" fmla="*/ 2147483646 w 842"/>
              <a:gd name="T47" fmla="*/ 2147483646 h 1312"/>
              <a:gd name="T48" fmla="*/ 2147483646 w 842"/>
              <a:gd name="T49" fmla="*/ 2147483646 h 1312"/>
              <a:gd name="T50" fmla="*/ 2147483646 w 842"/>
              <a:gd name="T51" fmla="*/ 2147483646 h 1312"/>
              <a:gd name="T52" fmla="*/ 2147483646 w 842"/>
              <a:gd name="T53" fmla="*/ 2147483646 h 1312"/>
              <a:gd name="T54" fmla="*/ 2147483646 w 842"/>
              <a:gd name="T55" fmla="*/ 2147483646 h 1312"/>
              <a:gd name="T56" fmla="*/ 2147483646 w 842"/>
              <a:gd name="T57" fmla="*/ 2147483646 h 1312"/>
              <a:gd name="T58" fmla="*/ 2147483646 w 842"/>
              <a:gd name="T59" fmla="*/ 2147483646 h 1312"/>
              <a:gd name="T60" fmla="*/ 2147483646 w 842"/>
              <a:gd name="T61" fmla="*/ 2147483646 h 1312"/>
              <a:gd name="T62" fmla="*/ 2147483646 w 842"/>
              <a:gd name="T63" fmla="*/ 2147483646 h 1312"/>
              <a:gd name="T64" fmla="*/ 2147483646 w 842"/>
              <a:gd name="T65" fmla="*/ 2147483646 h 1312"/>
              <a:gd name="T66" fmla="*/ 2147483646 w 842"/>
              <a:gd name="T67" fmla="*/ 2147483646 h 131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42" h="1312">
                <a:moveTo>
                  <a:pt x="388" y="1312"/>
                </a:moveTo>
                <a:cubicBezTo>
                  <a:pt x="362" y="1312"/>
                  <a:pt x="340" y="1291"/>
                  <a:pt x="340" y="1265"/>
                </a:cubicBezTo>
                <a:cubicBezTo>
                  <a:pt x="340" y="1259"/>
                  <a:pt x="341" y="1254"/>
                  <a:pt x="343" y="1249"/>
                </a:cubicBezTo>
                <a:cubicBezTo>
                  <a:pt x="278" y="1249"/>
                  <a:pt x="278" y="1249"/>
                  <a:pt x="278" y="1249"/>
                </a:cubicBezTo>
                <a:cubicBezTo>
                  <a:pt x="250" y="1249"/>
                  <a:pt x="228" y="1226"/>
                  <a:pt x="228" y="1199"/>
                </a:cubicBezTo>
                <a:cubicBezTo>
                  <a:pt x="228" y="1186"/>
                  <a:pt x="233" y="1173"/>
                  <a:pt x="241" y="1164"/>
                </a:cubicBezTo>
                <a:cubicBezTo>
                  <a:pt x="228" y="1156"/>
                  <a:pt x="219" y="1140"/>
                  <a:pt x="219" y="1121"/>
                </a:cubicBezTo>
                <a:cubicBezTo>
                  <a:pt x="219" y="1108"/>
                  <a:pt x="223" y="1095"/>
                  <a:pt x="232" y="1086"/>
                </a:cubicBezTo>
                <a:cubicBezTo>
                  <a:pt x="210" y="1073"/>
                  <a:pt x="196" y="1049"/>
                  <a:pt x="196" y="1022"/>
                </a:cubicBezTo>
                <a:cubicBezTo>
                  <a:pt x="196" y="982"/>
                  <a:pt x="196" y="982"/>
                  <a:pt x="196" y="982"/>
                </a:cubicBezTo>
                <a:cubicBezTo>
                  <a:pt x="196" y="982"/>
                  <a:pt x="196" y="982"/>
                  <a:pt x="196" y="982"/>
                </a:cubicBezTo>
                <a:cubicBezTo>
                  <a:pt x="196" y="976"/>
                  <a:pt x="196" y="976"/>
                  <a:pt x="196" y="976"/>
                </a:cubicBezTo>
                <a:cubicBezTo>
                  <a:pt x="196" y="966"/>
                  <a:pt x="196" y="957"/>
                  <a:pt x="196" y="947"/>
                </a:cubicBezTo>
                <a:cubicBezTo>
                  <a:pt x="197" y="940"/>
                  <a:pt x="197" y="940"/>
                  <a:pt x="197" y="940"/>
                </a:cubicBezTo>
                <a:cubicBezTo>
                  <a:pt x="197" y="917"/>
                  <a:pt x="197" y="917"/>
                  <a:pt x="197" y="917"/>
                </a:cubicBezTo>
                <a:cubicBezTo>
                  <a:pt x="196" y="897"/>
                  <a:pt x="194" y="871"/>
                  <a:pt x="180" y="849"/>
                </a:cubicBezTo>
                <a:cubicBezTo>
                  <a:pt x="166" y="824"/>
                  <a:pt x="148" y="802"/>
                  <a:pt x="129" y="779"/>
                </a:cubicBezTo>
                <a:cubicBezTo>
                  <a:pt x="69" y="706"/>
                  <a:pt x="0" y="623"/>
                  <a:pt x="0" y="419"/>
                </a:cubicBezTo>
                <a:cubicBezTo>
                  <a:pt x="0" y="188"/>
                  <a:pt x="188" y="0"/>
                  <a:pt x="419" y="0"/>
                </a:cubicBezTo>
                <a:cubicBezTo>
                  <a:pt x="423" y="0"/>
                  <a:pt x="423" y="0"/>
                  <a:pt x="423" y="0"/>
                </a:cubicBezTo>
                <a:cubicBezTo>
                  <a:pt x="654" y="0"/>
                  <a:pt x="842" y="188"/>
                  <a:pt x="842" y="419"/>
                </a:cubicBezTo>
                <a:cubicBezTo>
                  <a:pt x="842" y="623"/>
                  <a:pt x="773" y="706"/>
                  <a:pt x="713" y="779"/>
                </a:cubicBezTo>
                <a:cubicBezTo>
                  <a:pt x="694" y="802"/>
                  <a:pt x="676" y="824"/>
                  <a:pt x="662" y="849"/>
                </a:cubicBezTo>
                <a:cubicBezTo>
                  <a:pt x="653" y="863"/>
                  <a:pt x="649" y="879"/>
                  <a:pt x="647" y="899"/>
                </a:cubicBezTo>
                <a:cubicBezTo>
                  <a:pt x="646" y="1023"/>
                  <a:pt x="646" y="1023"/>
                  <a:pt x="646" y="1023"/>
                </a:cubicBezTo>
                <a:cubicBezTo>
                  <a:pt x="646" y="1049"/>
                  <a:pt x="632" y="1073"/>
                  <a:pt x="610" y="1086"/>
                </a:cubicBezTo>
                <a:cubicBezTo>
                  <a:pt x="619" y="1095"/>
                  <a:pt x="623" y="1108"/>
                  <a:pt x="623" y="1121"/>
                </a:cubicBezTo>
                <a:cubicBezTo>
                  <a:pt x="623" y="1140"/>
                  <a:pt x="614" y="1156"/>
                  <a:pt x="601" y="1164"/>
                </a:cubicBezTo>
                <a:cubicBezTo>
                  <a:pt x="609" y="1173"/>
                  <a:pt x="614" y="1186"/>
                  <a:pt x="614" y="1199"/>
                </a:cubicBezTo>
                <a:cubicBezTo>
                  <a:pt x="614" y="1226"/>
                  <a:pt x="592" y="1249"/>
                  <a:pt x="564" y="1249"/>
                </a:cubicBezTo>
                <a:cubicBezTo>
                  <a:pt x="499" y="1249"/>
                  <a:pt x="499" y="1249"/>
                  <a:pt x="499" y="1249"/>
                </a:cubicBezTo>
                <a:cubicBezTo>
                  <a:pt x="501" y="1254"/>
                  <a:pt x="502" y="1259"/>
                  <a:pt x="502" y="1265"/>
                </a:cubicBezTo>
                <a:cubicBezTo>
                  <a:pt x="502" y="1291"/>
                  <a:pt x="480" y="1312"/>
                  <a:pt x="455" y="1312"/>
                </a:cubicBezTo>
                <a:lnTo>
                  <a:pt x="388" y="1312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1722" tIns="30861" rIns="61722" bIns="30861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998294" y="2925378"/>
            <a:ext cx="1147665" cy="1851193"/>
            <a:chOff x="5246064" y="3564418"/>
            <a:chExt cx="1700244" cy="2742508"/>
          </a:xfrm>
        </p:grpSpPr>
        <p:sp>
          <p:nvSpPr>
            <p:cNvPr id="12" name="MH_Other_8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5993894" y="6250252"/>
              <a:ext cx="203200" cy="56674"/>
            </a:xfrm>
            <a:custGeom>
              <a:avLst/>
              <a:gdLst>
                <a:gd name="T0" fmla="*/ 2147483646 w 93"/>
                <a:gd name="T1" fmla="*/ 2147483646 h 26"/>
                <a:gd name="T2" fmla="*/ 0 w 93"/>
                <a:gd name="T3" fmla="*/ 2147483646 h 26"/>
                <a:gd name="T4" fmla="*/ 2147483646 w 93"/>
                <a:gd name="T5" fmla="*/ 0 h 26"/>
                <a:gd name="T6" fmla="*/ 2147483646 w 93"/>
                <a:gd name="T7" fmla="*/ 0 h 26"/>
                <a:gd name="T8" fmla="*/ 2147483646 w 93"/>
                <a:gd name="T9" fmla="*/ 2147483646 h 26"/>
                <a:gd name="T10" fmla="*/ 2147483646 w 93"/>
                <a:gd name="T11" fmla="*/ 2147483646 h 26"/>
                <a:gd name="T12" fmla="*/ 2147483646 w 93"/>
                <a:gd name="T13" fmla="*/ 2147483646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" h="26">
                  <a:moveTo>
                    <a:pt x="13" y="26"/>
                  </a:moveTo>
                  <a:cubicBezTo>
                    <a:pt x="5" y="26"/>
                    <a:pt x="0" y="20"/>
                    <a:pt x="0" y="13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7" y="0"/>
                    <a:pt x="93" y="6"/>
                    <a:pt x="93" y="13"/>
                  </a:cubicBezTo>
                  <a:cubicBezTo>
                    <a:pt x="93" y="20"/>
                    <a:pt x="87" y="26"/>
                    <a:pt x="80" y="26"/>
                  </a:cubicBezTo>
                  <a:lnTo>
                    <a:pt x="13" y="2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3" name="MH_Other_9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745078" y="6096814"/>
              <a:ext cx="699450" cy="71880"/>
            </a:xfrm>
            <a:custGeom>
              <a:avLst/>
              <a:gdLst>
                <a:gd name="T0" fmla="*/ 2147483646 w 318"/>
                <a:gd name="T1" fmla="*/ 2147483646 h 33"/>
                <a:gd name="T2" fmla="*/ 0 w 318"/>
                <a:gd name="T3" fmla="*/ 2147483646 h 33"/>
                <a:gd name="T4" fmla="*/ 2147483646 w 318"/>
                <a:gd name="T5" fmla="*/ 0 h 33"/>
                <a:gd name="T6" fmla="*/ 2147483646 w 318"/>
                <a:gd name="T7" fmla="*/ 0 h 33"/>
                <a:gd name="T8" fmla="*/ 2147483646 w 318"/>
                <a:gd name="T9" fmla="*/ 2147483646 h 33"/>
                <a:gd name="T10" fmla="*/ 2147483646 w 318"/>
                <a:gd name="T11" fmla="*/ 2147483646 h 33"/>
                <a:gd name="T12" fmla="*/ 2147483646 w 318"/>
                <a:gd name="T13" fmla="*/ 2147483646 h 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8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1" y="0"/>
                    <a:pt x="318" y="7"/>
                    <a:pt x="318" y="16"/>
                  </a:cubicBezTo>
                  <a:cubicBezTo>
                    <a:pt x="318" y="25"/>
                    <a:pt x="311" y="33"/>
                    <a:pt x="302" y="33"/>
                  </a:cubicBezTo>
                  <a:lnTo>
                    <a:pt x="16" y="3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4" name="MH_Other_10"/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5722960" y="5912968"/>
              <a:ext cx="729861" cy="74645"/>
            </a:xfrm>
            <a:custGeom>
              <a:avLst/>
              <a:gdLst>
                <a:gd name="T0" fmla="*/ 2147483646 w 332"/>
                <a:gd name="T1" fmla="*/ 2147483646 h 34"/>
                <a:gd name="T2" fmla="*/ 0 w 332"/>
                <a:gd name="T3" fmla="*/ 2147483646 h 34"/>
                <a:gd name="T4" fmla="*/ 2147483646 w 332"/>
                <a:gd name="T5" fmla="*/ 0 h 34"/>
                <a:gd name="T6" fmla="*/ 2147483646 w 332"/>
                <a:gd name="T7" fmla="*/ 0 h 34"/>
                <a:gd name="T8" fmla="*/ 2147483646 w 332"/>
                <a:gd name="T9" fmla="*/ 2147483646 h 34"/>
                <a:gd name="T10" fmla="*/ 2147483646 w 332"/>
                <a:gd name="T11" fmla="*/ 2147483646 h 34"/>
                <a:gd name="T12" fmla="*/ 2147483646 w 332"/>
                <a:gd name="T13" fmla="*/ 2147483646 h 3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2" h="34">
                  <a:moveTo>
                    <a:pt x="17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315" y="0"/>
                    <a:pt x="315" y="0"/>
                    <a:pt x="315" y="0"/>
                  </a:cubicBezTo>
                  <a:cubicBezTo>
                    <a:pt x="324" y="0"/>
                    <a:pt x="332" y="7"/>
                    <a:pt x="332" y="17"/>
                  </a:cubicBezTo>
                  <a:cubicBezTo>
                    <a:pt x="332" y="26"/>
                    <a:pt x="324" y="34"/>
                    <a:pt x="315" y="34"/>
                  </a:cubicBezTo>
                  <a:lnTo>
                    <a:pt x="17" y="34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5" name="MH_Other_11"/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5670433" y="5437452"/>
              <a:ext cx="848740" cy="382900"/>
            </a:xfrm>
            <a:custGeom>
              <a:avLst/>
              <a:gdLst>
                <a:gd name="T0" fmla="*/ 2147483646 w 386"/>
                <a:gd name="T1" fmla="*/ 2147483646 h 174"/>
                <a:gd name="T2" fmla="*/ 2147483646 w 386"/>
                <a:gd name="T3" fmla="*/ 2147483646 h 174"/>
                <a:gd name="T4" fmla="*/ 2147483646 w 386"/>
                <a:gd name="T5" fmla="*/ 2147483646 h 174"/>
                <a:gd name="T6" fmla="*/ 2147483646 w 386"/>
                <a:gd name="T7" fmla="*/ 2147483646 h 174"/>
                <a:gd name="T8" fmla="*/ 2147483646 w 386"/>
                <a:gd name="T9" fmla="*/ 2147483646 h 174"/>
                <a:gd name="T10" fmla="*/ 2147483646 w 386"/>
                <a:gd name="T11" fmla="*/ 2147483646 h 174"/>
                <a:gd name="T12" fmla="*/ 2147483646 w 386"/>
                <a:gd name="T13" fmla="*/ 2147483646 h 174"/>
                <a:gd name="T14" fmla="*/ 2147483646 w 386"/>
                <a:gd name="T15" fmla="*/ 2147483646 h 174"/>
                <a:gd name="T16" fmla="*/ 2147483646 w 386"/>
                <a:gd name="T17" fmla="*/ 2147483646 h 174"/>
                <a:gd name="T18" fmla="*/ 2147483646 w 386"/>
                <a:gd name="T19" fmla="*/ 2147483646 h 174"/>
                <a:gd name="T20" fmla="*/ 2147483646 w 386"/>
                <a:gd name="T21" fmla="*/ 2147483646 h 174"/>
                <a:gd name="T22" fmla="*/ 2147483646 w 386"/>
                <a:gd name="T23" fmla="*/ 0 h 174"/>
                <a:gd name="T24" fmla="*/ 0 w 386"/>
                <a:gd name="T25" fmla="*/ 0 h 174"/>
                <a:gd name="T26" fmla="*/ 2147483646 w 386"/>
                <a:gd name="T27" fmla="*/ 2147483646 h 17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6" h="174">
                  <a:moveTo>
                    <a:pt x="3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2" y="62"/>
                    <a:pt x="2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53"/>
                    <a:pt x="12" y="168"/>
                    <a:pt x="27" y="174"/>
                  </a:cubicBezTo>
                  <a:cubicBezTo>
                    <a:pt x="34" y="173"/>
                    <a:pt x="359" y="174"/>
                    <a:pt x="359" y="174"/>
                  </a:cubicBezTo>
                  <a:cubicBezTo>
                    <a:pt x="374" y="168"/>
                    <a:pt x="384" y="153"/>
                    <a:pt x="384" y="136"/>
                  </a:cubicBezTo>
                  <a:cubicBezTo>
                    <a:pt x="385" y="11"/>
                    <a:pt x="385" y="11"/>
                    <a:pt x="385" y="11"/>
                  </a:cubicBezTo>
                  <a:cubicBezTo>
                    <a:pt x="385" y="10"/>
                    <a:pt x="385" y="10"/>
                    <a:pt x="385" y="10"/>
                  </a:cubicBezTo>
                  <a:cubicBezTo>
                    <a:pt x="385" y="6"/>
                    <a:pt x="385" y="3"/>
                    <a:pt x="3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1"/>
                    <a:pt x="2" y="21"/>
                    <a:pt x="3" y="30"/>
                  </a:cubicBez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6" name="MH_Other_12"/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5246064" y="3564418"/>
              <a:ext cx="1700244" cy="1787330"/>
            </a:xfrm>
            <a:custGeom>
              <a:avLst/>
              <a:gdLst>
                <a:gd name="T0" fmla="*/ 2147483646 w 773"/>
                <a:gd name="T1" fmla="*/ 2147483646 h 813"/>
                <a:gd name="T2" fmla="*/ 2147483646 w 773"/>
                <a:gd name="T3" fmla="*/ 2147483646 h 813"/>
                <a:gd name="T4" fmla="*/ 2147483646 w 773"/>
                <a:gd name="T5" fmla="*/ 2147483646 h 813"/>
                <a:gd name="T6" fmla="*/ 2147483646 w 773"/>
                <a:gd name="T7" fmla="*/ 0 h 813"/>
                <a:gd name="T8" fmla="*/ 2147483646 w 773"/>
                <a:gd name="T9" fmla="*/ 0 h 813"/>
                <a:gd name="T10" fmla="*/ 0 w 773"/>
                <a:gd name="T11" fmla="*/ 2147483646 h 813"/>
                <a:gd name="T12" fmla="*/ 2147483646 w 773"/>
                <a:gd name="T13" fmla="*/ 2147483646 h 813"/>
                <a:gd name="T14" fmla="*/ 2147483646 w 773"/>
                <a:gd name="T15" fmla="*/ 2147483646 h 813"/>
                <a:gd name="T16" fmla="*/ 2147483646 w 773"/>
                <a:gd name="T17" fmla="*/ 2147483646 h 813"/>
                <a:gd name="T18" fmla="*/ 2147483646 w 773"/>
                <a:gd name="T19" fmla="*/ 2147483646 h 813"/>
                <a:gd name="T20" fmla="*/ 2147483646 w 773"/>
                <a:gd name="T21" fmla="*/ 2147483646 h 8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73" h="813">
                  <a:moveTo>
                    <a:pt x="597" y="797"/>
                  </a:moveTo>
                  <a:cubicBezTo>
                    <a:pt x="613" y="771"/>
                    <a:pt x="632" y="748"/>
                    <a:pt x="652" y="723"/>
                  </a:cubicBezTo>
                  <a:cubicBezTo>
                    <a:pt x="709" y="655"/>
                    <a:pt x="773" y="577"/>
                    <a:pt x="773" y="385"/>
                  </a:cubicBezTo>
                  <a:cubicBezTo>
                    <a:pt x="773" y="173"/>
                    <a:pt x="600" y="0"/>
                    <a:pt x="388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172" y="0"/>
                    <a:pt x="0" y="173"/>
                    <a:pt x="0" y="385"/>
                  </a:cubicBezTo>
                  <a:cubicBezTo>
                    <a:pt x="0" y="577"/>
                    <a:pt x="64" y="655"/>
                    <a:pt x="120" y="723"/>
                  </a:cubicBezTo>
                  <a:cubicBezTo>
                    <a:pt x="140" y="748"/>
                    <a:pt x="159" y="771"/>
                    <a:pt x="175" y="797"/>
                  </a:cubicBezTo>
                  <a:cubicBezTo>
                    <a:pt x="178" y="803"/>
                    <a:pt x="180" y="808"/>
                    <a:pt x="183" y="813"/>
                  </a:cubicBezTo>
                  <a:cubicBezTo>
                    <a:pt x="589" y="813"/>
                    <a:pt x="589" y="813"/>
                    <a:pt x="589" y="813"/>
                  </a:cubicBezTo>
                  <a:cubicBezTo>
                    <a:pt x="592" y="808"/>
                    <a:pt x="594" y="802"/>
                    <a:pt x="597" y="797"/>
                  </a:cubicBez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BFBFB"/>
                </a:gs>
              </a:gsLst>
              <a:lin ang="5400000" scaled="1"/>
            </a:gradFill>
            <a:ln w="19050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152400" dist="50800" dir="8100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884691" y="4736619"/>
              <a:ext cx="403635" cy="543250"/>
              <a:chOff x="5884691" y="4736619"/>
              <a:chExt cx="403635" cy="543250"/>
            </a:xfrm>
            <a:solidFill>
              <a:srgbClr val="E94744"/>
            </a:solidFill>
          </p:grpSpPr>
          <p:sp>
            <p:nvSpPr>
              <p:cNvPr id="19" name="MH_Other_26"/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5892985" y="5183107"/>
                <a:ext cx="64968" cy="96762"/>
              </a:xfrm>
              <a:custGeom>
                <a:avLst/>
                <a:gdLst>
                  <a:gd name="T0" fmla="*/ 2147483646 w 14"/>
                  <a:gd name="T1" fmla="*/ 0 h 21"/>
                  <a:gd name="T2" fmla="*/ 2147483646 w 14"/>
                  <a:gd name="T3" fmla="*/ 0 h 21"/>
                  <a:gd name="T4" fmla="*/ 0 w 14"/>
                  <a:gd name="T5" fmla="*/ 2147483646 h 21"/>
                  <a:gd name="T6" fmla="*/ 0 w 14"/>
                  <a:gd name="T7" fmla="*/ 2147483646 h 21"/>
                  <a:gd name="T8" fmla="*/ 2147483646 w 14"/>
                  <a:gd name="T9" fmla="*/ 2147483646 h 21"/>
                  <a:gd name="T10" fmla="*/ 2147483646 w 14"/>
                  <a:gd name="T11" fmla="*/ 2147483646 h 21"/>
                  <a:gd name="T12" fmla="*/ 2147483646 w 14"/>
                  <a:gd name="T13" fmla="*/ 2147483646 h 21"/>
                  <a:gd name="T14" fmla="*/ 2147483646 w 14"/>
                  <a:gd name="T15" fmla="*/ 2147483646 h 21"/>
                  <a:gd name="T16" fmla="*/ 2147483646 w 14"/>
                  <a:gd name="T17" fmla="*/ 0 h 2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21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1"/>
                      <a:pt x="1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1"/>
                      <a:pt x="14" y="21"/>
                      <a:pt x="14" y="2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0" name="MH_Other_27"/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6002187" y="5223192"/>
                <a:ext cx="66351" cy="56675"/>
              </a:xfrm>
              <a:custGeom>
                <a:avLst/>
                <a:gdLst>
                  <a:gd name="T0" fmla="*/ 2147483646 w 14"/>
                  <a:gd name="T1" fmla="*/ 0 h 12"/>
                  <a:gd name="T2" fmla="*/ 2147483646 w 14"/>
                  <a:gd name="T3" fmla="*/ 0 h 12"/>
                  <a:gd name="T4" fmla="*/ 0 w 14"/>
                  <a:gd name="T5" fmla="*/ 0 h 12"/>
                  <a:gd name="T6" fmla="*/ 0 w 14"/>
                  <a:gd name="T7" fmla="*/ 2147483646 h 12"/>
                  <a:gd name="T8" fmla="*/ 2147483646 w 14"/>
                  <a:gd name="T9" fmla="*/ 2147483646 h 12"/>
                  <a:gd name="T10" fmla="*/ 2147483646 w 14"/>
                  <a:gd name="T11" fmla="*/ 2147483646 h 12"/>
                  <a:gd name="T12" fmla="*/ 2147483646 w 14"/>
                  <a:gd name="T13" fmla="*/ 2147483646 h 12"/>
                  <a:gd name="T14" fmla="*/ 2147483646 w 14"/>
                  <a:gd name="T15" fmla="*/ 0 h 12"/>
                  <a:gd name="T16" fmla="*/ 2147483646 w 14"/>
                  <a:gd name="T17" fmla="*/ 0 h 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4" y="12"/>
                      <a:pt x="14" y="1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1" name="MH_Other_28"/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6108627" y="5109844"/>
                <a:ext cx="63586" cy="170025"/>
              </a:xfrm>
              <a:custGeom>
                <a:avLst/>
                <a:gdLst>
                  <a:gd name="T0" fmla="*/ 2147483646 w 14"/>
                  <a:gd name="T1" fmla="*/ 0 h 37"/>
                  <a:gd name="T2" fmla="*/ 2147483646 w 14"/>
                  <a:gd name="T3" fmla="*/ 0 h 37"/>
                  <a:gd name="T4" fmla="*/ 0 w 14"/>
                  <a:gd name="T5" fmla="*/ 2147483646 h 37"/>
                  <a:gd name="T6" fmla="*/ 0 w 14"/>
                  <a:gd name="T7" fmla="*/ 2147483646 h 37"/>
                  <a:gd name="T8" fmla="*/ 2147483646 w 14"/>
                  <a:gd name="T9" fmla="*/ 2147483646 h 37"/>
                  <a:gd name="T10" fmla="*/ 2147483646 w 14"/>
                  <a:gd name="T11" fmla="*/ 2147483646 h 37"/>
                  <a:gd name="T12" fmla="*/ 2147483646 w 14"/>
                  <a:gd name="T13" fmla="*/ 2147483646 h 37"/>
                  <a:gd name="T14" fmla="*/ 2147483646 w 14"/>
                  <a:gd name="T15" fmla="*/ 2147483646 h 37"/>
                  <a:gd name="T16" fmla="*/ 2147483646 w 14"/>
                  <a:gd name="T17" fmla="*/ 0 h 3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37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1" y="37"/>
                      <a:pt x="1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4" y="37"/>
                      <a:pt x="14" y="36"/>
                      <a:pt x="14" y="35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2" name="MH_Other_29"/>
              <p:cNvSpPr>
                <a:spLocks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6217828" y="4948113"/>
                <a:ext cx="66351" cy="331755"/>
              </a:xfrm>
              <a:custGeom>
                <a:avLst/>
                <a:gdLst>
                  <a:gd name="T0" fmla="*/ 2147483646 w 14"/>
                  <a:gd name="T1" fmla="*/ 0 h 72"/>
                  <a:gd name="T2" fmla="*/ 2147483646 w 14"/>
                  <a:gd name="T3" fmla="*/ 0 h 72"/>
                  <a:gd name="T4" fmla="*/ 0 w 14"/>
                  <a:gd name="T5" fmla="*/ 2147483646 h 72"/>
                  <a:gd name="T6" fmla="*/ 0 w 14"/>
                  <a:gd name="T7" fmla="*/ 2147483646 h 72"/>
                  <a:gd name="T8" fmla="*/ 2147483646 w 14"/>
                  <a:gd name="T9" fmla="*/ 2147483646 h 72"/>
                  <a:gd name="T10" fmla="*/ 2147483646 w 14"/>
                  <a:gd name="T11" fmla="*/ 2147483646 h 72"/>
                  <a:gd name="T12" fmla="*/ 2147483646 w 14"/>
                  <a:gd name="T13" fmla="*/ 2147483646 h 72"/>
                  <a:gd name="T14" fmla="*/ 2147483646 w 14"/>
                  <a:gd name="T15" fmla="*/ 2147483646 h 72"/>
                  <a:gd name="T16" fmla="*/ 2147483646 w 14"/>
                  <a:gd name="T17" fmla="*/ 0 h 7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7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0"/>
                      <a:pt x="1" y="72"/>
                      <a:pt x="1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4" y="72"/>
                      <a:pt x="14" y="70"/>
                      <a:pt x="14" y="68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3" name="MH_Other_30"/>
              <p:cNvSpPr>
                <a:spLocks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884691" y="4736619"/>
                <a:ext cx="403635" cy="420223"/>
              </a:xfrm>
              <a:custGeom>
                <a:avLst/>
                <a:gdLst>
                  <a:gd name="T0" fmla="*/ 2147483646 w 209"/>
                  <a:gd name="T1" fmla="*/ 2147483646 h 218"/>
                  <a:gd name="T2" fmla="*/ 2147483646 w 209"/>
                  <a:gd name="T3" fmla="*/ 2147483646 h 218"/>
                  <a:gd name="T4" fmla="*/ 2147483646 w 209"/>
                  <a:gd name="T5" fmla="*/ 2147483646 h 218"/>
                  <a:gd name="T6" fmla="*/ 2147483646 w 209"/>
                  <a:gd name="T7" fmla="*/ 2147483646 h 218"/>
                  <a:gd name="T8" fmla="*/ 0 w 209"/>
                  <a:gd name="T9" fmla="*/ 2147483646 h 218"/>
                  <a:gd name="T10" fmla="*/ 2147483646 w 209"/>
                  <a:gd name="T11" fmla="*/ 2147483646 h 218"/>
                  <a:gd name="T12" fmla="*/ 2147483646 w 209"/>
                  <a:gd name="T13" fmla="*/ 2147483646 h 218"/>
                  <a:gd name="T14" fmla="*/ 2147483646 w 209"/>
                  <a:gd name="T15" fmla="*/ 2147483646 h 218"/>
                  <a:gd name="T16" fmla="*/ 2147483646 w 209"/>
                  <a:gd name="T17" fmla="*/ 2147483646 h 218"/>
                  <a:gd name="T18" fmla="*/ 2147483646 w 209"/>
                  <a:gd name="T19" fmla="*/ 2147483646 h 218"/>
                  <a:gd name="T20" fmla="*/ 2147483646 w 209"/>
                  <a:gd name="T21" fmla="*/ 2147483646 h 218"/>
                  <a:gd name="T22" fmla="*/ 2147483646 w 209"/>
                  <a:gd name="T23" fmla="*/ 0 h 218"/>
                  <a:gd name="T24" fmla="*/ 2147483646 w 209"/>
                  <a:gd name="T25" fmla="*/ 2147483646 h 218"/>
                  <a:gd name="T26" fmla="*/ 2147483646 w 209"/>
                  <a:gd name="T27" fmla="*/ 2147483646 h 21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09" h="218">
                    <a:moveTo>
                      <a:pt x="147" y="48"/>
                    </a:moveTo>
                    <a:lnTo>
                      <a:pt x="159" y="58"/>
                    </a:lnTo>
                    <a:lnTo>
                      <a:pt x="71" y="191"/>
                    </a:lnTo>
                    <a:lnTo>
                      <a:pt x="19" y="163"/>
                    </a:lnTo>
                    <a:lnTo>
                      <a:pt x="0" y="187"/>
                    </a:lnTo>
                    <a:lnTo>
                      <a:pt x="14" y="198"/>
                    </a:lnTo>
                    <a:lnTo>
                      <a:pt x="23" y="187"/>
                    </a:lnTo>
                    <a:lnTo>
                      <a:pt x="78" y="218"/>
                    </a:lnTo>
                    <a:lnTo>
                      <a:pt x="176" y="67"/>
                    </a:lnTo>
                    <a:lnTo>
                      <a:pt x="188" y="77"/>
                    </a:lnTo>
                    <a:lnTo>
                      <a:pt x="197" y="38"/>
                    </a:lnTo>
                    <a:lnTo>
                      <a:pt x="209" y="0"/>
                    </a:lnTo>
                    <a:lnTo>
                      <a:pt x="178" y="24"/>
                    </a:lnTo>
                    <a:lnTo>
                      <a:pt x="147" y="48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</p:grpSp>
        <p:sp>
          <p:nvSpPr>
            <p:cNvPr id="18" name="MH_Title_1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5468766" y="3905250"/>
              <a:ext cx="1294626" cy="764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822960">
                <a:defRPr/>
              </a:pPr>
              <a:r>
                <a:rPr lang="zh-CN" altLang="en-US" sz="135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悦黑（非商用）常规体"/>
                  <a:ea typeface="+mn-ea"/>
                  <a:cs typeface="Arial Unicode MS" panose="020B0604020202020204" pitchFamily="34" charset="-122"/>
                </a:rPr>
                <a:t>单击添加标题</a:t>
              </a:r>
              <a:endParaRPr lang="zh-CN" altLang="en-US" sz="13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（非商用）常规体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986855" y="3401239"/>
            <a:ext cx="678335" cy="689532"/>
            <a:chOff x="3747637" y="4269398"/>
            <a:chExt cx="1004940" cy="1021529"/>
          </a:xfrm>
        </p:grpSpPr>
        <p:pic>
          <p:nvPicPr>
            <p:cNvPr id="25" name="MH_Other_5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7637" y="4269398"/>
              <a:ext cx="1004940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6" name="Freeform 458"/>
            <p:cNvSpPr>
              <a:spLocks/>
            </p:cNvSpPr>
            <p:nvPr/>
          </p:nvSpPr>
          <p:spPr bwMode="auto">
            <a:xfrm>
              <a:off x="4102667" y="4613368"/>
              <a:ext cx="292118" cy="333589"/>
            </a:xfrm>
            <a:custGeom>
              <a:avLst/>
              <a:gdLst>
                <a:gd name="T0" fmla="*/ 64 w 64"/>
                <a:gd name="T1" fmla="*/ 30 h 73"/>
                <a:gd name="T2" fmla="*/ 34 w 64"/>
                <a:gd name="T3" fmla="*/ 3 h 73"/>
                <a:gd name="T4" fmla="*/ 34 w 64"/>
                <a:gd name="T5" fmla="*/ 2 h 73"/>
                <a:gd name="T6" fmla="*/ 32 w 64"/>
                <a:gd name="T7" fmla="*/ 0 h 73"/>
                <a:gd name="T8" fmla="*/ 30 w 64"/>
                <a:gd name="T9" fmla="*/ 2 h 73"/>
                <a:gd name="T10" fmla="*/ 30 w 64"/>
                <a:gd name="T11" fmla="*/ 3 h 73"/>
                <a:gd name="T12" fmla="*/ 0 w 64"/>
                <a:gd name="T13" fmla="*/ 30 h 73"/>
                <a:gd name="T14" fmla="*/ 30 w 64"/>
                <a:gd name="T15" fmla="*/ 30 h 73"/>
                <a:gd name="T16" fmla="*/ 30 w 64"/>
                <a:gd name="T17" fmla="*/ 59 h 73"/>
                <a:gd name="T18" fmla="*/ 30 w 64"/>
                <a:gd name="T19" fmla="*/ 59 h 73"/>
                <a:gd name="T20" fmla="*/ 27 w 64"/>
                <a:gd name="T21" fmla="*/ 66 h 73"/>
                <a:gd name="T22" fmla="*/ 20 w 64"/>
                <a:gd name="T23" fmla="*/ 68 h 73"/>
                <a:gd name="T24" fmla="*/ 13 w 64"/>
                <a:gd name="T25" fmla="*/ 66 h 73"/>
                <a:gd name="T26" fmla="*/ 10 w 64"/>
                <a:gd name="T27" fmla="*/ 59 h 73"/>
                <a:gd name="T28" fmla="*/ 8 w 64"/>
                <a:gd name="T29" fmla="*/ 56 h 73"/>
                <a:gd name="T30" fmla="*/ 6 w 64"/>
                <a:gd name="T31" fmla="*/ 59 h 73"/>
                <a:gd name="T32" fmla="*/ 20 w 64"/>
                <a:gd name="T33" fmla="*/ 73 h 73"/>
                <a:gd name="T34" fmla="*/ 34 w 64"/>
                <a:gd name="T35" fmla="*/ 60 h 73"/>
                <a:gd name="T36" fmla="*/ 34 w 64"/>
                <a:gd name="T37" fmla="*/ 59 h 73"/>
                <a:gd name="T38" fmla="*/ 34 w 64"/>
                <a:gd name="T39" fmla="*/ 30 h 73"/>
                <a:gd name="T40" fmla="*/ 64 w 64"/>
                <a:gd name="T4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" h="73">
                  <a:moveTo>
                    <a:pt x="64" y="30"/>
                  </a:moveTo>
                  <a:cubicBezTo>
                    <a:pt x="64" y="16"/>
                    <a:pt x="51" y="4"/>
                    <a:pt x="34" y="3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3" y="0"/>
                    <a:pt x="32" y="0"/>
                  </a:cubicBezTo>
                  <a:cubicBezTo>
                    <a:pt x="31" y="0"/>
                    <a:pt x="30" y="1"/>
                    <a:pt x="30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13" y="4"/>
                    <a:pt x="0" y="16"/>
                    <a:pt x="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29" y="61"/>
                    <a:pt x="28" y="64"/>
                    <a:pt x="27" y="66"/>
                  </a:cubicBezTo>
                  <a:cubicBezTo>
                    <a:pt x="25" y="67"/>
                    <a:pt x="23" y="68"/>
                    <a:pt x="20" y="68"/>
                  </a:cubicBezTo>
                  <a:cubicBezTo>
                    <a:pt x="17" y="68"/>
                    <a:pt x="15" y="67"/>
                    <a:pt x="13" y="66"/>
                  </a:cubicBezTo>
                  <a:cubicBezTo>
                    <a:pt x="11" y="64"/>
                    <a:pt x="10" y="61"/>
                    <a:pt x="10" y="59"/>
                  </a:cubicBezTo>
                  <a:cubicBezTo>
                    <a:pt x="10" y="58"/>
                    <a:pt x="9" y="56"/>
                    <a:pt x="8" y="56"/>
                  </a:cubicBezTo>
                  <a:cubicBezTo>
                    <a:pt x="7" y="56"/>
                    <a:pt x="6" y="58"/>
                    <a:pt x="6" y="59"/>
                  </a:cubicBezTo>
                  <a:cubicBezTo>
                    <a:pt x="6" y="67"/>
                    <a:pt x="12" y="73"/>
                    <a:pt x="20" y="73"/>
                  </a:cubicBezTo>
                  <a:cubicBezTo>
                    <a:pt x="28" y="73"/>
                    <a:pt x="34" y="67"/>
                    <a:pt x="34" y="60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4" y="30"/>
                    <a:pt x="34" y="30"/>
                    <a:pt x="34" y="30"/>
                  </a:cubicBezTo>
                  <a:lnTo>
                    <a:pt x="64" y="3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52777" y="2379537"/>
            <a:ext cx="679268" cy="690465"/>
            <a:chOff x="4141595" y="2755766"/>
            <a:chExt cx="1006323" cy="1022911"/>
          </a:xfrm>
        </p:grpSpPr>
        <p:pic>
          <p:nvPicPr>
            <p:cNvPr id="28" name="MH_Other_1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41595" y="2755766"/>
              <a:ext cx="1006323" cy="1022911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29" name="组合 28"/>
            <p:cNvGrpSpPr/>
            <p:nvPr/>
          </p:nvGrpSpPr>
          <p:grpSpPr>
            <a:xfrm>
              <a:off x="4477961" y="3106737"/>
              <a:ext cx="333592" cy="320968"/>
              <a:chOff x="7156593" y="1239730"/>
              <a:chExt cx="293688" cy="282574"/>
            </a:xfrm>
            <a:solidFill>
              <a:srgbClr val="E94744"/>
            </a:solidFill>
          </p:grpSpPr>
          <p:sp>
            <p:nvSpPr>
              <p:cNvPr id="30" name="Freeform 573"/>
              <p:cNvSpPr>
                <a:spLocks/>
              </p:cNvSpPr>
              <p:nvPr/>
            </p:nvSpPr>
            <p:spPr bwMode="auto">
              <a:xfrm>
                <a:off x="7204218" y="1304817"/>
                <a:ext cx="196850" cy="217487"/>
              </a:xfrm>
              <a:custGeom>
                <a:avLst/>
                <a:gdLst>
                  <a:gd name="T0" fmla="*/ 0 w 49"/>
                  <a:gd name="T1" fmla="*/ 22 h 54"/>
                  <a:gd name="T2" fmla="*/ 0 w 49"/>
                  <a:gd name="T3" fmla="*/ 52 h 54"/>
                  <a:gd name="T4" fmla="*/ 1 w 49"/>
                  <a:gd name="T5" fmla="*/ 54 h 54"/>
                  <a:gd name="T6" fmla="*/ 3 w 49"/>
                  <a:gd name="T7" fmla="*/ 54 h 54"/>
                  <a:gd name="T8" fmla="*/ 16 w 49"/>
                  <a:gd name="T9" fmla="*/ 54 h 54"/>
                  <a:gd name="T10" fmla="*/ 17 w 49"/>
                  <a:gd name="T11" fmla="*/ 54 h 54"/>
                  <a:gd name="T12" fmla="*/ 18 w 49"/>
                  <a:gd name="T13" fmla="*/ 53 h 54"/>
                  <a:gd name="T14" fmla="*/ 18 w 49"/>
                  <a:gd name="T15" fmla="*/ 39 h 54"/>
                  <a:gd name="T16" fmla="*/ 31 w 49"/>
                  <a:gd name="T17" fmla="*/ 39 h 54"/>
                  <a:gd name="T18" fmla="*/ 31 w 49"/>
                  <a:gd name="T19" fmla="*/ 53 h 54"/>
                  <a:gd name="T20" fmla="*/ 32 w 49"/>
                  <a:gd name="T21" fmla="*/ 54 h 54"/>
                  <a:gd name="T22" fmla="*/ 33 w 49"/>
                  <a:gd name="T23" fmla="*/ 54 h 54"/>
                  <a:gd name="T24" fmla="*/ 46 w 49"/>
                  <a:gd name="T25" fmla="*/ 54 h 54"/>
                  <a:gd name="T26" fmla="*/ 48 w 49"/>
                  <a:gd name="T27" fmla="*/ 54 h 54"/>
                  <a:gd name="T28" fmla="*/ 49 w 49"/>
                  <a:gd name="T29" fmla="*/ 52 h 54"/>
                  <a:gd name="T30" fmla="*/ 49 w 49"/>
                  <a:gd name="T31" fmla="*/ 22 h 54"/>
                  <a:gd name="T32" fmla="*/ 25 w 49"/>
                  <a:gd name="T33" fmla="*/ 0 h 54"/>
                  <a:gd name="T34" fmla="*/ 0 w 49"/>
                  <a:gd name="T35" fmla="*/ 2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" h="54">
                    <a:moveTo>
                      <a:pt x="0" y="22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0" y="54"/>
                      <a:pt x="1" y="54"/>
                    </a:cubicBezTo>
                    <a:cubicBezTo>
                      <a:pt x="2" y="54"/>
                      <a:pt x="2" y="54"/>
                      <a:pt x="3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8" y="54"/>
                      <a:pt x="18" y="53"/>
                      <a:pt x="18" y="53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31" y="53"/>
                      <a:pt x="31" y="54"/>
                      <a:pt x="32" y="54"/>
                    </a:cubicBezTo>
                    <a:cubicBezTo>
                      <a:pt x="32" y="54"/>
                      <a:pt x="32" y="54"/>
                      <a:pt x="33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7" y="54"/>
                      <a:pt x="48" y="54"/>
                      <a:pt x="48" y="54"/>
                    </a:cubicBezTo>
                    <a:cubicBezTo>
                      <a:pt x="49" y="54"/>
                      <a:pt x="49" y="53"/>
                      <a:pt x="49" y="5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25" y="0"/>
                      <a:pt x="25" y="0"/>
                      <a:pt x="25" y="0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" name="Freeform 574"/>
              <p:cNvSpPr>
                <a:spLocks/>
              </p:cNvSpPr>
              <p:nvPr/>
            </p:nvSpPr>
            <p:spPr bwMode="auto">
              <a:xfrm>
                <a:off x="7156593" y="1239730"/>
                <a:ext cx="293688" cy="157162"/>
              </a:xfrm>
              <a:custGeom>
                <a:avLst/>
                <a:gdLst>
                  <a:gd name="T0" fmla="*/ 71 w 73"/>
                  <a:gd name="T1" fmla="*/ 30 h 39"/>
                  <a:gd name="T2" fmla="*/ 60 w 73"/>
                  <a:gd name="T3" fmla="*/ 20 h 39"/>
                  <a:gd name="T4" fmla="*/ 60 w 73"/>
                  <a:gd name="T5" fmla="*/ 3 h 39"/>
                  <a:gd name="T6" fmla="*/ 58 w 73"/>
                  <a:gd name="T7" fmla="*/ 1 h 39"/>
                  <a:gd name="T8" fmla="*/ 53 w 73"/>
                  <a:gd name="T9" fmla="*/ 1 h 39"/>
                  <a:gd name="T10" fmla="*/ 52 w 73"/>
                  <a:gd name="T11" fmla="*/ 3 h 39"/>
                  <a:gd name="T12" fmla="*/ 52 w 73"/>
                  <a:gd name="T13" fmla="*/ 12 h 39"/>
                  <a:gd name="T14" fmla="*/ 40 w 73"/>
                  <a:gd name="T15" fmla="*/ 2 h 39"/>
                  <a:gd name="T16" fmla="*/ 33 w 73"/>
                  <a:gd name="T17" fmla="*/ 2 h 39"/>
                  <a:gd name="T18" fmla="*/ 2 w 73"/>
                  <a:gd name="T19" fmla="*/ 30 h 39"/>
                  <a:gd name="T20" fmla="*/ 2 w 73"/>
                  <a:gd name="T21" fmla="*/ 37 h 39"/>
                  <a:gd name="T22" fmla="*/ 2 w 73"/>
                  <a:gd name="T23" fmla="*/ 37 h 39"/>
                  <a:gd name="T24" fmla="*/ 5 w 73"/>
                  <a:gd name="T25" fmla="*/ 38 h 39"/>
                  <a:gd name="T26" fmla="*/ 8 w 73"/>
                  <a:gd name="T27" fmla="*/ 37 h 39"/>
                  <a:gd name="T28" fmla="*/ 37 w 73"/>
                  <a:gd name="T29" fmla="*/ 11 h 39"/>
                  <a:gd name="T30" fmla="*/ 65 w 73"/>
                  <a:gd name="T31" fmla="*/ 37 h 39"/>
                  <a:gd name="T32" fmla="*/ 71 w 73"/>
                  <a:gd name="T33" fmla="*/ 37 h 39"/>
                  <a:gd name="T34" fmla="*/ 71 w 73"/>
                  <a:gd name="T3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" h="39">
                    <a:moveTo>
                      <a:pt x="71" y="30"/>
                    </a:move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2"/>
                      <a:pt x="59" y="1"/>
                      <a:pt x="58" y="1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1"/>
                      <a:pt x="52" y="2"/>
                      <a:pt x="52" y="3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0"/>
                      <a:pt x="35" y="0"/>
                      <a:pt x="33" y="2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0" y="32"/>
                      <a:pt x="0" y="35"/>
                      <a:pt x="2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3" y="38"/>
                      <a:pt x="4" y="38"/>
                      <a:pt x="5" y="38"/>
                    </a:cubicBezTo>
                    <a:cubicBezTo>
                      <a:pt x="6" y="38"/>
                      <a:pt x="7" y="38"/>
                      <a:pt x="8" y="37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65" y="37"/>
                      <a:pt x="65" y="37"/>
                      <a:pt x="65" y="37"/>
                    </a:cubicBezTo>
                    <a:cubicBezTo>
                      <a:pt x="67" y="39"/>
                      <a:pt x="70" y="39"/>
                      <a:pt x="71" y="37"/>
                    </a:cubicBezTo>
                    <a:cubicBezTo>
                      <a:pt x="73" y="35"/>
                      <a:pt x="73" y="32"/>
                      <a:pt x="71" y="3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216629" y="1861689"/>
            <a:ext cx="678335" cy="689532"/>
            <a:chOff x="5569524" y="1988583"/>
            <a:chExt cx="1004940" cy="1021529"/>
          </a:xfrm>
        </p:grpSpPr>
        <p:pic>
          <p:nvPicPr>
            <p:cNvPr id="33" name="MH_Other_2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69524" y="1988583"/>
              <a:ext cx="1004940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4" name="组合 33"/>
            <p:cNvGrpSpPr/>
            <p:nvPr/>
          </p:nvGrpSpPr>
          <p:grpSpPr>
            <a:xfrm>
              <a:off x="5926327" y="2359544"/>
              <a:ext cx="306543" cy="232610"/>
              <a:chOff x="10269681" y="2490680"/>
              <a:chExt cx="269875" cy="204787"/>
            </a:xfrm>
            <a:solidFill>
              <a:srgbClr val="009288"/>
            </a:solidFill>
          </p:grpSpPr>
          <p:sp>
            <p:nvSpPr>
              <p:cNvPr id="35" name="Freeform 382"/>
              <p:cNvSpPr>
                <a:spLocks/>
              </p:cNvSpPr>
              <p:nvPr/>
            </p:nvSpPr>
            <p:spPr bwMode="auto">
              <a:xfrm>
                <a:off x="10269681" y="2687530"/>
                <a:ext cx="269875" cy="7937"/>
              </a:xfrm>
              <a:custGeom>
                <a:avLst/>
                <a:gdLst>
                  <a:gd name="T0" fmla="*/ 1 w 67"/>
                  <a:gd name="T1" fmla="*/ 2 h 2"/>
                  <a:gd name="T2" fmla="*/ 0 w 67"/>
                  <a:gd name="T3" fmla="*/ 1 h 2"/>
                  <a:gd name="T4" fmla="*/ 1 w 67"/>
                  <a:gd name="T5" fmla="*/ 0 h 2"/>
                  <a:gd name="T6" fmla="*/ 65 w 67"/>
                  <a:gd name="T7" fmla="*/ 0 h 2"/>
                  <a:gd name="T8" fmla="*/ 67 w 67"/>
                  <a:gd name="T9" fmla="*/ 1 h 2"/>
                  <a:gd name="T10" fmla="*/ 65 w 67"/>
                  <a:gd name="T11" fmla="*/ 2 h 2"/>
                  <a:gd name="T12" fmla="*/ 1 w 67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2">
                    <a:moveTo>
                      <a:pt x="1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7" y="1"/>
                      <a:pt x="67" y="1"/>
                    </a:cubicBezTo>
                    <a:cubicBezTo>
                      <a:pt x="67" y="2"/>
                      <a:pt x="66" y="2"/>
                      <a:pt x="65" y="2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" name="Rectangle 383"/>
              <p:cNvSpPr>
                <a:spLocks noChangeArrowheads="1"/>
              </p:cNvSpPr>
              <p:nvPr/>
            </p:nvSpPr>
            <p:spPr bwMode="auto">
              <a:xfrm>
                <a:off x="10301431" y="2538305"/>
                <a:ext cx="41275" cy="130175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Rectangle 384"/>
              <p:cNvSpPr>
                <a:spLocks noChangeArrowheads="1"/>
              </p:cNvSpPr>
              <p:nvPr/>
            </p:nvSpPr>
            <p:spPr bwMode="auto">
              <a:xfrm>
                <a:off x="10361756" y="2490680"/>
                <a:ext cx="36513" cy="17780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Rectangle 385"/>
              <p:cNvSpPr>
                <a:spLocks noChangeArrowheads="1"/>
              </p:cNvSpPr>
              <p:nvPr/>
            </p:nvSpPr>
            <p:spPr bwMode="auto">
              <a:xfrm>
                <a:off x="10414143" y="2547830"/>
                <a:ext cx="41275" cy="1206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Rectangle 386"/>
              <p:cNvSpPr>
                <a:spLocks noChangeArrowheads="1"/>
              </p:cNvSpPr>
              <p:nvPr/>
            </p:nvSpPr>
            <p:spPr bwMode="auto">
              <a:xfrm>
                <a:off x="10474468" y="2587517"/>
                <a:ext cx="36513" cy="80962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237397" y="2379537"/>
            <a:ext cx="679268" cy="690465"/>
            <a:chOff x="7081773" y="2755766"/>
            <a:chExt cx="1006323" cy="1022911"/>
          </a:xfrm>
        </p:grpSpPr>
        <p:pic>
          <p:nvPicPr>
            <p:cNvPr id="41" name="MH_Other_3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81773" y="2755766"/>
              <a:ext cx="1006323" cy="1022911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2" name="Freeform 177"/>
            <p:cNvSpPr>
              <a:spLocks noEditPoints="1"/>
            </p:cNvSpPr>
            <p:nvPr/>
          </p:nvSpPr>
          <p:spPr bwMode="auto">
            <a:xfrm>
              <a:off x="7454325" y="3114240"/>
              <a:ext cx="309962" cy="256688"/>
            </a:xfrm>
            <a:custGeom>
              <a:avLst/>
              <a:gdLst>
                <a:gd name="T0" fmla="*/ 39 w 81"/>
                <a:gd name="T1" fmla="*/ 35 h 67"/>
                <a:gd name="T2" fmla="*/ 37 w 81"/>
                <a:gd name="T3" fmla="*/ 28 h 67"/>
                <a:gd name="T4" fmla="*/ 41 w 81"/>
                <a:gd name="T5" fmla="*/ 43 h 67"/>
                <a:gd name="T6" fmla="*/ 44 w 81"/>
                <a:gd name="T7" fmla="*/ 51 h 67"/>
                <a:gd name="T8" fmla="*/ 44 w 81"/>
                <a:gd name="T9" fmla="*/ 46 h 67"/>
                <a:gd name="T10" fmla="*/ 64 w 81"/>
                <a:gd name="T11" fmla="*/ 13 h 67"/>
                <a:gd name="T12" fmla="*/ 62 w 81"/>
                <a:gd name="T13" fmla="*/ 17 h 67"/>
                <a:gd name="T14" fmla="*/ 56 w 81"/>
                <a:gd name="T15" fmla="*/ 17 h 67"/>
                <a:gd name="T16" fmla="*/ 55 w 81"/>
                <a:gd name="T17" fmla="*/ 13 h 67"/>
                <a:gd name="T18" fmla="*/ 25 w 81"/>
                <a:gd name="T19" fmla="*/ 17 h 67"/>
                <a:gd name="T20" fmla="*/ 19 w 81"/>
                <a:gd name="T21" fmla="*/ 17 h 67"/>
                <a:gd name="T22" fmla="*/ 19 w 81"/>
                <a:gd name="T23" fmla="*/ 13 h 67"/>
                <a:gd name="T24" fmla="*/ 0 w 81"/>
                <a:gd name="T25" fmla="*/ 30 h 67"/>
                <a:gd name="T26" fmla="*/ 17 w 81"/>
                <a:gd name="T27" fmla="*/ 67 h 67"/>
                <a:gd name="T28" fmla="*/ 81 w 81"/>
                <a:gd name="T29" fmla="*/ 50 h 67"/>
                <a:gd name="T30" fmla="*/ 64 w 81"/>
                <a:gd name="T31" fmla="*/ 13 h 67"/>
                <a:gd name="T32" fmla="*/ 41 w 81"/>
                <a:gd name="T33" fmla="*/ 54 h 67"/>
                <a:gd name="T34" fmla="*/ 39 w 81"/>
                <a:gd name="T35" fmla="*/ 57 h 67"/>
                <a:gd name="T36" fmla="*/ 32 w 81"/>
                <a:gd name="T37" fmla="*/ 51 h 67"/>
                <a:gd name="T38" fmla="*/ 33 w 81"/>
                <a:gd name="T39" fmla="*/ 45 h 67"/>
                <a:gd name="T40" fmla="*/ 39 w 81"/>
                <a:gd name="T41" fmla="*/ 42 h 67"/>
                <a:gd name="T42" fmla="*/ 32 w 81"/>
                <a:gd name="T43" fmla="*/ 33 h 67"/>
                <a:gd name="T44" fmla="*/ 39 w 81"/>
                <a:gd name="T45" fmla="*/ 25 h 67"/>
                <a:gd name="T46" fmla="*/ 41 w 81"/>
                <a:gd name="T47" fmla="*/ 23 h 67"/>
                <a:gd name="T48" fmla="*/ 48 w 81"/>
                <a:gd name="T49" fmla="*/ 28 h 67"/>
                <a:gd name="T50" fmla="*/ 46 w 81"/>
                <a:gd name="T51" fmla="*/ 34 h 67"/>
                <a:gd name="T52" fmla="*/ 41 w 81"/>
                <a:gd name="T53" fmla="*/ 27 h 67"/>
                <a:gd name="T54" fmla="*/ 48 w 81"/>
                <a:gd name="T55" fmla="*/ 42 h 67"/>
                <a:gd name="T56" fmla="*/ 47 w 81"/>
                <a:gd name="T57" fmla="*/ 52 h 67"/>
                <a:gd name="T58" fmla="*/ 34 w 81"/>
                <a:gd name="T59" fmla="*/ 3 h 67"/>
                <a:gd name="T60" fmla="*/ 56 w 81"/>
                <a:gd name="T61" fmla="*/ 13 h 67"/>
                <a:gd name="T62" fmla="*/ 61 w 81"/>
                <a:gd name="T63" fmla="*/ 16 h 67"/>
                <a:gd name="T64" fmla="*/ 50 w 81"/>
                <a:gd name="T65" fmla="*/ 0 h 67"/>
                <a:gd name="T66" fmla="*/ 20 w 81"/>
                <a:gd name="T67" fmla="*/ 13 h 67"/>
                <a:gd name="T68" fmla="*/ 24 w 81"/>
                <a:gd name="T6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1" h="67">
                  <a:moveTo>
                    <a:pt x="35" y="30"/>
                  </a:moveTo>
                  <a:cubicBezTo>
                    <a:pt x="35" y="32"/>
                    <a:pt x="37" y="33"/>
                    <a:pt x="39" y="35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8" y="27"/>
                    <a:pt x="37" y="27"/>
                    <a:pt x="37" y="28"/>
                  </a:cubicBezTo>
                  <a:cubicBezTo>
                    <a:pt x="36" y="29"/>
                    <a:pt x="35" y="29"/>
                    <a:pt x="35" y="30"/>
                  </a:cubicBezTo>
                  <a:close/>
                  <a:moveTo>
                    <a:pt x="41" y="43"/>
                  </a:move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3" y="52"/>
                    <a:pt x="44" y="51"/>
                  </a:cubicBezTo>
                  <a:cubicBezTo>
                    <a:pt x="45" y="50"/>
                    <a:pt x="45" y="49"/>
                    <a:pt x="45" y="48"/>
                  </a:cubicBezTo>
                  <a:cubicBezTo>
                    <a:pt x="45" y="47"/>
                    <a:pt x="45" y="47"/>
                    <a:pt x="44" y="46"/>
                  </a:cubicBezTo>
                  <a:cubicBezTo>
                    <a:pt x="44" y="45"/>
                    <a:pt x="43" y="44"/>
                    <a:pt x="41" y="43"/>
                  </a:cubicBezTo>
                  <a:close/>
                  <a:moveTo>
                    <a:pt x="64" y="13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4"/>
                    <a:pt x="62" y="15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5"/>
                    <a:pt x="56" y="14"/>
                    <a:pt x="55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4"/>
                    <a:pt x="25" y="15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5"/>
                    <a:pt x="19" y="14"/>
                    <a:pt x="19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8" y="13"/>
                    <a:pt x="0" y="20"/>
                    <a:pt x="0" y="3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9"/>
                    <a:pt x="8" y="67"/>
                    <a:pt x="17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73" y="67"/>
                    <a:pt x="81" y="59"/>
                    <a:pt x="81" y="5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0"/>
                    <a:pt x="73" y="13"/>
                    <a:pt x="64" y="13"/>
                  </a:cubicBezTo>
                  <a:close/>
                  <a:moveTo>
                    <a:pt x="47" y="52"/>
                  </a:moveTo>
                  <a:cubicBezTo>
                    <a:pt x="45" y="53"/>
                    <a:pt x="43" y="54"/>
                    <a:pt x="41" y="54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6" y="54"/>
                    <a:pt x="34" y="53"/>
                    <a:pt x="32" y="51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4" y="50"/>
                    <a:pt x="36" y="52"/>
                    <a:pt x="39" y="5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6" y="40"/>
                    <a:pt x="34" y="38"/>
                    <a:pt x="33" y="37"/>
                  </a:cubicBezTo>
                  <a:cubicBezTo>
                    <a:pt x="32" y="36"/>
                    <a:pt x="32" y="34"/>
                    <a:pt x="32" y="33"/>
                  </a:cubicBezTo>
                  <a:cubicBezTo>
                    <a:pt x="32" y="31"/>
                    <a:pt x="33" y="29"/>
                    <a:pt x="34" y="28"/>
                  </a:cubicBezTo>
                  <a:cubicBezTo>
                    <a:pt x="36" y="26"/>
                    <a:pt x="37" y="26"/>
                    <a:pt x="39" y="25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4" y="26"/>
                    <a:pt x="46" y="26"/>
                    <a:pt x="48" y="28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1"/>
                    <a:pt x="46" y="30"/>
                    <a:pt x="45" y="29"/>
                  </a:cubicBezTo>
                  <a:cubicBezTo>
                    <a:pt x="44" y="27"/>
                    <a:pt x="42" y="27"/>
                    <a:pt x="41" y="2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48" y="42"/>
                  </a:cubicBezTo>
                  <a:cubicBezTo>
                    <a:pt x="49" y="43"/>
                    <a:pt x="49" y="45"/>
                    <a:pt x="49" y="47"/>
                  </a:cubicBezTo>
                  <a:cubicBezTo>
                    <a:pt x="49" y="49"/>
                    <a:pt x="49" y="50"/>
                    <a:pt x="47" y="52"/>
                  </a:cubicBezTo>
                  <a:close/>
                  <a:moveTo>
                    <a:pt x="25" y="13"/>
                  </a:moveTo>
                  <a:cubicBezTo>
                    <a:pt x="26" y="7"/>
                    <a:pt x="29" y="3"/>
                    <a:pt x="34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2" y="3"/>
                    <a:pt x="55" y="7"/>
                    <a:pt x="56" y="13"/>
                  </a:cubicBezTo>
                  <a:cubicBezTo>
                    <a:pt x="57" y="14"/>
                    <a:pt x="57" y="15"/>
                    <a:pt x="57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4"/>
                    <a:pt x="61" y="13"/>
                  </a:cubicBezTo>
                  <a:cubicBezTo>
                    <a:pt x="59" y="5"/>
                    <a:pt x="55" y="0"/>
                    <a:pt x="5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0"/>
                    <a:pt x="22" y="5"/>
                    <a:pt x="20" y="13"/>
                  </a:cubicBezTo>
                  <a:cubicBezTo>
                    <a:pt x="20" y="14"/>
                    <a:pt x="20" y="15"/>
                    <a:pt x="20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4" y="14"/>
                    <a:pt x="25" y="13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482793" y="3401239"/>
            <a:ext cx="678335" cy="689532"/>
            <a:chOff x="7445322" y="4269398"/>
            <a:chExt cx="1004941" cy="1021529"/>
          </a:xfrm>
        </p:grpSpPr>
        <p:pic>
          <p:nvPicPr>
            <p:cNvPr id="44" name="MH_Other_4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45322" y="4269398"/>
              <a:ext cx="1004941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45" name="组合 44"/>
            <p:cNvGrpSpPr/>
            <p:nvPr/>
          </p:nvGrpSpPr>
          <p:grpSpPr>
            <a:xfrm>
              <a:off x="7800872" y="4615747"/>
              <a:ext cx="313191" cy="313191"/>
              <a:chOff x="2996839" y="1292034"/>
              <a:chExt cx="275727" cy="275728"/>
            </a:xfrm>
            <a:solidFill>
              <a:srgbClr val="E94744"/>
            </a:solidFill>
          </p:grpSpPr>
          <p:sp>
            <p:nvSpPr>
              <p:cNvPr id="46" name="Freeform 302"/>
              <p:cNvSpPr>
                <a:spLocks noEditPoints="1"/>
              </p:cNvSpPr>
              <p:nvPr/>
            </p:nvSpPr>
            <p:spPr bwMode="auto">
              <a:xfrm>
                <a:off x="3077851" y="1373047"/>
                <a:ext cx="194715" cy="194715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Freeform 303"/>
              <p:cNvSpPr>
                <a:spLocks noEditPoints="1"/>
              </p:cNvSpPr>
              <p:nvPr/>
            </p:nvSpPr>
            <p:spPr bwMode="auto">
              <a:xfrm>
                <a:off x="2996839" y="1292034"/>
                <a:ext cx="123651" cy="125072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Freeform 304"/>
              <p:cNvSpPr>
                <a:spLocks noEditPoints="1"/>
              </p:cNvSpPr>
              <p:nvPr/>
            </p:nvSpPr>
            <p:spPr bwMode="auto">
              <a:xfrm>
                <a:off x="2996839" y="1417106"/>
                <a:ext cx="96646" cy="93804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49" name="MH_SubTitle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48080" y="1405220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0" name="MH_SubTitle_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972772" y="2446168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1" name="MH_SubTitle_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274721" y="3490090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2" name="MH_SubTitle_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05754" y="2326933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3" name="MH_SubTitle_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73122" y="3460834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1558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9" grpId="0"/>
      <p:bldP spid="50" grpId="0"/>
      <p:bldP spid="51" grpId="0"/>
      <p:bldP spid="52" grpId="0"/>
      <p:bldP spid="5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34"/>
          <p:cNvSpPr/>
          <p:nvPr/>
        </p:nvSpPr>
        <p:spPr>
          <a:xfrm rot="10800000">
            <a:off x="3334084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 rot="5400000">
            <a:off x="3538287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椭圆 34"/>
          <p:cNvSpPr/>
          <p:nvPr/>
        </p:nvSpPr>
        <p:spPr>
          <a:xfrm>
            <a:off x="4765968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6200000">
            <a:off x="4570570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Freeform 18"/>
          <p:cNvSpPr>
            <a:spLocks noEditPoints="1"/>
          </p:cNvSpPr>
          <p:nvPr/>
        </p:nvSpPr>
        <p:spPr bwMode="auto">
          <a:xfrm>
            <a:off x="5035708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3642519" y="3259799"/>
            <a:ext cx="525462" cy="452437"/>
            <a:chOff x="3379788" y="4325938"/>
            <a:chExt cx="525462" cy="452437"/>
          </a:xfrm>
          <a:solidFill>
            <a:srgbClr val="1A3F6C"/>
          </a:solidFill>
        </p:grpSpPr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09181" y="1881601"/>
            <a:ext cx="558800" cy="460375"/>
            <a:chOff x="3376613" y="2879725"/>
            <a:chExt cx="558800" cy="460375"/>
          </a:xfrm>
        </p:grpSpPr>
        <p:sp>
          <p:nvSpPr>
            <p:cNvPr id="24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Freeform 12"/>
          <p:cNvSpPr>
            <a:spLocks/>
          </p:cNvSpPr>
          <p:nvPr/>
        </p:nvSpPr>
        <p:spPr bwMode="auto">
          <a:xfrm>
            <a:off x="4980158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111"/>
          <p:cNvSpPr txBox="1"/>
          <p:nvPr/>
        </p:nvSpPr>
        <p:spPr>
          <a:xfrm>
            <a:off x="6084168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112"/>
          <p:cNvSpPr txBox="1"/>
          <p:nvPr/>
        </p:nvSpPr>
        <p:spPr>
          <a:xfrm>
            <a:off x="6084168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数据一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113"/>
          <p:cNvSpPr txBox="1"/>
          <p:nvPr/>
        </p:nvSpPr>
        <p:spPr>
          <a:xfrm>
            <a:off x="6095236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114"/>
          <p:cNvSpPr txBox="1"/>
          <p:nvPr/>
        </p:nvSpPr>
        <p:spPr>
          <a:xfrm>
            <a:off x="6095236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数据二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115"/>
          <p:cNvSpPr txBox="1"/>
          <p:nvPr/>
        </p:nvSpPr>
        <p:spPr>
          <a:xfrm>
            <a:off x="736691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116"/>
          <p:cNvSpPr txBox="1"/>
          <p:nvPr/>
        </p:nvSpPr>
        <p:spPr>
          <a:xfrm>
            <a:off x="736691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数据三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117"/>
          <p:cNvSpPr txBox="1"/>
          <p:nvPr/>
        </p:nvSpPr>
        <p:spPr>
          <a:xfrm>
            <a:off x="725623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118"/>
          <p:cNvSpPr txBox="1"/>
          <p:nvPr/>
        </p:nvSpPr>
        <p:spPr>
          <a:xfrm>
            <a:off x="725623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数据四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595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3" grpId="0" animBg="1"/>
          <p:bldP spid="17" grpId="0" animBg="1"/>
          <p:bldP spid="2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3" grpId="0" animBg="1"/>
          <p:bldP spid="17" grpId="0" animBg="1"/>
          <p:bldP spid="2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3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0" name="TextBox 44"/>
          <p:cNvSpPr txBox="1"/>
          <p:nvPr/>
        </p:nvSpPr>
        <p:spPr>
          <a:xfrm>
            <a:off x="1797708" y="396471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" name="TextBox 45"/>
          <p:cNvSpPr txBox="1"/>
          <p:nvPr/>
        </p:nvSpPr>
        <p:spPr>
          <a:xfrm>
            <a:off x="6014622" y="3956364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2" name="TextBox 46"/>
          <p:cNvSpPr txBox="1"/>
          <p:nvPr/>
        </p:nvSpPr>
        <p:spPr>
          <a:xfrm>
            <a:off x="6014622" y="260702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实验难点四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" name="TextBox 52"/>
          <p:cNvSpPr txBox="1"/>
          <p:nvPr/>
        </p:nvSpPr>
        <p:spPr>
          <a:xfrm>
            <a:off x="1659209" y="260289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" name="椭圆 34"/>
          <p:cNvSpPr/>
          <p:nvPr/>
        </p:nvSpPr>
        <p:spPr>
          <a:xfrm rot="10800000">
            <a:off x="3288725" y="2114564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 rot="5400000">
            <a:off x="3492928" y="33416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椭圆 34"/>
          <p:cNvSpPr/>
          <p:nvPr/>
        </p:nvSpPr>
        <p:spPr>
          <a:xfrm>
            <a:off x="4720609" y="3176237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 rot="16200000">
            <a:off x="4525211" y="1917620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9125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/>
          <p:bldP spid="14" grpId="0" animBg="1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/>
          <p:bldP spid="14" grpId="0" animBg="1"/>
          <p:bldP spid="18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1043608" y="1565803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椭圆 11"/>
          <p:cNvSpPr/>
          <p:nvPr/>
        </p:nvSpPr>
        <p:spPr>
          <a:xfrm>
            <a:off x="1226969" y="34478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604729" y="3571714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778432" y="337709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411193" y="349870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52192" y="32590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244941" y="330230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781911" y="343372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32" name="椭圆 31"/>
          <p:cNvSpPr/>
          <p:nvPr/>
        </p:nvSpPr>
        <p:spPr>
          <a:xfrm>
            <a:off x="3147794" y="3072585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942895" y="319031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5" name="椭圆 34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37" name="椭圆 36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6</a:t>
            </a:r>
            <a:endParaRPr lang="zh-CN" altLang="en-US" dirty="0"/>
          </a:p>
        </p:txBody>
      </p:sp>
      <p:sp>
        <p:nvSpPr>
          <p:cNvPr id="39" name="TextBox 41"/>
          <p:cNvSpPr txBox="1"/>
          <p:nvPr/>
        </p:nvSpPr>
        <p:spPr>
          <a:xfrm>
            <a:off x="1381102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35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1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1" grpId="0"/>
      <p:bldP spid="23" grpId="0"/>
      <p:bldP spid="25" grpId="0"/>
      <p:bldP spid="27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椭圆 6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椭圆 20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TextBox 80"/>
          <p:cNvSpPr txBox="1"/>
          <p:nvPr/>
        </p:nvSpPr>
        <p:spPr>
          <a:xfrm>
            <a:off x="1885522" y="1556658"/>
            <a:ext cx="1630575" cy="49244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造字工房俊雅锐宋体验版常规体" pitchFamily="50" charset="-122"/>
              </a:rPr>
              <a:t>THANKS</a:t>
            </a:r>
            <a:endParaRPr lang="zh-CN" altLang="en-US" sz="2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造字工房俊雅锐宋体验版常规体" pitchFamily="50" charset="-122"/>
            </a:endParaRPr>
          </a:p>
        </p:txBody>
      </p:sp>
      <p:sp>
        <p:nvSpPr>
          <p:cNvPr id="27" name="TextBox 82"/>
          <p:cNvSpPr txBox="1"/>
          <p:nvPr/>
        </p:nvSpPr>
        <p:spPr>
          <a:xfrm>
            <a:off x="6156176" y="3194025"/>
            <a:ext cx="254428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600" dirty="0" smtClean="0">
                <a:latin typeface="微软雅黑" pitchFamily="34" charset="-122"/>
                <a:ea typeface="微软雅黑" pitchFamily="34" charset="-122"/>
              </a:rPr>
              <a:t>演示完毕</a:t>
            </a:r>
            <a:endParaRPr lang="en-US" altLang="zh-CN" sz="46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4600" dirty="0" smtClean="0">
                <a:latin typeface="微软雅黑" pitchFamily="34" charset="-122"/>
                <a:ea typeface="微软雅黑" pitchFamily="34" charset="-122"/>
              </a:rPr>
              <a:t>感谢观看</a:t>
            </a:r>
            <a:endParaRPr lang="en-US" altLang="zh-CN" sz="46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731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6" grpId="0"/>
      <p:bldP spid="26" grpId="1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0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2129</Words>
  <Application>Microsoft Office PowerPoint</Application>
  <PresentationFormat>全屏显示(16:9)</PresentationFormat>
  <Paragraphs>255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5" baseType="lpstr">
      <vt:lpstr>Arial Unicode MS</vt:lpstr>
      <vt:lpstr>ITC Avant Garde Std Bk</vt:lpstr>
      <vt:lpstr>ITC Avant Garde Std XLt</vt:lpstr>
      <vt:lpstr>Kozuka Gothic Pro R</vt:lpstr>
      <vt:lpstr>Lato Light</vt:lpstr>
      <vt:lpstr>方正超粗黑简体</vt:lpstr>
      <vt:lpstr>方正兰亭粗黑_GBK</vt:lpstr>
      <vt:lpstr>方正兰亭细黑_GBK</vt:lpstr>
      <vt:lpstr>方正兰亭细黑_GBK_M</vt:lpstr>
      <vt:lpstr>方正正黑简体</vt:lpstr>
      <vt:lpstr>方正正纤黑简体</vt:lpstr>
      <vt:lpstr>华文黑体</vt:lpstr>
      <vt:lpstr>宋体</vt:lpstr>
      <vt:lpstr>微软雅黑</vt:lpstr>
      <vt:lpstr>造字工房俊雅锐宋体验版常规体</vt:lpstr>
      <vt:lpstr>造字工房悦黑（非商用）常规体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蓝色毕业答辩</dc:title>
  <dc:creator>第一PPT</dc:creator>
  <cp:keywords>www.1ppt.com</cp:keywords>
  <cp:lastModifiedBy>faith123</cp:lastModifiedBy>
  <cp:revision>10</cp:revision>
  <dcterms:created xsi:type="dcterms:W3CDTF">2016-11-25T11:25:31Z</dcterms:created>
  <dcterms:modified xsi:type="dcterms:W3CDTF">2019-06-29T06:29:16Z</dcterms:modified>
</cp:coreProperties>
</file>