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7" r:id="rId3"/>
    <p:sldId id="259" r:id="rId4"/>
    <p:sldId id="274" r:id="rId5"/>
    <p:sldId id="279" r:id="rId6"/>
    <p:sldId id="281" r:id="rId7"/>
    <p:sldId id="283" r:id="rId8"/>
    <p:sldId id="265" r:id="rId9"/>
    <p:sldId id="277" r:id="rId10"/>
    <p:sldId id="278" r:id="rId11"/>
    <p:sldId id="270" r:id="rId12"/>
    <p:sldId id="271" r:id="rId13"/>
    <p:sldId id="264" r:id="rId14"/>
    <p:sldId id="276" r:id="rId15"/>
    <p:sldId id="272" r:id="rId16"/>
    <p:sldId id="275" r:id="rId17"/>
    <p:sldId id="263" r:id="rId18"/>
    <p:sldId id="280" r:id="rId19"/>
    <p:sldId id="266" r:id="rId20"/>
    <p:sldId id="273" r:id="rId21"/>
    <p:sldId id="262" r:id="rId22"/>
    <p:sldId id="269" r:id="rId23"/>
    <p:sldId id="267" r:id="rId24"/>
    <p:sldId id="268"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E06741"/>
    <a:srgbClr val="4A5A6F"/>
    <a:srgbClr val="F7C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Series 1</c:v>
                </c:pt>
              </c:strCache>
            </c:strRef>
          </c:tx>
          <c:spPr>
            <a:solidFill>
              <a:srgbClr val="4A5A6F"/>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C99-4C02-99E3-01790CE3FCE3}"/>
            </c:ext>
          </c:extLst>
        </c:ser>
        <c:ser>
          <c:idx val="1"/>
          <c:order val="1"/>
          <c:tx>
            <c:strRef>
              <c:f>Sheet1!$C$1</c:f>
              <c:strCache>
                <c:ptCount val="1"/>
                <c:pt idx="0">
                  <c:v>Series 2</c:v>
                </c:pt>
              </c:strCache>
            </c:strRef>
          </c:tx>
          <c:spPr>
            <a:solidFill>
              <a:srgbClr val="E06741"/>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4C99-4C02-99E3-01790CE3FCE3}"/>
            </c:ext>
          </c:extLst>
        </c:ser>
        <c:ser>
          <c:idx val="2"/>
          <c:order val="2"/>
          <c:tx>
            <c:strRef>
              <c:f>Sheet1!$D$1</c:f>
              <c:strCache>
                <c:ptCount val="1"/>
                <c:pt idx="0">
                  <c:v>Series 3</c:v>
                </c:pt>
              </c:strCache>
            </c:strRef>
          </c:tx>
          <c:spPr>
            <a:solidFill>
              <a:sysClr val="windowText" lastClr="000000">
                <a:lumMod val="50000"/>
                <a:lumOff val="50000"/>
              </a:sysClr>
            </a:solidFill>
            <a:ln w="25400">
              <a:noFill/>
            </a:ln>
          </c:spPr>
          <c:invertIfNegative val="0"/>
          <c:cat>
            <c:numRef>
              <c:f>Sheet1!$A$2:$A$6</c:f>
              <c:numCache>
                <c:formatCode>m/d/yyyy</c:formatCode>
                <c:ptCount val="5"/>
                <c:pt idx="0">
                  <c:v>42856</c:v>
                </c:pt>
                <c:pt idx="1">
                  <c:v>42887</c:v>
                </c:pt>
                <c:pt idx="2">
                  <c:v>42917</c:v>
                </c:pt>
                <c:pt idx="3">
                  <c:v>42948</c:v>
                </c:pt>
                <c:pt idx="4">
                  <c:v>42979</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4C99-4C02-99E3-01790CE3FCE3}"/>
            </c:ext>
          </c:extLst>
        </c:ser>
        <c:dLbls>
          <c:showLegendKey val="0"/>
          <c:showVal val="0"/>
          <c:showCatName val="0"/>
          <c:showSerName val="0"/>
          <c:showPercent val="0"/>
          <c:showBubbleSize val="0"/>
        </c:dLbls>
        <c:gapWidth val="150"/>
        <c:axId val="1090826560"/>
        <c:axId val="1090808064"/>
      </c:barChart>
      <c:dateAx>
        <c:axId val="1090826560"/>
        <c:scaling>
          <c:orientation val="minMax"/>
        </c:scaling>
        <c:delete val="0"/>
        <c:axPos val="b"/>
        <c:numFmt formatCode="m/d/yyyy" sourceLinked="1"/>
        <c:majorTickMark val="out"/>
        <c:minorTickMark val="none"/>
        <c:tickLblPos val="nextTo"/>
        <c:txPr>
          <a:bodyPr/>
          <a:lstStyle/>
          <a:p>
            <a:pPr>
              <a:defRPr sz="1200"/>
            </a:pPr>
            <a:endParaRPr lang="zh-CN"/>
          </a:p>
        </c:txPr>
        <c:crossAx val="1090808064"/>
        <c:crosses val="autoZero"/>
        <c:auto val="1"/>
        <c:lblOffset val="100"/>
        <c:baseTimeUnit val="months"/>
      </c:dateAx>
      <c:valAx>
        <c:axId val="1090808064"/>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spPr>
          <a:ln>
            <a:solidFill>
              <a:srgbClr val="FFFFFF">
                <a:lumMod val="75000"/>
              </a:srgbClr>
            </a:solidFill>
          </a:ln>
        </c:spPr>
        <c:txPr>
          <a:bodyPr/>
          <a:lstStyle/>
          <a:p>
            <a:pPr>
              <a:defRPr sz="1200"/>
            </a:pPr>
            <a:endParaRPr lang="zh-CN"/>
          </a:p>
        </c:txPr>
        <c:crossAx val="1090826560"/>
        <c:crosses val="autoZero"/>
        <c:crossBetween val="between"/>
      </c:valAx>
      <c:spPr>
        <a:noFill/>
        <a:ln>
          <a:noFill/>
        </a:ln>
      </c:spPr>
    </c:plotArea>
    <c:legend>
      <c:legendPos val="b"/>
      <c:layout>
        <c:manualLayout>
          <c:xMode val="edge"/>
          <c:yMode val="edge"/>
          <c:x val="3.414766907474167E-2"/>
          <c:y val="0.87918886174303112"/>
          <c:w val="0.42202096077384282"/>
          <c:h val="0.11127393063120795"/>
        </c:manualLayout>
      </c:layout>
      <c:overlay val="0"/>
      <c:txPr>
        <a:bodyPr/>
        <a:lstStyle/>
        <a:p>
          <a:pPr>
            <a:defRPr sz="1400">
              <a:solidFill>
                <a:schemeClr val="tx1">
                  <a:lumMod val="65000"/>
                  <a:lumOff val="35000"/>
                </a:schemeClr>
              </a:solidFill>
              <a:latin typeface="+mn-lt"/>
            </a:defRPr>
          </a:pPr>
          <a:endParaRPr lang="zh-CN"/>
        </a:p>
      </c:txPr>
    </c:legend>
    <c:plotVisOnly val="1"/>
    <c:dispBlanksAs val="zero"/>
    <c:showDLblsOverMax val="0"/>
  </c:chart>
  <c:txPr>
    <a:bodyPr/>
    <a:lstStyle/>
    <a:p>
      <a:pPr>
        <a:defRPr sz="800">
          <a:solidFill>
            <a:schemeClr val="bg1">
              <a:lumMod val="65000"/>
            </a:schemeClr>
          </a:solidFill>
          <a:latin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56F87-A81A-4EDE-81AE-3C76F245D5E1}" type="datetimeFigureOut">
              <a:rPr lang="zh-CN" altLang="en-US" smtClean="0"/>
              <a:t>2019/7/6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DC7B0-EBAC-4569-9993-246641655C40}" type="slidenum">
              <a:rPr lang="zh-CN" altLang="en-US" smtClean="0"/>
              <a:t>‹#›</a:t>
            </a:fld>
            <a:endParaRPr lang="zh-CN" altLang="en-US"/>
          </a:p>
        </p:txBody>
      </p:sp>
    </p:spTree>
    <p:extLst>
      <p:ext uri="{BB962C8B-B14F-4D97-AF65-F5344CB8AC3E}">
        <p14:creationId xmlns:p14="http://schemas.microsoft.com/office/powerpoint/2010/main" val="2416002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a:t>
            </a:fld>
            <a:endParaRPr lang="zh-CN" altLang="en-US"/>
          </a:p>
        </p:txBody>
      </p:sp>
    </p:spTree>
    <p:extLst>
      <p:ext uri="{BB962C8B-B14F-4D97-AF65-F5344CB8AC3E}">
        <p14:creationId xmlns:p14="http://schemas.microsoft.com/office/powerpoint/2010/main" val="114112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a:t>
            </a:fld>
            <a:endParaRPr lang="zh-CN" altLang="en-US"/>
          </a:p>
        </p:txBody>
      </p:sp>
    </p:spTree>
    <p:extLst>
      <p:ext uri="{BB962C8B-B14F-4D97-AF65-F5344CB8AC3E}">
        <p14:creationId xmlns:p14="http://schemas.microsoft.com/office/powerpoint/2010/main" val="2419616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3</a:t>
            </a:fld>
            <a:endParaRPr lang="zh-CN" altLang="en-US"/>
          </a:p>
        </p:txBody>
      </p:sp>
    </p:spTree>
    <p:extLst>
      <p:ext uri="{BB962C8B-B14F-4D97-AF65-F5344CB8AC3E}">
        <p14:creationId xmlns:p14="http://schemas.microsoft.com/office/powerpoint/2010/main" val="2365956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4</a:t>
            </a:fld>
            <a:endParaRPr lang="zh-CN" altLang="en-US"/>
          </a:p>
        </p:txBody>
      </p:sp>
    </p:spTree>
    <p:extLst>
      <p:ext uri="{BB962C8B-B14F-4D97-AF65-F5344CB8AC3E}">
        <p14:creationId xmlns:p14="http://schemas.microsoft.com/office/powerpoint/2010/main" val="61911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5</a:t>
            </a:fld>
            <a:endParaRPr lang="zh-CN" altLang="en-US"/>
          </a:p>
        </p:txBody>
      </p:sp>
    </p:spTree>
    <p:extLst>
      <p:ext uri="{BB962C8B-B14F-4D97-AF65-F5344CB8AC3E}">
        <p14:creationId xmlns:p14="http://schemas.microsoft.com/office/powerpoint/2010/main" val="3138871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6</a:t>
            </a:fld>
            <a:endParaRPr lang="zh-CN" altLang="en-US"/>
          </a:p>
        </p:txBody>
      </p:sp>
    </p:spTree>
    <p:extLst>
      <p:ext uri="{BB962C8B-B14F-4D97-AF65-F5344CB8AC3E}">
        <p14:creationId xmlns:p14="http://schemas.microsoft.com/office/powerpoint/2010/main" val="1369251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7</a:t>
            </a:fld>
            <a:endParaRPr lang="zh-CN" altLang="en-US"/>
          </a:p>
        </p:txBody>
      </p:sp>
    </p:spTree>
    <p:extLst>
      <p:ext uri="{BB962C8B-B14F-4D97-AF65-F5344CB8AC3E}">
        <p14:creationId xmlns:p14="http://schemas.microsoft.com/office/powerpoint/2010/main" val="1726846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8</a:t>
            </a:fld>
            <a:endParaRPr lang="zh-CN" altLang="en-US"/>
          </a:p>
        </p:txBody>
      </p:sp>
    </p:spTree>
    <p:extLst>
      <p:ext uri="{BB962C8B-B14F-4D97-AF65-F5344CB8AC3E}">
        <p14:creationId xmlns:p14="http://schemas.microsoft.com/office/powerpoint/2010/main" val="384998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9</a:t>
            </a:fld>
            <a:endParaRPr lang="zh-CN" altLang="en-US"/>
          </a:p>
        </p:txBody>
      </p:sp>
    </p:spTree>
    <p:extLst>
      <p:ext uri="{BB962C8B-B14F-4D97-AF65-F5344CB8AC3E}">
        <p14:creationId xmlns:p14="http://schemas.microsoft.com/office/powerpoint/2010/main" val="2760910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10</a:t>
            </a:fld>
            <a:endParaRPr lang="zh-CN" altLang="en-US"/>
          </a:p>
        </p:txBody>
      </p:sp>
    </p:spTree>
    <p:extLst>
      <p:ext uri="{BB962C8B-B14F-4D97-AF65-F5344CB8AC3E}">
        <p14:creationId xmlns:p14="http://schemas.microsoft.com/office/powerpoint/2010/main" val="235532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11</a:t>
            </a:fld>
            <a:endParaRPr lang="zh-CN" altLang="en-US"/>
          </a:p>
        </p:txBody>
      </p:sp>
    </p:spTree>
    <p:extLst>
      <p:ext uri="{BB962C8B-B14F-4D97-AF65-F5344CB8AC3E}">
        <p14:creationId xmlns:p14="http://schemas.microsoft.com/office/powerpoint/2010/main" val="1723733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12</a:t>
            </a:fld>
            <a:endParaRPr lang="zh-CN" altLang="en-US"/>
          </a:p>
        </p:txBody>
      </p:sp>
    </p:spTree>
    <p:extLst>
      <p:ext uri="{BB962C8B-B14F-4D97-AF65-F5344CB8AC3E}">
        <p14:creationId xmlns:p14="http://schemas.microsoft.com/office/powerpoint/2010/main" val="142514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13</a:t>
            </a:fld>
            <a:endParaRPr lang="zh-CN" altLang="en-US"/>
          </a:p>
        </p:txBody>
      </p:sp>
    </p:spTree>
    <p:extLst>
      <p:ext uri="{BB962C8B-B14F-4D97-AF65-F5344CB8AC3E}">
        <p14:creationId xmlns:p14="http://schemas.microsoft.com/office/powerpoint/2010/main" val="83367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14</a:t>
            </a:fld>
            <a:endParaRPr lang="zh-CN" altLang="en-US"/>
          </a:p>
        </p:txBody>
      </p:sp>
    </p:spTree>
    <p:extLst>
      <p:ext uri="{BB962C8B-B14F-4D97-AF65-F5344CB8AC3E}">
        <p14:creationId xmlns:p14="http://schemas.microsoft.com/office/powerpoint/2010/main" val="2533948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15</a:t>
            </a:fld>
            <a:endParaRPr lang="zh-CN" altLang="en-US"/>
          </a:p>
        </p:txBody>
      </p:sp>
    </p:spTree>
    <p:extLst>
      <p:ext uri="{BB962C8B-B14F-4D97-AF65-F5344CB8AC3E}">
        <p14:creationId xmlns:p14="http://schemas.microsoft.com/office/powerpoint/2010/main" val="2386768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16</a:t>
            </a:fld>
            <a:endParaRPr lang="zh-CN" altLang="en-US"/>
          </a:p>
        </p:txBody>
      </p:sp>
    </p:spTree>
    <p:extLst>
      <p:ext uri="{BB962C8B-B14F-4D97-AF65-F5344CB8AC3E}">
        <p14:creationId xmlns:p14="http://schemas.microsoft.com/office/powerpoint/2010/main" val="285435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17</a:t>
            </a:fld>
            <a:endParaRPr lang="zh-CN" altLang="en-US"/>
          </a:p>
        </p:txBody>
      </p:sp>
    </p:spTree>
    <p:extLst>
      <p:ext uri="{BB962C8B-B14F-4D97-AF65-F5344CB8AC3E}">
        <p14:creationId xmlns:p14="http://schemas.microsoft.com/office/powerpoint/2010/main" val="1728709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18</a:t>
            </a:fld>
            <a:endParaRPr lang="zh-CN" altLang="en-US"/>
          </a:p>
        </p:txBody>
      </p:sp>
    </p:spTree>
    <p:extLst>
      <p:ext uri="{BB962C8B-B14F-4D97-AF65-F5344CB8AC3E}">
        <p14:creationId xmlns:p14="http://schemas.microsoft.com/office/powerpoint/2010/main" val="621503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19</a:t>
            </a:fld>
            <a:endParaRPr lang="zh-CN" altLang="en-US"/>
          </a:p>
        </p:txBody>
      </p:sp>
    </p:spTree>
    <p:extLst>
      <p:ext uri="{BB962C8B-B14F-4D97-AF65-F5344CB8AC3E}">
        <p14:creationId xmlns:p14="http://schemas.microsoft.com/office/powerpoint/2010/main" val="105904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20</a:t>
            </a:fld>
            <a:endParaRPr lang="zh-CN" altLang="en-US"/>
          </a:p>
        </p:txBody>
      </p:sp>
    </p:spTree>
    <p:extLst>
      <p:ext uri="{BB962C8B-B14F-4D97-AF65-F5344CB8AC3E}">
        <p14:creationId xmlns:p14="http://schemas.microsoft.com/office/powerpoint/2010/main" val="764536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21</a:t>
            </a:fld>
            <a:endParaRPr lang="zh-CN" altLang="en-US"/>
          </a:p>
        </p:txBody>
      </p:sp>
    </p:spTree>
    <p:extLst>
      <p:ext uri="{BB962C8B-B14F-4D97-AF65-F5344CB8AC3E}">
        <p14:creationId xmlns:p14="http://schemas.microsoft.com/office/powerpoint/2010/main" val="2715416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22</a:t>
            </a:fld>
            <a:endParaRPr lang="zh-CN" altLang="en-US"/>
          </a:p>
        </p:txBody>
      </p:sp>
    </p:spTree>
    <p:extLst>
      <p:ext uri="{BB962C8B-B14F-4D97-AF65-F5344CB8AC3E}">
        <p14:creationId xmlns:p14="http://schemas.microsoft.com/office/powerpoint/2010/main" val="3133297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23</a:t>
            </a:fld>
            <a:endParaRPr lang="zh-CN" altLang="en-US"/>
          </a:p>
        </p:txBody>
      </p:sp>
    </p:spTree>
    <p:extLst>
      <p:ext uri="{BB962C8B-B14F-4D97-AF65-F5344CB8AC3E}">
        <p14:creationId xmlns:p14="http://schemas.microsoft.com/office/powerpoint/2010/main" val="1845540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24</a:t>
            </a:fld>
            <a:endParaRPr lang="zh-CN" altLang="en-US"/>
          </a:p>
        </p:txBody>
      </p:sp>
    </p:spTree>
    <p:extLst>
      <p:ext uri="{BB962C8B-B14F-4D97-AF65-F5344CB8AC3E}">
        <p14:creationId xmlns:p14="http://schemas.microsoft.com/office/powerpoint/2010/main" val="1583436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25</a:t>
            </a:fld>
            <a:endParaRPr lang="zh-CN" altLang="en-US"/>
          </a:p>
        </p:txBody>
      </p:sp>
    </p:spTree>
    <p:extLst>
      <p:ext uri="{BB962C8B-B14F-4D97-AF65-F5344CB8AC3E}">
        <p14:creationId xmlns:p14="http://schemas.microsoft.com/office/powerpoint/2010/main" val="3443009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8422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11076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327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550481" y="2323407"/>
            <a:ext cx="1225190" cy="1559240"/>
          </a:xfrm>
          <a:custGeom>
            <a:avLst/>
            <a:gdLst>
              <a:gd name="connsiteX0" fmla="*/ 604372 w 1225190"/>
              <a:gd name="connsiteY0" fmla="*/ 0 h 1559240"/>
              <a:gd name="connsiteX1" fmla="*/ 1031441 w 1225190"/>
              <a:gd name="connsiteY1" fmla="*/ 124370 h 1559240"/>
              <a:gd name="connsiteX2" fmla="*/ 1182021 w 1225190"/>
              <a:gd name="connsiteY2" fmla="*/ 456363 h 1559240"/>
              <a:gd name="connsiteX3" fmla="*/ 877779 w 1225190"/>
              <a:gd name="connsiteY3" fmla="*/ 469725 h 1559240"/>
              <a:gd name="connsiteX4" fmla="*/ 794009 w 1225190"/>
              <a:gd name="connsiteY4" fmla="*/ 302701 h 1559240"/>
              <a:gd name="connsiteX5" fmla="*/ 601289 w 1225190"/>
              <a:gd name="connsiteY5" fmla="*/ 251822 h 1559240"/>
              <a:gd name="connsiteX6" fmla="*/ 393664 w 1225190"/>
              <a:gd name="connsiteY6" fmla="*/ 306298 h 1559240"/>
              <a:gd name="connsiteX7" fmla="*/ 345355 w 1225190"/>
              <a:gd name="connsiteY7" fmla="*/ 399832 h 1559240"/>
              <a:gd name="connsiteX8" fmla="*/ 390580 w 1225190"/>
              <a:gd name="connsiteY8" fmla="*/ 491310 h 1559240"/>
              <a:gd name="connsiteX9" fmla="*/ 670154 w 1225190"/>
              <a:gd name="connsiteY9" fmla="*/ 592039 h 1559240"/>
              <a:gd name="connsiteX10" fmla="*/ 998550 w 1225190"/>
              <a:gd name="connsiteY10" fmla="*/ 700476 h 1559240"/>
              <a:gd name="connsiteX11" fmla="*/ 1165061 w 1225190"/>
              <a:gd name="connsiteY11" fmla="*/ 853625 h 1559240"/>
              <a:gd name="connsiteX12" fmla="*/ 1225190 w 1225190"/>
              <a:gd name="connsiteY12" fmla="*/ 1093627 h 1559240"/>
              <a:gd name="connsiteX13" fmla="*/ 1153241 w 1225190"/>
              <a:gd name="connsiteY13" fmla="*/ 1336198 h 1559240"/>
              <a:gd name="connsiteX14" fmla="*/ 949728 w 1225190"/>
              <a:gd name="connsiteY14" fmla="*/ 1504251 h 1559240"/>
              <a:gd name="connsiteX15" fmla="*/ 621845 w 1225190"/>
              <a:gd name="connsiteY15" fmla="*/ 1559240 h 1559240"/>
              <a:gd name="connsiteX16" fmla="*/ 182956 w 1225190"/>
              <a:gd name="connsiteY16" fmla="*/ 1427162 h 1559240"/>
              <a:gd name="connsiteX17" fmla="*/ 0 w 1225190"/>
              <a:gd name="connsiteY17" fmla="*/ 1042235 h 1559240"/>
              <a:gd name="connsiteX18" fmla="*/ 296019 w 1225190"/>
              <a:gd name="connsiteY18" fmla="*/ 1013455 h 1559240"/>
              <a:gd name="connsiteX19" fmla="*/ 404456 w 1225190"/>
              <a:gd name="connsiteY19" fmla="*/ 1232386 h 1559240"/>
              <a:gd name="connsiteX20" fmla="*/ 624929 w 1225190"/>
              <a:gd name="connsiteY20" fmla="*/ 1302279 h 1559240"/>
              <a:gd name="connsiteX21" fmla="*/ 846429 w 1225190"/>
              <a:gd name="connsiteY21" fmla="*/ 1240095 h 1559240"/>
              <a:gd name="connsiteX22" fmla="*/ 920948 w 1225190"/>
              <a:gd name="connsiteY22" fmla="*/ 1094655 h 1559240"/>
              <a:gd name="connsiteX23" fmla="*/ 889599 w 1225190"/>
              <a:gd name="connsiteY23" fmla="*/ 1003690 h 1559240"/>
              <a:gd name="connsiteX24" fmla="*/ 780133 w 1225190"/>
              <a:gd name="connsiteY24" fmla="*/ 938422 h 1559240"/>
              <a:gd name="connsiteX25" fmla="*/ 536534 w 1225190"/>
              <a:gd name="connsiteY25" fmla="*/ 872640 h 1559240"/>
              <a:gd name="connsiteX26" fmla="*/ 193234 w 1225190"/>
              <a:gd name="connsiteY26" fmla="*/ 723603 h 1559240"/>
              <a:gd name="connsiteX27" fmla="*/ 54475 w 1225190"/>
              <a:gd name="connsiteY27" fmla="*/ 420389 h 1559240"/>
              <a:gd name="connsiteX28" fmla="*/ 119743 w 1225190"/>
              <a:gd name="connsiteY28" fmla="*/ 205055 h 1559240"/>
              <a:gd name="connsiteX29" fmla="*/ 307839 w 1225190"/>
              <a:gd name="connsiteY29" fmla="*/ 52420 h 1559240"/>
              <a:gd name="connsiteX30" fmla="*/ 604372 w 1225190"/>
              <a:gd name="connsiteY30" fmla="*/ 0 h 155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5190" h="1559240">
                <a:moveTo>
                  <a:pt x="604372" y="0"/>
                </a:moveTo>
                <a:cubicBezTo>
                  <a:pt x="793495" y="0"/>
                  <a:pt x="935852" y="41457"/>
                  <a:pt x="1031441" y="124370"/>
                </a:cubicBezTo>
                <a:cubicBezTo>
                  <a:pt x="1127031" y="207282"/>
                  <a:pt x="1177224" y="317947"/>
                  <a:pt x="1182021" y="456363"/>
                </a:cubicBezTo>
                <a:lnTo>
                  <a:pt x="877779" y="469725"/>
                </a:lnTo>
                <a:cubicBezTo>
                  <a:pt x="864759" y="392294"/>
                  <a:pt x="836836" y="336619"/>
                  <a:pt x="794009" y="302701"/>
                </a:cubicBezTo>
                <a:cubicBezTo>
                  <a:pt x="751182" y="268782"/>
                  <a:pt x="686942" y="251822"/>
                  <a:pt x="601289" y="251822"/>
                </a:cubicBezTo>
                <a:cubicBezTo>
                  <a:pt x="512894" y="251822"/>
                  <a:pt x="443686" y="269981"/>
                  <a:pt x="393664" y="306298"/>
                </a:cubicBezTo>
                <a:cubicBezTo>
                  <a:pt x="361458" y="329596"/>
                  <a:pt x="345355" y="360774"/>
                  <a:pt x="345355" y="399832"/>
                </a:cubicBezTo>
                <a:cubicBezTo>
                  <a:pt x="345355" y="435464"/>
                  <a:pt x="360430" y="465957"/>
                  <a:pt x="390580" y="491310"/>
                </a:cubicBezTo>
                <a:cubicBezTo>
                  <a:pt x="428953" y="523516"/>
                  <a:pt x="522145" y="557092"/>
                  <a:pt x="670154" y="592039"/>
                </a:cubicBezTo>
                <a:cubicBezTo>
                  <a:pt x="818164" y="626985"/>
                  <a:pt x="927629" y="663131"/>
                  <a:pt x="998550" y="700476"/>
                </a:cubicBezTo>
                <a:cubicBezTo>
                  <a:pt x="1069472" y="737821"/>
                  <a:pt x="1124975" y="788871"/>
                  <a:pt x="1165061" y="853625"/>
                </a:cubicBezTo>
                <a:cubicBezTo>
                  <a:pt x="1205147" y="918379"/>
                  <a:pt x="1225190" y="998380"/>
                  <a:pt x="1225190" y="1093627"/>
                </a:cubicBezTo>
                <a:cubicBezTo>
                  <a:pt x="1225190" y="1179966"/>
                  <a:pt x="1201207" y="1260823"/>
                  <a:pt x="1153241" y="1336198"/>
                </a:cubicBezTo>
                <a:cubicBezTo>
                  <a:pt x="1105275" y="1411573"/>
                  <a:pt x="1037437" y="1467591"/>
                  <a:pt x="949728" y="1504251"/>
                </a:cubicBezTo>
                <a:cubicBezTo>
                  <a:pt x="862018" y="1540910"/>
                  <a:pt x="752724" y="1559240"/>
                  <a:pt x="621845" y="1559240"/>
                </a:cubicBezTo>
                <a:cubicBezTo>
                  <a:pt x="431352" y="1559240"/>
                  <a:pt x="285055" y="1515214"/>
                  <a:pt x="182956" y="1427162"/>
                </a:cubicBezTo>
                <a:cubicBezTo>
                  <a:pt x="80857" y="1339110"/>
                  <a:pt x="19871" y="1210801"/>
                  <a:pt x="0" y="1042235"/>
                </a:cubicBezTo>
                <a:lnTo>
                  <a:pt x="296019" y="1013455"/>
                </a:lnTo>
                <a:cubicBezTo>
                  <a:pt x="313835" y="1112813"/>
                  <a:pt x="349981" y="1185790"/>
                  <a:pt x="404456" y="1232386"/>
                </a:cubicBezTo>
                <a:cubicBezTo>
                  <a:pt x="458932" y="1278981"/>
                  <a:pt x="532423" y="1302279"/>
                  <a:pt x="624929" y="1302279"/>
                </a:cubicBezTo>
                <a:cubicBezTo>
                  <a:pt x="722917" y="1302279"/>
                  <a:pt x="796750" y="1281551"/>
                  <a:pt x="846429" y="1240095"/>
                </a:cubicBezTo>
                <a:cubicBezTo>
                  <a:pt x="896108" y="1198638"/>
                  <a:pt x="920948" y="1150158"/>
                  <a:pt x="920948" y="1094655"/>
                </a:cubicBezTo>
                <a:cubicBezTo>
                  <a:pt x="920948" y="1059023"/>
                  <a:pt x="910498" y="1028701"/>
                  <a:pt x="889599" y="1003690"/>
                </a:cubicBezTo>
                <a:cubicBezTo>
                  <a:pt x="868699" y="978680"/>
                  <a:pt x="832211" y="956923"/>
                  <a:pt x="780133" y="938422"/>
                </a:cubicBezTo>
                <a:cubicBezTo>
                  <a:pt x="744501" y="926088"/>
                  <a:pt x="663302" y="904161"/>
                  <a:pt x="536534" y="872640"/>
                </a:cubicBezTo>
                <a:cubicBezTo>
                  <a:pt x="373450" y="832212"/>
                  <a:pt x="259016" y="782532"/>
                  <a:pt x="193234" y="723603"/>
                </a:cubicBezTo>
                <a:cubicBezTo>
                  <a:pt x="100728" y="640690"/>
                  <a:pt x="54475" y="539619"/>
                  <a:pt x="54475" y="420389"/>
                </a:cubicBezTo>
                <a:cubicBezTo>
                  <a:pt x="54475" y="343643"/>
                  <a:pt x="76231" y="271865"/>
                  <a:pt x="119743" y="205055"/>
                </a:cubicBezTo>
                <a:cubicBezTo>
                  <a:pt x="163255" y="138245"/>
                  <a:pt x="225954" y="87367"/>
                  <a:pt x="307839" y="52420"/>
                </a:cubicBezTo>
                <a:cubicBezTo>
                  <a:pt x="389724" y="17474"/>
                  <a:pt x="488568" y="0"/>
                  <a:pt x="604372" y="0"/>
                </a:cubicBezTo>
                <a:close/>
              </a:path>
            </a:pathLst>
          </a:custGeom>
          <a:ln w="28575">
            <a:solidFill>
              <a:schemeClr val="accent2"/>
            </a:solidFill>
          </a:ln>
        </p:spPr>
        <p:txBody>
          <a:bodyPr wrap="square">
            <a:noAutofit/>
          </a:bodyPr>
          <a:lstStyle/>
          <a:p>
            <a:endParaRPr lang="zh-CN" altLang="en-US"/>
          </a:p>
        </p:txBody>
      </p:sp>
      <p:sp>
        <p:nvSpPr>
          <p:cNvPr id="16" name="任意多边形: 形状 15"/>
          <p:cNvSpPr>
            <a:spLocks noGrp="1"/>
          </p:cNvSpPr>
          <p:nvPr>
            <p:ph type="pic" sz="quarter" idx="11"/>
          </p:nvPr>
        </p:nvSpPr>
        <p:spPr>
          <a:xfrm>
            <a:off x="3872219" y="2366363"/>
            <a:ext cx="1977572" cy="1506820"/>
          </a:xfrm>
          <a:custGeom>
            <a:avLst/>
            <a:gdLst>
              <a:gd name="connsiteX0" fmla="*/ 0 w 1977572"/>
              <a:gd name="connsiteY0" fmla="*/ 0 h 1506820"/>
              <a:gd name="connsiteX1" fmla="*/ 311436 w 1977572"/>
              <a:gd name="connsiteY1" fmla="*/ 0 h 1506820"/>
              <a:gd name="connsiteX2" fmla="*/ 538590 w 1977572"/>
              <a:gd name="connsiteY2" fmla="*/ 1035040 h 1506820"/>
              <a:gd name="connsiteX3" fmla="*/ 814052 w 1977572"/>
              <a:gd name="connsiteY3" fmla="*/ 0 h 1506820"/>
              <a:gd name="connsiteX4" fmla="*/ 1175853 w 1977572"/>
              <a:gd name="connsiteY4" fmla="*/ 0 h 1506820"/>
              <a:gd name="connsiteX5" fmla="*/ 1440009 w 1977572"/>
              <a:gd name="connsiteY5" fmla="*/ 1052513 h 1506820"/>
              <a:gd name="connsiteX6" fmla="*/ 1671274 w 1977572"/>
              <a:gd name="connsiteY6" fmla="*/ 0 h 1506820"/>
              <a:gd name="connsiteX7" fmla="*/ 1977572 w 1977572"/>
              <a:gd name="connsiteY7" fmla="*/ 0 h 1506820"/>
              <a:gd name="connsiteX8" fmla="*/ 1611659 w 1977572"/>
              <a:gd name="connsiteY8" fmla="*/ 1506820 h 1506820"/>
              <a:gd name="connsiteX9" fmla="*/ 1288916 w 1977572"/>
              <a:gd name="connsiteY9" fmla="*/ 1506820 h 1506820"/>
              <a:gd name="connsiteX10" fmla="*/ 988786 w 1977572"/>
              <a:gd name="connsiteY10" fmla="*/ 380303 h 1506820"/>
              <a:gd name="connsiteX11" fmla="*/ 689683 w 1977572"/>
              <a:gd name="connsiteY11" fmla="*/ 1506820 h 1506820"/>
              <a:gd name="connsiteX12" fmla="*/ 359745 w 1977572"/>
              <a:gd name="connsiteY12" fmla="*/ 1506820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77572" h="1506820">
                <a:moveTo>
                  <a:pt x="0" y="0"/>
                </a:moveTo>
                <a:lnTo>
                  <a:pt x="311436" y="0"/>
                </a:lnTo>
                <a:lnTo>
                  <a:pt x="538590" y="1035040"/>
                </a:lnTo>
                <a:lnTo>
                  <a:pt x="814052" y="0"/>
                </a:lnTo>
                <a:lnTo>
                  <a:pt x="1175853" y="0"/>
                </a:lnTo>
                <a:lnTo>
                  <a:pt x="1440009" y="1052513"/>
                </a:lnTo>
                <a:lnTo>
                  <a:pt x="1671274" y="0"/>
                </a:lnTo>
                <a:lnTo>
                  <a:pt x="1977572" y="0"/>
                </a:lnTo>
                <a:lnTo>
                  <a:pt x="1611659" y="1506820"/>
                </a:lnTo>
                <a:lnTo>
                  <a:pt x="1288916" y="1506820"/>
                </a:lnTo>
                <a:lnTo>
                  <a:pt x="988786" y="380303"/>
                </a:lnTo>
                <a:lnTo>
                  <a:pt x="689683" y="1506820"/>
                </a:lnTo>
                <a:lnTo>
                  <a:pt x="359745" y="1506820"/>
                </a:lnTo>
                <a:close/>
              </a:path>
            </a:pathLst>
          </a:custGeom>
          <a:ln w="28575">
            <a:solidFill>
              <a:schemeClr val="accent2"/>
            </a:solidFill>
          </a:ln>
        </p:spPr>
        <p:txBody>
          <a:bodyPr wrap="square">
            <a:noAutofit/>
          </a:bodyPr>
          <a:lstStyle/>
          <a:p>
            <a:endParaRPr lang="zh-CN" altLang="en-US"/>
          </a:p>
        </p:txBody>
      </p:sp>
      <p:sp>
        <p:nvSpPr>
          <p:cNvPr id="17" name="任意多边形: 形状 16"/>
          <p:cNvSpPr>
            <a:spLocks noGrp="1"/>
          </p:cNvSpPr>
          <p:nvPr>
            <p:ph type="pic" sz="quarter" idx="12"/>
          </p:nvPr>
        </p:nvSpPr>
        <p:spPr>
          <a:xfrm>
            <a:off x="6900561" y="2340667"/>
            <a:ext cx="1461594" cy="1558212"/>
          </a:xfrm>
          <a:custGeom>
            <a:avLst/>
            <a:gdLst>
              <a:gd name="connsiteX0" fmla="*/ 731825 w 1461594"/>
              <a:gd name="connsiteY0" fmla="*/ 260045 h 1558212"/>
              <a:gd name="connsiteX1" fmla="*/ 428611 w 1461594"/>
              <a:gd name="connsiteY1" fmla="*/ 389039 h 1558212"/>
              <a:gd name="connsiteX2" fmla="*/ 313492 w 1461594"/>
              <a:gd name="connsiteY2" fmla="*/ 778079 h 1558212"/>
              <a:gd name="connsiteX3" fmla="*/ 431694 w 1461594"/>
              <a:gd name="connsiteY3" fmla="*/ 1166090 h 1558212"/>
              <a:gd name="connsiteX4" fmla="*/ 731825 w 1461594"/>
              <a:gd name="connsiteY4" fmla="*/ 1298168 h 1558212"/>
              <a:gd name="connsiteX5" fmla="*/ 1030414 w 1461594"/>
              <a:gd name="connsiteY5" fmla="*/ 1167118 h 1558212"/>
              <a:gd name="connsiteX6" fmla="*/ 1147074 w 1461594"/>
              <a:gd name="connsiteY6" fmla="*/ 773967 h 1558212"/>
              <a:gd name="connsiteX7" fmla="*/ 1033497 w 1461594"/>
              <a:gd name="connsiteY7" fmla="*/ 387498 h 1558212"/>
              <a:gd name="connsiteX8" fmla="*/ 731825 w 1461594"/>
              <a:gd name="connsiteY8" fmla="*/ 260045 h 1558212"/>
              <a:gd name="connsiteX9" fmla="*/ 728741 w 1461594"/>
              <a:gd name="connsiteY9" fmla="*/ 0 h 1558212"/>
              <a:gd name="connsiteX10" fmla="*/ 1261679 w 1461594"/>
              <a:gd name="connsiteY10" fmla="*/ 206597 h 1558212"/>
              <a:gd name="connsiteX11" fmla="*/ 1461594 w 1461594"/>
              <a:gd name="connsiteY11" fmla="*/ 781162 h 1558212"/>
              <a:gd name="connsiteX12" fmla="*/ 1263220 w 1461594"/>
              <a:gd name="connsiteY12" fmla="*/ 1352130 h 1558212"/>
              <a:gd name="connsiteX13" fmla="*/ 732853 w 1461594"/>
              <a:gd name="connsiteY13" fmla="*/ 1558212 h 1558212"/>
              <a:gd name="connsiteX14" fmla="*/ 198374 w 1461594"/>
              <a:gd name="connsiteY14" fmla="*/ 1353157 h 1558212"/>
              <a:gd name="connsiteX15" fmla="*/ 0 w 1461594"/>
              <a:gd name="connsiteY15" fmla="*/ 788357 h 1558212"/>
              <a:gd name="connsiteX16" fmla="*/ 68865 w 1461594"/>
              <a:gd name="connsiteY16" fmla="*/ 401888 h 1558212"/>
              <a:gd name="connsiteX17" fmla="*/ 209166 w 1461594"/>
              <a:gd name="connsiteY17" fmla="*/ 195291 h 1558212"/>
              <a:gd name="connsiteX18" fmla="*/ 403943 w 1461594"/>
              <a:gd name="connsiteY18" fmla="*/ 59615 h 1558212"/>
              <a:gd name="connsiteX19" fmla="*/ 728741 w 1461594"/>
              <a:gd name="connsiteY19" fmla="*/ 0 h 155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61594" h="1558212">
                <a:moveTo>
                  <a:pt x="731825" y="260045"/>
                </a:moveTo>
                <a:cubicBezTo>
                  <a:pt x="606428" y="260045"/>
                  <a:pt x="505357" y="303043"/>
                  <a:pt x="428611" y="389039"/>
                </a:cubicBezTo>
                <a:cubicBezTo>
                  <a:pt x="351865" y="475036"/>
                  <a:pt x="313492" y="604715"/>
                  <a:pt x="313492" y="778079"/>
                </a:cubicBezTo>
                <a:cubicBezTo>
                  <a:pt x="313492" y="948701"/>
                  <a:pt x="352893" y="1078038"/>
                  <a:pt x="431694" y="1166090"/>
                </a:cubicBezTo>
                <a:cubicBezTo>
                  <a:pt x="510496" y="1254142"/>
                  <a:pt x="610539" y="1298168"/>
                  <a:pt x="731825" y="1298168"/>
                </a:cubicBezTo>
                <a:cubicBezTo>
                  <a:pt x="853111" y="1298168"/>
                  <a:pt x="952640" y="1254484"/>
                  <a:pt x="1030414" y="1167118"/>
                </a:cubicBezTo>
                <a:cubicBezTo>
                  <a:pt x="1108187" y="1079751"/>
                  <a:pt x="1147074" y="948701"/>
                  <a:pt x="1147074" y="773967"/>
                </a:cubicBezTo>
                <a:cubicBezTo>
                  <a:pt x="1147074" y="601289"/>
                  <a:pt x="1109215" y="472466"/>
                  <a:pt x="1033497" y="387498"/>
                </a:cubicBezTo>
                <a:cubicBezTo>
                  <a:pt x="957779" y="302529"/>
                  <a:pt x="857222" y="260045"/>
                  <a:pt x="731825" y="260045"/>
                </a:cubicBezTo>
                <a:close/>
                <a:moveTo>
                  <a:pt x="728741" y="0"/>
                </a:moveTo>
                <a:cubicBezTo>
                  <a:pt x="950756" y="0"/>
                  <a:pt x="1128402" y="68866"/>
                  <a:pt x="1261679" y="206597"/>
                </a:cubicBezTo>
                <a:cubicBezTo>
                  <a:pt x="1394956" y="344328"/>
                  <a:pt x="1461594" y="535850"/>
                  <a:pt x="1461594" y="781162"/>
                </a:cubicBezTo>
                <a:cubicBezTo>
                  <a:pt x="1461594" y="1024418"/>
                  <a:pt x="1395470" y="1214741"/>
                  <a:pt x="1263220" y="1352130"/>
                </a:cubicBezTo>
                <a:cubicBezTo>
                  <a:pt x="1130971" y="1489518"/>
                  <a:pt x="954182" y="1558212"/>
                  <a:pt x="732853" y="1558212"/>
                </a:cubicBezTo>
                <a:cubicBezTo>
                  <a:pt x="508783" y="1558212"/>
                  <a:pt x="330623" y="1489861"/>
                  <a:pt x="198374" y="1353157"/>
                </a:cubicBezTo>
                <a:cubicBezTo>
                  <a:pt x="66125" y="1216454"/>
                  <a:pt x="0" y="1028187"/>
                  <a:pt x="0" y="788357"/>
                </a:cubicBezTo>
                <a:cubicBezTo>
                  <a:pt x="0" y="634866"/>
                  <a:pt x="22955" y="506042"/>
                  <a:pt x="68865" y="401888"/>
                </a:cubicBezTo>
                <a:cubicBezTo>
                  <a:pt x="103127" y="325142"/>
                  <a:pt x="149894" y="256276"/>
                  <a:pt x="209166" y="195291"/>
                </a:cubicBezTo>
                <a:cubicBezTo>
                  <a:pt x="268438" y="134305"/>
                  <a:pt x="333364" y="89080"/>
                  <a:pt x="403943" y="59615"/>
                </a:cubicBezTo>
                <a:cubicBezTo>
                  <a:pt x="497819" y="19872"/>
                  <a:pt x="606085" y="0"/>
                  <a:pt x="728741" y="0"/>
                </a:cubicBezTo>
                <a:close/>
              </a:path>
            </a:pathLst>
          </a:custGeom>
          <a:ln w="28575">
            <a:solidFill>
              <a:schemeClr val="accent2"/>
            </a:solidFill>
          </a:ln>
        </p:spPr>
        <p:txBody>
          <a:bodyPr wrap="square">
            <a:noAutofit/>
          </a:bodyPr>
          <a:lstStyle/>
          <a:p>
            <a:endParaRPr lang="zh-CN" altLang="en-US"/>
          </a:p>
        </p:txBody>
      </p:sp>
      <p:sp>
        <p:nvSpPr>
          <p:cNvPr id="18" name="任意多边形: 形状 17"/>
          <p:cNvSpPr>
            <a:spLocks noGrp="1"/>
          </p:cNvSpPr>
          <p:nvPr>
            <p:ph type="pic" sz="quarter" idx="13"/>
          </p:nvPr>
        </p:nvSpPr>
        <p:spPr>
          <a:xfrm>
            <a:off x="9445691" y="2366363"/>
            <a:ext cx="1197438" cy="1506820"/>
          </a:xfrm>
          <a:custGeom>
            <a:avLst/>
            <a:gdLst>
              <a:gd name="connsiteX0" fmla="*/ 0 w 1197438"/>
              <a:gd name="connsiteY0" fmla="*/ 0 h 1506820"/>
              <a:gd name="connsiteX1" fmla="*/ 1197438 w 1197438"/>
              <a:gd name="connsiteY1" fmla="*/ 0 h 1506820"/>
              <a:gd name="connsiteX2" fmla="*/ 1197438 w 1197438"/>
              <a:gd name="connsiteY2" fmla="*/ 254906 h 1506820"/>
              <a:gd name="connsiteX3" fmla="*/ 751354 w 1197438"/>
              <a:gd name="connsiteY3" fmla="*/ 254906 h 1506820"/>
              <a:gd name="connsiteX4" fmla="*/ 751354 w 1197438"/>
              <a:gd name="connsiteY4" fmla="*/ 1506820 h 1506820"/>
              <a:gd name="connsiteX5" fmla="*/ 447112 w 1197438"/>
              <a:gd name="connsiteY5" fmla="*/ 1506820 h 1506820"/>
              <a:gd name="connsiteX6" fmla="*/ 447112 w 1197438"/>
              <a:gd name="connsiteY6" fmla="*/ 254906 h 1506820"/>
              <a:gd name="connsiteX7" fmla="*/ 0 w 1197438"/>
              <a:gd name="connsiteY7" fmla="*/ 254906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7438" h="1506820">
                <a:moveTo>
                  <a:pt x="0" y="0"/>
                </a:moveTo>
                <a:lnTo>
                  <a:pt x="1197438" y="0"/>
                </a:lnTo>
                <a:lnTo>
                  <a:pt x="1197438" y="254906"/>
                </a:lnTo>
                <a:lnTo>
                  <a:pt x="751354" y="254906"/>
                </a:lnTo>
                <a:lnTo>
                  <a:pt x="751354" y="1506820"/>
                </a:lnTo>
                <a:lnTo>
                  <a:pt x="447112" y="1506820"/>
                </a:lnTo>
                <a:lnTo>
                  <a:pt x="447112" y="254906"/>
                </a:lnTo>
                <a:lnTo>
                  <a:pt x="0" y="254906"/>
                </a:lnTo>
                <a:close/>
              </a:path>
            </a:pathLst>
          </a:custGeom>
          <a:ln w="28575">
            <a:solidFill>
              <a:schemeClr val="accent2"/>
            </a:solidFill>
          </a:ln>
        </p:spPr>
        <p:txBody>
          <a:bodyPr wrap="square">
            <a:noAutofit/>
          </a:bodyPr>
          <a:lstStyle/>
          <a:p>
            <a:endParaRPr lang="zh-CN" altLang="en-US"/>
          </a:p>
        </p:txBody>
      </p:sp>
    </p:spTree>
    <p:extLst>
      <p:ext uri="{BB962C8B-B14F-4D97-AF65-F5344CB8AC3E}">
        <p14:creationId xmlns:p14="http://schemas.microsoft.com/office/powerpoint/2010/main" val="211913717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8316913" y="2133600"/>
            <a:ext cx="2819400" cy="2819400"/>
          </a:xfrm>
          <a:custGeom>
            <a:avLst/>
            <a:gdLst>
              <a:gd name="connsiteX0" fmla="*/ 1409700 w 2819400"/>
              <a:gd name="connsiteY0" fmla="*/ 0 h 2819400"/>
              <a:gd name="connsiteX1" fmla="*/ 2819400 w 2819400"/>
              <a:gd name="connsiteY1" fmla="*/ 1409700 h 2819400"/>
              <a:gd name="connsiteX2" fmla="*/ 1409700 w 2819400"/>
              <a:gd name="connsiteY2" fmla="*/ 2819400 h 2819400"/>
              <a:gd name="connsiteX3" fmla="*/ 0 w 2819400"/>
              <a:gd name="connsiteY3" fmla="*/ 1409700 h 2819400"/>
              <a:gd name="connsiteX4" fmla="*/ 1409700 w 2819400"/>
              <a:gd name="connsiteY4" fmla="*/ 0 h 281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400" h="2819400">
                <a:moveTo>
                  <a:pt x="1409700" y="0"/>
                </a:moveTo>
                <a:cubicBezTo>
                  <a:pt x="2188256" y="0"/>
                  <a:pt x="2819400" y="631144"/>
                  <a:pt x="2819400" y="1409700"/>
                </a:cubicBezTo>
                <a:cubicBezTo>
                  <a:pt x="2819400" y="2188256"/>
                  <a:pt x="2188256" y="2819400"/>
                  <a:pt x="1409700" y="2819400"/>
                </a:cubicBezTo>
                <a:cubicBezTo>
                  <a:pt x="631144" y="2819400"/>
                  <a:pt x="0" y="2188256"/>
                  <a:pt x="0" y="1409700"/>
                </a:cubicBezTo>
                <a:cubicBezTo>
                  <a:pt x="0" y="631144"/>
                  <a:pt x="631144" y="0"/>
                  <a:pt x="1409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045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181348"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3" y="2062112"/>
                  <a:pt x="933886" y="2062112"/>
                  <a:pt x="830033" y="1958259"/>
                </a:cubicBezTo>
                <a:lnTo>
                  <a:pt x="77890" y="1206116"/>
                </a:lnTo>
                <a:cubicBezTo>
                  <a:pt x="-25963" y="1102263"/>
                  <a:pt x="-25963" y="933886"/>
                  <a:pt x="77890" y="830033"/>
                </a:cubicBezTo>
                <a:lnTo>
                  <a:pt x="830033" y="77890"/>
                </a:lnTo>
                <a:cubicBezTo>
                  <a:pt x="881959" y="25963"/>
                  <a:pt x="950017" y="0"/>
                  <a:pt x="1018075" y="0"/>
                </a:cubicBezTo>
                <a:close/>
              </a:path>
            </a:pathLst>
          </a:custGeom>
        </p:spPr>
        <p:txBody>
          <a:bodyPr wrap="square">
            <a:noAutofit/>
          </a:bodyPr>
          <a:lstStyle/>
          <a:p>
            <a:endParaRPr lang="zh-CN" altLang="en-US"/>
          </a:p>
        </p:txBody>
      </p:sp>
      <p:sp>
        <p:nvSpPr>
          <p:cNvPr id="17" name="任意多边形: 形状 16"/>
          <p:cNvSpPr>
            <a:spLocks noGrp="1"/>
          </p:cNvSpPr>
          <p:nvPr>
            <p:ph type="pic" sz="quarter" idx="11"/>
          </p:nvPr>
        </p:nvSpPr>
        <p:spPr>
          <a:xfrm>
            <a:off x="1181348"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3" y="2062112"/>
                  <a:pt x="933886" y="2062112"/>
                  <a:pt x="830033" y="1958259"/>
                </a:cubicBezTo>
                <a:lnTo>
                  <a:pt x="77890" y="1206116"/>
                </a:lnTo>
                <a:cubicBezTo>
                  <a:pt x="-25963" y="1102264"/>
                  <a:pt x="-25963" y="933886"/>
                  <a:pt x="77890" y="830033"/>
                </a:cubicBezTo>
                <a:lnTo>
                  <a:pt x="830033" y="77890"/>
                </a:lnTo>
                <a:cubicBezTo>
                  <a:pt x="881959" y="25964"/>
                  <a:pt x="950017" y="0"/>
                  <a:pt x="1018075" y="0"/>
                </a:cubicBezTo>
                <a:close/>
              </a:path>
            </a:pathLst>
          </a:custGeom>
        </p:spPr>
        <p:txBody>
          <a:bodyPr wrap="square">
            <a:noAutofit/>
          </a:bodyPr>
          <a:lstStyle/>
          <a:p>
            <a:endParaRPr lang="zh-CN" altLang="en-US"/>
          </a:p>
        </p:txBody>
      </p:sp>
      <p:sp>
        <p:nvSpPr>
          <p:cNvPr id="16" name="任意多边形: 形状 15"/>
          <p:cNvSpPr>
            <a:spLocks noGrp="1"/>
          </p:cNvSpPr>
          <p:nvPr>
            <p:ph type="pic" sz="quarter" idx="12"/>
          </p:nvPr>
        </p:nvSpPr>
        <p:spPr>
          <a:xfrm>
            <a:off x="6179706"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4" y="2062112"/>
                  <a:pt x="933886" y="2062112"/>
                  <a:pt x="830033" y="1958259"/>
                </a:cubicBezTo>
                <a:lnTo>
                  <a:pt x="77890" y="1206116"/>
                </a:lnTo>
                <a:cubicBezTo>
                  <a:pt x="-25963" y="1102263"/>
                  <a:pt x="-25963" y="933886"/>
                  <a:pt x="77890" y="830033"/>
                </a:cubicBezTo>
                <a:lnTo>
                  <a:pt x="830033" y="77890"/>
                </a:lnTo>
                <a:cubicBezTo>
                  <a:pt x="881960" y="25963"/>
                  <a:pt x="950017" y="0"/>
                  <a:pt x="1018075" y="0"/>
                </a:cubicBezTo>
                <a:close/>
              </a:path>
            </a:pathLst>
          </a:custGeom>
        </p:spPr>
        <p:txBody>
          <a:bodyPr wrap="square">
            <a:noAutofit/>
          </a:bodyPr>
          <a:lstStyle/>
          <a:p>
            <a:endParaRPr lang="zh-CN" altLang="en-US"/>
          </a:p>
        </p:txBody>
      </p:sp>
      <p:sp>
        <p:nvSpPr>
          <p:cNvPr id="18" name="任意多边形: 形状 17"/>
          <p:cNvSpPr>
            <a:spLocks noGrp="1"/>
          </p:cNvSpPr>
          <p:nvPr>
            <p:ph type="pic" sz="quarter" idx="13"/>
          </p:nvPr>
        </p:nvSpPr>
        <p:spPr>
          <a:xfrm>
            <a:off x="6179706"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4" y="2062112"/>
                  <a:pt x="933886" y="2062112"/>
                  <a:pt x="830033" y="1958259"/>
                </a:cubicBezTo>
                <a:lnTo>
                  <a:pt x="77890" y="1206116"/>
                </a:lnTo>
                <a:cubicBezTo>
                  <a:pt x="-25963" y="1102264"/>
                  <a:pt x="-25963" y="933886"/>
                  <a:pt x="77890" y="830033"/>
                </a:cubicBezTo>
                <a:lnTo>
                  <a:pt x="830033" y="77890"/>
                </a:lnTo>
                <a:cubicBezTo>
                  <a:pt x="881960" y="25964"/>
                  <a:pt x="950017" y="0"/>
                  <a:pt x="10180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89437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67924"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59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59"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3" name="任意多边形: 形状 12"/>
          <p:cNvSpPr>
            <a:spLocks noGrp="1"/>
          </p:cNvSpPr>
          <p:nvPr>
            <p:ph type="pic" sz="quarter" idx="11"/>
          </p:nvPr>
        </p:nvSpPr>
        <p:spPr>
          <a:xfrm>
            <a:off x="4157912"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4" name="任意多边形: 形状 13"/>
          <p:cNvSpPr>
            <a:spLocks noGrp="1"/>
          </p:cNvSpPr>
          <p:nvPr>
            <p:ph type="pic" sz="quarter" idx="12"/>
          </p:nvPr>
        </p:nvSpPr>
        <p:spPr>
          <a:xfrm>
            <a:off x="6547900"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8937889" y="1955800"/>
            <a:ext cx="1486188" cy="1697906"/>
          </a:xfrm>
          <a:custGeom>
            <a:avLst/>
            <a:gdLst>
              <a:gd name="connsiteX0" fmla="*/ 650986 w 1301972"/>
              <a:gd name="connsiteY0" fmla="*/ 0 h 1487448"/>
              <a:gd name="connsiteX1" fmla="*/ 672954 w 1301972"/>
              <a:gd name="connsiteY1" fmla="*/ 2215 h 1487448"/>
              <a:gd name="connsiteX2" fmla="*/ 690486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5 w 1301972"/>
              <a:gd name="connsiteY11" fmla="*/ 1183427 h 1487448"/>
              <a:gd name="connsiteX12" fmla="*/ 1253925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715337 w 1301972"/>
              <a:gd name="connsiteY16" fmla="*/ 1466022 h 1487448"/>
              <a:gd name="connsiteX17" fmla="*/ 683398 w 1301972"/>
              <a:gd name="connsiteY17" fmla="*/ 1481992 h 1487448"/>
              <a:gd name="connsiteX18" fmla="*/ 672954 w 1301972"/>
              <a:gd name="connsiteY18" fmla="*/ 1485233 h 1487448"/>
              <a:gd name="connsiteX19" fmla="*/ 650986 w 1301972"/>
              <a:gd name="connsiteY19" fmla="*/ 1487448 h 1487448"/>
              <a:gd name="connsiteX20" fmla="*/ 629017 w 1301972"/>
              <a:gd name="connsiteY20" fmla="*/ 1485233 h 1487448"/>
              <a:gd name="connsiteX21" fmla="*/ 618574 w 1301972"/>
              <a:gd name="connsiteY21" fmla="*/ 1481992 h 1487448"/>
              <a:gd name="connsiteX22" fmla="*/ 586634 w 1301972"/>
              <a:gd name="connsiteY22" fmla="*/ 1466022 h 1487448"/>
              <a:gd name="connsiteX23" fmla="*/ 70775 w 1301972"/>
              <a:gd name="connsiteY23" fmla="*/ 1208091 h 1487448"/>
              <a:gd name="connsiteX24" fmla="*/ 48047 w 1301972"/>
              <a:gd name="connsiteY24" fmla="*/ 1196727 h 1487448"/>
              <a:gd name="connsiteX25" fmla="*/ 31927 w 1301972"/>
              <a:gd name="connsiteY25" fmla="*/ 1183427 h 1487448"/>
              <a:gd name="connsiteX26" fmla="*/ 2214 w 1301972"/>
              <a:gd name="connsiteY26" fmla="*/ 1128317 h 1487448"/>
              <a:gd name="connsiteX27" fmla="*/ 0 w 1301972"/>
              <a:gd name="connsiteY27" fmla="*/ 1106352 h 1487448"/>
              <a:gd name="connsiteX28" fmla="*/ 0 w 1301972"/>
              <a:gd name="connsiteY28" fmla="*/ 1106345 h 1487448"/>
              <a:gd name="connsiteX29" fmla="*/ 0 w 1301972"/>
              <a:gd name="connsiteY29" fmla="*/ 381776 h 1487448"/>
              <a:gd name="connsiteX30" fmla="*/ 0 w 1301972"/>
              <a:gd name="connsiteY30" fmla="*/ 381775 h 1487448"/>
              <a:gd name="connsiteX31" fmla="*/ 0 w 1301972"/>
              <a:gd name="connsiteY31" fmla="*/ 381768 h 1487448"/>
              <a:gd name="connsiteX32" fmla="*/ 2214 w 1301972"/>
              <a:gd name="connsiteY32" fmla="*/ 359803 h 1487448"/>
              <a:gd name="connsiteX33" fmla="*/ 26581 w 1301972"/>
              <a:gd name="connsiteY33" fmla="*/ 310435 h 1487448"/>
              <a:gd name="connsiteX34" fmla="*/ 38859 w 1301972"/>
              <a:gd name="connsiteY34" fmla="*/ 298446 h 1487448"/>
              <a:gd name="connsiteX35" fmla="*/ 39667 w 1301972"/>
              <a:gd name="connsiteY35" fmla="*/ 297657 h 1487448"/>
              <a:gd name="connsiteX36" fmla="*/ 595575 w 1301972"/>
              <a:gd name="connsiteY36" fmla="*/ 15612 h 1487448"/>
              <a:gd name="connsiteX37" fmla="*/ 611485 w 1301972"/>
              <a:gd name="connsiteY37" fmla="*/ 7657 h 1487448"/>
              <a:gd name="connsiteX38" fmla="*/ 629017 w 1301972"/>
              <a:gd name="connsiteY38" fmla="*/ 2215 h 1487448"/>
              <a:gd name="connsiteX39" fmla="*/ 650986 w 1301972"/>
              <a:gd name="connsiteY39"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301972" h="1487448">
                <a:moveTo>
                  <a:pt x="650986" y="0"/>
                </a:moveTo>
                <a:cubicBezTo>
                  <a:pt x="658511" y="0"/>
                  <a:pt x="665858" y="763"/>
                  <a:pt x="672954" y="2215"/>
                </a:cubicBezTo>
                <a:lnTo>
                  <a:pt x="690486"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5" y="1183427"/>
                </a:cubicBezTo>
                <a:lnTo>
                  <a:pt x="1253925" y="1196727"/>
                </a:lnTo>
                <a:lnTo>
                  <a:pt x="1231197" y="1208092"/>
                </a:lnTo>
                <a:cubicBezTo>
                  <a:pt x="1231197" y="1208092"/>
                  <a:pt x="1231196" y="1208092"/>
                  <a:pt x="1231196" y="1208092"/>
                </a:cubicBezTo>
                <a:lnTo>
                  <a:pt x="715338" y="1466022"/>
                </a:lnTo>
                <a:lnTo>
                  <a:pt x="715337" y="1466022"/>
                </a:lnTo>
                <a:lnTo>
                  <a:pt x="683398" y="1481992"/>
                </a:lnTo>
                <a:lnTo>
                  <a:pt x="672954" y="1485233"/>
                </a:lnTo>
                <a:cubicBezTo>
                  <a:pt x="665858" y="1486685"/>
                  <a:pt x="658511" y="1487448"/>
                  <a:pt x="650986" y="1487448"/>
                </a:cubicBezTo>
                <a:cubicBezTo>
                  <a:pt x="643461" y="1487448"/>
                  <a:pt x="636114" y="1486685"/>
                  <a:pt x="629017" y="1485233"/>
                </a:cubicBezTo>
                <a:lnTo>
                  <a:pt x="618574" y="1481992"/>
                </a:lnTo>
                <a:lnTo>
                  <a:pt x="586634"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8" y="324280"/>
                  <a:pt x="26581" y="310435"/>
                </a:cubicBezTo>
                <a:lnTo>
                  <a:pt x="38859" y="298446"/>
                </a:lnTo>
                <a:lnTo>
                  <a:pt x="39667" y="297657"/>
                </a:lnTo>
                <a:lnTo>
                  <a:pt x="595575" y="15612"/>
                </a:lnTo>
                <a:lnTo>
                  <a:pt x="611485" y="7657"/>
                </a:lnTo>
                <a:lnTo>
                  <a:pt x="629017"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188819740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7" name="任意多边形: 形状 16"/>
          <p:cNvSpPr>
            <a:spLocks noGrp="1"/>
          </p:cNvSpPr>
          <p:nvPr>
            <p:ph type="pic" sz="quarter" idx="10"/>
          </p:nvPr>
        </p:nvSpPr>
        <p:spPr>
          <a:xfrm>
            <a:off x="3761515"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6" name="任意多边形: 形状 15"/>
          <p:cNvSpPr>
            <a:spLocks noGrp="1"/>
          </p:cNvSpPr>
          <p:nvPr>
            <p:ph type="pic" sz="quarter" idx="11"/>
          </p:nvPr>
        </p:nvSpPr>
        <p:spPr>
          <a:xfrm>
            <a:off x="6369454"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9" name="任意多边形: 形状 18"/>
          <p:cNvSpPr>
            <a:spLocks noGrp="1"/>
          </p:cNvSpPr>
          <p:nvPr>
            <p:ph type="pic" sz="quarter" idx="12"/>
          </p:nvPr>
        </p:nvSpPr>
        <p:spPr>
          <a:xfrm>
            <a:off x="506548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7673424"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8" name="任意多边形: 形状 17"/>
          <p:cNvSpPr>
            <a:spLocks noGrp="1"/>
          </p:cNvSpPr>
          <p:nvPr>
            <p:ph type="pic" sz="quarter" idx="14"/>
          </p:nvPr>
        </p:nvSpPr>
        <p:spPr>
          <a:xfrm>
            <a:off x="245754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dirty="0">
                <a:solidFill>
                  <a:schemeClr val="lt1"/>
                </a:solidFill>
              </a:defRPr>
            </a:lvl1pPr>
          </a:lstStyle>
          <a:p>
            <a:pPr marL="0" lvl="0" algn="ctr"/>
            <a:endParaRPr lang="zh-CN" altLang="en-US" dirty="0"/>
          </a:p>
        </p:txBody>
      </p:sp>
    </p:spTree>
    <p:extLst>
      <p:ext uri="{BB962C8B-B14F-4D97-AF65-F5344CB8AC3E}">
        <p14:creationId xmlns:p14="http://schemas.microsoft.com/office/powerpoint/2010/main" val="53142366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2" name="任意多边形: 形状 21"/>
          <p:cNvSpPr>
            <a:spLocks noGrp="1"/>
          </p:cNvSpPr>
          <p:nvPr>
            <p:ph type="pic" sz="quarter" idx="13"/>
          </p:nvPr>
        </p:nvSpPr>
        <p:spPr>
          <a:xfrm>
            <a:off x="1892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3" name="任意多边形: 形状 22"/>
          <p:cNvSpPr>
            <a:spLocks noGrp="1"/>
          </p:cNvSpPr>
          <p:nvPr>
            <p:ph type="pic" sz="quarter" idx="14"/>
          </p:nvPr>
        </p:nvSpPr>
        <p:spPr>
          <a:xfrm>
            <a:off x="5321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dirty="0"/>
          </a:p>
        </p:txBody>
      </p:sp>
      <p:sp>
        <p:nvSpPr>
          <p:cNvPr id="24" name="任意多边形: 形状 23"/>
          <p:cNvSpPr>
            <a:spLocks noGrp="1"/>
          </p:cNvSpPr>
          <p:nvPr>
            <p:ph type="pic" sz="quarter" idx="15"/>
          </p:nvPr>
        </p:nvSpPr>
        <p:spPr>
          <a:xfrm>
            <a:off x="8750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19" name="任意多边形: 形状 18"/>
          <p:cNvSpPr>
            <a:spLocks noGrp="1"/>
          </p:cNvSpPr>
          <p:nvPr>
            <p:ph type="pic" sz="quarter" idx="10"/>
          </p:nvPr>
        </p:nvSpPr>
        <p:spPr>
          <a:xfrm>
            <a:off x="1892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0" name="任意多边形: 形状 19"/>
          <p:cNvSpPr>
            <a:spLocks noGrp="1"/>
          </p:cNvSpPr>
          <p:nvPr>
            <p:ph type="pic" sz="quarter" idx="11"/>
          </p:nvPr>
        </p:nvSpPr>
        <p:spPr>
          <a:xfrm>
            <a:off x="5321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1" name="任意多边形: 形状 20"/>
          <p:cNvSpPr>
            <a:spLocks noGrp="1"/>
          </p:cNvSpPr>
          <p:nvPr>
            <p:ph type="pic" sz="quarter" idx="12"/>
          </p:nvPr>
        </p:nvSpPr>
        <p:spPr>
          <a:xfrm>
            <a:off x="8750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4332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3" name="矩形 2"/>
          <p:cNvSpPr/>
          <p:nvPr userDrawn="1"/>
        </p:nvSpPr>
        <p:spPr>
          <a:xfrm>
            <a:off x="4210428" y="2512268"/>
            <a:ext cx="775136" cy="246221"/>
          </a:xfrm>
          <a:prstGeom prst="rect">
            <a:avLst/>
          </a:prstGeom>
        </p:spPr>
        <p:txBody>
          <a:bodyPr wrap="square">
            <a:spAutoFit/>
          </a:bodyPr>
          <a:lstStyle/>
          <a:p>
            <a:r>
              <a:rPr lang="en-US" altLang="zh-CN" sz="100" dirty="0">
                <a:solidFill>
                  <a:srgbClr val="F9F9F9"/>
                </a:solidFill>
                <a:latin typeface="Calibri"/>
                <a:ea typeface="宋体"/>
              </a:rPr>
              <a:t>PPT</a:t>
            </a:r>
            <a:r>
              <a:rPr lang="zh-CN" altLang="en-US" sz="100" dirty="0">
                <a:solidFill>
                  <a:srgbClr val="F9F9F9"/>
                </a:solidFill>
                <a:latin typeface="Calibri"/>
                <a:ea typeface="宋体"/>
              </a:rPr>
              <a:t>模板下载：</a:t>
            </a:r>
            <a:r>
              <a:rPr lang="en-US" altLang="zh-CN" sz="100" dirty="0">
                <a:solidFill>
                  <a:srgbClr val="F9F9F9"/>
                </a:solidFill>
                <a:latin typeface="Calibri"/>
                <a:ea typeface="宋体"/>
              </a:rPr>
              <a:t>www.1ppt.com/moban/     </a:t>
            </a:r>
            <a:r>
              <a:rPr lang="zh-CN" altLang="en-US" sz="100" dirty="0">
                <a:solidFill>
                  <a:srgbClr val="F9F9F9"/>
                </a:solidFill>
                <a:latin typeface="Calibri"/>
                <a:ea typeface="宋体"/>
              </a:rPr>
              <a:t>行业</a:t>
            </a:r>
            <a:r>
              <a:rPr lang="en-US" altLang="zh-CN" sz="100" dirty="0">
                <a:solidFill>
                  <a:srgbClr val="F9F9F9"/>
                </a:solidFill>
                <a:latin typeface="Calibri"/>
                <a:ea typeface="宋体"/>
              </a:rPr>
              <a:t>PPT</a:t>
            </a:r>
            <a:r>
              <a:rPr lang="zh-CN" altLang="en-US" sz="100" dirty="0">
                <a:solidFill>
                  <a:srgbClr val="F9F9F9"/>
                </a:solidFill>
                <a:latin typeface="Calibri"/>
                <a:ea typeface="宋体"/>
              </a:rPr>
              <a:t>模板：</a:t>
            </a:r>
            <a:r>
              <a:rPr lang="en-US" altLang="zh-CN" sz="100" dirty="0">
                <a:solidFill>
                  <a:srgbClr val="F9F9F9"/>
                </a:solidFill>
                <a:latin typeface="Calibri"/>
                <a:ea typeface="宋体"/>
              </a:rPr>
              <a:t>www.1ppt.com/hangye/ </a:t>
            </a:r>
          </a:p>
          <a:p>
            <a:r>
              <a:rPr lang="zh-CN" altLang="en-US" sz="100" dirty="0">
                <a:solidFill>
                  <a:srgbClr val="F9F9F9"/>
                </a:solidFill>
                <a:latin typeface="Calibri"/>
                <a:ea typeface="宋体"/>
              </a:rPr>
              <a:t>节日</a:t>
            </a:r>
            <a:r>
              <a:rPr lang="en-US" altLang="zh-CN" sz="100" dirty="0">
                <a:solidFill>
                  <a:srgbClr val="F9F9F9"/>
                </a:solidFill>
                <a:latin typeface="Calibri"/>
                <a:ea typeface="宋体"/>
              </a:rPr>
              <a:t>PPT</a:t>
            </a:r>
            <a:r>
              <a:rPr lang="zh-CN" altLang="en-US" sz="100" dirty="0">
                <a:solidFill>
                  <a:srgbClr val="F9F9F9"/>
                </a:solidFill>
                <a:latin typeface="Calibri"/>
                <a:ea typeface="宋体"/>
              </a:rPr>
              <a:t>模板：</a:t>
            </a:r>
            <a:r>
              <a:rPr lang="en-US" altLang="zh-CN" sz="100" dirty="0">
                <a:solidFill>
                  <a:srgbClr val="F9F9F9"/>
                </a:solidFill>
                <a:latin typeface="Calibri"/>
                <a:ea typeface="宋体"/>
              </a:rPr>
              <a:t>www.1ppt.com/jieri/           PPT</a:t>
            </a:r>
            <a:r>
              <a:rPr lang="zh-CN" altLang="en-US" sz="100" dirty="0">
                <a:solidFill>
                  <a:srgbClr val="F9F9F9"/>
                </a:solidFill>
                <a:latin typeface="Calibri"/>
                <a:ea typeface="宋体"/>
              </a:rPr>
              <a:t>素材下载：</a:t>
            </a:r>
            <a:r>
              <a:rPr lang="en-US" altLang="zh-CN" sz="100" dirty="0">
                <a:solidFill>
                  <a:srgbClr val="F9F9F9"/>
                </a:solidFill>
                <a:latin typeface="Calibri"/>
                <a:ea typeface="宋体"/>
              </a:rPr>
              <a:t>www.1ppt.com/sucai/</a:t>
            </a:r>
          </a:p>
          <a:p>
            <a:r>
              <a:rPr lang="en-US" altLang="zh-CN" sz="100" dirty="0">
                <a:solidFill>
                  <a:srgbClr val="F9F9F9"/>
                </a:solidFill>
                <a:latin typeface="Calibri"/>
                <a:ea typeface="宋体"/>
              </a:rPr>
              <a:t>PPT</a:t>
            </a:r>
            <a:r>
              <a:rPr lang="zh-CN" altLang="en-US" sz="100" dirty="0">
                <a:solidFill>
                  <a:srgbClr val="F9F9F9"/>
                </a:solidFill>
                <a:latin typeface="Calibri"/>
                <a:ea typeface="宋体"/>
              </a:rPr>
              <a:t>背景图片：</a:t>
            </a:r>
            <a:r>
              <a:rPr lang="en-US" altLang="zh-CN" sz="100" dirty="0">
                <a:solidFill>
                  <a:srgbClr val="F9F9F9"/>
                </a:solidFill>
                <a:latin typeface="Calibri"/>
                <a:ea typeface="宋体"/>
              </a:rPr>
              <a:t>www.1ppt.com/beijing/      PPT</a:t>
            </a:r>
            <a:r>
              <a:rPr lang="zh-CN" altLang="en-US" sz="100" dirty="0">
                <a:solidFill>
                  <a:srgbClr val="F9F9F9"/>
                </a:solidFill>
                <a:latin typeface="Calibri"/>
                <a:ea typeface="宋体"/>
              </a:rPr>
              <a:t>图表下载：</a:t>
            </a:r>
            <a:r>
              <a:rPr lang="en-US" altLang="zh-CN" sz="100" dirty="0">
                <a:solidFill>
                  <a:srgbClr val="F9F9F9"/>
                </a:solidFill>
                <a:latin typeface="Calibri"/>
                <a:ea typeface="宋体"/>
              </a:rPr>
              <a:t>www.1ppt.com/tubiao/      </a:t>
            </a:r>
          </a:p>
          <a:p>
            <a:r>
              <a:rPr lang="zh-CN" altLang="en-US" sz="100" dirty="0">
                <a:solidFill>
                  <a:srgbClr val="F9F9F9"/>
                </a:solidFill>
                <a:latin typeface="Calibri"/>
                <a:ea typeface="宋体"/>
              </a:rPr>
              <a:t>优秀</a:t>
            </a:r>
            <a:r>
              <a:rPr lang="en-US" altLang="zh-CN" sz="100" dirty="0">
                <a:solidFill>
                  <a:srgbClr val="F9F9F9"/>
                </a:solidFill>
                <a:latin typeface="Calibri"/>
                <a:ea typeface="宋体"/>
              </a:rPr>
              <a:t>PPT</a:t>
            </a:r>
            <a:r>
              <a:rPr lang="zh-CN" altLang="en-US" sz="100" dirty="0">
                <a:solidFill>
                  <a:srgbClr val="F9F9F9"/>
                </a:solidFill>
                <a:latin typeface="Calibri"/>
                <a:ea typeface="宋体"/>
              </a:rPr>
              <a:t>下载：</a:t>
            </a:r>
            <a:r>
              <a:rPr lang="en-US" altLang="zh-CN" sz="100" dirty="0">
                <a:solidFill>
                  <a:srgbClr val="F9F9F9"/>
                </a:solidFill>
                <a:latin typeface="Calibri"/>
                <a:ea typeface="宋体"/>
              </a:rPr>
              <a:t>www.1ppt.com/xiazai/        PPT</a:t>
            </a:r>
            <a:r>
              <a:rPr lang="zh-CN" altLang="en-US" sz="100" dirty="0">
                <a:solidFill>
                  <a:srgbClr val="F9F9F9"/>
                </a:solidFill>
                <a:latin typeface="Calibri"/>
                <a:ea typeface="宋体"/>
              </a:rPr>
              <a:t>教程： </a:t>
            </a:r>
            <a:r>
              <a:rPr lang="en-US" altLang="zh-CN" sz="100" dirty="0">
                <a:solidFill>
                  <a:srgbClr val="F9F9F9"/>
                </a:solidFill>
                <a:latin typeface="Calibri"/>
                <a:ea typeface="宋体"/>
              </a:rPr>
              <a:t>www.1ppt.com/powerpoint/      </a:t>
            </a:r>
          </a:p>
          <a:p>
            <a:r>
              <a:rPr lang="en-US" altLang="zh-CN" sz="100" dirty="0">
                <a:solidFill>
                  <a:srgbClr val="F9F9F9"/>
                </a:solidFill>
                <a:latin typeface="Calibri"/>
                <a:ea typeface="宋体"/>
              </a:rPr>
              <a:t>Word</a:t>
            </a:r>
            <a:r>
              <a:rPr lang="zh-CN" altLang="en-US" sz="100" dirty="0">
                <a:solidFill>
                  <a:srgbClr val="F9F9F9"/>
                </a:solidFill>
                <a:latin typeface="Calibri"/>
                <a:ea typeface="宋体"/>
              </a:rPr>
              <a:t>教程： </a:t>
            </a:r>
            <a:r>
              <a:rPr lang="en-US" altLang="zh-CN" sz="100" dirty="0">
                <a:solidFill>
                  <a:srgbClr val="F9F9F9"/>
                </a:solidFill>
                <a:latin typeface="Calibri"/>
                <a:ea typeface="宋体"/>
              </a:rPr>
              <a:t>www.1ppt.com/word/              Excel</a:t>
            </a:r>
            <a:r>
              <a:rPr lang="zh-CN" altLang="en-US" sz="100" dirty="0">
                <a:solidFill>
                  <a:srgbClr val="F9F9F9"/>
                </a:solidFill>
                <a:latin typeface="Calibri"/>
                <a:ea typeface="宋体"/>
              </a:rPr>
              <a:t>教程：</a:t>
            </a:r>
            <a:r>
              <a:rPr lang="en-US" altLang="zh-CN" sz="100" dirty="0">
                <a:solidFill>
                  <a:srgbClr val="F9F9F9"/>
                </a:solidFill>
                <a:latin typeface="Calibri"/>
                <a:ea typeface="宋体"/>
              </a:rPr>
              <a:t>www.1ppt.com/excel/  </a:t>
            </a:r>
          </a:p>
          <a:p>
            <a:r>
              <a:rPr lang="zh-CN" altLang="en-US" sz="100" dirty="0">
                <a:solidFill>
                  <a:srgbClr val="F9F9F9"/>
                </a:solidFill>
                <a:latin typeface="Calibri"/>
                <a:ea typeface="宋体"/>
              </a:rPr>
              <a:t>资料下载：</a:t>
            </a:r>
            <a:r>
              <a:rPr lang="en-US" altLang="zh-CN" sz="100" dirty="0">
                <a:solidFill>
                  <a:srgbClr val="F9F9F9"/>
                </a:solidFill>
                <a:latin typeface="Calibri"/>
                <a:ea typeface="宋体"/>
              </a:rPr>
              <a:t>www.1ppt.com/ziliao/                PPT</a:t>
            </a:r>
            <a:r>
              <a:rPr lang="zh-CN" altLang="en-US" sz="100" dirty="0">
                <a:solidFill>
                  <a:srgbClr val="F9F9F9"/>
                </a:solidFill>
                <a:latin typeface="Calibri"/>
                <a:ea typeface="宋体"/>
              </a:rPr>
              <a:t>课件下载：</a:t>
            </a:r>
            <a:r>
              <a:rPr lang="en-US" altLang="zh-CN" sz="100" dirty="0">
                <a:solidFill>
                  <a:srgbClr val="F9F9F9"/>
                </a:solidFill>
                <a:latin typeface="Calibri"/>
                <a:ea typeface="宋体"/>
              </a:rPr>
              <a:t>www.1ppt.com/kejian/ </a:t>
            </a:r>
          </a:p>
          <a:p>
            <a:r>
              <a:rPr lang="zh-CN" altLang="en-US" sz="100" dirty="0">
                <a:solidFill>
                  <a:srgbClr val="F9F9F9"/>
                </a:solidFill>
                <a:latin typeface="Calibri"/>
                <a:ea typeface="宋体"/>
              </a:rPr>
              <a:t>范文下载：</a:t>
            </a:r>
            <a:r>
              <a:rPr lang="en-US" altLang="zh-CN" sz="100" dirty="0">
                <a:solidFill>
                  <a:srgbClr val="F9F9F9"/>
                </a:solidFill>
                <a:latin typeface="Calibri"/>
                <a:ea typeface="宋体"/>
              </a:rPr>
              <a:t>www.1ppt.com/fanwen/             </a:t>
            </a:r>
            <a:r>
              <a:rPr lang="zh-CN" altLang="en-US" sz="100" dirty="0">
                <a:solidFill>
                  <a:srgbClr val="F9F9F9"/>
                </a:solidFill>
                <a:latin typeface="Calibri"/>
                <a:ea typeface="宋体"/>
              </a:rPr>
              <a:t>试卷下载：</a:t>
            </a:r>
            <a:r>
              <a:rPr lang="en-US" altLang="zh-CN" sz="100" dirty="0">
                <a:solidFill>
                  <a:srgbClr val="F9F9F9"/>
                </a:solidFill>
                <a:latin typeface="Calibri"/>
                <a:ea typeface="宋体"/>
              </a:rPr>
              <a:t>www.1ppt.com/shiti/  </a:t>
            </a:r>
          </a:p>
          <a:p>
            <a:r>
              <a:rPr lang="zh-CN" altLang="en-US" sz="100" dirty="0">
                <a:solidFill>
                  <a:srgbClr val="F9F9F9"/>
                </a:solidFill>
                <a:latin typeface="Calibri"/>
                <a:ea typeface="宋体"/>
              </a:rPr>
              <a:t>教案下载：</a:t>
            </a:r>
            <a:r>
              <a:rPr lang="en-US" altLang="zh-CN" sz="100" dirty="0">
                <a:solidFill>
                  <a:srgbClr val="F9F9F9"/>
                </a:solidFill>
                <a:latin typeface="Calibri"/>
                <a:ea typeface="宋体"/>
              </a:rPr>
              <a:t>www.1ppt.com/jiaoan/  </a:t>
            </a:r>
            <a:r>
              <a:rPr lang="en-US" altLang="zh-CN" sz="100" dirty="0" smtClean="0">
                <a:solidFill>
                  <a:srgbClr val="F9F9F9"/>
                </a:solidFill>
                <a:latin typeface="Calibri"/>
                <a:ea typeface="宋体"/>
              </a:rPr>
              <a:t>      </a:t>
            </a:r>
            <a:endParaRPr lang="en-US" altLang="zh-CN" sz="100" dirty="0">
              <a:solidFill>
                <a:srgbClr val="F9F9F9"/>
              </a:solidFill>
              <a:latin typeface="Calibri"/>
              <a:ea typeface="宋体"/>
            </a:endParaRPr>
          </a:p>
          <a:p>
            <a:r>
              <a:rPr lang="zh-CN" altLang="en-US" sz="100" dirty="0" smtClean="0">
                <a:solidFill>
                  <a:srgbClr val="F9F9F9"/>
                </a:solidFill>
                <a:latin typeface="Calibri"/>
                <a:ea typeface="宋体"/>
              </a:rPr>
              <a:t>字体下载：</a:t>
            </a:r>
            <a:r>
              <a:rPr lang="en-US" altLang="zh-CN" sz="100" dirty="0" smtClean="0">
                <a:solidFill>
                  <a:srgbClr val="F9F9F9"/>
                </a:solidFill>
                <a:latin typeface="Calibri"/>
                <a:ea typeface="宋体"/>
              </a:rPr>
              <a:t>www.1ppt.com/ziti/</a:t>
            </a:r>
            <a:endParaRPr lang="en-US" altLang="zh-CN" sz="100" dirty="0">
              <a:solidFill>
                <a:srgbClr val="F9F9F9"/>
              </a:solidFill>
              <a:latin typeface="Calibri"/>
              <a:ea typeface="宋体"/>
            </a:endParaRPr>
          </a:p>
          <a:p>
            <a:r>
              <a:rPr lang="en-US" altLang="zh-CN" sz="100" dirty="0">
                <a:solidFill>
                  <a:srgbClr val="F9F9F9"/>
                </a:solidFill>
                <a:latin typeface="Calibri"/>
                <a:ea typeface="宋体"/>
              </a:rPr>
              <a:t> </a:t>
            </a:r>
            <a:endParaRPr lang="zh-CN" altLang="en-US" sz="100" dirty="0">
              <a:solidFill>
                <a:srgbClr val="F9F9F9"/>
              </a:solidFill>
              <a:latin typeface="Calibri"/>
              <a:ea typeface="宋体"/>
            </a:endParaRPr>
          </a:p>
        </p:txBody>
      </p:sp>
    </p:spTree>
    <p:extLst>
      <p:ext uri="{BB962C8B-B14F-4D97-AF65-F5344CB8AC3E}">
        <p14:creationId xmlns:p14="http://schemas.microsoft.com/office/powerpoint/2010/main" val="4160587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文本框 6"/>
          <p:cNvSpPr txBox="1"/>
          <p:nvPr/>
        </p:nvSpPr>
        <p:spPr>
          <a:xfrm>
            <a:off x="2876355" y="2280980"/>
            <a:ext cx="7494359" cy="923330"/>
          </a:xfrm>
          <a:prstGeom prst="rect">
            <a:avLst/>
          </a:prstGeom>
          <a:noFill/>
        </p:spPr>
        <p:txBody>
          <a:bodyPr wrap="none" rtlCol="0">
            <a:spAutoFit/>
            <a:scene3d>
              <a:camera prst="orthographicFront"/>
              <a:lightRig rig="threePt" dir="t"/>
            </a:scene3d>
            <a:sp3d contourW="12700"/>
          </a:bodyPr>
          <a:lstStyle/>
          <a:p>
            <a:r>
              <a:rPr lang="zh-CN" altLang="en-US" sz="5400" b="1" dirty="0">
                <a:solidFill>
                  <a:schemeClr val="accent1"/>
                </a:solidFill>
              </a:rPr>
              <a:t>奶茶营销策划案</a:t>
            </a:r>
            <a:r>
              <a:rPr lang="en-US" altLang="zh-CN" sz="5400" b="1" dirty="0" err="1">
                <a:solidFill>
                  <a:schemeClr val="accent1"/>
                </a:solidFill>
              </a:rPr>
              <a:t>ppt</a:t>
            </a:r>
            <a:r>
              <a:rPr lang="zh-CN" altLang="en-US" sz="5400" b="1" dirty="0">
                <a:solidFill>
                  <a:schemeClr val="accent1"/>
                </a:solidFill>
              </a:rPr>
              <a:t>模板</a:t>
            </a: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2638829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flipH="1">
            <a:off x="8244230" y="0"/>
            <a:ext cx="3947770" cy="4851400"/>
          </a:xfrm>
          <a:prstGeom prst="rect">
            <a:avLst/>
          </a:prstGeom>
        </p:spPr>
      </p:pic>
      <p:grpSp>
        <p:nvGrpSpPr>
          <p:cNvPr id="23" name="组合 22"/>
          <p:cNvGrpSpPr/>
          <p:nvPr/>
        </p:nvGrpSpPr>
        <p:grpSpPr>
          <a:xfrm>
            <a:off x="1709105" y="1340259"/>
            <a:ext cx="4440139" cy="694543"/>
            <a:chOff x="1451102" y="1732450"/>
            <a:chExt cx="4440139" cy="694543"/>
          </a:xfrm>
        </p:grpSpPr>
        <p:grpSp>
          <p:nvGrpSpPr>
            <p:cNvPr id="4" name="组合 3"/>
            <p:cNvGrpSpPr/>
            <p:nvPr/>
          </p:nvGrpSpPr>
          <p:grpSpPr>
            <a:xfrm>
              <a:off x="1451102" y="1732450"/>
              <a:ext cx="2596998" cy="461665"/>
              <a:chOff x="5906988" y="1950164"/>
              <a:chExt cx="2596998" cy="461665"/>
            </a:xfrm>
          </p:grpSpPr>
          <p:sp>
            <p:nvSpPr>
              <p:cNvPr id="5" name="矩形 4"/>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a:solidFill>
                      <a:schemeClr val="accent6"/>
                    </a:solidFill>
                  </a:rPr>
                  <a:t>活动总体思路</a:t>
                </a:r>
              </a:p>
            </p:txBody>
          </p:sp>
          <p:sp>
            <p:nvSpPr>
              <p:cNvPr id="6" name="矩形 5"/>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01.</a:t>
                </a:r>
                <a:endParaRPr lang="zh-CN" altLang="en-US" sz="2400" b="1" dirty="0">
                  <a:solidFill>
                    <a:schemeClr val="accent6"/>
                  </a:solidFill>
                </a:endParaRPr>
              </a:p>
            </p:txBody>
          </p:sp>
        </p:grpSp>
        <p:sp>
          <p:nvSpPr>
            <p:cNvPr id="22" name="文本框 21"/>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4" name="组合 43"/>
          <p:cNvGrpSpPr/>
          <p:nvPr/>
        </p:nvGrpSpPr>
        <p:grpSpPr>
          <a:xfrm>
            <a:off x="1709105" y="2210994"/>
            <a:ext cx="4440139" cy="694543"/>
            <a:chOff x="1451102" y="1732450"/>
            <a:chExt cx="4440139" cy="694543"/>
          </a:xfrm>
        </p:grpSpPr>
        <p:grpSp>
          <p:nvGrpSpPr>
            <p:cNvPr id="45" name="组合 44"/>
            <p:cNvGrpSpPr/>
            <p:nvPr/>
          </p:nvGrpSpPr>
          <p:grpSpPr>
            <a:xfrm>
              <a:off x="1451102" y="1732450"/>
              <a:ext cx="2596998" cy="461665"/>
              <a:chOff x="5906988" y="1950164"/>
              <a:chExt cx="2596998" cy="461665"/>
            </a:xfrm>
          </p:grpSpPr>
          <p:sp>
            <p:nvSpPr>
              <p:cNvPr id="47" name="矩形 4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活动内容构成</a:t>
                </a:r>
                <a:endParaRPr lang="zh-CN" altLang="en-US" sz="2400" b="1" dirty="0">
                  <a:solidFill>
                    <a:schemeClr val="accent6"/>
                  </a:solidFill>
                </a:endParaRPr>
              </a:p>
            </p:txBody>
          </p:sp>
          <p:sp>
            <p:nvSpPr>
              <p:cNvPr id="48" name="矩形 4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02.</a:t>
                </a:r>
                <a:endParaRPr lang="zh-CN" altLang="en-US" sz="2400" b="1" dirty="0">
                  <a:solidFill>
                    <a:schemeClr val="accent6"/>
                  </a:solidFill>
                </a:endParaRPr>
              </a:p>
            </p:txBody>
          </p:sp>
        </p:grpSp>
        <p:sp>
          <p:nvSpPr>
            <p:cNvPr id="46" name="文本框 4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9" name="组合 48"/>
          <p:cNvGrpSpPr/>
          <p:nvPr/>
        </p:nvGrpSpPr>
        <p:grpSpPr>
          <a:xfrm>
            <a:off x="1709105" y="3081729"/>
            <a:ext cx="4440139" cy="694543"/>
            <a:chOff x="1451102" y="1732450"/>
            <a:chExt cx="4440139" cy="694543"/>
          </a:xfrm>
        </p:grpSpPr>
        <p:grpSp>
          <p:nvGrpSpPr>
            <p:cNvPr id="50" name="组合 49"/>
            <p:cNvGrpSpPr/>
            <p:nvPr/>
          </p:nvGrpSpPr>
          <p:grpSpPr>
            <a:xfrm>
              <a:off x="1451102" y="1732450"/>
              <a:ext cx="2596998" cy="461665"/>
              <a:chOff x="5906988" y="1950164"/>
              <a:chExt cx="2596998" cy="461665"/>
            </a:xfrm>
          </p:grpSpPr>
          <p:sp>
            <p:nvSpPr>
              <p:cNvPr id="52" name="矩形 5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活动前期准备</a:t>
                </a:r>
                <a:endParaRPr lang="zh-CN" altLang="en-US" sz="2400" b="1" dirty="0">
                  <a:solidFill>
                    <a:schemeClr val="accent6"/>
                  </a:solidFill>
                </a:endParaRPr>
              </a:p>
            </p:txBody>
          </p:sp>
          <p:sp>
            <p:nvSpPr>
              <p:cNvPr id="53" name="矩形 5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03.</a:t>
                </a:r>
                <a:endParaRPr lang="zh-CN" altLang="en-US" sz="2400" b="1" dirty="0">
                  <a:solidFill>
                    <a:schemeClr val="accent6"/>
                  </a:solidFill>
                </a:endParaRPr>
              </a:p>
            </p:txBody>
          </p:sp>
        </p:grpSp>
        <p:sp>
          <p:nvSpPr>
            <p:cNvPr id="51" name="文本框 5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4" name="组合 53"/>
          <p:cNvGrpSpPr/>
          <p:nvPr/>
        </p:nvGrpSpPr>
        <p:grpSpPr>
          <a:xfrm>
            <a:off x="1709105" y="3952464"/>
            <a:ext cx="4440139" cy="694543"/>
            <a:chOff x="1451102" y="1732450"/>
            <a:chExt cx="4440139" cy="694543"/>
          </a:xfrm>
        </p:grpSpPr>
        <p:grpSp>
          <p:nvGrpSpPr>
            <p:cNvPr id="55" name="组合 54"/>
            <p:cNvGrpSpPr/>
            <p:nvPr/>
          </p:nvGrpSpPr>
          <p:grpSpPr>
            <a:xfrm>
              <a:off x="1451102" y="1732450"/>
              <a:ext cx="2596998" cy="461665"/>
              <a:chOff x="5906988" y="1950164"/>
              <a:chExt cx="2596998" cy="461665"/>
            </a:xfrm>
          </p:grpSpPr>
          <p:sp>
            <p:nvSpPr>
              <p:cNvPr id="57" name="矩形 5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活动执行方案</a:t>
                </a:r>
                <a:endParaRPr lang="zh-CN" altLang="en-US" sz="2400" b="1" dirty="0">
                  <a:solidFill>
                    <a:schemeClr val="accent6"/>
                  </a:solidFill>
                </a:endParaRPr>
              </a:p>
            </p:txBody>
          </p:sp>
          <p:sp>
            <p:nvSpPr>
              <p:cNvPr id="58" name="矩形 5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04.</a:t>
                </a:r>
                <a:endParaRPr lang="zh-CN" altLang="en-US" sz="2400" b="1" dirty="0">
                  <a:solidFill>
                    <a:schemeClr val="accent6"/>
                  </a:solidFill>
                </a:endParaRPr>
              </a:p>
            </p:txBody>
          </p:sp>
        </p:grpSp>
        <p:sp>
          <p:nvSpPr>
            <p:cNvPr id="56" name="文本框 5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9" name="组合 58"/>
          <p:cNvGrpSpPr/>
          <p:nvPr/>
        </p:nvGrpSpPr>
        <p:grpSpPr>
          <a:xfrm>
            <a:off x="1709105" y="4823198"/>
            <a:ext cx="4440139" cy="694543"/>
            <a:chOff x="1451102" y="1732450"/>
            <a:chExt cx="4440139" cy="694543"/>
          </a:xfrm>
        </p:grpSpPr>
        <p:grpSp>
          <p:nvGrpSpPr>
            <p:cNvPr id="60" name="组合 59"/>
            <p:cNvGrpSpPr/>
            <p:nvPr/>
          </p:nvGrpSpPr>
          <p:grpSpPr>
            <a:xfrm>
              <a:off x="1451102" y="1732450"/>
              <a:ext cx="2596998" cy="461665"/>
              <a:chOff x="5906988" y="1950164"/>
              <a:chExt cx="2596998" cy="461665"/>
            </a:xfrm>
          </p:grpSpPr>
          <p:sp>
            <p:nvSpPr>
              <p:cNvPr id="62" name="矩形 6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活动经费预算</a:t>
                </a:r>
                <a:endParaRPr lang="zh-CN" altLang="en-US" sz="2400" b="1" dirty="0">
                  <a:solidFill>
                    <a:schemeClr val="accent6"/>
                  </a:solidFill>
                </a:endParaRPr>
              </a:p>
            </p:txBody>
          </p:sp>
          <p:sp>
            <p:nvSpPr>
              <p:cNvPr id="63" name="矩形 6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05.</a:t>
                </a:r>
                <a:endParaRPr lang="zh-CN" altLang="en-US" sz="2400" b="1" dirty="0">
                  <a:solidFill>
                    <a:schemeClr val="accent6"/>
                  </a:solidFill>
                </a:endParaRPr>
              </a:p>
            </p:txBody>
          </p:sp>
        </p:grpSp>
        <p:sp>
          <p:nvSpPr>
            <p:cNvPr id="61" name="文本框 6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sp>
        <p:nvSpPr>
          <p:cNvPr id="65" name="文本框 64"/>
          <p:cNvSpPr txBox="1"/>
          <p:nvPr/>
        </p:nvSpPr>
        <p:spPr>
          <a:xfrm rot="5400000">
            <a:off x="5416355" y="2443872"/>
            <a:ext cx="3531736" cy="923330"/>
          </a:xfrm>
          <a:prstGeom prst="rect">
            <a:avLst/>
          </a:prstGeom>
          <a:noFill/>
        </p:spPr>
        <p:txBody>
          <a:bodyPr wrap="none" rtlCol="0">
            <a:spAutoFit/>
            <a:scene3d>
              <a:camera prst="orthographicFront"/>
              <a:lightRig rig="threePt" dir="t"/>
            </a:scene3d>
            <a:sp3d contourW="12700"/>
          </a:bodyPr>
          <a:lstStyle/>
          <a:p>
            <a:r>
              <a:rPr lang="en-US" altLang="zh-CN" sz="5400" b="1" dirty="0" smtClean="0">
                <a:solidFill>
                  <a:schemeClr val="accent1"/>
                </a:solidFill>
              </a:rPr>
              <a:t>CONTENT</a:t>
            </a:r>
            <a:endParaRPr lang="zh-CN" altLang="en-US" sz="5400" b="1" dirty="0">
              <a:solidFill>
                <a:schemeClr val="accent1"/>
              </a:solidFill>
            </a:endParaRPr>
          </a:p>
        </p:txBody>
      </p:sp>
    </p:spTree>
    <p:extLst>
      <p:ext uri="{BB962C8B-B14F-4D97-AF65-F5344CB8AC3E}">
        <p14:creationId xmlns:p14="http://schemas.microsoft.com/office/powerpoint/2010/main" val="3839536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p:tgtEl>
                                          <p:spTgt spid="23"/>
                                        </p:tgtEl>
                                        <p:attrNameLst>
                                          <p:attrName>ppt_x</p:attrName>
                                        </p:attrNameLst>
                                      </p:cBhvr>
                                      <p:tavLst>
                                        <p:tav tm="0">
                                          <p:val>
                                            <p:strVal val="#ppt_x-#ppt_w*1.125000"/>
                                          </p:val>
                                        </p:tav>
                                        <p:tav tm="100000">
                                          <p:val>
                                            <p:strVal val="#ppt_x"/>
                                          </p:val>
                                        </p:tav>
                                      </p:tavLst>
                                    </p:anim>
                                    <p:animEffect transition="in" filter="wipe(right)">
                                      <p:cBhvr>
                                        <p:cTn id="19" dur="500"/>
                                        <p:tgtEl>
                                          <p:spTgt spid="23"/>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ppt_x</p:attrName>
                                        </p:attrNameLst>
                                      </p:cBhvr>
                                      <p:tavLst>
                                        <p:tav tm="0">
                                          <p:val>
                                            <p:strVal val="#ppt_x-#ppt_w*1.125000"/>
                                          </p:val>
                                        </p:tav>
                                        <p:tav tm="100000">
                                          <p:val>
                                            <p:strVal val="#ppt_x"/>
                                          </p:val>
                                        </p:tav>
                                      </p:tavLst>
                                    </p:anim>
                                    <p:animEffect transition="in" filter="wipe(right)">
                                      <p:cBhvr>
                                        <p:cTn id="29" dur="500"/>
                                        <p:tgtEl>
                                          <p:spTgt spid="49"/>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right)">
                                      <p:cBhvr>
                                        <p:cTn id="34" dur="500"/>
                                        <p:tgtEl>
                                          <p:spTgt spid="54"/>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500"/>
                                        <p:tgtEl>
                                          <p:spTgt spid="59"/>
                                        </p:tgtEl>
                                        <p:attrNameLst>
                                          <p:attrName>ppt_x</p:attrName>
                                        </p:attrNameLst>
                                      </p:cBhvr>
                                      <p:tavLst>
                                        <p:tav tm="0">
                                          <p:val>
                                            <p:strVal val="#ppt_x-#ppt_w*1.125000"/>
                                          </p:val>
                                        </p:tav>
                                        <p:tav tm="100000">
                                          <p:val>
                                            <p:strVal val="#ppt_x"/>
                                          </p:val>
                                        </p:tav>
                                      </p:tavLst>
                                    </p:anim>
                                    <p:animEffect transition="in" filter="wipe(right)">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a:solidFill>
                    <a:schemeClr val="accent1"/>
                  </a:solidFill>
                </a:rPr>
                <a:t>活动总体思路</a:t>
              </a: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01</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活动背景</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活动目的</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活动简介</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人员介绍</a:t>
              </a:r>
              <a:endParaRPr lang="zh-CN" altLang="en-US" sz="2000" dirty="0">
                <a:solidFill>
                  <a:schemeClr val="accent2"/>
                </a:solidFill>
              </a:endParaRPr>
            </a:p>
          </p:txBody>
        </p:sp>
      </p:grpSp>
    </p:spTree>
    <p:extLst>
      <p:ext uri="{BB962C8B-B14F-4D97-AF65-F5344CB8AC3E}">
        <p14:creationId xmlns:p14="http://schemas.microsoft.com/office/powerpoint/2010/main" val="286945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p:nvPr/>
        </p:nvSpPr>
        <p:spPr>
          <a:xfrm rot="16200000">
            <a:off x="1274922"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任意多边形: 形状 5"/>
          <p:cNvSpPr/>
          <p:nvPr/>
        </p:nvSpPr>
        <p:spPr>
          <a:xfrm rot="16200000">
            <a:off x="3664910"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形状 6"/>
          <p:cNvSpPr/>
          <p:nvPr/>
        </p:nvSpPr>
        <p:spPr>
          <a:xfrm rot="16200000">
            <a:off x="6054898"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任意多边形: 形状 7"/>
          <p:cNvSpPr/>
          <p:nvPr/>
        </p:nvSpPr>
        <p:spPr>
          <a:xfrm rot="16200000">
            <a:off x="8444887"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27" name="矩形 26"/>
          <p:cNvSpPr/>
          <p:nvPr/>
        </p:nvSpPr>
        <p:spPr>
          <a:xfrm>
            <a:off x="154874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8" name="矩形 27"/>
          <p:cNvSpPr/>
          <p:nvPr/>
        </p:nvSpPr>
        <p:spPr>
          <a:xfrm>
            <a:off x="3933420"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9" name="矩形 28"/>
          <p:cNvSpPr/>
          <p:nvPr/>
        </p:nvSpPr>
        <p:spPr>
          <a:xfrm>
            <a:off x="6323408"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0" name="矩形 29"/>
          <p:cNvSpPr/>
          <p:nvPr/>
        </p:nvSpPr>
        <p:spPr>
          <a:xfrm>
            <a:off x="871339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grpSp>
        <p:nvGrpSpPr>
          <p:cNvPr id="33" name="组合 32"/>
          <p:cNvGrpSpPr/>
          <p:nvPr/>
        </p:nvGrpSpPr>
        <p:grpSpPr>
          <a:xfrm>
            <a:off x="2091159" y="4702827"/>
            <a:ext cx="839718" cy="369332"/>
            <a:chOff x="2091159" y="4156727"/>
            <a:chExt cx="839718" cy="369332"/>
          </a:xfrm>
        </p:grpSpPr>
        <p:sp>
          <p:nvSpPr>
            <p:cNvPr id="31" name="矩形: 圆角 3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01</a:t>
              </a:r>
              <a:endParaRPr lang="zh-CN" altLang="en-US" b="1" dirty="0">
                <a:solidFill>
                  <a:schemeClr val="bg1"/>
                </a:solidFill>
              </a:endParaRPr>
            </a:p>
          </p:txBody>
        </p:sp>
      </p:grpSp>
      <p:grpSp>
        <p:nvGrpSpPr>
          <p:cNvPr id="34" name="组合 33"/>
          <p:cNvGrpSpPr/>
          <p:nvPr/>
        </p:nvGrpSpPr>
        <p:grpSpPr>
          <a:xfrm>
            <a:off x="4481147" y="4702827"/>
            <a:ext cx="839718" cy="369332"/>
            <a:chOff x="2091159" y="4156727"/>
            <a:chExt cx="839718" cy="369332"/>
          </a:xfrm>
        </p:grpSpPr>
        <p:sp>
          <p:nvSpPr>
            <p:cNvPr id="35" name="矩形: 圆角 34"/>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文本框 35"/>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02</a:t>
              </a:r>
              <a:endParaRPr lang="zh-CN" altLang="en-US" b="1" dirty="0">
                <a:solidFill>
                  <a:schemeClr val="bg1"/>
                </a:solidFill>
              </a:endParaRPr>
            </a:p>
          </p:txBody>
        </p:sp>
      </p:grpSp>
      <p:grpSp>
        <p:nvGrpSpPr>
          <p:cNvPr id="37" name="组合 36"/>
          <p:cNvGrpSpPr/>
          <p:nvPr/>
        </p:nvGrpSpPr>
        <p:grpSpPr>
          <a:xfrm>
            <a:off x="6871135" y="4702827"/>
            <a:ext cx="839718" cy="369332"/>
            <a:chOff x="2091159" y="4156727"/>
            <a:chExt cx="839718" cy="369332"/>
          </a:xfrm>
        </p:grpSpPr>
        <p:sp>
          <p:nvSpPr>
            <p:cNvPr id="38" name="矩形: 圆角 37"/>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03</a:t>
              </a:r>
              <a:endParaRPr lang="zh-CN" altLang="en-US" b="1" dirty="0">
                <a:solidFill>
                  <a:schemeClr val="bg1"/>
                </a:solidFill>
              </a:endParaRPr>
            </a:p>
          </p:txBody>
        </p:sp>
      </p:grpSp>
      <p:grpSp>
        <p:nvGrpSpPr>
          <p:cNvPr id="40" name="组合 39"/>
          <p:cNvGrpSpPr/>
          <p:nvPr/>
        </p:nvGrpSpPr>
        <p:grpSpPr>
          <a:xfrm>
            <a:off x="9261124" y="4702827"/>
            <a:ext cx="839718" cy="369332"/>
            <a:chOff x="2091159" y="4156727"/>
            <a:chExt cx="839718" cy="369332"/>
          </a:xfrm>
        </p:grpSpPr>
        <p:sp>
          <p:nvSpPr>
            <p:cNvPr id="41" name="矩形: 圆角 4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文本框 4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04</a:t>
              </a:r>
              <a:endParaRPr lang="zh-CN" altLang="en-US" b="1" dirty="0">
                <a:solidFill>
                  <a:schemeClr val="bg1"/>
                </a:solidFill>
              </a:endParaRPr>
            </a:p>
          </p:txBody>
        </p:sp>
      </p:grpSp>
      <p:pic>
        <p:nvPicPr>
          <p:cNvPr id="43" name="图片 4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4" name="组合 43"/>
          <p:cNvGrpSpPr/>
          <p:nvPr/>
        </p:nvGrpSpPr>
        <p:grpSpPr>
          <a:xfrm>
            <a:off x="1785305" y="394109"/>
            <a:ext cx="4440139" cy="712314"/>
            <a:chOff x="1451102" y="1713400"/>
            <a:chExt cx="4440139" cy="712314"/>
          </a:xfrm>
        </p:grpSpPr>
        <p:grpSp>
          <p:nvGrpSpPr>
            <p:cNvPr id="45" name="组合 44"/>
            <p:cNvGrpSpPr/>
            <p:nvPr/>
          </p:nvGrpSpPr>
          <p:grpSpPr>
            <a:xfrm>
              <a:off x="1451102" y="1713400"/>
              <a:ext cx="2998505" cy="535920"/>
              <a:chOff x="5906988" y="1931114"/>
              <a:chExt cx="2998505" cy="535920"/>
            </a:xfrm>
          </p:grpSpPr>
          <p:sp>
            <p:nvSpPr>
              <p:cNvPr id="47" name="矩形 46"/>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8" name="矩形 4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46" name="文本框 45"/>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749830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000"/>
                                        <p:tgtEl>
                                          <p:spTgt spid="29"/>
                                        </p:tgtEl>
                                      </p:cBhvr>
                                    </p:animEffect>
                                    <p:anim calcmode="lin" valueType="num">
                                      <p:cBhvr>
                                        <p:cTn id="60" dur="1000" fill="hold"/>
                                        <p:tgtEl>
                                          <p:spTgt spid="29"/>
                                        </p:tgtEl>
                                        <p:attrNameLst>
                                          <p:attrName>ppt_x</p:attrName>
                                        </p:attrNameLst>
                                      </p:cBhvr>
                                      <p:tavLst>
                                        <p:tav tm="0">
                                          <p:val>
                                            <p:strVal val="#ppt_x"/>
                                          </p:val>
                                        </p:tav>
                                        <p:tav tm="100000">
                                          <p:val>
                                            <p:strVal val="#ppt_x"/>
                                          </p:val>
                                        </p:tav>
                                      </p:tavLst>
                                    </p:anim>
                                    <p:anim calcmode="lin" valueType="num">
                                      <p:cBhvr>
                                        <p:cTn id="61" dur="1000" fill="hold"/>
                                        <p:tgtEl>
                                          <p:spTgt spid="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fade">
                                      <p:cBhvr>
                                        <p:cTn id="64" dur="1000"/>
                                        <p:tgtEl>
                                          <p:spTgt spid="37"/>
                                        </p:tgtEl>
                                      </p:cBhvr>
                                    </p:animEffect>
                                    <p:anim calcmode="lin" valueType="num">
                                      <p:cBhvr>
                                        <p:cTn id="65" dur="1000" fill="hold"/>
                                        <p:tgtEl>
                                          <p:spTgt spid="37"/>
                                        </p:tgtEl>
                                        <p:attrNameLst>
                                          <p:attrName>ppt_x</p:attrName>
                                        </p:attrNameLst>
                                      </p:cBhvr>
                                      <p:tavLst>
                                        <p:tav tm="0">
                                          <p:val>
                                            <p:strVal val="#ppt_x"/>
                                          </p:val>
                                        </p:tav>
                                        <p:tav tm="100000">
                                          <p:val>
                                            <p:strVal val="#ppt_x"/>
                                          </p:val>
                                        </p:tav>
                                      </p:tavLst>
                                    </p:anim>
                                    <p:anim calcmode="lin" valueType="num">
                                      <p:cBhvr>
                                        <p:cTn id="66" dur="1000" fill="hold"/>
                                        <p:tgtEl>
                                          <p:spTgt spid="3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1000"/>
                                        <p:tgtEl>
                                          <p:spTgt spid="40"/>
                                        </p:tgtEl>
                                      </p:cBhvr>
                                    </p:animEffect>
                                    <p:anim calcmode="lin" valueType="num">
                                      <p:cBhvr>
                                        <p:cTn id="86" dur="1000" fill="hold"/>
                                        <p:tgtEl>
                                          <p:spTgt spid="40"/>
                                        </p:tgtEl>
                                        <p:attrNameLst>
                                          <p:attrName>ppt_x</p:attrName>
                                        </p:attrNameLst>
                                      </p:cBhvr>
                                      <p:tavLst>
                                        <p:tav tm="0">
                                          <p:val>
                                            <p:strVal val="#ppt_x"/>
                                          </p:val>
                                        </p:tav>
                                        <p:tav tm="100000">
                                          <p:val>
                                            <p:strVal val="#ppt_x"/>
                                          </p:val>
                                        </p:tav>
                                      </p:tavLst>
                                    </p:anim>
                                    <p:anim calcmode="lin" valueType="num">
                                      <p:cBhvr>
                                        <p:cTn id="8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a:solidFill>
            <a:schemeClr val="accent1"/>
          </a:solidFill>
        </p:grpSpPr>
        <p:sp>
          <p:nvSpPr>
            <p:cNvPr id="59" name="Freeform: Shape 6"/>
            <p:cNvSpPr>
              <a:spLocks/>
            </p:cNvSpPr>
            <p:nvPr/>
          </p:nvSpPr>
          <p:spPr bwMode="auto">
            <a:xfrm>
              <a:off x="5275903" y="2766146"/>
              <a:ext cx="1741057" cy="224753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grpFill/>
            <a:ln>
              <a:noFill/>
            </a:ln>
          </p:spPr>
          <p:txBody>
            <a:bodyPr anchor="ctr"/>
            <a:lstStyle/>
            <a:p>
              <a:pPr algn="ctr"/>
              <a:endParaRPr/>
            </a:p>
          </p:txBody>
        </p:sp>
        <p:sp>
          <p:nvSpPr>
            <p:cNvPr id="42" name="Freeform: Shape 7"/>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grpFill/>
            <a:ln>
              <a:noFill/>
            </a:ln>
          </p:spPr>
          <p:txBody>
            <a:bodyPr anchor="ctr"/>
            <a:lstStyle/>
            <a:p>
              <a:pPr algn="ctr"/>
              <a:endParaRPr/>
            </a:p>
          </p:txBody>
        </p:sp>
        <p:sp>
          <p:nvSpPr>
            <p:cNvPr id="43" name="Freeform: Shape 8"/>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grpFill/>
            <a:ln>
              <a:noFill/>
            </a:ln>
          </p:spPr>
          <p:txBody>
            <a:bodyPr anchor="ctr"/>
            <a:lstStyle/>
            <a:p>
              <a:pPr algn="ctr"/>
              <a:endParaRPr/>
            </a:p>
          </p:txBody>
        </p:sp>
        <p:sp>
          <p:nvSpPr>
            <p:cNvPr id="44" name="Freeform: Shape 9"/>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grpFill/>
            <a:ln>
              <a:noFill/>
            </a:ln>
          </p:spPr>
          <p:txBody>
            <a:bodyPr anchor="ctr"/>
            <a:lstStyle/>
            <a:p>
              <a:pPr algn="ctr"/>
              <a:endParaRPr/>
            </a:p>
          </p:txBody>
        </p:sp>
        <p:sp>
          <p:nvSpPr>
            <p:cNvPr id="45" name="Freeform: Shape 10"/>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grpFill/>
            <a:ln>
              <a:noFill/>
            </a:ln>
          </p:spPr>
          <p:txBody>
            <a:bodyPr anchor="ctr"/>
            <a:lstStyle/>
            <a:p>
              <a:pPr algn="ctr"/>
              <a:endParaRPr/>
            </a:p>
          </p:txBody>
        </p:sp>
        <p:sp>
          <p:nvSpPr>
            <p:cNvPr id="46" name="Freeform: Shape 11"/>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grpFill/>
            <a:ln>
              <a:noFill/>
            </a:ln>
          </p:spPr>
          <p:txBody>
            <a:bodyPr anchor="ctr"/>
            <a:lstStyle/>
            <a:p>
              <a:pPr algn="ctr"/>
              <a:endParaRPr/>
            </a:p>
          </p:txBody>
        </p:sp>
        <p:grpSp>
          <p:nvGrpSpPr>
            <p:cNvPr id="47" name="Group 12"/>
            <p:cNvGrpSpPr/>
            <p:nvPr/>
          </p:nvGrpSpPr>
          <p:grpSpPr>
            <a:xfrm>
              <a:off x="4823608" y="2237050"/>
              <a:ext cx="2653553" cy="2000393"/>
              <a:chOff x="3525061" y="1210682"/>
              <a:chExt cx="2097079" cy="1580888"/>
            </a:xfrm>
            <a:grpFill/>
          </p:grpSpPr>
          <p:sp>
            <p:nvSpPr>
              <p:cNvPr id="49" name="Freeform: Shape 13"/>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grpFill/>
              <a:ln>
                <a:noFill/>
              </a:ln>
            </p:spPr>
            <p:txBody>
              <a:bodyPr anchor="ctr"/>
              <a:lstStyle/>
              <a:p>
                <a:pPr algn="ctr"/>
                <a:endParaRPr/>
              </a:p>
            </p:txBody>
          </p:sp>
          <p:sp>
            <p:nvSpPr>
              <p:cNvPr id="50" name="Freeform: Shape 14"/>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grpFill/>
              <a:ln>
                <a:noFill/>
              </a:ln>
            </p:spPr>
            <p:txBody>
              <a:bodyPr anchor="ctr"/>
              <a:lstStyle/>
              <a:p>
                <a:pPr algn="ctr"/>
                <a:endParaRPr/>
              </a:p>
            </p:txBody>
          </p:sp>
          <p:sp>
            <p:nvSpPr>
              <p:cNvPr id="51" name="Freeform: Shape 15"/>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grpFill/>
              <a:ln>
                <a:noFill/>
              </a:ln>
            </p:spPr>
            <p:txBody>
              <a:bodyPr anchor="ctr"/>
              <a:lstStyle/>
              <a:p>
                <a:pPr algn="ctr"/>
                <a:endParaRPr/>
              </a:p>
            </p:txBody>
          </p:sp>
          <p:sp>
            <p:nvSpPr>
              <p:cNvPr id="52" name="Freeform: Shape 16"/>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grpFill/>
              <a:ln>
                <a:noFill/>
              </a:ln>
            </p:spPr>
            <p:txBody>
              <a:bodyPr anchor="ctr"/>
              <a:lstStyle/>
              <a:p>
                <a:pPr algn="ctr"/>
                <a:endParaRPr/>
              </a:p>
            </p:txBody>
          </p:sp>
          <p:sp>
            <p:nvSpPr>
              <p:cNvPr id="53" name="Freeform: Shape 17"/>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grpFill/>
              <a:ln>
                <a:noFill/>
              </a:ln>
            </p:spPr>
            <p:txBody>
              <a:bodyPr anchor="ctr"/>
              <a:lstStyle/>
              <a:p>
                <a:pPr algn="ctr"/>
                <a:endParaRPr/>
              </a:p>
            </p:txBody>
          </p:sp>
          <p:sp>
            <p:nvSpPr>
              <p:cNvPr id="54" name="Freeform: Shape 18"/>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grpFill/>
              <a:ln>
                <a:noFill/>
              </a:ln>
            </p:spPr>
            <p:txBody>
              <a:bodyPr anchor="ctr"/>
              <a:lstStyle/>
              <a:p>
                <a:pPr algn="ctr"/>
                <a:endParaRPr/>
              </a:p>
            </p:txBody>
          </p:sp>
          <p:sp>
            <p:nvSpPr>
              <p:cNvPr id="55" name="Freeform: Shape 19"/>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grpFill/>
              <a:ln>
                <a:noFill/>
              </a:ln>
            </p:spPr>
            <p:txBody>
              <a:bodyPr anchor="ctr"/>
              <a:lstStyle/>
              <a:p>
                <a:pPr algn="ctr"/>
                <a:endParaRPr/>
              </a:p>
            </p:txBody>
          </p:sp>
          <p:sp>
            <p:nvSpPr>
              <p:cNvPr id="56" name="Freeform: Shape 20"/>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grpFill/>
              <a:ln>
                <a:noFill/>
              </a:ln>
            </p:spPr>
            <p:txBody>
              <a:bodyPr anchor="ctr"/>
              <a:lstStyle/>
              <a:p>
                <a:pPr algn="ctr"/>
                <a:endParaRPr/>
              </a:p>
            </p:txBody>
          </p:sp>
          <p:sp>
            <p:nvSpPr>
              <p:cNvPr id="57" name="Freeform: Shape 21"/>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grpFill/>
              <a:ln>
                <a:noFill/>
              </a:ln>
            </p:spPr>
            <p:txBody>
              <a:bodyPr anchor="ctr"/>
              <a:lstStyle/>
              <a:p>
                <a:pPr algn="ctr"/>
                <a:endParaRPr/>
              </a:p>
            </p:txBody>
          </p:sp>
        </p:grpSp>
        <p:sp>
          <p:nvSpPr>
            <p:cNvPr id="48" name="Freeform: Shape 22"/>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grpFill/>
            <a:ln>
              <a:noFill/>
            </a:ln>
          </p:spPr>
          <p:txBody>
            <a:bodyPr anchor="ctr"/>
            <a:lstStyle/>
            <a:p>
              <a:pPr algn="ctr"/>
              <a:endParaRP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0" name="Freeform: Shape 25"/>
          <p:cNvSpPr>
            <a:spLocks/>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sp>
        <p:nvSpPr>
          <p:cNvPr id="37" name="Oval 28"/>
          <p:cNvSpPr>
            <a:spLocks noChangeAspect="1"/>
          </p:cNvSpPr>
          <p:nvPr/>
        </p:nvSpPr>
        <p:spPr>
          <a:xfrm>
            <a:off x="7809531" y="3450766"/>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27"/>
          <p:cNvSpPr>
            <a:spLocks/>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Freeform: Shape 33"/>
          <p:cNvSpPr>
            <a:spLocks/>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sp>
        <p:nvSpPr>
          <p:cNvPr id="33" name="Oval 31"/>
          <p:cNvSpPr>
            <a:spLocks noChangeAspect="1"/>
          </p:cNvSpPr>
          <p:nvPr/>
        </p:nvSpPr>
        <p:spPr>
          <a:xfrm>
            <a:off x="4264833" y="2093371"/>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4" name="Freeform: Shape 34"/>
          <p:cNvSpPr>
            <a:spLocks/>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Freeform: Shape 36"/>
          <p:cNvSpPr>
            <a:spLocks/>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sp>
        <p:nvSpPr>
          <p:cNvPr id="29" name="Oval 39"/>
          <p:cNvSpPr>
            <a:spLocks noChangeAspect="1"/>
          </p:cNvSpPr>
          <p:nvPr/>
        </p:nvSpPr>
        <p:spPr>
          <a:xfrm>
            <a:off x="4264833" y="4805153"/>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Freeform: Shape 40"/>
          <p:cNvSpPr>
            <a:spLocks/>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pic>
        <p:nvPicPr>
          <p:cNvPr id="79" name="图片 7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80" name="组合 79"/>
          <p:cNvGrpSpPr/>
          <p:nvPr/>
        </p:nvGrpSpPr>
        <p:grpSpPr>
          <a:xfrm>
            <a:off x="1785305" y="394109"/>
            <a:ext cx="4440139" cy="712314"/>
            <a:chOff x="1451102" y="1713400"/>
            <a:chExt cx="4440139" cy="712314"/>
          </a:xfrm>
        </p:grpSpPr>
        <p:grpSp>
          <p:nvGrpSpPr>
            <p:cNvPr id="81" name="组合 80"/>
            <p:cNvGrpSpPr/>
            <p:nvPr/>
          </p:nvGrpSpPr>
          <p:grpSpPr>
            <a:xfrm>
              <a:off x="1451102" y="1713400"/>
              <a:ext cx="2998505" cy="535920"/>
              <a:chOff x="5906988" y="1931114"/>
              <a:chExt cx="2998505" cy="535920"/>
            </a:xfrm>
          </p:grpSpPr>
          <p:sp>
            <p:nvSpPr>
              <p:cNvPr id="83" name="矩形 8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84" name="矩形 8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82" name="文本框 8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19019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10640" y="1875682"/>
            <a:ext cx="3462848" cy="3905466"/>
            <a:chOff x="6874879" y="1169961"/>
            <a:chExt cx="4275203" cy="4821655"/>
          </a:xfrm>
        </p:grpSpPr>
        <p:grpSp>
          <p:nvGrpSpPr>
            <p:cNvPr id="23" name="Group 34"/>
            <p:cNvGrpSpPr/>
            <p:nvPr/>
          </p:nvGrpSpPr>
          <p:grpSpPr>
            <a:xfrm>
              <a:off x="6874879" y="1718886"/>
              <a:ext cx="4275203" cy="4272730"/>
              <a:chOff x="5561013" y="1541463"/>
              <a:chExt cx="2744788" cy="2743200"/>
            </a:xfrm>
          </p:grpSpPr>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56" name="组合 55"/>
          <p:cNvGrpSpPr/>
          <p:nvPr/>
        </p:nvGrpSpPr>
        <p:grpSpPr>
          <a:xfrm>
            <a:off x="1785305" y="394109"/>
            <a:ext cx="4440139" cy="712314"/>
            <a:chOff x="1451102" y="1713400"/>
            <a:chExt cx="4440139" cy="712314"/>
          </a:xfrm>
        </p:grpSpPr>
        <p:grpSp>
          <p:nvGrpSpPr>
            <p:cNvPr id="57" name="组合 56"/>
            <p:cNvGrpSpPr/>
            <p:nvPr/>
          </p:nvGrpSpPr>
          <p:grpSpPr>
            <a:xfrm>
              <a:off x="1451102" y="1713400"/>
              <a:ext cx="2998505" cy="535920"/>
              <a:chOff x="5906988" y="1931114"/>
              <a:chExt cx="2998505" cy="535920"/>
            </a:xfrm>
          </p:grpSpPr>
          <p:sp>
            <p:nvSpPr>
              <p:cNvPr id="70" name="矩形 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71" name="矩形 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58" name="文本框 5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670920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1000"/>
                                        <p:tgtEl>
                                          <p:spTgt spid="68"/>
                                        </p:tgtEl>
                                      </p:cBhvr>
                                    </p:animEffect>
                                    <p:anim calcmode="lin" valueType="num">
                                      <p:cBhvr>
                                        <p:cTn id="24" dur="1000" fill="hold"/>
                                        <p:tgtEl>
                                          <p:spTgt spid="68"/>
                                        </p:tgtEl>
                                        <p:attrNameLst>
                                          <p:attrName>ppt_x</p:attrName>
                                        </p:attrNameLst>
                                      </p:cBhvr>
                                      <p:tavLst>
                                        <p:tav tm="0">
                                          <p:val>
                                            <p:strVal val="#ppt_x"/>
                                          </p:val>
                                        </p:tav>
                                        <p:tav tm="100000">
                                          <p:val>
                                            <p:strVal val="#ppt_x"/>
                                          </p:val>
                                        </p:tav>
                                      </p:tavLst>
                                    </p:anim>
                                    <p:anim calcmode="lin" valueType="num">
                                      <p:cBhvr>
                                        <p:cTn id="25" dur="1000" fill="hold"/>
                                        <p:tgtEl>
                                          <p:spTgt spid="6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892300" y="1562100"/>
            <a:ext cx="1549400" cy="1549400"/>
          </a:xfrm>
        </p:spPr>
      </p:pic>
      <p:pic>
        <p:nvPicPr>
          <p:cNvPr id="55" name="图片占位符 5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xfrm>
            <a:off x="5321300" y="1562100"/>
            <a:ext cx="1549400" cy="1549400"/>
          </a:xfrm>
        </p:spPr>
      </p:pic>
      <p:pic>
        <p:nvPicPr>
          <p:cNvPr id="57" name="图片占位符 5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xfrm>
            <a:off x="8750300" y="1562100"/>
            <a:ext cx="1549400" cy="1549400"/>
          </a:xfrm>
        </p:spPr>
      </p:pic>
      <p:pic>
        <p:nvPicPr>
          <p:cNvPr id="59" name="图片占位符 5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61" name="图片占位符 60"/>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pic>
        <p:nvPicPr>
          <p:cNvPr id="63" name="图片占位符 62"/>
          <p:cNvPicPr>
            <a:picLocks noGrp="1" noChangeAspect="1"/>
          </p:cNvPicPr>
          <p:nvPr>
            <p:ph type="pic" sz="quarter" idx="15"/>
          </p:nvPr>
        </p:nvPicPr>
        <p:blipFill>
          <a:blip r:embed="rId8" cstate="screen">
            <a:extLst>
              <a:ext uri="{28A0092B-C50C-407E-A947-70E740481C1C}">
                <a14:useLocalDpi xmlns:a14="http://schemas.microsoft.com/office/drawing/2010/main"/>
              </a:ext>
            </a:extLst>
          </a:blip>
          <a:srcRect/>
          <a:stretch>
            <a:fillRect/>
          </a:stretch>
        </p:blipFill>
        <p:spPr/>
      </p:pic>
      <p:sp>
        <p:nvSpPr>
          <p:cNvPr id="24" name="任意多边形: 形状 23"/>
          <p:cNvSpPr/>
          <p:nvPr/>
        </p:nvSpPr>
        <p:spPr>
          <a:xfrm>
            <a:off x="1933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3" y="341475"/>
                  <a:pt x="1054400"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形状 24"/>
          <p:cNvSpPr/>
          <p:nvPr/>
        </p:nvSpPr>
        <p:spPr>
          <a:xfrm>
            <a:off x="5362494" y="2574926"/>
            <a:ext cx="1467015" cy="536575"/>
          </a:xfrm>
          <a:custGeom>
            <a:avLst/>
            <a:gdLst>
              <a:gd name="connsiteX0" fmla="*/ 0 w 1467015"/>
              <a:gd name="connsiteY0" fmla="*/ 0 h 536575"/>
              <a:gd name="connsiteX1" fmla="*/ 1467015 w 1467015"/>
              <a:gd name="connsiteY1" fmla="*/ 0 h 536575"/>
              <a:gd name="connsiteX2" fmla="*/ 1447328 w 1467015"/>
              <a:gd name="connsiteY2" fmla="*/ 63423 h 536575"/>
              <a:gd name="connsiteX3" fmla="*/ 733507 w 1467015"/>
              <a:gd name="connsiteY3" fmla="*/ 536575 h 536575"/>
              <a:gd name="connsiteX4" fmla="*/ 19687 w 1467015"/>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5" h="536575">
                <a:moveTo>
                  <a:pt x="0" y="0"/>
                </a:moveTo>
                <a:lnTo>
                  <a:pt x="1467015" y="0"/>
                </a:lnTo>
                <a:lnTo>
                  <a:pt x="1447328" y="63423"/>
                </a:lnTo>
                <a:cubicBezTo>
                  <a:pt x="1329722" y="341475"/>
                  <a:pt x="1054399" y="536575"/>
                  <a:pt x="733507" y="536575"/>
                </a:cubicBezTo>
                <a:cubicBezTo>
                  <a:pt x="412616" y="536575"/>
                  <a:pt x="137293" y="341475"/>
                  <a:pt x="19687"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a:off x="8791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2" y="341475"/>
                  <a:pt x="1054399"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形状 22"/>
          <p:cNvSpPr/>
          <p:nvPr/>
        </p:nvSpPr>
        <p:spPr>
          <a:xfrm>
            <a:off x="1927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9" y="362112"/>
                  <a:pt x="1060806"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5356088" y="4903788"/>
            <a:ext cx="1479827" cy="557212"/>
          </a:xfrm>
          <a:custGeom>
            <a:avLst/>
            <a:gdLst>
              <a:gd name="connsiteX0" fmla="*/ 0 w 1479827"/>
              <a:gd name="connsiteY0" fmla="*/ 0 h 557212"/>
              <a:gd name="connsiteX1" fmla="*/ 1479827 w 1479827"/>
              <a:gd name="connsiteY1" fmla="*/ 0 h 557212"/>
              <a:gd name="connsiteX2" fmla="*/ 1453734 w 1479827"/>
              <a:gd name="connsiteY2" fmla="*/ 84060 h 557212"/>
              <a:gd name="connsiteX3" fmla="*/ 739913 w 1479827"/>
              <a:gd name="connsiteY3" fmla="*/ 557212 h 557212"/>
              <a:gd name="connsiteX4" fmla="*/ 26093 w 1479827"/>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7" h="557212">
                <a:moveTo>
                  <a:pt x="0" y="0"/>
                </a:moveTo>
                <a:lnTo>
                  <a:pt x="1479827" y="0"/>
                </a:lnTo>
                <a:lnTo>
                  <a:pt x="1453734" y="84060"/>
                </a:lnTo>
                <a:cubicBezTo>
                  <a:pt x="1336128" y="362112"/>
                  <a:pt x="1060804" y="557212"/>
                  <a:pt x="739913" y="557212"/>
                </a:cubicBezTo>
                <a:cubicBezTo>
                  <a:pt x="419022" y="557212"/>
                  <a:pt x="143699" y="362112"/>
                  <a:pt x="26093"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p:cNvSpPr/>
          <p:nvPr/>
        </p:nvSpPr>
        <p:spPr>
          <a:xfrm>
            <a:off x="8785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8" y="362112"/>
                  <a:pt x="1060805"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31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974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2" name="矩形 41"/>
          <p:cNvSpPr/>
          <p:nvPr/>
        </p:nvSpPr>
        <p:spPr>
          <a:xfrm>
            <a:off x="5403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3" name="矩形 42"/>
          <p:cNvSpPr/>
          <p:nvPr/>
        </p:nvSpPr>
        <p:spPr>
          <a:xfrm>
            <a:off x="8832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4" name="矩形 43"/>
          <p:cNvSpPr/>
          <p:nvPr/>
        </p:nvSpPr>
        <p:spPr>
          <a:xfrm>
            <a:off x="1974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5" name="矩形 44"/>
          <p:cNvSpPr/>
          <p:nvPr/>
        </p:nvSpPr>
        <p:spPr>
          <a:xfrm>
            <a:off x="5403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6" name="矩形 45"/>
          <p:cNvSpPr/>
          <p:nvPr/>
        </p:nvSpPr>
        <p:spPr>
          <a:xfrm>
            <a:off x="8832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7" name="矩形 46"/>
          <p:cNvSpPr/>
          <p:nvPr/>
        </p:nvSpPr>
        <p:spPr>
          <a:xfrm>
            <a:off x="4660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8089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9" name="矩形 48"/>
          <p:cNvSpPr/>
          <p:nvPr/>
        </p:nvSpPr>
        <p:spPr>
          <a:xfrm>
            <a:off x="1231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4660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1" name="矩形 50"/>
          <p:cNvSpPr/>
          <p:nvPr/>
        </p:nvSpPr>
        <p:spPr>
          <a:xfrm>
            <a:off x="8089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pic>
        <p:nvPicPr>
          <p:cNvPr id="35" name="图片 3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40" name="矩形 3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1" name="矩形 4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4096819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nodeType="with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childTnLst>
                                </p:cTn>
                              </p:par>
                            </p:childTnLst>
                          </p:cTn>
                        </p:par>
                        <p:par>
                          <p:cTn id="72" fill="hold">
                            <p:stCondLst>
                              <p:cond delay="1000"/>
                            </p:stCondLst>
                            <p:childTnLst>
                              <p:par>
                                <p:cTn id="73" presetID="14" presetClass="entr" presetSubtype="1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randombar(horizontal)">
                                      <p:cBhvr>
                                        <p:cTn id="75" dur="500"/>
                                        <p:tgtEl>
                                          <p:spTgt spid="3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randombar(horizontal)">
                                      <p:cBhvr>
                                        <p:cTn id="78" dur="500"/>
                                        <p:tgtEl>
                                          <p:spTgt spid="4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randombar(horizontal)">
                                      <p:cBhvr>
                                        <p:cTn id="81" dur="500"/>
                                        <p:tgtEl>
                                          <p:spTgt spid="48"/>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randombar(horizontal)">
                                      <p:cBhvr>
                                        <p:cTn id="87" dur="500"/>
                                        <p:tgtEl>
                                          <p:spTgt spid="5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randombar(horizontal)">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P spid="21" grpId="0" animBg="1"/>
      <p:bldP spid="34" grpId="0"/>
      <p:bldP spid="39" grpId="0"/>
      <p:bldP spid="42" grpId="0"/>
      <p:bldP spid="43" grpId="0"/>
      <p:bldP spid="44" grpId="0"/>
      <p:bldP spid="45" grpId="0"/>
      <p:bldP spid="46" grpId="0"/>
      <p:bldP spid="47"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活动内容构成</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02</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活动主题</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活动流程</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活动策略</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奖项设置</a:t>
              </a:r>
              <a:endParaRPr lang="zh-CN" altLang="en-US" sz="2000" dirty="0">
                <a:solidFill>
                  <a:schemeClr val="accent2"/>
                </a:solidFill>
              </a:endParaRPr>
            </a:p>
          </p:txBody>
        </p:sp>
      </p:grpSp>
    </p:spTree>
    <p:extLst>
      <p:ext uri="{BB962C8B-B14F-4D97-AF65-F5344CB8AC3E}">
        <p14:creationId xmlns:p14="http://schemas.microsoft.com/office/powerpoint/2010/main" val="647204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874324" y="2152735"/>
            <a:ext cx="2173778" cy="3273256"/>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630719" y="2152735"/>
            <a:ext cx="2173778" cy="3273256"/>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387114" y="2152735"/>
            <a:ext cx="2173778" cy="3273256"/>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43510" y="2152735"/>
            <a:ext cx="2173778" cy="3273256"/>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2" name="组合 31"/>
          <p:cNvGrpSpPr/>
          <p:nvPr/>
        </p:nvGrpSpPr>
        <p:grpSpPr>
          <a:xfrm>
            <a:off x="1785305" y="394109"/>
            <a:ext cx="4440139" cy="712314"/>
            <a:chOff x="1451102" y="1713400"/>
            <a:chExt cx="4440139" cy="712314"/>
          </a:xfrm>
        </p:grpSpPr>
        <p:grpSp>
          <p:nvGrpSpPr>
            <p:cNvPr id="33" name="组合 32"/>
            <p:cNvGrpSpPr/>
            <p:nvPr/>
          </p:nvGrpSpPr>
          <p:grpSpPr>
            <a:xfrm>
              <a:off x="1451102" y="1713400"/>
              <a:ext cx="2998505" cy="535920"/>
              <a:chOff x="5906988" y="1931114"/>
              <a:chExt cx="2998505" cy="535920"/>
            </a:xfrm>
          </p:grpSpPr>
          <p:sp>
            <p:nvSpPr>
              <p:cNvPr id="44" name="矩形 43"/>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5" name="矩形 4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3" name="文本框 42"/>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8463250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937" kern="0">
                    <a:solidFill>
                      <a:schemeClr val="bg1"/>
                    </a:solidFill>
                  </a:rPr>
                  <a:t>Aliquam gravida eu enim ut molestie. </a:t>
                </a: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2247" kern="0">
                    <a:solidFill>
                      <a:schemeClr val="bg1"/>
                    </a:solidFill>
                  </a:rPr>
                  <a:t>2016</a:t>
                </a: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a:spLocks/>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8" name="任意多边形 47"/>
              <p:cNvSpPr>
                <a:spLocks/>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9" name="任意多边形 48"/>
              <p:cNvSpPr>
                <a:spLocks/>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147" name="任意多边形 36"/>
            <p:cNvSpPr>
              <a:spLocks/>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a:spLocks/>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3" name="任意多边形 42"/>
              <p:cNvSpPr>
                <a:spLocks/>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4" name="任意多边形 43"/>
              <p:cNvSpPr>
                <a:spLocks/>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5" name="任意多边形 44"/>
              <p:cNvSpPr>
                <a:spLocks/>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6" name="任意多边形 45"/>
              <p:cNvSpPr>
                <a:spLocks/>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a:spLocks/>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1" name="任意多边形 40"/>
              <p:cNvSpPr>
                <a:spLocks/>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grpSp>
        <p:nvGrpSpPr>
          <p:cNvPr id="58" name="组合 57"/>
          <p:cNvGrpSpPr/>
          <p:nvPr/>
        </p:nvGrpSpPr>
        <p:grpSpPr>
          <a:xfrm>
            <a:off x="82731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1" name="组合 60"/>
          <p:cNvGrpSpPr/>
          <p:nvPr/>
        </p:nvGrpSpPr>
        <p:grpSpPr>
          <a:xfrm>
            <a:off x="82731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4" name="组合 63"/>
          <p:cNvGrpSpPr/>
          <p:nvPr/>
        </p:nvGrpSpPr>
        <p:grpSpPr>
          <a:xfrm>
            <a:off x="6937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7" name="组合 66"/>
          <p:cNvGrpSpPr/>
          <p:nvPr/>
        </p:nvGrpSpPr>
        <p:grpSpPr>
          <a:xfrm>
            <a:off x="6937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pic>
        <p:nvPicPr>
          <p:cNvPr id="38" name="图片 3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9" name="组合 38"/>
          <p:cNvGrpSpPr/>
          <p:nvPr/>
        </p:nvGrpSpPr>
        <p:grpSpPr>
          <a:xfrm>
            <a:off x="1785305" y="394109"/>
            <a:ext cx="4440139" cy="712314"/>
            <a:chOff x="1451102" y="1713400"/>
            <a:chExt cx="4440139" cy="712314"/>
          </a:xfrm>
        </p:grpSpPr>
        <p:grpSp>
          <p:nvGrpSpPr>
            <p:cNvPr id="40" name="组合 39"/>
            <p:cNvGrpSpPr/>
            <p:nvPr/>
          </p:nvGrpSpPr>
          <p:grpSpPr>
            <a:xfrm>
              <a:off x="1451102" y="1713400"/>
              <a:ext cx="2998505" cy="535920"/>
              <a:chOff x="5906988" y="1931114"/>
              <a:chExt cx="2998505" cy="535920"/>
            </a:xfrm>
          </p:grpSpPr>
          <p:sp>
            <p:nvSpPr>
              <p:cNvPr id="42" name="矩形 4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3" name="矩形 4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1" name="文本框 4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2539504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2" idx="6"/>
          </p:cNvCxnSpPr>
          <p:nvPr/>
        </p:nvCxnSpPr>
        <p:spPr>
          <a:xfrm>
            <a:off x="2605202" y="3543300"/>
            <a:ext cx="9586798"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092200" y="2786799"/>
            <a:ext cx="1513002" cy="1513002"/>
          </a:xfrm>
          <a:prstGeom prst="ellipse">
            <a:avLst/>
          </a:prstGeom>
          <a:solidFill>
            <a:schemeClr val="tx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椭圆 5"/>
          <p:cNvSpPr/>
          <p:nvPr/>
        </p:nvSpPr>
        <p:spPr>
          <a:xfrm>
            <a:off x="4248098"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7" name="椭圆 6"/>
          <p:cNvSpPr/>
          <p:nvPr/>
        </p:nvSpPr>
        <p:spPr>
          <a:xfrm>
            <a:off x="7091802" y="3112691"/>
            <a:ext cx="861218" cy="861218"/>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9935505"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文本框 11"/>
          <p:cNvSpPr txBox="1"/>
          <p:nvPr/>
        </p:nvSpPr>
        <p:spPr>
          <a:xfrm>
            <a:off x="3557720"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5" name="文本框 14"/>
          <p:cNvSpPr txBox="1"/>
          <p:nvPr/>
        </p:nvSpPr>
        <p:spPr>
          <a:xfrm>
            <a:off x="6401424"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6" name="文本框 15"/>
          <p:cNvSpPr txBox="1"/>
          <p:nvPr/>
        </p:nvSpPr>
        <p:spPr>
          <a:xfrm>
            <a:off x="9245127"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7" name="矩形 16"/>
          <p:cNvSpPr/>
          <p:nvPr/>
        </p:nvSpPr>
        <p:spPr>
          <a:xfrm>
            <a:off x="998381"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矩形 17"/>
          <p:cNvSpPr/>
          <p:nvPr/>
        </p:nvSpPr>
        <p:spPr>
          <a:xfrm>
            <a:off x="3557719"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9" name="矩形 18"/>
          <p:cNvSpPr/>
          <p:nvPr/>
        </p:nvSpPr>
        <p:spPr>
          <a:xfrm>
            <a:off x="6401423"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0" name="矩形 19"/>
          <p:cNvSpPr/>
          <p:nvPr/>
        </p:nvSpPr>
        <p:spPr>
          <a:xfrm>
            <a:off x="9245127"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4" name="椭圆 20"/>
          <p:cNvSpPr/>
          <p:nvPr/>
        </p:nvSpPr>
        <p:spPr>
          <a:xfrm>
            <a:off x="4441418" y="3306011"/>
            <a:ext cx="474578" cy="474578"/>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6" name="椭圆 21"/>
          <p:cNvSpPr/>
          <p:nvPr/>
        </p:nvSpPr>
        <p:spPr>
          <a:xfrm>
            <a:off x="7285121" y="3329081"/>
            <a:ext cx="474578" cy="428439"/>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7" name="椭圆 22"/>
          <p:cNvSpPr/>
          <p:nvPr/>
        </p:nvSpPr>
        <p:spPr>
          <a:xfrm>
            <a:off x="10159047" y="3306011"/>
            <a:ext cx="414136" cy="474578"/>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22" name="组合 21"/>
          <p:cNvGrpSpPr/>
          <p:nvPr/>
        </p:nvGrpSpPr>
        <p:grpSpPr>
          <a:xfrm>
            <a:off x="1785305" y="394109"/>
            <a:ext cx="4440139" cy="712314"/>
            <a:chOff x="1451102" y="1713400"/>
            <a:chExt cx="4440139" cy="712314"/>
          </a:xfrm>
        </p:grpSpPr>
        <p:grpSp>
          <p:nvGrpSpPr>
            <p:cNvPr id="23" name="组合 22"/>
            <p:cNvGrpSpPr/>
            <p:nvPr/>
          </p:nvGrpSpPr>
          <p:grpSpPr>
            <a:xfrm>
              <a:off x="1451102" y="1713400"/>
              <a:ext cx="2998505" cy="535920"/>
              <a:chOff x="5906988" y="1931114"/>
              <a:chExt cx="2998505" cy="535920"/>
            </a:xfrm>
          </p:grpSpPr>
          <p:sp>
            <p:nvSpPr>
              <p:cNvPr id="28" name="矩形 2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9" name="矩形 2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5" name="文本框 24"/>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56105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1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12" grpId="0"/>
      <p:bldP spid="15" grpId="0"/>
      <p:bldP spid="16" grpId="0"/>
      <p:bldP spid="17" grpId="0"/>
      <p:bldP spid="18" grpId="0"/>
      <p:bldP spid="19" grpId="0"/>
      <p:bldP spid="20" grpId="0"/>
      <p:bldP spid="24"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 name="等腰三角形 3"/>
          <p:cNvSpPr/>
          <p:nvPr/>
        </p:nvSpPr>
        <p:spPr>
          <a:xfrm rot="5400000">
            <a:off x="7457707" y="3433817"/>
            <a:ext cx="254000" cy="218966"/>
          </a:xfrm>
          <a:prstGeom prst="triangl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nvGrpSpPr>
          <p:cNvPr id="2" name="组合 1"/>
          <p:cNvGrpSpPr/>
          <p:nvPr/>
        </p:nvGrpSpPr>
        <p:grpSpPr>
          <a:xfrm>
            <a:off x="0" y="2786799"/>
            <a:ext cx="6946320" cy="2618275"/>
            <a:chOff x="0" y="2786799"/>
            <a:chExt cx="6946320" cy="2618275"/>
          </a:xfrm>
        </p:grpSpPr>
        <p:cxnSp>
          <p:nvCxnSpPr>
            <p:cNvPr id="5" name="直接连接符 4"/>
            <p:cNvCxnSpPr>
              <a:cxnSpLocks/>
            </p:cNvCxnSpPr>
            <p:nvPr/>
          </p:nvCxnSpPr>
          <p:spPr>
            <a:xfrm>
              <a:off x="0" y="3543300"/>
              <a:ext cx="609600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5339499" y="2786799"/>
              <a:ext cx="1513002" cy="1513002"/>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2239141"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文本框 8"/>
            <p:cNvSpPr txBox="1"/>
            <p:nvPr/>
          </p:nvSpPr>
          <p:spPr>
            <a:xfrm>
              <a:off x="1725442" y="4136664"/>
              <a:ext cx="1888616" cy="369332"/>
            </a:xfrm>
            <a:prstGeom prst="rect">
              <a:avLst/>
            </a:prstGeom>
            <a:noFill/>
          </p:spPr>
          <p:txBody>
            <a:bodyPr wrap="square" rtlCol="0">
              <a:spAutoFit/>
              <a:scene3d>
                <a:camera prst="orthographicFront"/>
                <a:lightRig rig="threePt" dir="t"/>
              </a:scene3d>
              <a:sp3d contourW="12700"/>
            </a:bodyPr>
            <a:lstStyle/>
            <a:p>
              <a:pPr marR="0" lvl="0" algn="ctr" defTabSz="914400" rtl="0" eaLnBrk="1" fontAlgn="auto" latinLnBrk="0" hangingPunct="1">
                <a:lnSpc>
                  <a:spcPct val="100000"/>
                </a:lnSpc>
                <a:spcBef>
                  <a:spcPts val="0"/>
                </a:spcBef>
                <a:spcAft>
                  <a:spcPts val="0"/>
                </a:spcAft>
                <a:buClrTx/>
                <a:buSzTx/>
                <a:tabLst/>
                <a:defRPr/>
              </a:pPr>
              <a:r>
                <a:rPr kumimoji="0" lang="zh-CN" altLang="en-US"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文字添加此处</a:t>
              </a:r>
            </a:p>
          </p:txBody>
        </p:sp>
        <p:sp>
          <p:nvSpPr>
            <p:cNvPr id="15" name="矩形 14"/>
            <p:cNvSpPr/>
            <p:nvPr/>
          </p:nvSpPr>
          <p:spPr>
            <a:xfrm>
              <a:off x="1548762"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6" name="矩形 15"/>
            <p:cNvSpPr/>
            <p:nvPr/>
          </p:nvSpPr>
          <p:spPr>
            <a:xfrm>
              <a:off x="5245680"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椭圆 16"/>
            <p:cNvSpPr/>
            <p:nvPr/>
          </p:nvSpPr>
          <p:spPr>
            <a:xfrm>
              <a:off x="2462276" y="3306011"/>
              <a:ext cx="420830" cy="474578"/>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19" name="组合 18"/>
          <p:cNvGrpSpPr/>
          <p:nvPr/>
        </p:nvGrpSpPr>
        <p:grpSpPr>
          <a:xfrm>
            <a:off x="1785305" y="394109"/>
            <a:ext cx="4440139" cy="712314"/>
            <a:chOff x="1451102" y="1713400"/>
            <a:chExt cx="4440139" cy="712314"/>
          </a:xfrm>
        </p:grpSpPr>
        <p:grpSp>
          <p:nvGrpSpPr>
            <p:cNvPr id="20" name="组合 19"/>
            <p:cNvGrpSpPr/>
            <p:nvPr/>
          </p:nvGrpSpPr>
          <p:grpSpPr>
            <a:xfrm>
              <a:off x="1451102" y="1713400"/>
              <a:ext cx="2998505" cy="535920"/>
              <a:chOff x="5906988" y="1931114"/>
              <a:chExt cx="2998505" cy="535920"/>
            </a:xfrm>
          </p:grpSpPr>
          <p:sp>
            <p:nvSpPr>
              <p:cNvPr id="22" name="矩形 2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3" name="矩形 2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1" name="文本框 2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1762938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活动前期准备</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03</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场地规划</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视觉表现</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文档制作</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物料清单</a:t>
              </a:r>
              <a:endParaRPr lang="zh-CN" altLang="en-US" sz="2000" dirty="0">
                <a:solidFill>
                  <a:schemeClr val="accent2"/>
                </a:solidFill>
              </a:endParaRPr>
            </a:p>
          </p:txBody>
        </p:sp>
      </p:grpSp>
    </p:spTree>
    <p:extLst>
      <p:ext uri="{BB962C8B-B14F-4D97-AF65-F5344CB8AC3E}">
        <p14:creationId xmlns:p14="http://schemas.microsoft.com/office/powerpoint/2010/main" val="3397812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27" name="图片占位符 2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25" name="图片占位符 2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29" name="图片占位符 2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31" name="图片占位符 30"/>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sp>
        <p:nvSpPr>
          <p:cNvPr id="32" name="矩形 31"/>
          <p:cNvSpPr/>
          <p:nvPr/>
        </p:nvSpPr>
        <p:spPr>
          <a:xfrm>
            <a:off x="2564550"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3" name="矩形 32"/>
          <p:cNvSpPr/>
          <p:nvPr/>
        </p:nvSpPr>
        <p:spPr>
          <a:xfrm>
            <a:off x="1980834"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4" name="矩形 33"/>
          <p:cNvSpPr/>
          <p:nvPr/>
        </p:nvSpPr>
        <p:spPr>
          <a:xfrm>
            <a:off x="5313735"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5" name="矩形 34"/>
          <p:cNvSpPr/>
          <p:nvPr/>
        </p:nvSpPr>
        <p:spPr>
          <a:xfrm>
            <a:off x="8703938"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8158493"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pic>
        <p:nvPicPr>
          <p:cNvPr id="20" name="图片 1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21" name="组合 20"/>
          <p:cNvGrpSpPr/>
          <p:nvPr/>
        </p:nvGrpSpPr>
        <p:grpSpPr>
          <a:xfrm>
            <a:off x="1785305" y="394109"/>
            <a:ext cx="4440139" cy="712314"/>
            <a:chOff x="1451102" y="1713400"/>
            <a:chExt cx="4440139" cy="712314"/>
          </a:xfrm>
        </p:grpSpPr>
        <p:grpSp>
          <p:nvGrpSpPr>
            <p:cNvPr id="22" name="组合 21"/>
            <p:cNvGrpSpPr/>
            <p:nvPr/>
          </p:nvGrpSpPr>
          <p:grpSpPr>
            <a:xfrm>
              <a:off x="1451102" y="1713400"/>
              <a:ext cx="2998505" cy="535920"/>
              <a:chOff x="5906988" y="1931114"/>
              <a:chExt cx="2998505" cy="535920"/>
            </a:xfrm>
          </p:grpSpPr>
          <p:sp>
            <p:nvSpPr>
              <p:cNvPr id="26" name="矩形 25"/>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28" name="矩形 2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24" name="文本框 23"/>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855100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25400">
            <a:solidFill>
              <a:srgbClr val="E06741"/>
            </a:solidFill>
          </a:ln>
        </p:spPr>
      </p:pic>
      <p:pic>
        <p:nvPicPr>
          <p:cNvPr id="20" name="图片占位符 1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w="25400">
            <a:solidFill>
              <a:srgbClr val="E06741"/>
            </a:solidFill>
          </a:ln>
        </p:spPr>
      </p:pic>
      <p:pic>
        <p:nvPicPr>
          <p:cNvPr id="18" name="图片占位符 17"/>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25400">
            <a:solidFill>
              <a:srgbClr val="E06741"/>
            </a:solidFill>
          </a:ln>
        </p:spPr>
      </p:pic>
      <p:pic>
        <p:nvPicPr>
          <p:cNvPr id="22" name="图片占位符 2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w="25400">
            <a:solidFill>
              <a:srgbClr val="E06741"/>
            </a:solidFill>
          </a:ln>
        </p:spPr>
      </p:pic>
      <p:grpSp>
        <p:nvGrpSpPr>
          <p:cNvPr id="23" name="组合 22"/>
          <p:cNvGrpSpPr/>
          <p:nvPr/>
        </p:nvGrpSpPr>
        <p:grpSpPr>
          <a:xfrm>
            <a:off x="3327648" y="2218643"/>
            <a:ext cx="2450852" cy="1220554"/>
            <a:chOff x="1866391" y="3891261"/>
            <a:chExt cx="2450852" cy="1220554"/>
          </a:xfrm>
        </p:grpSpPr>
        <p:sp>
          <p:nvSpPr>
            <p:cNvPr id="24" name="矩形 23"/>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5" name="矩形 24"/>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8326006" y="2218643"/>
            <a:ext cx="2450852" cy="1220554"/>
            <a:chOff x="1866391" y="3891261"/>
            <a:chExt cx="2450852" cy="1220554"/>
          </a:xfrm>
        </p:grpSpPr>
        <p:sp>
          <p:nvSpPr>
            <p:cNvPr id="27" name="矩形 26"/>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8" name="矩形 2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3327648" y="4487796"/>
            <a:ext cx="2450852" cy="1220554"/>
            <a:chOff x="1866391" y="3891261"/>
            <a:chExt cx="2450852" cy="1220554"/>
          </a:xfrm>
        </p:grpSpPr>
        <p:sp>
          <p:nvSpPr>
            <p:cNvPr id="30" name="矩形 29"/>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1" name="矩形 3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8326006" y="4487796"/>
            <a:ext cx="2450852" cy="1220554"/>
            <a:chOff x="1866391" y="3891261"/>
            <a:chExt cx="2450852" cy="1220554"/>
          </a:xfrm>
        </p:grpSpPr>
        <p:sp>
          <p:nvSpPr>
            <p:cNvPr id="33" name="矩形 32"/>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4" name="矩形 3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35" name="图片 3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39" name="矩形 38"/>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0" name="矩形 39"/>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568083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1+#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1+#ppt_w/2"/>
                                          </p:val>
                                        </p:tav>
                                        <p:tav tm="100000">
                                          <p:val>
                                            <p:strVal val="#ppt_x"/>
                                          </p:val>
                                        </p:tav>
                                      </p:tavLst>
                                    </p:anim>
                                    <p:anim calcmode="lin" valueType="num">
                                      <p:cBhvr additive="base">
                                        <p:cTn id="37" dur="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1417" y="2065720"/>
            <a:ext cx="9695508" cy="3444877"/>
            <a:chOff x="1261417" y="2065720"/>
            <a:chExt cx="9695508" cy="3444877"/>
          </a:xfrm>
        </p:grpSpPr>
        <p:sp>
          <p:nvSpPr>
            <p:cNvPr id="27" name="矩形 26"/>
            <p:cNvSpPr/>
            <p:nvPr/>
          </p:nvSpPr>
          <p:spPr>
            <a:xfrm>
              <a:off x="1572004"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4919160"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8314212"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0" name="矩形 29"/>
            <p:cNvSpPr/>
            <p:nvPr/>
          </p:nvSpPr>
          <p:spPr>
            <a:xfrm>
              <a:off x="8557759"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5198348"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1829412" y="46197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3" name="直接箭头连接符 2"/>
            <p:cNvCxnSpPr/>
            <p:nvPr/>
          </p:nvCxnSpPr>
          <p:spPr>
            <a:xfrm>
              <a:off x="1261417" y="3814763"/>
              <a:ext cx="9695508" cy="0"/>
            </a:xfrm>
            <a:prstGeom prst="straightConnector1">
              <a:avLst/>
            </a:prstGeom>
            <a:ln w="19050">
              <a:solidFill>
                <a:schemeClr val="bg1">
                  <a:lumMod val="65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16200000">
              <a:off x="15302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rot="16200000">
              <a:off x="321425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椭圆 8"/>
            <p:cNvSpPr/>
            <p:nvPr/>
          </p:nvSpPr>
          <p:spPr>
            <a:xfrm rot="16200000">
              <a:off x="489827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rot="16200000">
              <a:off x="658229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rot="16200000">
              <a:off x="826631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rot="16200000">
              <a:off x="99503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等腰三角形 3"/>
            <p:cNvSpPr/>
            <p:nvPr/>
          </p:nvSpPr>
          <p:spPr>
            <a:xfrm>
              <a:off x="1789437"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5151433"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8513429"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1020953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684149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347345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p:cNvSpPr/>
            <p:nvPr/>
          </p:nvSpPr>
          <p:spPr>
            <a:xfrm>
              <a:off x="142355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p:cNvSpPr/>
            <p:nvPr/>
          </p:nvSpPr>
          <p:spPr>
            <a:xfrm>
              <a:off x="479159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815963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841883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p:cNvSpPr/>
            <p:nvPr/>
          </p:nvSpPr>
          <p:spPr>
            <a:xfrm>
              <a:off x="505079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a:off x="1682757" y="45735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635158" y="3630096"/>
              <a:ext cx="441146" cy="369332"/>
            </a:xfrm>
            <a:prstGeom prst="rect">
              <a:avLst/>
            </a:prstGeom>
            <a:noFill/>
          </p:spPr>
          <p:txBody>
            <a:bodyPr wrap="none" rtlCol="0">
              <a:spAutoFit/>
            </a:bodyPr>
            <a:lstStyle/>
            <a:p>
              <a:pPr algn="ctr"/>
              <a:r>
                <a:rPr lang="en-US" altLang="zh-CN" b="1" dirty="0">
                  <a:solidFill>
                    <a:schemeClr val="bg1"/>
                  </a:solidFill>
                </a:rPr>
                <a:t>01</a:t>
              </a:r>
              <a:endParaRPr lang="zh-CN" altLang="en-US" b="1" dirty="0">
                <a:solidFill>
                  <a:schemeClr val="bg1"/>
                </a:solidFill>
              </a:endParaRPr>
            </a:p>
          </p:txBody>
        </p:sp>
        <p:sp>
          <p:nvSpPr>
            <p:cNvPr id="34" name="文本框 33"/>
            <p:cNvSpPr txBox="1"/>
            <p:nvPr/>
          </p:nvSpPr>
          <p:spPr>
            <a:xfrm>
              <a:off x="3319178" y="3630096"/>
              <a:ext cx="441147" cy="369332"/>
            </a:xfrm>
            <a:prstGeom prst="rect">
              <a:avLst/>
            </a:prstGeom>
            <a:noFill/>
          </p:spPr>
          <p:txBody>
            <a:bodyPr wrap="none" rtlCol="0">
              <a:spAutoFit/>
            </a:bodyPr>
            <a:lstStyle/>
            <a:p>
              <a:pPr algn="ctr"/>
              <a:r>
                <a:rPr lang="en-US" altLang="zh-CN" b="1" dirty="0">
                  <a:solidFill>
                    <a:schemeClr val="bg1"/>
                  </a:solidFill>
                </a:rPr>
                <a:t>02</a:t>
              </a:r>
              <a:endParaRPr lang="zh-CN" altLang="en-US" b="1" dirty="0">
                <a:solidFill>
                  <a:schemeClr val="bg1"/>
                </a:solidFill>
              </a:endParaRPr>
            </a:p>
          </p:txBody>
        </p:sp>
        <p:sp>
          <p:nvSpPr>
            <p:cNvPr id="35" name="文本框 34"/>
            <p:cNvSpPr txBox="1"/>
            <p:nvPr/>
          </p:nvSpPr>
          <p:spPr>
            <a:xfrm>
              <a:off x="4997154" y="3630096"/>
              <a:ext cx="441147" cy="369332"/>
            </a:xfrm>
            <a:prstGeom prst="rect">
              <a:avLst/>
            </a:prstGeom>
            <a:noFill/>
          </p:spPr>
          <p:txBody>
            <a:bodyPr wrap="none" rtlCol="0">
              <a:spAutoFit/>
            </a:bodyPr>
            <a:lstStyle/>
            <a:p>
              <a:pPr algn="ctr"/>
              <a:r>
                <a:rPr lang="en-US" altLang="zh-CN" b="1" dirty="0">
                  <a:solidFill>
                    <a:schemeClr val="bg1"/>
                  </a:solidFill>
                </a:rPr>
                <a:t>03</a:t>
              </a:r>
              <a:endParaRPr lang="zh-CN" altLang="en-US" b="1" dirty="0">
                <a:solidFill>
                  <a:schemeClr val="bg1"/>
                </a:solidFill>
              </a:endParaRPr>
            </a:p>
          </p:txBody>
        </p:sp>
        <p:sp>
          <p:nvSpPr>
            <p:cNvPr id="36" name="文本框 35"/>
            <p:cNvSpPr txBox="1"/>
            <p:nvPr/>
          </p:nvSpPr>
          <p:spPr>
            <a:xfrm>
              <a:off x="6675130" y="3630096"/>
              <a:ext cx="441147" cy="369332"/>
            </a:xfrm>
            <a:prstGeom prst="rect">
              <a:avLst/>
            </a:prstGeom>
            <a:noFill/>
          </p:spPr>
          <p:txBody>
            <a:bodyPr wrap="none" rtlCol="0">
              <a:spAutoFit/>
            </a:bodyPr>
            <a:lstStyle/>
            <a:p>
              <a:pPr algn="ctr"/>
              <a:r>
                <a:rPr lang="en-US" altLang="zh-CN" b="1" dirty="0">
                  <a:solidFill>
                    <a:schemeClr val="bg1"/>
                  </a:solidFill>
                </a:rPr>
                <a:t>04</a:t>
              </a:r>
              <a:endParaRPr lang="zh-CN" altLang="en-US" b="1" dirty="0">
                <a:solidFill>
                  <a:schemeClr val="bg1"/>
                </a:solidFill>
              </a:endParaRPr>
            </a:p>
          </p:txBody>
        </p:sp>
        <p:sp>
          <p:nvSpPr>
            <p:cNvPr id="37" name="文本框 36"/>
            <p:cNvSpPr txBox="1"/>
            <p:nvPr/>
          </p:nvSpPr>
          <p:spPr>
            <a:xfrm>
              <a:off x="8353106" y="3630096"/>
              <a:ext cx="441147" cy="369332"/>
            </a:xfrm>
            <a:prstGeom prst="rect">
              <a:avLst/>
            </a:prstGeom>
            <a:noFill/>
          </p:spPr>
          <p:txBody>
            <a:bodyPr wrap="none" rtlCol="0">
              <a:spAutoFit/>
            </a:bodyPr>
            <a:lstStyle/>
            <a:p>
              <a:pPr algn="ctr"/>
              <a:r>
                <a:rPr lang="en-US" altLang="zh-CN" b="1" dirty="0">
                  <a:solidFill>
                    <a:schemeClr val="bg1"/>
                  </a:solidFill>
                </a:rPr>
                <a:t>05</a:t>
              </a:r>
              <a:endParaRPr lang="zh-CN" altLang="en-US" b="1" dirty="0">
                <a:solidFill>
                  <a:schemeClr val="bg1"/>
                </a:solidFill>
              </a:endParaRPr>
            </a:p>
          </p:txBody>
        </p:sp>
        <p:sp>
          <p:nvSpPr>
            <p:cNvPr id="38" name="文本框 37"/>
            <p:cNvSpPr txBox="1"/>
            <p:nvPr/>
          </p:nvSpPr>
          <p:spPr>
            <a:xfrm>
              <a:off x="10031082" y="3630096"/>
              <a:ext cx="441147" cy="369332"/>
            </a:xfrm>
            <a:prstGeom prst="rect">
              <a:avLst/>
            </a:prstGeom>
            <a:noFill/>
          </p:spPr>
          <p:txBody>
            <a:bodyPr wrap="none" rtlCol="0">
              <a:spAutoFit/>
            </a:bodyPr>
            <a:lstStyle/>
            <a:p>
              <a:pPr algn="ctr"/>
              <a:r>
                <a:rPr lang="en-US" altLang="zh-CN" b="1" dirty="0">
                  <a:solidFill>
                    <a:schemeClr val="bg1"/>
                  </a:solidFill>
                </a:rPr>
                <a:t>06</a:t>
              </a:r>
              <a:endParaRPr lang="zh-CN" altLang="en-US" b="1" dirty="0">
                <a:solidFill>
                  <a:schemeClr val="bg1"/>
                </a:solidFill>
              </a:endParaRPr>
            </a:p>
          </p:txBody>
        </p:sp>
      </p:gr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0" name="组合 39"/>
          <p:cNvGrpSpPr/>
          <p:nvPr/>
        </p:nvGrpSpPr>
        <p:grpSpPr>
          <a:xfrm>
            <a:off x="1785305" y="394109"/>
            <a:ext cx="4440139" cy="712314"/>
            <a:chOff x="1451102" y="1713400"/>
            <a:chExt cx="4440139" cy="712314"/>
          </a:xfrm>
        </p:grpSpPr>
        <p:grpSp>
          <p:nvGrpSpPr>
            <p:cNvPr id="41" name="组合 40"/>
            <p:cNvGrpSpPr/>
            <p:nvPr/>
          </p:nvGrpSpPr>
          <p:grpSpPr>
            <a:xfrm>
              <a:off x="1451102" y="1713400"/>
              <a:ext cx="2998505" cy="535920"/>
              <a:chOff x="5906988" y="1931114"/>
              <a:chExt cx="2998505" cy="535920"/>
            </a:xfrm>
          </p:grpSpPr>
          <p:sp>
            <p:nvSpPr>
              <p:cNvPr id="43" name="矩形 4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4" name="矩形 4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42" name="文本框 4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398696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活动执行方案</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04</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赞助方案</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广告宣传</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活动选址</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场地布置</a:t>
              </a:r>
              <a:endParaRPr lang="zh-CN" altLang="en-US" sz="2000" dirty="0">
                <a:solidFill>
                  <a:schemeClr val="accent2"/>
                </a:solidFill>
              </a:endParaRPr>
            </a:p>
          </p:txBody>
        </p:sp>
      </p:grpSp>
    </p:spTree>
    <p:extLst>
      <p:ext uri="{BB962C8B-B14F-4D97-AF65-F5344CB8AC3E}">
        <p14:creationId xmlns:p14="http://schemas.microsoft.com/office/powerpoint/2010/main" val="2695007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466" name="图片 46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67" name="组合 466"/>
          <p:cNvGrpSpPr/>
          <p:nvPr/>
        </p:nvGrpSpPr>
        <p:grpSpPr>
          <a:xfrm>
            <a:off x="1785305" y="394109"/>
            <a:ext cx="4440139" cy="712314"/>
            <a:chOff x="1451102" y="1713400"/>
            <a:chExt cx="4440139" cy="712314"/>
          </a:xfrm>
        </p:grpSpPr>
        <p:grpSp>
          <p:nvGrpSpPr>
            <p:cNvPr id="468" name="组合 467"/>
            <p:cNvGrpSpPr/>
            <p:nvPr/>
          </p:nvGrpSpPr>
          <p:grpSpPr>
            <a:xfrm>
              <a:off x="1451102" y="1713400"/>
              <a:ext cx="2998505" cy="535920"/>
              <a:chOff x="5906988" y="1931114"/>
              <a:chExt cx="2998505" cy="535920"/>
            </a:xfrm>
          </p:grpSpPr>
          <p:sp>
            <p:nvSpPr>
              <p:cNvPr id="470" name="矩形 4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471" name="矩形 4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69" name="文本框 46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41524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02045" y="1738543"/>
            <a:ext cx="2413178" cy="2413178"/>
            <a:chOff x="1505599" y="1967143"/>
            <a:chExt cx="2413178" cy="2413178"/>
          </a:xfrm>
        </p:grpSpPr>
        <p:sp>
          <p:nvSpPr>
            <p:cNvPr id="31" name="椭圆 30"/>
            <p:cNvSpPr/>
            <p:nvPr/>
          </p:nvSpPr>
          <p:spPr>
            <a:xfrm>
              <a:off x="1633390" y="2094934"/>
              <a:ext cx="2157594" cy="21575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31"/>
            <p:cNvSpPr/>
            <p:nvPr/>
          </p:nvSpPr>
          <p:spPr>
            <a:xfrm>
              <a:off x="1505599" y="1967143"/>
              <a:ext cx="2413178" cy="2413178"/>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Freeform 109"/>
            <p:cNvSpPr>
              <a:spLocks noEditPoints="1"/>
            </p:cNvSpPr>
            <p:nvPr/>
          </p:nvSpPr>
          <p:spPr bwMode="auto">
            <a:xfrm>
              <a:off x="2324838" y="2759131"/>
              <a:ext cx="774699" cy="829201"/>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4889410" y="1738543"/>
            <a:ext cx="2413178" cy="2413178"/>
            <a:chOff x="5103909" y="1967143"/>
            <a:chExt cx="2413178" cy="2413178"/>
          </a:xfrm>
        </p:grpSpPr>
        <p:sp>
          <p:nvSpPr>
            <p:cNvPr id="35" name="椭圆 34"/>
            <p:cNvSpPr/>
            <p:nvPr/>
          </p:nvSpPr>
          <p:spPr>
            <a:xfrm>
              <a:off x="5231700" y="2094934"/>
              <a:ext cx="2157594" cy="21575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5103909" y="1967143"/>
              <a:ext cx="2413178" cy="2413178"/>
            </a:xfrm>
            <a:prstGeom prst="ellipse">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Freeform 134"/>
            <p:cNvSpPr>
              <a:spLocks/>
            </p:cNvSpPr>
            <p:nvPr/>
          </p:nvSpPr>
          <p:spPr bwMode="auto">
            <a:xfrm>
              <a:off x="5928666" y="2780502"/>
              <a:ext cx="763663" cy="786459"/>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8" name="组合 37"/>
          <p:cNvGrpSpPr/>
          <p:nvPr/>
        </p:nvGrpSpPr>
        <p:grpSpPr>
          <a:xfrm>
            <a:off x="8376776" y="1738543"/>
            <a:ext cx="2413178" cy="2413178"/>
            <a:chOff x="8480330" y="1967143"/>
            <a:chExt cx="2413178" cy="2413178"/>
          </a:xfrm>
        </p:grpSpPr>
        <p:sp>
          <p:nvSpPr>
            <p:cNvPr id="39" name="椭圆 38"/>
            <p:cNvSpPr/>
            <p:nvPr/>
          </p:nvSpPr>
          <p:spPr>
            <a:xfrm>
              <a:off x="8608121" y="2094934"/>
              <a:ext cx="2157594" cy="215759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39"/>
            <p:cNvSpPr/>
            <p:nvPr/>
          </p:nvSpPr>
          <p:spPr>
            <a:xfrm>
              <a:off x="8480330" y="1967143"/>
              <a:ext cx="2413178" cy="2413178"/>
            </a:xfrm>
            <a:prstGeom prst="ellipse">
              <a:avLst/>
            </a:prstGeom>
            <a:noFill/>
            <a:ln>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Freeform 135"/>
            <p:cNvSpPr>
              <a:spLocks/>
            </p:cNvSpPr>
            <p:nvPr/>
          </p:nvSpPr>
          <p:spPr bwMode="auto">
            <a:xfrm>
              <a:off x="9291551" y="2804350"/>
              <a:ext cx="790734" cy="738761"/>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44" name="直接连接符 43"/>
          <p:cNvCxnSpPr>
            <a:cxnSpLocks/>
          </p:cNvCxnSpPr>
          <p:nvPr/>
        </p:nvCxnSpPr>
        <p:spPr>
          <a:xfrm>
            <a:off x="140204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4889411"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837677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1057480" y="4638118"/>
            <a:ext cx="3105898" cy="1284054"/>
            <a:chOff x="1057480" y="4638118"/>
            <a:chExt cx="3105898" cy="1284054"/>
          </a:xfrm>
        </p:grpSpPr>
        <p:sp>
          <p:nvSpPr>
            <p:cNvPr id="48" name="矩形 47"/>
            <p:cNvSpPr/>
            <p:nvPr/>
          </p:nvSpPr>
          <p:spPr>
            <a:xfrm>
              <a:off x="1057480"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9" name="矩形 48"/>
            <p:cNvSpPr/>
            <p:nvPr/>
          </p:nvSpPr>
          <p:spPr>
            <a:xfrm>
              <a:off x="1489442"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 name="组合 2"/>
          <p:cNvGrpSpPr/>
          <p:nvPr/>
        </p:nvGrpSpPr>
        <p:grpSpPr>
          <a:xfrm>
            <a:off x="4543051" y="4638118"/>
            <a:ext cx="3105898" cy="1284054"/>
            <a:chOff x="4543051" y="4638118"/>
            <a:chExt cx="3105898" cy="1284054"/>
          </a:xfrm>
        </p:grpSpPr>
        <p:sp>
          <p:nvSpPr>
            <p:cNvPr id="52" name="矩形 51"/>
            <p:cNvSpPr/>
            <p:nvPr/>
          </p:nvSpPr>
          <p:spPr>
            <a:xfrm>
              <a:off x="4543051"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3" name="矩形 52"/>
            <p:cNvSpPr/>
            <p:nvPr/>
          </p:nvSpPr>
          <p:spPr>
            <a:xfrm>
              <a:off x="4975013"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 name="组合 3"/>
          <p:cNvGrpSpPr/>
          <p:nvPr/>
        </p:nvGrpSpPr>
        <p:grpSpPr>
          <a:xfrm>
            <a:off x="8030415" y="4638118"/>
            <a:ext cx="3105898" cy="1284054"/>
            <a:chOff x="8030415" y="4638118"/>
            <a:chExt cx="3105898" cy="1284054"/>
          </a:xfrm>
        </p:grpSpPr>
        <p:sp>
          <p:nvSpPr>
            <p:cNvPr id="55" name="矩形 54"/>
            <p:cNvSpPr/>
            <p:nvPr/>
          </p:nvSpPr>
          <p:spPr>
            <a:xfrm>
              <a:off x="8030415"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8462377"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42" name="图片 4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3" name="组合 42"/>
          <p:cNvGrpSpPr/>
          <p:nvPr/>
        </p:nvGrpSpPr>
        <p:grpSpPr>
          <a:xfrm>
            <a:off x="1785305" y="394109"/>
            <a:ext cx="4440139" cy="712314"/>
            <a:chOff x="1451102" y="1713400"/>
            <a:chExt cx="4440139" cy="712314"/>
          </a:xfrm>
        </p:grpSpPr>
        <p:grpSp>
          <p:nvGrpSpPr>
            <p:cNvPr id="47" name="组合 46"/>
            <p:cNvGrpSpPr/>
            <p:nvPr/>
          </p:nvGrpSpPr>
          <p:grpSpPr>
            <a:xfrm>
              <a:off x="1451102" y="1713400"/>
              <a:ext cx="2998505" cy="535920"/>
              <a:chOff x="5906988" y="1931114"/>
              <a:chExt cx="2998505" cy="535920"/>
            </a:xfrm>
          </p:grpSpPr>
          <p:sp>
            <p:nvSpPr>
              <p:cNvPr id="51" name="矩形 50"/>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4" name="矩形 5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50" name="文本框 49"/>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660962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arn(inVertical)">
                                      <p:cBhvr>
                                        <p:cTn id="13" dur="500"/>
                                        <p:tgtEl>
                                          <p:spTgt spid="44"/>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arn(inVertical)">
                                      <p:cBhvr>
                                        <p:cTn id="27" dur="500"/>
                                        <p:tgtEl>
                                          <p:spTgt spid="45"/>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16" presetClass="entr" presetSubtype="21"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p:stCondLst>
                              <p:cond delay="5500"/>
                            </p:stCondLst>
                            <p:childTnLst>
                              <p:par>
                                <p:cTn id="43" presetID="22" presetClass="entr" presetSubtype="1"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978257" y="3008257"/>
            <a:ext cx="8250432" cy="2377720"/>
            <a:chOff x="1314439" y="2072921"/>
            <a:chExt cx="9578068" cy="2760336"/>
          </a:xfrm>
        </p:grpSpPr>
        <p:grpSp>
          <p:nvGrpSpPr>
            <p:cNvPr id="9" name="组合 8"/>
            <p:cNvGrpSpPr/>
            <p:nvPr/>
          </p:nvGrpSpPr>
          <p:grpSpPr>
            <a:xfrm>
              <a:off x="1314439" y="4140778"/>
              <a:ext cx="2390675" cy="692479"/>
              <a:chOff x="1378857" y="3771092"/>
              <a:chExt cx="2105062" cy="568679"/>
            </a:xfrm>
          </p:grpSpPr>
          <p:cxnSp>
            <p:nvCxnSpPr>
              <p:cNvPr id="3" name="直接连接符 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3705114" y="3451493"/>
              <a:ext cx="2390675" cy="692479"/>
              <a:chOff x="1378857" y="3771092"/>
              <a:chExt cx="2105062" cy="568679"/>
            </a:xfrm>
          </p:grpSpPr>
          <p:cxnSp>
            <p:nvCxnSpPr>
              <p:cNvPr id="14" name="直接连接符 13"/>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095232" y="2762207"/>
              <a:ext cx="2390675" cy="692479"/>
              <a:chOff x="1378857" y="3771092"/>
              <a:chExt cx="2105062" cy="568679"/>
            </a:xfrm>
          </p:grpSpPr>
          <p:cxnSp>
            <p:nvCxnSpPr>
              <p:cNvPr id="20" name="直接连接符 19"/>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8501832" y="2072921"/>
              <a:ext cx="2390675" cy="692479"/>
              <a:chOff x="1378857" y="3771092"/>
              <a:chExt cx="2105062" cy="568679"/>
            </a:xfrm>
          </p:grpSpPr>
          <p:cxnSp>
            <p:nvCxnSpPr>
              <p:cNvPr id="23" name="直接连接符 2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588539" y="3933308"/>
              <a:ext cx="421330" cy="421330"/>
              <a:chOff x="3283590" y="2455656"/>
              <a:chExt cx="421330" cy="421330"/>
            </a:xfrm>
          </p:grpSpPr>
          <p:sp>
            <p:nvSpPr>
              <p:cNvPr id="26" name="椭圆 25"/>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加号 26"/>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880946" y="3240828"/>
              <a:ext cx="421330" cy="421330"/>
              <a:chOff x="3283590" y="2455656"/>
              <a:chExt cx="421330" cy="421330"/>
            </a:xfrm>
          </p:grpSpPr>
          <p:sp>
            <p:nvSpPr>
              <p:cNvPr id="29" name="椭圆 28"/>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加号 29"/>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291167" y="2508000"/>
              <a:ext cx="421330" cy="421330"/>
              <a:chOff x="3283590" y="2455656"/>
              <a:chExt cx="421330" cy="421330"/>
            </a:xfrm>
          </p:grpSpPr>
          <p:sp>
            <p:nvSpPr>
              <p:cNvPr id="32" name="椭圆 31"/>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4" name="组合 33"/>
          <p:cNvGrpSpPr/>
          <p:nvPr/>
        </p:nvGrpSpPr>
        <p:grpSpPr>
          <a:xfrm>
            <a:off x="1255055" y="2772534"/>
            <a:ext cx="2241974" cy="1265614"/>
            <a:chOff x="1068768" y="3955330"/>
            <a:chExt cx="2241974" cy="1265614"/>
          </a:xfrm>
        </p:grpSpPr>
        <p:sp>
          <p:nvSpPr>
            <p:cNvPr id="35" name="矩形 34"/>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6" name="矩形 35"/>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4090378" y="1957248"/>
            <a:ext cx="2241974" cy="1265614"/>
            <a:chOff x="1068768" y="3955330"/>
            <a:chExt cx="2241974" cy="1265614"/>
          </a:xfrm>
        </p:grpSpPr>
        <p:sp>
          <p:nvSpPr>
            <p:cNvPr id="38" name="矩形 37"/>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0" name="组合 39"/>
          <p:cNvGrpSpPr/>
          <p:nvPr/>
        </p:nvGrpSpPr>
        <p:grpSpPr>
          <a:xfrm>
            <a:off x="6302276" y="4465859"/>
            <a:ext cx="2241974" cy="1265614"/>
            <a:chOff x="1068768" y="3955330"/>
            <a:chExt cx="2241974" cy="1265614"/>
          </a:xfrm>
        </p:grpSpPr>
        <p:sp>
          <p:nvSpPr>
            <p:cNvPr id="41" name="矩形 40"/>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3" name="组合 42"/>
          <p:cNvGrpSpPr/>
          <p:nvPr/>
        </p:nvGrpSpPr>
        <p:grpSpPr>
          <a:xfrm>
            <a:off x="8840111" y="3468784"/>
            <a:ext cx="2241974" cy="1265614"/>
            <a:chOff x="1068768" y="3955330"/>
            <a:chExt cx="2241974" cy="1265614"/>
          </a:xfrm>
        </p:grpSpPr>
        <p:sp>
          <p:nvSpPr>
            <p:cNvPr id="44" name="矩形 43"/>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54" name="椭圆 45"/>
          <p:cNvSpPr/>
          <p:nvPr/>
        </p:nvSpPr>
        <p:spPr>
          <a:xfrm>
            <a:off x="3182760" y="3927681"/>
            <a:ext cx="459844" cy="830060"/>
          </a:xfrm>
          <a:custGeom>
            <a:avLst/>
            <a:gdLst>
              <a:gd name="T0" fmla="*/ 91 w 142"/>
              <a:gd name="T1" fmla="*/ 61 h 256"/>
              <a:gd name="T2" fmla="*/ 90 w 142"/>
              <a:gd name="T3" fmla="*/ 61 h 256"/>
              <a:gd name="T4" fmla="*/ 104 w 142"/>
              <a:gd name="T5" fmla="*/ 33 h 256"/>
              <a:gd name="T6" fmla="*/ 71 w 142"/>
              <a:gd name="T7" fmla="*/ 0 h 256"/>
              <a:gd name="T8" fmla="*/ 38 w 142"/>
              <a:gd name="T9" fmla="*/ 33 h 256"/>
              <a:gd name="T10" fmla="*/ 52 w 142"/>
              <a:gd name="T11" fmla="*/ 61 h 256"/>
              <a:gd name="T12" fmla="*/ 51 w 142"/>
              <a:gd name="T13" fmla="*/ 61 h 256"/>
              <a:gd name="T14" fmla="*/ 0 w 142"/>
              <a:gd name="T15" fmla="*/ 116 h 256"/>
              <a:gd name="T16" fmla="*/ 0 w 142"/>
              <a:gd name="T17" fmla="*/ 141 h 256"/>
              <a:gd name="T18" fmla="*/ 16 w 142"/>
              <a:gd name="T19" fmla="*/ 156 h 256"/>
              <a:gd name="T20" fmla="*/ 31 w 142"/>
              <a:gd name="T21" fmla="*/ 141 h 256"/>
              <a:gd name="T22" fmla="*/ 31 w 142"/>
              <a:gd name="T23" fmla="*/ 116 h 256"/>
              <a:gd name="T24" fmla="*/ 36 w 142"/>
              <a:gd name="T25" fmla="*/ 101 h 256"/>
              <a:gd name="T26" fmla="*/ 36 w 142"/>
              <a:gd name="T27" fmla="*/ 241 h 256"/>
              <a:gd name="T28" fmla="*/ 51 w 142"/>
              <a:gd name="T29" fmla="*/ 256 h 256"/>
              <a:gd name="T30" fmla="*/ 67 w 142"/>
              <a:gd name="T31" fmla="*/ 241 h 256"/>
              <a:gd name="T32" fmla="*/ 67 w 142"/>
              <a:gd name="T33" fmla="*/ 177 h 256"/>
              <a:gd name="T34" fmla="*/ 75 w 142"/>
              <a:gd name="T35" fmla="*/ 177 h 256"/>
              <a:gd name="T36" fmla="*/ 75 w 142"/>
              <a:gd name="T37" fmla="*/ 241 h 256"/>
              <a:gd name="T38" fmla="*/ 91 w 142"/>
              <a:gd name="T39" fmla="*/ 256 h 256"/>
              <a:gd name="T40" fmla="*/ 106 w 142"/>
              <a:gd name="T41" fmla="*/ 241 h 256"/>
              <a:gd name="T42" fmla="*/ 106 w 142"/>
              <a:gd name="T43" fmla="*/ 101 h 256"/>
              <a:gd name="T44" fmla="*/ 111 w 142"/>
              <a:gd name="T45" fmla="*/ 116 h 256"/>
              <a:gd name="T46" fmla="*/ 111 w 142"/>
              <a:gd name="T47" fmla="*/ 141 h 256"/>
              <a:gd name="T48" fmla="*/ 126 w 142"/>
              <a:gd name="T49" fmla="*/ 156 h 256"/>
              <a:gd name="T50" fmla="*/ 142 w 142"/>
              <a:gd name="T51" fmla="*/ 141 h 256"/>
              <a:gd name="T52" fmla="*/ 142 w 142"/>
              <a:gd name="T53" fmla="*/ 116 h 256"/>
              <a:gd name="T54" fmla="*/ 91 w 142"/>
              <a:gd name="T55" fmla="*/ 6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2" h="256">
                <a:moveTo>
                  <a:pt x="91" y="61"/>
                </a:moveTo>
                <a:cubicBezTo>
                  <a:pt x="90" y="61"/>
                  <a:pt x="90" y="61"/>
                  <a:pt x="90" y="61"/>
                </a:cubicBezTo>
                <a:cubicBezTo>
                  <a:pt x="99" y="55"/>
                  <a:pt x="104" y="45"/>
                  <a:pt x="104" y="33"/>
                </a:cubicBezTo>
                <a:cubicBezTo>
                  <a:pt x="104" y="15"/>
                  <a:pt x="89" y="0"/>
                  <a:pt x="71" y="0"/>
                </a:cubicBezTo>
                <a:cubicBezTo>
                  <a:pt x="53" y="0"/>
                  <a:pt x="38" y="15"/>
                  <a:pt x="38" y="33"/>
                </a:cubicBezTo>
                <a:cubicBezTo>
                  <a:pt x="38" y="45"/>
                  <a:pt x="43" y="55"/>
                  <a:pt x="52" y="61"/>
                </a:cubicBezTo>
                <a:cubicBezTo>
                  <a:pt x="51" y="61"/>
                  <a:pt x="51" y="61"/>
                  <a:pt x="51" y="61"/>
                </a:cubicBezTo>
                <a:cubicBezTo>
                  <a:pt x="23" y="61"/>
                  <a:pt x="0" y="85"/>
                  <a:pt x="0" y="116"/>
                </a:cubicBezTo>
                <a:cubicBezTo>
                  <a:pt x="0" y="141"/>
                  <a:pt x="0" y="141"/>
                  <a:pt x="0" y="141"/>
                </a:cubicBezTo>
                <a:cubicBezTo>
                  <a:pt x="0" y="149"/>
                  <a:pt x="7" y="156"/>
                  <a:pt x="16" y="156"/>
                </a:cubicBezTo>
                <a:cubicBezTo>
                  <a:pt x="24" y="156"/>
                  <a:pt x="31" y="149"/>
                  <a:pt x="31" y="141"/>
                </a:cubicBezTo>
                <a:cubicBezTo>
                  <a:pt x="31" y="116"/>
                  <a:pt x="31" y="116"/>
                  <a:pt x="31" y="116"/>
                </a:cubicBezTo>
                <a:cubicBezTo>
                  <a:pt x="31" y="110"/>
                  <a:pt x="33" y="105"/>
                  <a:pt x="36" y="101"/>
                </a:cubicBezTo>
                <a:cubicBezTo>
                  <a:pt x="36" y="241"/>
                  <a:pt x="36" y="241"/>
                  <a:pt x="36" y="241"/>
                </a:cubicBezTo>
                <a:cubicBezTo>
                  <a:pt x="36" y="249"/>
                  <a:pt x="43" y="256"/>
                  <a:pt x="51" y="256"/>
                </a:cubicBezTo>
                <a:cubicBezTo>
                  <a:pt x="60" y="256"/>
                  <a:pt x="67" y="249"/>
                  <a:pt x="67" y="241"/>
                </a:cubicBezTo>
                <a:cubicBezTo>
                  <a:pt x="67" y="177"/>
                  <a:pt x="67" y="177"/>
                  <a:pt x="67" y="177"/>
                </a:cubicBezTo>
                <a:cubicBezTo>
                  <a:pt x="75" y="177"/>
                  <a:pt x="75" y="177"/>
                  <a:pt x="75" y="177"/>
                </a:cubicBezTo>
                <a:cubicBezTo>
                  <a:pt x="75" y="241"/>
                  <a:pt x="75" y="241"/>
                  <a:pt x="75" y="241"/>
                </a:cubicBezTo>
                <a:cubicBezTo>
                  <a:pt x="75" y="249"/>
                  <a:pt x="82" y="256"/>
                  <a:pt x="91" y="256"/>
                </a:cubicBezTo>
                <a:cubicBezTo>
                  <a:pt x="99" y="256"/>
                  <a:pt x="106" y="249"/>
                  <a:pt x="106" y="241"/>
                </a:cubicBezTo>
                <a:cubicBezTo>
                  <a:pt x="106" y="101"/>
                  <a:pt x="106" y="101"/>
                  <a:pt x="106" y="101"/>
                </a:cubicBezTo>
                <a:cubicBezTo>
                  <a:pt x="109" y="105"/>
                  <a:pt x="111" y="110"/>
                  <a:pt x="111" y="116"/>
                </a:cubicBezTo>
                <a:cubicBezTo>
                  <a:pt x="111" y="141"/>
                  <a:pt x="111" y="141"/>
                  <a:pt x="111" y="141"/>
                </a:cubicBezTo>
                <a:cubicBezTo>
                  <a:pt x="111" y="149"/>
                  <a:pt x="118" y="156"/>
                  <a:pt x="126" y="156"/>
                </a:cubicBezTo>
                <a:cubicBezTo>
                  <a:pt x="135" y="156"/>
                  <a:pt x="142" y="149"/>
                  <a:pt x="142" y="141"/>
                </a:cubicBezTo>
                <a:cubicBezTo>
                  <a:pt x="142" y="116"/>
                  <a:pt x="142" y="116"/>
                  <a:pt x="142" y="116"/>
                </a:cubicBezTo>
                <a:cubicBezTo>
                  <a:pt x="142" y="85"/>
                  <a:pt x="119" y="61"/>
                  <a:pt x="91" y="6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46"/>
          <p:cNvSpPr/>
          <p:nvPr/>
        </p:nvSpPr>
        <p:spPr>
          <a:xfrm>
            <a:off x="5192362" y="3331392"/>
            <a:ext cx="390342" cy="830060"/>
          </a:xfrm>
          <a:custGeom>
            <a:avLst/>
            <a:gdLst>
              <a:gd name="connsiteX0" fmla="*/ 59298 w 159012"/>
              <a:gd name="connsiteY0" fmla="*/ 82550 h 338138"/>
              <a:gd name="connsiteX1" fmla="*/ 105677 w 159012"/>
              <a:gd name="connsiteY1" fmla="*/ 82550 h 338138"/>
              <a:gd name="connsiteX2" fmla="*/ 117603 w 159012"/>
              <a:gd name="connsiteY2" fmla="*/ 93090 h 338138"/>
              <a:gd name="connsiteX3" fmla="*/ 117603 w 159012"/>
              <a:gd name="connsiteY3" fmla="*/ 94407 h 338138"/>
              <a:gd name="connsiteX4" fmla="*/ 117603 w 159012"/>
              <a:gd name="connsiteY4" fmla="*/ 132614 h 338138"/>
              <a:gd name="connsiteX5" fmla="*/ 122903 w 159012"/>
              <a:gd name="connsiteY5" fmla="*/ 143153 h 338138"/>
              <a:gd name="connsiteX6" fmla="*/ 156031 w 159012"/>
              <a:gd name="connsiteY6" fmla="*/ 180042 h 338138"/>
              <a:gd name="connsiteX7" fmla="*/ 156031 w 159012"/>
              <a:gd name="connsiteY7" fmla="*/ 195852 h 338138"/>
              <a:gd name="connsiteX8" fmla="*/ 152055 w 159012"/>
              <a:gd name="connsiteY8" fmla="*/ 199804 h 338138"/>
              <a:gd name="connsiteX9" fmla="*/ 145430 w 159012"/>
              <a:gd name="connsiteY9" fmla="*/ 202439 h 338138"/>
              <a:gd name="connsiteX10" fmla="*/ 137479 w 159012"/>
              <a:gd name="connsiteY10" fmla="*/ 199804 h 338138"/>
              <a:gd name="connsiteX11" fmla="*/ 117603 w 159012"/>
              <a:gd name="connsiteY11" fmla="*/ 178725 h 338138"/>
              <a:gd name="connsiteX12" fmla="*/ 117603 w 159012"/>
              <a:gd name="connsiteY12" fmla="*/ 195852 h 338138"/>
              <a:gd name="connsiteX13" fmla="*/ 117603 w 159012"/>
              <a:gd name="connsiteY13" fmla="*/ 197169 h 338138"/>
              <a:gd name="connsiteX14" fmla="*/ 128203 w 159012"/>
              <a:gd name="connsiteY14" fmla="*/ 222201 h 338138"/>
              <a:gd name="connsiteX15" fmla="*/ 136154 w 159012"/>
              <a:gd name="connsiteY15" fmla="*/ 251185 h 338138"/>
              <a:gd name="connsiteX16" fmla="*/ 145430 w 159012"/>
              <a:gd name="connsiteY16" fmla="*/ 314424 h 338138"/>
              <a:gd name="connsiteX17" fmla="*/ 129529 w 159012"/>
              <a:gd name="connsiteY17" fmla="*/ 336821 h 338138"/>
              <a:gd name="connsiteX18" fmla="*/ 128203 w 159012"/>
              <a:gd name="connsiteY18" fmla="*/ 336821 h 338138"/>
              <a:gd name="connsiteX19" fmla="*/ 122903 w 159012"/>
              <a:gd name="connsiteY19" fmla="*/ 338138 h 338138"/>
              <a:gd name="connsiteX20" fmla="*/ 107002 w 159012"/>
              <a:gd name="connsiteY20" fmla="*/ 323646 h 338138"/>
              <a:gd name="connsiteX21" fmla="*/ 101701 w 159012"/>
              <a:gd name="connsiteY21" fmla="*/ 270947 h 338138"/>
              <a:gd name="connsiteX22" fmla="*/ 95076 w 159012"/>
              <a:gd name="connsiteY22" fmla="*/ 244598 h 338138"/>
              <a:gd name="connsiteX23" fmla="*/ 83150 w 159012"/>
              <a:gd name="connsiteY23" fmla="*/ 215614 h 338138"/>
              <a:gd name="connsiteX24" fmla="*/ 50022 w 159012"/>
              <a:gd name="connsiteY24" fmla="*/ 318376 h 338138"/>
              <a:gd name="connsiteX25" fmla="*/ 32796 w 159012"/>
              <a:gd name="connsiteY25" fmla="*/ 331551 h 338138"/>
              <a:gd name="connsiteX26" fmla="*/ 27495 w 159012"/>
              <a:gd name="connsiteY26" fmla="*/ 330233 h 338138"/>
              <a:gd name="connsiteX27" fmla="*/ 24845 w 159012"/>
              <a:gd name="connsiteY27" fmla="*/ 330233 h 338138"/>
              <a:gd name="connsiteX28" fmla="*/ 14244 w 159012"/>
              <a:gd name="connsiteY28" fmla="*/ 321011 h 338138"/>
              <a:gd name="connsiteX29" fmla="*/ 12919 w 159012"/>
              <a:gd name="connsiteY29" fmla="*/ 307836 h 338138"/>
              <a:gd name="connsiteX30" fmla="*/ 48697 w 159012"/>
              <a:gd name="connsiteY30" fmla="*/ 198487 h 338138"/>
              <a:gd name="connsiteX31" fmla="*/ 48697 w 159012"/>
              <a:gd name="connsiteY31" fmla="*/ 197169 h 338138"/>
              <a:gd name="connsiteX32" fmla="*/ 48697 w 159012"/>
              <a:gd name="connsiteY32" fmla="*/ 155011 h 338138"/>
              <a:gd name="connsiteX33" fmla="*/ 27495 w 159012"/>
              <a:gd name="connsiteY33" fmla="*/ 197169 h 338138"/>
              <a:gd name="connsiteX34" fmla="*/ 18219 w 159012"/>
              <a:gd name="connsiteY34" fmla="*/ 202439 h 338138"/>
              <a:gd name="connsiteX35" fmla="*/ 12919 w 159012"/>
              <a:gd name="connsiteY35" fmla="*/ 202439 h 338138"/>
              <a:gd name="connsiteX36" fmla="*/ 6293 w 159012"/>
              <a:gd name="connsiteY36" fmla="*/ 199804 h 338138"/>
              <a:gd name="connsiteX37" fmla="*/ 993 w 159012"/>
              <a:gd name="connsiteY37" fmla="*/ 193217 h 338138"/>
              <a:gd name="connsiteX38" fmla="*/ 993 w 159012"/>
              <a:gd name="connsiteY38" fmla="*/ 185312 h 338138"/>
              <a:gd name="connsiteX39" fmla="*/ 46047 w 159012"/>
              <a:gd name="connsiteY39" fmla="*/ 90455 h 338138"/>
              <a:gd name="connsiteX40" fmla="*/ 59298 w 159012"/>
              <a:gd name="connsiteY40" fmla="*/ 82550 h 338138"/>
              <a:gd name="connsiteX41" fmla="*/ 85393 w 159012"/>
              <a:gd name="connsiteY41" fmla="*/ 0 h 338138"/>
              <a:gd name="connsiteX42" fmla="*/ 120318 w 159012"/>
              <a:gd name="connsiteY42" fmla="*/ 36513 h 338138"/>
              <a:gd name="connsiteX43" fmla="*/ 85393 w 159012"/>
              <a:gd name="connsiteY43" fmla="*/ 73026 h 338138"/>
              <a:gd name="connsiteX44" fmla="*/ 50468 w 159012"/>
              <a:gd name="connsiteY44" fmla="*/ 36513 h 338138"/>
              <a:gd name="connsiteX45" fmla="*/ 85393 w 159012"/>
              <a:gd name="connsiteY4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59012" h="338138">
                <a:moveTo>
                  <a:pt x="59298" y="82550"/>
                </a:moveTo>
                <a:cubicBezTo>
                  <a:pt x="59298" y="82550"/>
                  <a:pt x="59298" y="82550"/>
                  <a:pt x="105677" y="82550"/>
                </a:cubicBezTo>
                <a:cubicBezTo>
                  <a:pt x="112302" y="82550"/>
                  <a:pt x="117603" y="86502"/>
                  <a:pt x="117603" y="93090"/>
                </a:cubicBezTo>
                <a:cubicBezTo>
                  <a:pt x="117603" y="93090"/>
                  <a:pt x="117603" y="93090"/>
                  <a:pt x="117603" y="94407"/>
                </a:cubicBezTo>
                <a:cubicBezTo>
                  <a:pt x="117603" y="94407"/>
                  <a:pt x="117603" y="94407"/>
                  <a:pt x="117603" y="132614"/>
                </a:cubicBezTo>
                <a:cubicBezTo>
                  <a:pt x="118928" y="135249"/>
                  <a:pt x="120253" y="140518"/>
                  <a:pt x="122903" y="143153"/>
                </a:cubicBezTo>
                <a:cubicBezTo>
                  <a:pt x="122903" y="143153"/>
                  <a:pt x="122903" y="143153"/>
                  <a:pt x="156031" y="180042"/>
                </a:cubicBezTo>
                <a:cubicBezTo>
                  <a:pt x="160006" y="183995"/>
                  <a:pt x="160006" y="190582"/>
                  <a:pt x="156031" y="195852"/>
                </a:cubicBezTo>
                <a:cubicBezTo>
                  <a:pt x="156031" y="195852"/>
                  <a:pt x="156031" y="195852"/>
                  <a:pt x="152055" y="199804"/>
                </a:cubicBezTo>
                <a:cubicBezTo>
                  <a:pt x="150730" y="201122"/>
                  <a:pt x="148080" y="202439"/>
                  <a:pt x="145430" y="202439"/>
                </a:cubicBezTo>
                <a:cubicBezTo>
                  <a:pt x="141455" y="202439"/>
                  <a:pt x="138804" y="201122"/>
                  <a:pt x="137479" y="199804"/>
                </a:cubicBezTo>
                <a:cubicBezTo>
                  <a:pt x="137479" y="199804"/>
                  <a:pt x="137479" y="199804"/>
                  <a:pt x="117603" y="178725"/>
                </a:cubicBezTo>
                <a:cubicBezTo>
                  <a:pt x="117603" y="178725"/>
                  <a:pt x="117603" y="178725"/>
                  <a:pt x="117603" y="195852"/>
                </a:cubicBezTo>
                <a:cubicBezTo>
                  <a:pt x="117603" y="195852"/>
                  <a:pt x="117603" y="195852"/>
                  <a:pt x="117603" y="197169"/>
                </a:cubicBezTo>
                <a:cubicBezTo>
                  <a:pt x="117603" y="197169"/>
                  <a:pt x="117603" y="197169"/>
                  <a:pt x="128203" y="222201"/>
                </a:cubicBezTo>
                <a:cubicBezTo>
                  <a:pt x="132179" y="230106"/>
                  <a:pt x="136154" y="243281"/>
                  <a:pt x="136154" y="251185"/>
                </a:cubicBezTo>
                <a:cubicBezTo>
                  <a:pt x="136154" y="251185"/>
                  <a:pt x="136154" y="251185"/>
                  <a:pt x="145430" y="314424"/>
                </a:cubicBezTo>
                <a:cubicBezTo>
                  <a:pt x="146755" y="324963"/>
                  <a:pt x="140129" y="334186"/>
                  <a:pt x="129529" y="336821"/>
                </a:cubicBezTo>
                <a:cubicBezTo>
                  <a:pt x="129529" y="336821"/>
                  <a:pt x="129529" y="336821"/>
                  <a:pt x="128203" y="336821"/>
                </a:cubicBezTo>
                <a:cubicBezTo>
                  <a:pt x="126878" y="338138"/>
                  <a:pt x="124228" y="338138"/>
                  <a:pt x="122903" y="338138"/>
                </a:cubicBezTo>
                <a:cubicBezTo>
                  <a:pt x="114952" y="338138"/>
                  <a:pt x="108327" y="331551"/>
                  <a:pt x="107002" y="323646"/>
                </a:cubicBezTo>
                <a:cubicBezTo>
                  <a:pt x="107002" y="323646"/>
                  <a:pt x="107002" y="323646"/>
                  <a:pt x="101701" y="270947"/>
                </a:cubicBezTo>
                <a:cubicBezTo>
                  <a:pt x="101701" y="263043"/>
                  <a:pt x="97726" y="251185"/>
                  <a:pt x="95076" y="244598"/>
                </a:cubicBezTo>
                <a:cubicBezTo>
                  <a:pt x="95076" y="244598"/>
                  <a:pt x="95076" y="244598"/>
                  <a:pt x="83150" y="215614"/>
                </a:cubicBezTo>
                <a:cubicBezTo>
                  <a:pt x="83150" y="215614"/>
                  <a:pt x="83150" y="215614"/>
                  <a:pt x="50022" y="318376"/>
                </a:cubicBezTo>
                <a:cubicBezTo>
                  <a:pt x="47372" y="326281"/>
                  <a:pt x="40746" y="331551"/>
                  <a:pt x="32796" y="331551"/>
                </a:cubicBezTo>
                <a:cubicBezTo>
                  <a:pt x="30145" y="331551"/>
                  <a:pt x="28820" y="331551"/>
                  <a:pt x="27495" y="330233"/>
                </a:cubicBezTo>
                <a:cubicBezTo>
                  <a:pt x="27495" y="330233"/>
                  <a:pt x="27495" y="330233"/>
                  <a:pt x="24845" y="330233"/>
                </a:cubicBezTo>
                <a:cubicBezTo>
                  <a:pt x="20870" y="328916"/>
                  <a:pt x="16894" y="326281"/>
                  <a:pt x="14244" y="321011"/>
                </a:cubicBezTo>
                <a:cubicBezTo>
                  <a:pt x="11594" y="317059"/>
                  <a:pt x="11594" y="313106"/>
                  <a:pt x="12919" y="307836"/>
                </a:cubicBezTo>
                <a:cubicBezTo>
                  <a:pt x="12919" y="307836"/>
                  <a:pt x="12919" y="307836"/>
                  <a:pt x="48697" y="198487"/>
                </a:cubicBezTo>
                <a:cubicBezTo>
                  <a:pt x="48697" y="197169"/>
                  <a:pt x="48697" y="197169"/>
                  <a:pt x="48697" y="197169"/>
                </a:cubicBezTo>
                <a:cubicBezTo>
                  <a:pt x="48697" y="197169"/>
                  <a:pt x="48697" y="197169"/>
                  <a:pt x="48697" y="155011"/>
                </a:cubicBezTo>
                <a:cubicBezTo>
                  <a:pt x="48697" y="155011"/>
                  <a:pt x="48697" y="155011"/>
                  <a:pt x="27495" y="197169"/>
                </a:cubicBezTo>
                <a:cubicBezTo>
                  <a:pt x="26170" y="201122"/>
                  <a:pt x="22195" y="202439"/>
                  <a:pt x="18219" y="202439"/>
                </a:cubicBezTo>
                <a:cubicBezTo>
                  <a:pt x="16894" y="202439"/>
                  <a:pt x="14244" y="202439"/>
                  <a:pt x="12919" y="202439"/>
                </a:cubicBezTo>
                <a:cubicBezTo>
                  <a:pt x="12919" y="202439"/>
                  <a:pt x="12919" y="202439"/>
                  <a:pt x="6293" y="199804"/>
                </a:cubicBezTo>
                <a:cubicBezTo>
                  <a:pt x="3643" y="198487"/>
                  <a:pt x="2318" y="195852"/>
                  <a:pt x="993" y="193217"/>
                </a:cubicBezTo>
                <a:cubicBezTo>
                  <a:pt x="-332" y="190582"/>
                  <a:pt x="-332" y="187947"/>
                  <a:pt x="993" y="185312"/>
                </a:cubicBezTo>
                <a:cubicBezTo>
                  <a:pt x="993" y="185312"/>
                  <a:pt x="993" y="185312"/>
                  <a:pt x="46047" y="90455"/>
                </a:cubicBezTo>
                <a:cubicBezTo>
                  <a:pt x="48697" y="85185"/>
                  <a:pt x="53997" y="82550"/>
                  <a:pt x="59298" y="82550"/>
                </a:cubicBezTo>
                <a:close/>
                <a:moveTo>
                  <a:pt x="85393" y="0"/>
                </a:moveTo>
                <a:cubicBezTo>
                  <a:pt x="104682" y="0"/>
                  <a:pt x="120318" y="16347"/>
                  <a:pt x="120318" y="36513"/>
                </a:cubicBezTo>
                <a:cubicBezTo>
                  <a:pt x="120318" y="56679"/>
                  <a:pt x="104682" y="73026"/>
                  <a:pt x="85393" y="73026"/>
                </a:cubicBezTo>
                <a:cubicBezTo>
                  <a:pt x="66104" y="73026"/>
                  <a:pt x="50468" y="56679"/>
                  <a:pt x="50468" y="36513"/>
                </a:cubicBezTo>
                <a:cubicBezTo>
                  <a:pt x="50468" y="16347"/>
                  <a:pt x="66104" y="0"/>
                  <a:pt x="8539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47"/>
          <p:cNvSpPr/>
          <p:nvPr/>
        </p:nvSpPr>
        <p:spPr>
          <a:xfrm>
            <a:off x="7021727" y="2734433"/>
            <a:ext cx="802222" cy="83006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8"/>
          <p:cNvSpPr/>
          <p:nvPr/>
        </p:nvSpPr>
        <p:spPr>
          <a:xfrm>
            <a:off x="9327771" y="2143106"/>
            <a:ext cx="679653" cy="830060"/>
          </a:xfrm>
          <a:custGeom>
            <a:avLst/>
            <a:gdLst>
              <a:gd name="connsiteX0" fmla="*/ 257144 w 271667"/>
              <a:gd name="connsiteY0" fmla="*/ 19113 h 331787"/>
              <a:gd name="connsiteX1" fmla="*/ 267707 w 271667"/>
              <a:gd name="connsiteY1" fmla="*/ 24066 h 331787"/>
              <a:gd name="connsiteX2" fmla="*/ 267707 w 271667"/>
              <a:gd name="connsiteY2" fmla="*/ 46517 h 331787"/>
              <a:gd name="connsiteX3" fmla="*/ 199047 w 271667"/>
              <a:gd name="connsiteY3" fmla="*/ 115193 h 331787"/>
              <a:gd name="connsiteX4" fmla="*/ 188484 w 271667"/>
              <a:gd name="connsiteY4" fmla="*/ 144249 h 331787"/>
              <a:gd name="connsiteX5" fmla="*/ 188484 w 271667"/>
              <a:gd name="connsiteY5" fmla="*/ 331787 h 331787"/>
              <a:gd name="connsiteX6" fmla="*/ 146232 w 271667"/>
              <a:gd name="connsiteY6" fmla="*/ 331787 h 331787"/>
              <a:gd name="connsiteX7" fmla="*/ 146232 w 271667"/>
              <a:gd name="connsiteY7" fmla="*/ 207642 h 331787"/>
              <a:gd name="connsiteX8" fmla="*/ 126427 w 271667"/>
              <a:gd name="connsiteY8" fmla="*/ 207642 h 331787"/>
              <a:gd name="connsiteX9" fmla="*/ 126427 w 271667"/>
              <a:gd name="connsiteY9" fmla="*/ 331787 h 331787"/>
              <a:gd name="connsiteX10" fmla="*/ 84175 w 271667"/>
              <a:gd name="connsiteY10" fmla="*/ 331787 h 331787"/>
              <a:gd name="connsiteX11" fmla="*/ 84175 w 271667"/>
              <a:gd name="connsiteY11" fmla="*/ 144249 h 331787"/>
              <a:gd name="connsiteX12" fmla="*/ 73612 w 271667"/>
              <a:gd name="connsiteY12" fmla="*/ 113873 h 331787"/>
              <a:gd name="connsiteX13" fmla="*/ 4952 w 271667"/>
              <a:gd name="connsiteY13" fmla="*/ 45197 h 331787"/>
              <a:gd name="connsiteX14" fmla="*/ 4952 w 271667"/>
              <a:gd name="connsiteY14" fmla="*/ 24066 h 331787"/>
              <a:gd name="connsiteX15" fmla="*/ 26078 w 271667"/>
              <a:gd name="connsiteY15" fmla="*/ 25386 h 331787"/>
              <a:gd name="connsiteX16" fmla="*/ 76252 w 271667"/>
              <a:gd name="connsiteY16" fmla="*/ 74252 h 331787"/>
              <a:gd name="connsiteX17" fmla="*/ 92097 w 271667"/>
              <a:gd name="connsiteY17" fmla="*/ 82176 h 331787"/>
              <a:gd name="connsiteX18" fmla="*/ 128861 w 271667"/>
              <a:gd name="connsiteY18" fmla="*/ 82176 h 331787"/>
              <a:gd name="connsiteX19" fmla="*/ 135559 w 271667"/>
              <a:gd name="connsiteY19" fmla="*/ 82176 h 331787"/>
              <a:gd name="connsiteX20" fmla="*/ 136462 w 271667"/>
              <a:gd name="connsiteY20" fmla="*/ 82550 h 331787"/>
              <a:gd name="connsiteX21" fmla="*/ 137365 w 271667"/>
              <a:gd name="connsiteY21" fmla="*/ 82176 h 331787"/>
              <a:gd name="connsiteX22" fmla="*/ 150477 w 271667"/>
              <a:gd name="connsiteY22" fmla="*/ 82176 h 331787"/>
              <a:gd name="connsiteX23" fmla="*/ 179242 w 271667"/>
              <a:gd name="connsiteY23" fmla="*/ 82176 h 331787"/>
              <a:gd name="connsiteX24" fmla="*/ 199047 w 271667"/>
              <a:gd name="connsiteY24" fmla="*/ 74252 h 331787"/>
              <a:gd name="connsiteX25" fmla="*/ 246581 w 271667"/>
              <a:gd name="connsiteY25" fmla="*/ 24066 h 331787"/>
              <a:gd name="connsiteX26" fmla="*/ 257144 w 271667"/>
              <a:gd name="connsiteY26" fmla="*/ 19113 h 331787"/>
              <a:gd name="connsiteX27" fmla="*/ 136462 w 271667"/>
              <a:gd name="connsiteY27" fmla="*/ 0 h 331787"/>
              <a:gd name="connsiteX28" fmla="*/ 177737 w 271667"/>
              <a:gd name="connsiteY28" fmla="*/ 41275 h 331787"/>
              <a:gd name="connsiteX29" fmla="*/ 165648 w 271667"/>
              <a:gd name="connsiteY29" fmla="*/ 70461 h 331787"/>
              <a:gd name="connsiteX30" fmla="*/ 137365 w 271667"/>
              <a:gd name="connsiteY30" fmla="*/ 82176 h 331787"/>
              <a:gd name="connsiteX31" fmla="*/ 135559 w 271667"/>
              <a:gd name="connsiteY31" fmla="*/ 82176 h 331787"/>
              <a:gd name="connsiteX32" fmla="*/ 107276 w 271667"/>
              <a:gd name="connsiteY32" fmla="*/ 70461 h 331787"/>
              <a:gd name="connsiteX33" fmla="*/ 95187 w 271667"/>
              <a:gd name="connsiteY33" fmla="*/ 41275 h 331787"/>
              <a:gd name="connsiteX34" fmla="*/ 136462 w 271667"/>
              <a:gd name="connsiteY34"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667" h="331787">
                <a:moveTo>
                  <a:pt x="257144" y="19113"/>
                </a:moveTo>
                <a:cubicBezTo>
                  <a:pt x="260775" y="19113"/>
                  <a:pt x="264406" y="20764"/>
                  <a:pt x="267707" y="24066"/>
                </a:cubicBezTo>
                <a:cubicBezTo>
                  <a:pt x="272988" y="30669"/>
                  <a:pt x="272988" y="41235"/>
                  <a:pt x="267707" y="46517"/>
                </a:cubicBezTo>
                <a:cubicBezTo>
                  <a:pt x="267707" y="46517"/>
                  <a:pt x="267707" y="46517"/>
                  <a:pt x="199047" y="115193"/>
                </a:cubicBezTo>
                <a:cubicBezTo>
                  <a:pt x="199047" y="115193"/>
                  <a:pt x="188484" y="125759"/>
                  <a:pt x="188484" y="144249"/>
                </a:cubicBezTo>
                <a:cubicBezTo>
                  <a:pt x="188484" y="144249"/>
                  <a:pt x="188484" y="144249"/>
                  <a:pt x="188484" y="331787"/>
                </a:cubicBezTo>
                <a:cubicBezTo>
                  <a:pt x="188484" y="331787"/>
                  <a:pt x="188484" y="331787"/>
                  <a:pt x="146232" y="331787"/>
                </a:cubicBezTo>
                <a:cubicBezTo>
                  <a:pt x="146232" y="331787"/>
                  <a:pt x="146232" y="331787"/>
                  <a:pt x="146232" y="207642"/>
                </a:cubicBezTo>
                <a:cubicBezTo>
                  <a:pt x="146232" y="207642"/>
                  <a:pt x="146232" y="207642"/>
                  <a:pt x="126427" y="207642"/>
                </a:cubicBezTo>
                <a:cubicBezTo>
                  <a:pt x="126427" y="207642"/>
                  <a:pt x="126427" y="207642"/>
                  <a:pt x="126427" y="331787"/>
                </a:cubicBezTo>
                <a:cubicBezTo>
                  <a:pt x="126427" y="331787"/>
                  <a:pt x="126427" y="331787"/>
                  <a:pt x="84175" y="331787"/>
                </a:cubicBezTo>
                <a:cubicBezTo>
                  <a:pt x="84175" y="331787"/>
                  <a:pt x="84175" y="331787"/>
                  <a:pt x="84175" y="144249"/>
                </a:cubicBezTo>
                <a:cubicBezTo>
                  <a:pt x="84175" y="125759"/>
                  <a:pt x="73612" y="115193"/>
                  <a:pt x="73612" y="113873"/>
                </a:cubicBezTo>
                <a:cubicBezTo>
                  <a:pt x="73612" y="113873"/>
                  <a:pt x="73612" y="113873"/>
                  <a:pt x="4952" y="45197"/>
                </a:cubicBezTo>
                <a:cubicBezTo>
                  <a:pt x="-1650" y="41235"/>
                  <a:pt x="-1650" y="30669"/>
                  <a:pt x="4952" y="24066"/>
                </a:cubicBezTo>
                <a:cubicBezTo>
                  <a:pt x="11554" y="20104"/>
                  <a:pt x="22117" y="20104"/>
                  <a:pt x="26078" y="25386"/>
                </a:cubicBezTo>
                <a:cubicBezTo>
                  <a:pt x="26078" y="25386"/>
                  <a:pt x="26078" y="25386"/>
                  <a:pt x="76252" y="74252"/>
                </a:cubicBezTo>
                <a:cubicBezTo>
                  <a:pt x="80213" y="79535"/>
                  <a:pt x="86815" y="82176"/>
                  <a:pt x="92097" y="82176"/>
                </a:cubicBezTo>
                <a:cubicBezTo>
                  <a:pt x="92097" y="82176"/>
                  <a:pt x="92097" y="82176"/>
                  <a:pt x="128861" y="82176"/>
                </a:cubicBezTo>
                <a:lnTo>
                  <a:pt x="135559" y="82176"/>
                </a:lnTo>
                <a:lnTo>
                  <a:pt x="136462" y="82550"/>
                </a:lnTo>
                <a:lnTo>
                  <a:pt x="137365" y="82176"/>
                </a:lnTo>
                <a:lnTo>
                  <a:pt x="150477" y="82176"/>
                </a:lnTo>
                <a:cubicBezTo>
                  <a:pt x="158817" y="82176"/>
                  <a:pt x="168349" y="82176"/>
                  <a:pt x="179242" y="82176"/>
                </a:cubicBezTo>
                <a:cubicBezTo>
                  <a:pt x="185843" y="82176"/>
                  <a:pt x="192445" y="79535"/>
                  <a:pt x="199047" y="74252"/>
                </a:cubicBezTo>
                <a:cubicBezTo>
                  <a:pt x="199047" y="74252"/>
                  <a:pt x="199047" y="74252"/>
                  <a:pt x="246581" y="24066"/>
                </a:cubicBezTo>
                <a:cubicBezTo>
                  <a:pt x="249882" y="20764"/>
                  <a:pt x="253513" y="19113"/>
                  <a:pt x="257144" y="19113"/>
                </a:cubicBezTo>
                <a:close/>
                <a:moveTo>
                  <a:pt x="136462" y="0"/>
                </a:moveTo>
                <a:cubicBezTo>
                  <a:pt x="159258" y="0"/>
                  <a:pt x="177737" y="18479"/>
                  <a:pt x="177737" y="41275"/>
                </a:cubicBezTo>
                <a:cubicBezTo>
                  <a:pt x="177737" y="52673"/>
                  <a:pt x="173118" y="62992"/>
                  <a:pt x="165648" y="70461"/>
                </a:cubicBezTo>
                <a:lnTo>
                  <a:pt x="137365" y="82176"/>
                </a:lnTo>
                <a:lnTo>
                  <a:pt x="135559" y="82176"/>
                </a:lnTo>
                <a:lnTo>
                  <a:pt x="107276" y="70461"/>
                </a:lnTo>
                <a:cubicBezTo>
                  <a:pt x="99807" y="62992"/>
                  <a:pt x="95187" y="52673"/>
                  <a:pt x="95187" y="41275"/>
                </a:cubicBezTo>
                <a:cubicBezTo>
                  <a:pt x="95187" y="18479"/>
                  <a:pt x="113666" y="0"/>
                  <a:pt x="136462"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7" name="组合 46"/>
          <p:cNvGrpSpPr/>
          <p:nvPr/>
        </p:nvGrpSpPr>
        <p:grpSpPr>
          <a:xfrm>
            <a:off x="1785305" y="394109"/>
            <a:ext cx="4440139" cy="712314"/>
            <a:chOff x="1451102" y="1713400"/>
            <a:chExt cx="4440139" cy="712314"/>
          </a:xfrm>
        </p:grpSpPr>
        <p:grpSp>
          <p:nvGrpSpPr>
            <p:cNvPr id="48" name="组合 47"/>
            <p:cNvGrpSpPr/>
            <p:nvPr/>
          </p:nvGrpSpPr>
          <p:grpSpPr>
            <a:xfrm>
              <a:off x="1451102" y="1713400"/>
              <a:ext cx="2998505" cy="535920"/>
              <a:chOff x="5906988" y="1931114"/>
              <a:chExt cx="2998505" cy="535920"/>
            </a:xfrm>
          </p:grpSpPr>
          <p:sp>
            <p:nvSpPr>
              <p:cNvPr id="52" name="矩形 5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5" name="矩形 5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9" name="文本框 4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529832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750"/>
                                        <p:tgtEl>
                                          <p:spTgt spid="5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750"/>
                                        <p:tgtEl>
                                          <p:spTgt spid="53"/>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750"/>
                                        <p:tgtEl>
                                          <p:spTgt spid="51"/>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3"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活动经费预算</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05</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成本控制</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资金分配</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应急预案</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其他成本</a:t>
              </a:r>
              <a:endParaRPr lang="zh-CN" altLang="en-US" sz="2000" dirty="0">
                <a:solidFill>
                  <a:schemeClr val="accent2"/>
                </a:solidFill>
              </a:endParaRPr>
            </a:p>
          </p:txBody>
        </p:sp>
      </p:grpSp>
    </p:spTree>
    <p:extLst>
      <p:ext uri="{BB962C8B-B14F-4D97-AF65-F5344CB8AC3E}">
        <p14:creationId xmlns:p14="http://schemas.microsoft.com/office/powerpoint/2010/main" val="3290554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36" name="组合 35"/>
          <p:cNvGrpSpPr/>
          <p:nvPr/>
        </p:nvGrpSpPr>
        <p:grpSpPr>
          <a:xfrm>
            <a:off x="1042089" y="4091684"/>
            <a:ext cx="2241974" cy="1220554"/>
            <a:chOff x="1866391" y="3891261"/>
            <a:chExt cx="2241974" cy="1220554"/>
          </a:xfrm>
        </p:grpSpPr>
        <p:sp>
          <p:nvSpPr>
            <p:cNvPr id="37" name="矩形 36"/>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8" name="矩形 3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3740018" y="4091684"/>
            <a:ext cx="2241974" cy="1220554"/>
            <a:chOff x="1866391" y="3891261"/>
            <a:chExt cx="2241974" cy="1220554"/>
          </a:xfrm>
        </p:grpSpPr>
        <p:sp>
          <p:nvSpPr>
            <p:cNvPr id="40" name="矩形 39"/>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1" name="矩形 4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6510371" y="4091684"/>
            <a:ext cx="2241974" cy="1220554"/>
            <a:chOff x="1866391" y="3891261"/>
            <a:chExt cx="2241974" cy="1220554"/>
          </a:xfrm>
        </p:grpSpPr>
        <p:sp>
          <p:nvSpPr>
            <p:cNvPr id="43" name="矩形 42"/>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4" name="矩形 4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5" name="组合 44"/>
          <p:cNvGrpSpPr/>
          <p:nvPr/>
        </p:nvGrpSpPr>
        <p:grpSpPr>
          <a:xfrm>
            <a:off x="8923423" y="4091684"/>
            <a:ext cx="2241974" cy="1220554"/>
            <a:chOff x="1866391" y="3891261"/>
            <a:chExt cx="2241974" cy="1220554"/>
          </a:xfrm>
        </p:grpSpPr>
        <p:sp>
          <p:nvSpPr>
            <p:cNvPr id="46" name="矩形 45"/>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7" name="矩形 46"/>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5" name="图片 2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26" name="组合 25"/>
          <p:cNvGrpSpPr/>
          <p:nvPr/>
        </p:nvGrpSpPr>
        <p:grpSpPr>
          <a:xfrm>
            <a:off x="1785305" y="394109"/>
            <a:ext cx="4440139" cy="712314"/>
            <a:chOff x="1451102" y="1713400"/>
            <a:chExt cx="4440139" cy="712314"/>
          </a:xfrm>
        </p:grpSpPr>
        <p:grpSp>
          <p:nvGrpSpPr>
            <p:cNvPr id="27" name="组合 26"/>
            <p:cNvGrpSpPr/>
            <p:nvPr/>
          </p:nvGrpSpPr>
          <p:grpSpPr>
            <a:xfrm>
              <a:off x="1451102" y="1713400"/>
              <a:ext cx="2998505" cy="535920"/>
              <a:chOff x="5906988" y="1931114"/>
              <a:chExt cx="2998505" cy="535920"/>
            </a:xfrm>
          </p:grpSpPr>
          <p:sp>
            <p:nvSpPr>
              <p:cNvPr id="30" name="矩形 2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32" name="矩形 31"/>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28" name="文本框 2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5310889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900" decel="100000" fill="hold"/>
                                        <p:tgtEl>
                                          <p:spTgt spid="2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900" decel="100000" fill="hold"/>
                                        <p:tgtEl>
                                          <p:spTgt spid="3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900" decel="100000" fill="hold"/>
                                        <p:tgtEl>
                                          <p:spTgt spid="3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900" decel="100000" fill="hold"/>
                                        <p:tgtEl>
                                          <p:spTgt spid="3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2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2250"/>
                            </p:stCondLst>
                            <p:childTnLst>
                              <p:par>
                                <p:cTn id="34" presetID="22" presetClass="entr" presetSubtype="1"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500"/>
                                        <p:tgtEl>
                                          <p:spTgt spid="39"/>
                                        </p:tgtEl>
                                      </p:cBhvr>
                                    </p:animEffect>
                                  </p:childTnLst>
                                </p:cTn>
                              </p:par>
                            </p:childTnLst>
                          </p:cTn>
                        </p:par>
                        <p:par>
                          <p:cTn id="37" fill="hold">
                            <p:stCondLst>
                              <p:cond delay="2750"/>
                            </p:stCondLst>
                            <p:childTnLst>
                              <p:par>
                                <p:cTn id="38" presetID="22" presetClass="entr" presetSubtype="1"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up)">
                                      <p:cBhvr>
                                        <p:cTn id="40" dur="500"/>
                                        <p:tgtEl>
                                          <p:spTgt spid="42"/>
                                        </p:tgtEl>
                                      </p:cBhvr>
                                    </p:animEffect>
                                  </p:childTnLst>
                                </p:cTn>
                              </p:par>
                            </p:childTnLst>
                          </p:cTn>
                        </p:par>
                        <p:par>
                          <p:cTn id="41" fill="hold">
                            <p:stCondLst>
                              <p:cond delay="325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17364" y="4031994"/>
            <a:ext cx="1405421" cy="1405421"/>
            <a:chOff x="3217364" y="4031994"/>
            <a:chExt cx="1405421" cy="1405421"/>
          </a:xfrm>
        </p:grpSpPr>
        <p:grpSp>
          <p:nvGrpSpPr>
            <p:cNvPr id="13" name="组合 12"/>
            <p:cNvGrpSpPr/>
            <p:nvPr/>
          </p:nvGrpSpPr>
          <p:grpSpPr>
            <a:xfrm>
              <a:off x="3217364" y="4031994"/>
              <a:ext cx="1405421" cy="1405421"/>
              <a:chOff x="6248400" y="2204088"/>
              <a:chExt cx="1190172" cy="1190172"/>
            </a:xfrm>
          </p:grpSpPr>
          <p:sp>
            <p:nvSpPr>
              <p:cNvPr id="14" name="弧形 13"/>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5" name="弧形 14"/>
              <p:cNvSpPr/>
              <p:nvPr/>
            </p:nvSpPr>
            <p:spPr>
              <a:xfrm>
                <a:off x="6248400" y="2204088"/>
                <a:ext cx="1190172" cy="1190172"/>
              </a:xfrm>
              <a:prstGeom prst="arc">
                <a:avLst>
                  <a:gd name="adj1" fmla="val 16200000"/>
                  <a:gd name="adj2" fmla="val 8978783"/>
                </a:avLst>
              </a:prstGeom>
              <a:ln w="114300" cap="rnd">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6" name="Freeform 33"/>
            <p:cNvSpPr>
              <a:spLocks noEditPoints="1"/>
            </p:cNvSpPr>
            <p:nvPr/>
          </p:nvSpPr>
          <p:spPr bwMode="auto">
            <a:xfrm>
              <a:off x="3677980" y="4502929"/>
              <a:ext cx="484188" cy="463550"/>
            </a:xfrm>
            <a:custGeom>
              <a:avLst/>
              <a:gdLst>
                <a:gd name="T0" fmla="*/ 167 w 207"/>
                <a:gd name="T1" fmla="*/ 48 h 198"/>
                <a:gd name="T2" fmla="*/ 32 w 207"/>
                <a:gd name="T3" fmla="*/ 0 h 198"/>
                <a:gd name="T4" fmla="*/ 32 w 207"/>
                <a:gd name="T5" fmla="*/ 18 h 198"/>
                <a:gd name="T6" fmla="*/ 141 w 207"/>
                <a:gd name="T7" fmla="*/ 48 h 198"/>
                <a:gd name="T8" fmla="*/ 0 w 207"/>
                <a:gd name="T9" fmla="*/ 68 h 198"/>
                <a:gd name="T10" fmla="*/ 20 w 207"/>
                <a:gd name="T11" fmla="*/ 198 h 198"/>
                <a:gd name="T12" fmla="*/ 207 w 207"/>
                <a:gd name="T13" fmla="*/ 178 h 198"/>
                <a:gd name="T14" fmla="*/ 187 w 207"/>
                <a:gd name="T15" fmla="*/ 48 h 198"/>
                <a:gd name="T16" fmla="*/ 187 w 207"/>
                <a:gd name="T17" fmla="*/ 190 h 198"/>
                <a:gd name="T18" fmla="*/ 8 w 207"/>
                <a:gd name="T19" fmla="*/ 178 h 198"/>
                <a:gd name="T20" fmla="*/ 20 w 207"/>
                <a:gd name="T21" fmla="*/ 56 h 198"/>
                <a:gd name="T22" fmla="*/ 199 w 207"/>
                <a:gd name="T23" fmla="*/ 68 h 198"/>
                <a:gd name="T24" fmla="*/ 20 w 207"/>
                <a:gd name="T25" fmla="*/ 72 h 198"/>
                <a:gd name="T26" fmla="*/ 184 w 207"/>
                <a:gd name="T27" fmla="*/ 112 h 198"/>
                <a:gd name="T28" fmla="*/ 61 w 207"/>
                <a:gd name="T29" fmla="*/ 88 h 198"/>
                <a:gd name="T30" fmla="*/ 55 w 207"/>
                <a:gd name="T31" fmla="*/ 88 h 198"/>
                <a:gd name="T32" fmla="*/ 20 w 207"/>
                <a:gd name="T33" fmla="*/ 112 h 198"/>
                <a:gd name="T34" fmla="*/ 34 w 207"/>
                <a:gd name="T35" fmla="*/ 131 h 198"/>
                <a:gd name="T36" fmla="*/ 28 w 207"/>
                <a:gd name="T37" fmla="*/ 180 h 198"/>
                <a:gd name="T38" fmla="*/ 22 w 207"/>
                <a:gd name="T39" fmla="*/ 131 h 198"/>
                <a:gd name="T40" fmla="*/ 34 w 207"/>
                <a:gd name="T41" fmla="*/ 131 h 198"/>
                <a:gd name="T42" fmla="*/ 56 w 207"/>
                <a:gd name="T43" fmla="*/ 174 h 198"/>
                <a:gd name="T44" fmla="*/ 44 w 207"/>
                <a:gd name="T45" fmla="*/ 174 h 198"/>
                <a:gd name="T46" fmla="*/ 50 w 207"/>
                <a:gd name="T47" fmla="*/ 125 h 198"/>
                <a:gd name="T48" fmla="*/ 77 w 207"/>
                <a:gd name="T49" fmla="*/ 131 h 198"/>
                <a:gd name="T50" fmla="*/ 71 w 207"/>
                <a:gd name="T51" fmla="*/ 180 h 198"/>
                <a:gd name="T52" fmla="*/ 65 w 207"/>
                <a:gd name="T53" fmla="*/ 131 h 198"/>
                <a:gd name="T54" fmla="*/ 77 w 207"/>
                <a:gd name="T55" fmla="*/ 131 h 198"/>
                <a:gd name="T56" fmla="*/ 99 w 207"/>
                <a:gd name="T57" fmla="*/ 174 h 198"/>
                <a:gd name="T58" fmla="*/ 87 w 207"/>
                <a:gd name="T59" fmla="*/ 174 h 198"/>
                <a:gd name="T60" fmla="*/ 93 w 207"/>
                <a:gd name="T61" fmla="*/ 125 h 198"/>
                <a:gd name="T62" fmla="*/ 121 w 207"/>
                <a:gd name="T63" fmla="*/ 131 h 198"/>
                <a:gd name="T64" fmla="*/ 115 w 207"/>
                <a:gd name="T65" fmla="*/ 180 h 198"/>
                <a:gd name="T66" fmla="*/ 109 w 207"/>
                <a:gd name="T67" fmla="*/ 131 h 198"/>
                <a:gd name="T68" fmla="*/ 121 w 207"/>
                <a:gd name="T69" fmla="*/ 131 h 198"/>
                <a:gd name="T70" fmla="*/ 143 w 207"/>
                <a:gd name="T71" fmla="*/ 174 h 198"/>
                <a:gd name="T72" fmla="*/ 131 w 207"/>
                <a:gd name="T73" fmla="*/ 174 h 198"/>
                <a:gd name="T74" fmla="*/ 137 w 207"/>
                <a:gd name="T75" fmla="*/ 125 h 198"/>
                <a:gd name="T76" fmla="*/ 184 w 207"/>
                <a:gd name="T77" fmla="*/ 138 h 198"/>
                <a:gd name="T78" fmla="*/ 159 w 207"/>
                <a:gd name="T79" fmla="*/ 138 h 198"/>
                <a:gd name="T80" fmla="*/ 184 w 207"/>
                <a:gd name="T81" fmla="*/ 138 h 198"/>
                <a:gd name="T82" fmla="*/ 171 w 207"/>
                <a:gd name="T83" fmla="*/ 180 h 198"/>
                <a:gd name="T84" fmla="*/ 171 w 207"/>
                <a:gd name="T85"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7" h="198">
                  <a:moveTo>
                    <a:pt x="187" y="48"/>
                  </a:moveTo>
                  <a:cubicBezTo>
                    <a:pt x="167" y="48"/>
                    <a:pt x="167" y="48"/>
                    <a:pt x="167" y="48"/>
                  </a:cubicBezTo>
                  <a:cubicBezTo>
                    <a:pt x="40" y="7"/>
                    <a:pt x="40" y="7"/>
                    <a:pt x="40" y="7"/>
                  </a:cubicBezTo>
                  <a:cubicBezTo>
                    <a:pt x="39" y="3"/>
                    <a:pt x="36" y="0"/>
                    <a:pt x="32" y="0"/>
                  </a:cubicBezTo>
                  <a:cubicBezTo>
                    <a:pt x="27" y="0"/>
                    <a:pt x="23" y="4"/>
                    <a:pt x="23" y="9"/>
                  </a:cubicBezTo>
                  <a:cubicBezTo>
                    <a:pt x="23" y="14"/>
                    <a:pt x="27" y="18"/>
                    <a:pt x="32" y="18"/>
                  </a:cubicBezTo>
                  <a:cubicBezTo>
                    <a:pt x="34" y="18"/>
                    <a:pt x="36" y="16"/>
                    <a:pt x="38" y="15"/>
                  </a:cubicBezTo>
                  <a:cubicBezTo>
                    <a:pt x="141" y="48"/>
                    <a:pt x="141" y="48"/>
                    <a:pt x="141" y="48"/>
                  </a:cubicBezTo>
                  <a:cubicBezTo>
                    <a:pt x="20" y="48"/>
                    <a:pt x="20" y="48"/>
                    <a:pt x="20" y="48"/>
                  </a:cubicBezTo>
                  <a:cubicBezTo>
                    <a:pt x="9" y="48"/>
                    <a:pt x="0" y="57"/>
                    <a:pt x="0" y="68"/>
                  </a:cubicBezTo>
                  <a:cubicBezTo>
                    <a:pt x="0" y="178"/>
                    <a:pt x="0" y="178"/>
                    <a:pt x="0" y="178"/>
                  </a:cubicBezTo>
                  <a:cubicBezTo>
                    <a:pt x="0" y="189"/>
                    <a:pt x="9" y="198"/>
                    <a:pt x="20" y="198"/>
                  </a:cubicBezTo>
                  <a:cubicBezTo>
                    <a:pt x="187" y="198"/>
                    <a:pt x="187" y="198"/>
                    <a:pt x="187" y="198"/>
                  </a:cubicBezTo>
                  <a:cubicBezTo>
                    <a:pt x="198" y="198"/>
                    <a:pt x="207" y="189"/>
                    <a:pt x="207" y="178"/>
                  </a:cubicBezTo>
                  <a:cubicBezTo>
                    <a:pt x="207" y="68"/>
                    <a:pt x="207" y="68"/>
                    <a:pt x="207" y="68"/>
                  </a:cubicBezTo>
                  <a:cubicBezTo>
                    <a:pt x="207" y="57"/>
                    <a:pt x="198" y="48"/>
                    <a:pt x="187" y="48"/>
                  </a:cubicBezTo>
                  <a:close/>
                  <a:moveTo>
                    <a:pt x="199" y="178"/>
                  </a:moveTo>
                  <a:cubicBezTo>
                    <a:pt x="199" y="185"/>
                    <a:pt x="194" y="190"/>
                    <a:pt x="187" y="190"/>
                  </a:cubicBezTo>
                  <a:cubicBezTo>
                    <a:pt x="20" y="190"/>
                    <a:pt x="20" y="190"/>
                    <a:pt x="20" y="190"/>
                  </a:cubicBezTo>
                  <a:cubicBezTo>
                    <a:pt x="13" y="190"/>
                    <a:pt x="8" y="185"/>
                    <a:pt x="8" y="178"/>
                  </a:cubicBezTo>
                  <a:cubicBezTo>
                    <a:pt x="8" y="68"/>
                    <a:pt x="8" y="68"/>
                    <a:pt x="8" y="68"/>
                  </a:cubicBezTo>
                  <a:cubicBezTo>
                    <a:pt x="8" y="61"/>
                    <a:pt x="13" y="56"/>
                    <a:pt x="20" y="56"/>
                  </a:cubicBezTo>
                  <a:cubicBezTo>
                    <a:pt x="187" y="56"/>
                    <a:pt x="187" y="56"/>
                    <a:pt x="187" y="56"/>
                  </a:cubicBezTo>
                  <a:cubicBezTo>
                    <a:pt x="194" y="56"/>
                    <a:pt x="199" y="61"/>
                    <a:pt x="199" y="68"/>
                  </a:cubicBezTo>
                  <a:lnTo>
                    <a:pt x="199" y="178"/>
                  </a:lnTo>
                  <a:close/>
                  <a:moveTo>
                    <a:pt x="20" y="72"/>
                  </a:moveTo>
                  <a:cubicBezTo>
                    <a:pt x="184" y="72"/>
                    <a:pt x="184" y="72"/>
                    <a:pt x="184" y="72"/>
                  </a:cubicBezTo>
                  <a:cubicBezTo>
                    <a:pt x="184" y="112"/>
                    <a:pt x="184" y="112"/>
                    <a:pt x="184" y="112"/>
                  </a:cubicBezTo>
                  <a:cubicBezTo>
                    <a:pt x="61" y="112"/>
                    <a:pt x="61" y="112"/>
                    <a:pt x="61" y="112"/>
                  </a:cubicBezTo>
                  <a:cubicBezTo>
                    <a:pt x="61" y="88"/>
                    <a:pt x="61" y="88"/>
                    <a:pt x="61" y="88"/>
                  </a:cubicBezTo>
                  <a:cubicBezTo>
                    <a:pt x="61" y="86"/>
                    <a:pt x="60" y="85"/>
                    <a:pt x="58" y="85"/>
                  </a:cubicBezTo>
                  <a:cubicBezTo>
                    <a:pt x="56" y="85"/>
                    <a:pt x="55" y="86"/>
                    <a:pt x="55" y="88"/>
                  </a:cubicBezTo>
                  <a:cubicBezTo>
                    <a:pt x="55" y="112"/>
                    <a:pt x="55" y="112"/>
                    <a:pt x="55" y="112"/>
                  </a:cubicBezTo>
                  <a:cubicBezTo>
                    <a:pt x="20" y="112"/>
                    <a:pt x="20" y="112"/>
                    <a:pt x="20" y="112"/>
                  </a:cubicBezTo>
                  <a:lnTo>
                    <a:pt x="20" y="72"/>
                  </a:lnTo>
                  <a:close/>
                  <a:moveTo>
                    <a:pt x="34" y="131"/>
                  </a:moveTo>
                  <a:cubicBezTo>
                    <a:pt x="34" y="174"/>
                    <a:pt x="34" y="174"/>
                    <a:pt x="34" y="174"/>
                  </a:cubicBezTo>
                  <a:cubicBezTo>
                    <a:pt x="34" y="177"/>
                    <a:pt x="31" y="180"/>
                    <a:pt x="28" y="180"/>
                  </a:cubicBezTo>
                  <a:cubicBezTo>
                    <a:pt x="25" y="180"/>
                    <a:pt x="22" y="177"/>
                    <a:pt x="22" y="174"/>
                  </a:cubicBezTo>
                  <a:cubicBezTo>
                    <a:pt x="22" y="131"/>
                    <a:pt x="22" y="131"/>
                    <a:pt x="22" y="131"/>
                  </a:cubicBezTo>
                  <a:cubicBezTo>
                    <a:pt x="22" y="128"/>
                    <a:pt x="25" y="125"/>
                    <a:pt x="28" y="125"/>
                  </a:cubicBezTo>
                  <a:cubicBezTo>
                    <a:pt x="31" y="125"/>
                    <a:pt x="34" y="128"/>
                    <a:pt x="34" y="131"/>
                  </a:cubicBezTo>
                  <a:close/>
                  <a:moveTo>
                    <a:pt x="56" y="131"/>
                  </a:moveTo>
                  <a:cubicBezTo>
                    <a:pt x="56" y="174"/>
                    <a:pt x="56" y="174"/>
                    <a:pt x="56" y="174"/>
                  </a:cubicBezTo>
                  <a:cubicBezTo>
                    <a:pt x="56" y="177"/>
                    <a:pt x="53" y="180"/>
                    <a:pt x="50" y="180"/>
                  </a:cubicBezTo>
                  <a:cubicBezTo>
                    <a:pt x="46" y="180"/>
                    <a:pt x="44" y="177"/>
                    <a:pt x="44" y="174"/>
                  </a:cubicBezTo>
                  <a:cubicBezTo>
                    <a:pt x="44" y="131"/>
                    <a:pt x="44" y="131"/>
                    <a:pt x="44" y="131"/>
                  </a:cubicBezTo>
                  <a:cubicBezTo>
                    <a:pt x="44" y="128"/>
                    <a:pt x="46" y="125"/>
                    <a:pt x="50" y="125"/>
                  </a:cubicBezTo>
                  <a:cubicBezTo>
                    <a:pt x="53" y="125"/>
                    <a:pt x="56" y="128"/>
                    <a:pt x="56" y="131"/>
                  </a:cubicBezTo>
                  <a:close/>
                  <a:moveTo>
                    <a:pt x="77" y="131"/>
                  </a:moveTo>
                  <a:cubicBezTo>
                    <a:pt x="77" y="174"/>
                    <a:pt x="77" y="174"/>
                    <a:pt x="77" y="174"/>
                  </a:cubicBezTo>
                  <a:cubicBezTo>
                    <a:pt x="77" y="177"/>
                    <a:pt x="75" y="180"/>
                    <a:pt x="71" y="180"/>
                  </a:cubicBezTo>
                  <a:cubicBezTo>
                    <a:pt x="68" y="180"/>
                    <a:pt x="65" y="177"/>
                    <a:pt x="65" y="174"/>
                  </a:cubicBezTo>
                  <a:cubicBezTo>
                    <a:pt x="65" y="131"/>
                    <a:pt x="65" y="131"/>
                    <a:pt x="65" y="131"/>
                  </a:cubicBezTo>
                  <a:cubicBezTo>
                    <a:pt x="65" y="128"/>
                    <a:pt x="68" y="125"/>
                    <a:pt x="71" y="125"/>
                  </a:cubicBezTo>
                  <a:cubicBezTo>
                    <a:pt x="75" y="125"/>
                    <a:pt x="77" y="128"/>
                    <a:pt x="77" y="131"/>
                  </a:cubicBezTo>
                  <a:close/>
                  <a:moveTo>
                    <a:pt x="99" y="131"/>
                  </a:moveTo>
                  <a:cubicBezTo>
                    <a:pt x="99" y="174"/>
                    <a:pt x="99" y="174"/>
                    <a:pt x="99" y="174"/>
                  </a:cubicBezTo>
                  <a:cubicBezTo>
                    <a:pt x="99" y="177"/>
                    <a:pt x="96" y="180"/>
                    <a:pt x="93" y="180"/>
                  </a:cubicBezTo>
                  <a:cubicBezTo>
                    <a:pt x="90" y="180"/>
                    <a:pt x="87" y="177"/>
                    <a:pt x="87" y="174"/>
                  </a:cubicBezTo>
                  <a:cubicBezTo>
                    <a:pt x="87" y="131"/>
                    <a:pt x="87" y="131"/>
                    <a:pt x="87" y="131"/>
                  </a:cubicBezTo>
                  <a:cubicBezTo>
                    <a:pt x="87" y="128"/>
                    <a:pt x="90" y="125"/>
                    <a:pt x="93" y="125"/>
                  </a:cubicBezTo>
                  <a:cubicBezTo>
                    <a:pt x="96" y="125"/>
                    <a:pt x="99" y="128"/>
                    <a:pt x="99" y="131"/>
                  </a:cubicBezTo>
                  <a:close/>
                  <a:moveTo>
                    <a:pt x="121" y="131"/>
                  </a:moveTo>
                  <a:cubicBezTo>
                    <a:pt x="121" y="174"/>
                    <a:pt x="121" y="174"/>
                    <a:pt x="121" y="174"/>
                  </a:cubicBezTo>
                  <a:cubicBezTo>
                    <a:pt x="121" y="177"/>
                    <a:pt x="118" y="180"/>
                    <a:pt x="115" y="180"/>
                  </a:cubicBezTo>
                  <a:cubicBezTo>
                    <a:pt x="112" y="180"/>
                    <a:pt x="109" y="177"/>
                    <a:pt x="109" y="174"/>
                  </a:cubicBezTo>
                  <a:cubicBezTo>
                    <a:pt x="109" y="131"/>
                    <a:pt x="109" y="131"/>
                    <a:pt x="109" y="131"/>
                  </a:cubicBezTo>
                  <a:cubicBezTo>
                    <a:pt x="109" y="128"/>
                    <a:pt x="112" y="125"/>
                    <a:pt x="115" y="125"/>
                  </a:cubicBezTo>
                  <a:cubicBezTo>
                    <a:pt x="118" y="125"/>
                    <a:pt x="121" y="128"/>
                    <a:pt x="121" y="131"/>
                  </a:cubicBezTo>
                  <a:close/>
                  <a:moveTo>
                    <a:pt x="143" y="131"/>
                  </a:moveTo>
                  <a:cubicBezTo>
                    <a:pt x="143" y="174"/>
                    <a:pt x="143" y="174"/>
                    <a:pt x="143" y="174"/>
                  </a:cubicBezTo>
                  <a:cubicBezTo>
                    <a:pt x="143" y="177"/>
                    <a:pt x="140" y="180"/>
                    <a:pt x="137" y="180"/>
                  </a:cubicBezTo>
                  <a:cubicBezTo>
                    <a:pt x="133" y="180"/>
                    <a:pt x="131" y="177"/>
                    <a:pt x="131" y="174"/>
                  </a:cubicBezTo>
                  <a:cubicBezTo>
                    <a:pt x="131" y="131"/>
                    <a:pt x="131" y="131"/>
                    <a:pt x="131" y="131"/>
                  </a:cubicBezTo>
                  <a:cubicBezTo>
                    <a:pt x="131" y="128"/>
                    <a:pt x="133" y="125"/>
                    <a:pt x="137" y="125"/>
                  </a:cubicBezTo>
                  <a:cubicBezTo>
                    <a:pt x="140" y="125"/>
                    <a:pt x="143" y="128"/>
                    <a:pt x="143" y="131"/>
                  </a:cubicBezTo>
                  <a:close/>
                  <a:moveTo>
                    <a:pt x="184" y="138"/>
                  </a:moveTo>
                  <a:cubicBezTo>
                    <a:pt x="184" y="145"/>
                    <a:pt x="178" y="151"/>
                    <a:pt x="171" y="151"/>
                  </a:cubicBezTo>
                  <a:cubicBezTo>
                    <a:pt x="164" y="151"/>
                    <a:pt x="159" y="145"/>
                    <a:pt x="159" y="138"/>
                  </a:cubicBezTo>
                  <a:cubicBezTo>
                    <a:pt x="159" y="131"/>
                    <a:pt x="164" y="125"/>
                    <a:pt x="171" y="125"/>
                  </a:cubicBezTo>
                  <a:cubicBezTo>
                    <a:pt x="178" y="125"/>
                    <a:pt x="184" y="131"/>
                    <a:pt x="184" y="138"/>
                  </a:cubicBezTo>
                  <a:close/>
                  <a:moveTo>
                    <a:pt x="182" y="169"/>
                  </a:moveTo>
                  <a:cubicBezTo>
                    <a:pt x="182" y="175"/>
                    <a:pt x="177" y="180"/>
                    <a:pt x="171" y="180"/>
                  </a:cubicBezTo>
                  <a:cubicBezTo>
                    <a:pt x="165" y="180"/>
                    <a:pt x="161" y="175"/>
                    <a:pt x="161" y="169"/>
                  </a:cubicBezTo>
                  <a:cubicBezTo>
                    <a:pt x="161" y="163"/>
                    <a:pt x="165" y="159"/>
                    <a:pt x="171" y="159"/>
                  </a:cubicBezTo>
                  <a:cubicBezTo>
                    <a:pt x="177" y="159"/>
                    <a:pt x="182" y="163"/>
                    <a:pt x="182" y="169"/>
                  </a:cubicBezTo>
                  <a:close/>
                </a:path>
              </a:pathLst>
            </a:custGeom>
            <a:solidFill>
              <a:schemeClr val="accent6"/>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0" name="组合 19"/>
          <p:cNvGrpSpPr/>
          <p:nvPr/>
        </p:nvGrpSpPr>
        <p:grpSpPr>
          <a:xfrm>
            <a:off x="1286964" y="4031994"/>
            <a:ext cx="1405421" cy="1405421"/>
            <a:chOff x="1286964" y="4031994"/>
            <a:chExt cx="1405421" cy="1405421"/>
          </a:xfrm>
        </p:grpSpPr>
        <p:grpSp>
          <p:nvGrpSpPr>
            <p:cNvPr id="10" name="组合 9"/>
            <p:cNvGrpSpPr/>
            <p:nvPr/>
          </p:nvGrpSpPr>
          <p:grpSpPr>
            <a:xfrm>
              <a:off x="1286964" y="4031994"/>
              <a:ext cx="1405421" cy="1405421"/>
              <a:chOff x="6248400" y="2204088"/>
              <a:chExt cx="1190172" cy="1190172"/>
            </a:xfrm>
          </p:grpSpPr>
          <p:sp>
            <p:nvSpPr>
              <p:cNvPr id="11" name="弧形 10"/>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弧形 11"/>
              <p:cNvSpPr/>
              <p:nvPr/>
            </p:nvSpPr>
            <p:spPr>
              <a:xfrm>
                <a:off x="6248400" y="2204088"/>
                <a:ext cx="1190172" cy="1190172"/>
              </a:xfrm>
              <a:prstGeom prst="arc">
                <a:avLst>
                  <a:gd name="adj1" fmla="val 16200000"/>
                  <a:gd name="adj2" fmla="val 5233129"/>
                </a:avLst>
              </a:prstGeom>
              <a:ln w="114300" cap="rnd">
                <a:solidFill>
                  <a:schemeClr val="accent5"/>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7" name="Freeform 34"/>
            <p:cNvSpPr>
              <a:spLocks noEditPoints="1"/>
            </p:cNvSpPr>
            <p:nvPr/>
          </p:nvSpPr>
          <p:spPr bwMode="auto">
            <a:xfrm>
              <a:off x="1750755" y="4502135"/>
              <a:ext cx="477838" cy="465138"/>
            </a:xfrm>
            <a:custGeom>
              <a:avLst/>
              <a:gdLst>
                <a:gd name="T0" fmla="*/ 164 w 204"/>
                <a:gd name="T1" fmla="*/ 106 h 199"/>
                <a:gd name="T2" fmla="*/ 164 w 204"/>
                <a:gd name="T3" fmla="*/ 176 h 199"/>
                <a:gd name="T4" fmla="*/ 204 w 204"/>
                <a:gd name="T5" fmla="*/ 187 h 199"/>
                <a:gd name="T6" fmla="*/ 204 w 204"/>
                <a:gd name="T7" fmla="*/ 95 h 199"/>
                <a:gd name="T8" fmla="*/ 196 w 204"/>
                <a:gd name="T9" fmla="*/ 152 h 199"/>
                <a:gd name="T10" fmla="*/ 170 w 204"/>
                <a:gd name="T11" fmla="*/ 112 h 199"/>
                <a:gd name="T12" fmla="*/ 184 w 204"/>
                <a:gd name="T13" fmla="*/ 53 h 199"/>
                <a:gd name="T14" fmla="*/ 42 w 204"/>
                <a:gd name="T15" fmla="*/ 21 h 199"/>
                <a:gd name="T16" fmla="*/ 1 w 204"/>
                <a:gd name="T17" fmla="*/ 103 h 199"/>
                <a:gd name="T18" fmla="*/ 134 w 204"/>
                <a:gd name="T19" fmla="*/ 199 h 199"/>
                <a:gd name="T20" fmla="*/ 154 w 204"/>
                <a:gd name="T21" fmla="*/ 100 h 199"/>
                <a:gd name="T22" fmla="*/ 176 w 204"/>
                <a:gd name="T23" fmla="*/ 53 h 199"/>
                <a:gd name="T24" fmla="*/ 146 w 204"/>
                <a:gd name="T25" fmla="*/ 95 h 199"/>
                <a:gd name="T26" fmla="*/ 139 w 204"/>
                <a:gd name="T27" fmla="*/ 97 h 199"/>
                <a:gd name="T28" fmla="*/ 130 w 204"/>
                <a:gd name="T29" fmla="*/ 98 h 199"/>
                <a:gd name="T30" fmla="*/ 103 w 204"/>
                <a:gd name="T31" fmla="*/ 88 h 199"/>
                <a:gd name="T32" fmla="*/ 98 w 204"/>
                <a:gd name="T33" fmla="*/ 85 h 199"/>
                <a:gd name="T34" fmla="*/ 87 w 204"/>
                <a:gd name="T35" fmla="*/ 83 h 199"/>
                <a:gd name="T36" fmla="*/ 87 w 204"/>
                <a:gd name="T37" fmla="*/ 83 h 199"/>
                <a:gd name="T38" fmla="*/ 69 w 204"/>
                <a:gd name="T39" fmla="*/ 85 h 199"/>
                <a:gd name="T40" fmla="*/ 61 w 204"/>
                <a:gd name="T41" fmla="*/ 92 h 199"/>
                <a:gd name="T42" fmla="*/ 57 w 204"/>
                <a:gd name="T43" fmla="*/ 95 h 199"/>
                <a:gd name="T44" fmla="*/ 51 w 204"/>
                <a:gd name="T45" fmla="*/ 97 h 199"/>
                <a:gd name="T46" fmla="*/ 46 w 204"/>
                <a:gd name="T47" fmla="*/ 98 h 199"/>
                <a:gd name="T48" fmla="*/ 38 w 204"/>
                <a:gd name="T49" fmla="*/ 98 h 199"/>
                <a:gd name="T50" fmla="*/ 32 w 204"/>
                <a:gd name="T51" fmla="*/ 96 h 199"/>
                <a:gd name="T52" fmla="*/ 28 w 204"/>
                <a:gd name="T53" fmla="*/ 95 h 199"/>
                <a:gd name="T54" fmla="*/ 22 w 204"/>
                <a:gd name="T55" fmla="*/ 91 h 199"/>
                <a:gd name="T56" fmla="*/ 19 w 204"/>
                <a:gd name="T57" fmla="*/ 89 h 199"/>
                <a:gd name="T58" fmla="*/ 16 w 204"/>
                <a:gd name="T59" fmla="*/ 85 h 199"/>
                <a:gd name="T60" fmla="*/ 146 w 204"/>
                <a:gd name="T61" fmla="*/ 104 h 199"/>
                <a:gd name="T62" fmla="*/ 21 w 204"/>
                <a:gd name="T63" fmla="*/ 191 h 199"/>
                <a:gd name="T64" fmla="*/ 13 w 204"/>
                <a:gd name="T65" fmla="*/ 94 h 199"/>
                <a:gd name="T66" fmla="*/ 17 w 204"/>
                <a:gd name="T67" fmla="*/ 97 h 199"/>
                <a:gd name="T68" fmla="*/ 23 w 204"/>
                <a:gd name="T69" fmla="*/ 101 h 199"/>
                <a:gd name="T70" fmla="*/ 27 w 204"/>
                <a:gd name="T71" fmla="*/ 103 h 199"/>
                <a:gd name="T72" fmla="*/ 34 w 204"/>
                <a:gd name="T73" fmla="*/ 105 h 199"/>
                <a:gd name="T74" fmla="*/ 42 w 204"/>
                <a:gd name="T75" fmla="*/ 106 h 199"/>
                <a:gd name="T76" fmla="*/ 51 w 204"/>
                <a:gd name="T77" fmla="*/ 105 h 199"/>
                <a:gd name="T78" fmla="*/ 58 w 204"/>
                <a:gd name="T79" fmla="*/ 103 h 199"/>
                <a:gd name="T80" fmla="*/ 63 w 204"/>
                <a:gd name="T81" fmla="*/ 100 h 199"/>
                <a:gd name="T82" fmla="*/ 69 w 204"/>
                <a:gd name="T83" fmla="*/ 97 h 199"/>
                <a:gd name="T84" fmla="*/ 74 w 204"/>
                <a:gd name="T85" fmla="*/ 92 h 199"/>
                <a:gd name="T86" fmla="*/ 95 w 204"/>
                <a:gd name="T87" fmla="*/ 93 h 199"/>
                <a:gd name="T88" fmla="*/ 101 w 204"/>
                <a:gd name="T89" fmla="*/ 97 h 199"/>
                <a:gd name="T90" fmla="*/ 109 w 204"/>
                <a:gd name="T91" fmla="*/ 101 h 199"/>
                <a:gd name="T92" fmla="*/ 115 w 204"/>
                <a:gd name="T93" fmla="*/ 104 h 199"/>
                <a:gd name="T94" fmla="*/ 124 w 204"/>
                <a:gd name="T95" fmla="*/ 105 h 199"/>
                <a:gd name="T96" fmla="*/ 135 w 204"/>
                <a:gd name="T97" fmla="*/ 106 h 199"/>
                <a:gd name="T98" fmla="*/ 142 w 204"/>
                <a:gd name="T99" fmla="*/ 105 h 199"/>
                <a:gd name="T100" fmla="*/ 109 w 204"/>
                <a:gd name="T101" fmla="*/ 157 h 199"/>
                <a:gd name="T102" fmla="*/ 39 w 204"/>
                <a:gd name="T103" fmla="*/ 157 h 199"/>
                <a:gd name="T104" fmla="*/ 101 w 204"/>
                <a:gd name="T105" fmla="*/ 14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99">
                  <a:moveTo>
                    <a:pt x="199" y="88"/>
                  </a:moveTo>
                  <a:cubicBezTo>
                    <a:pt x="198" y="88"/>
                    <a:pt x="196" y="88"/>
                    <a:pt x="194" y="89"/>
                  </a:cubicBezTo>
                  <a:cubicBezTo>
                    <a:pt x="164" y="106"/>
                    <a:pt x="164" y="106"/>
                    <a:pt x="164" y="106"/>
                  </a:cubicBezTo>
                  <a:cubicBezTo>
                    <a:pt x="163" y="107"/>
                    <a:pt x="163" y="107"/>
                    <a:pt x="162" y="108"/>
                  </a:cubicBezTo>
                  <a:cubicBezTo>
                    <a:pt x="162" y="174"/>
                    <a:pt x="162" y="174"/>
                    <a:pt x="162" y="174"/>
                  </a:cubicBezTo>
                  <a:cubicBezTo>
                    <a:pt x="163" y="175"/>
                    <a:pt x="163" y="175"/>
                    <a:pt x="164" y="176"/>
                  </a:cubicBezTo>
                  <a:cubicBezTo>
                    <a:pt x="194" y="193"/>
                    <a:pt x="194" y="193"/>
                    <a:pt x="194" y="193"/>
                  </a:cubicBezTo>
                  <a:cubicBezTo>
                    <a:pt x="196" y="194"/>
                    <a:pt x="198" y="194"/>
                    <a:pt x="199" y="194"/>
                  </a:cubicBezTo>
                  <a:cubicBezTo>
                    <a:pt x="202" y="194"/>
                    <a:pt x="204" y="192"/>
                    <a:pt x="204" y="187"/>
                  </a:cubicBezTo>
                  <a:cubicBezTo>
                    <a:pt x="204" y="152"/>
                    <a:pt x="204" y="152"/>
                    <a:pt x="204" y="152"/>
                  </a:cubicBezTo>
                  <a:cubicBezTo>
                    <a:pt x="204" y="146"/>
                    <a:pt x="204" y="136"/>
                    <a:pt x="204" y="130"/>
                  </a:cubicBezTo>
                  <a:cubicBezTo>
                    <a:pt x="204" y="95"/>
                    <a:pt x="204" y="95"/>
                    <a:pt x="204" y="95"/>
                  </a:cubicBezTo>
                  <a:cubicBezTo>
                    <a:pt x="204" y="90"/>
                    <a:pt x="202" y="88"/>
                    <a:pt x="199" y="88"/>
                  </a:cubicBezTo>
                  <a:close/>
                  <a:moveTo>
                    <a:pt x="196" y="130"/>
                  </a:moveTo>
                  <a:cubicBezTo>
                    <a:pt x="196" y="152"/>
                    <a:pt x="196" y="152"/>
                    <a:pt x="196" y="152"/>
                  </a:cubicBezTo>
                  <a:cubicBezTo>
                    <a:pt x="196" y="185"/>
                    <a:pt x="196" y="185"/>
                    <a:pt x="196" y="185"/>
                  </a:cubicBezTo>
                  <a:cubicBezTo>
                    <a:pt x="170" y="170"/>
                    <a:pt x="170" y="170"/>
                    <a:pt x="170" y="170"/>
                  </a:cubicBezTo>
                  <a:cubicBezTo>
                    <a:pt x="170" y="112"/>
                    <a:pt x="170" y="112"/>
                    <a:pt x="170" y="112"/>
                  </a:cubicBezTo>
                  <a:cubicBezTo>
                    <a:pt x="196" y="97"/>
                    <a:pt x="196" y="97"/>
                    <a:pt x="196" y="97"/>
                  </a:cubicBezTo>
                  <a:lnTo>
                    <a:pt x="196" y="130"/>
                  </a:lnTo>
                  <a:close/>
                  <a:moveTo>
                    <a:pt x="184" y="53"/>
                  </a:moveTo>
                  <a:cubicBezTo>
                    <a:pt x="184" y="24"/>
                    <a:pt x="160" y="0"/>
                    <a:pt x="130" y="0"/>
                  </a:cubicBezTo>
                  <a:cubicBezTo>
                    <a:pt x="105" y="0"/>
                    <a:pt x="84" y="18"/>
                    <a:pt x="79" y="42"/>
                  </a:cubicBezTo>
                  <a:cubicBezTo>
                    <a:pt x="71" y="29"/>
                    <a:pt x="58" y="21"/>
                    <a:pt x="42" y="21"/>
                  </a:cubicBezTo>
                  <a:cubicBezTo>
                    <a:pt x="19" y="21"/>
                    <a:pt x="0" y="40"/>
                    <a:pt x="0" y="64"/>
                  </a:cubicBezTo>
                  <a:cubicBezTo>
                    <a:pt x="0" y="73"/>
                    <a:pt x="3" y="81"/>
                    <a:pt x="8" y="88"/>
                  </a:cubicBezTo>
                  <a:cubicBezTo>
                    <a:pt x="3" y="92"/>
                    <a:pt x="1" y="97"/>
                    <a:pt x="1" y="103"/>
                  </a:cubicBezTo>
                  <a:cubicBezTo>
                    <a:pt x="1" y="179"/>
                    <a:pt x="1" y="179"/>
                    <a:pt x="1" y="179"/>
                  </a:cubicBezTo>
                  <a:cubicBezTo>
                    <a:pt x="1" y="190"/>
                    <a:pt x="10" y="199"/>
                    <a:pt x="21" y="199"/>
                  </a:cubicBezTo>
                  <a:cubicBezTo>
                    <a:pt x="134" y="199"/>
                    <a:pt x="134" y="199"/>
                    <a:pt x="134" y="199"/>
                  </a:cubicBezTo>
                  <a:cubicBezTo>
                    <a:pt x="145" y="199"/>
                    <a:pt x="154" y="190"/>
                    <a:pt x="154" y="179"/>
                  </a:cubicBezTo>
                  <a:cubicBezTo>
                    <a:pt x="154" y="103"/>
                    <a:pt x="154" y="103"/>
                    <a:pt x="154" y="103"/>
                  </a:cubicBezTo>
                  <a:cubicBezTo>
                    <a:pt x="154" y="102"/>
                    <a:pt x="154" y="101"/>
                    <a:pt x="154" y="100"/>
                  </a:cubicBezTo>
                  <a:cubicBezTo>
                    <a:pt x="171" y="92"/>
                    <a:pt x="184" y="74"/>
                    <a:pt x="184" y="53"/>
                  </a:cubicBezTo>
                  <a:close/>
                  <a:moveTo>
                    <a:pt x="130" y="8"/>
                  </a:moveTo>
                  <a:cubicBezTo>
                    <a:pt x="155" y="8"/>
                    <a:pt x="176" y="28"/>
                    <a:pt x="176" y="53"/>
                  </a:cubicBezTo>
                  <a:cubicBezTo>
                    <a:pt x="176" y="71"/>
                    <a:pt x="164" y="87"/>
                    <a:pt x="148" y="94"/>
                  </a:cubicBezTo>
                  <a:cubicBezTo>
                    <a:pt x="148" y="94"/>
                    <a:pt x="148" y="94"/>
                    <a:pt x="148" y="94"/>
                  </a:cubicBezTo>
                  <a:cubicBezTo>
                    <a:pt x="147" y="95"/>
                    <a:pt x="147" y="95"/>
                    <a:pt x="146" y="95"/>
                  </a:cubicBezTo>
                  <a:cubicBezTo>
                    <a:pt x="145" y="95"/>
                    <a:pt x="144" y="96"/>
                    <a:pt x="144" y="96"/>
                  </a:cubicBezTo>
                  <a:cubicBezTo>
                    <a:pt x="143" y="96"/>
                    <a:pt x="142" y="96"/>
                    <a:pt x="142" y="96"/>
                  </a:cubicBezTo>
                  <a:cubicBezTo>
                    <a:pt x="141" y="97"/>
                    <a:pt x="140" y="97"/>
                    <a:pt x="139" y="97"/>
                  </a:cubicBezTo>
                  <a:cubicBezTo>
                    <a:pt x="139" y="97"/>
                    <a:pt x="138" y="97"/>
                    <a:pt x="137" y="97"/>
                  </a:cubicBezTo>
                  <a:cubicBezTo>
                    <a:pt x="136" y="98"/>
                    <a:pt x="136" y="98"/>
                    <a:pt x="135" y="98"/>
                  </a:cubicBezTo>
                  <a:cubicBezTo>
                    <a:pt x="133" y="98"/>
                    <a:pt x="132" y="98"/>
                    <a:pt x="130" y="98"/>
                  </a:cubicBezTo>
                  <a:cubicBezTo>
                    <a:pt x="129" y="98"/>
                    <a:pt x="127" y="98"/>
                    <a:pt x="126" y="98"/>
                  </a:cubicBezTo>
                  <a:cubicBezTo>
                    <a:pt x="126" y="98"/>
                    <a:pt x="126" y="98"/>
                    <a:pt x="126" y="98"/>
                  </a:cubicBezTo>
                  <a:cubicBezTo>
                    <a:pt x="117" y="97"/>
                    <a:pt x="109" y="93"/>
                    <a:pt x="103" y="88"/>
                  </a:cubicBezTo>
                  <a:cubicBezTo>
                    <a:pt x="103" y="88"/>
                    <a:pt x="102" y="88"/>
                    <a:pt x="102" y="88"/>
                  </a:cubicBezTo>
                  <a:cubicBezTo>
                    <a:pt x="101" y="87"/>
                    <a:pt x="101" y="87"/>
                    <a:pt x="100" y="86"/>
                  </a:cubicBezTo>
                  <a:cubicBezTo>
                    <a:pt x="100" y="86"/>
                    <a:pt x="99" y="85"/>
                    <a:pt x="98" y="85"/>
                  </a:cubicBezTo>
                  <a:cubicBezTo>
                    <a:pt x="90" y="76"/>
                    <a:pt x="85" y="65"/>
                    <a:pt x="85" y="53"/>
                  </a:cubicBezTo>
                  <a:cubicBezTo>
                    <a:pt x="85" y="28"/>
                    <a:pt x="106" y="8"/>
                    <a:pt x="130" y="8"/>
                  </a:cubicBezTo>
                  <a:close/>
                  <a:moveTo>
                    <a:pt x="87" y="83"/>
                  </a:moveTo>
                  <a:cubicBezTo>
                    <a:pt x="80" y="83"/>
                    <a:pt x="80" y="83"/>
                    <a:pt x="80" y="83"/>
                  </a:cubicBezTo>
                  <a:cubicBezTo>
                    <a:pt x="81" y="81"/>
                    <a:pt x="82" y="79"/>
                    <a:pt x="83" y="76"/>
                  </a:cubicBezTo>
                  <a:cubicBezTo>
                    <a:pt x="84" y="79"/>
                    <a:pt x="85" y="81"/>
                    <a:pt x="87" y="83"/>
                  </a:cubicBezTo>
                  <a:close/>
                  <a:moveTo>
                    <a:pt x="42" y="29"/>
                  </a:moveTo>
                  <a:cubicBezTo>
                    <a:pt x="61" y="29"/>
                    <a:pt x="77" y="45"/>
                    <a:pt x="77" y="64"/>
                  </a:cubicBezTo>
                  <a:cubicBezTo>
                    <a:pt x="77" y="72"/>
                    <a:pt x="74" y="79"/>
                    <a:pt x="69" y="85"/>
                  </a:cubicBezTo>
                  <a:cubicBezTo>
                    <a:pt x="68" y="87"/>
                    <a:pt x="66" y="89"/>
                    <a:pt x="64" y="90"/>
                  </a:cubicBezTo>
                  <a:cubicBezTo>
                    <a:pt x="64" y="90"/>
                    <a:pt x="64" y="91"/>
                    <a:pt x="63" y="91"/>
                  </a:cubicBezTo>
                  <a:cubicBezTo>
                    <a:pt x="63" y="91"/>
                    <a:pt x="62" y="92"/>
                    <a:pt x="61" y="92"/>
                  </a:cubicBezTo>
                  <a:cubicBezTo>
                    <a:pt x="61" y="93"/>
                    <a:pt x="60" y="93"/>
                    <a:pt x="60" y="93"/>
                  </a:cubicBezTo>
                  <a:cubicBezTo>
                    <a:pt x="59" y="93"/>
                    <a:pt x="59" y="94"/>
                    <a:pt x="58" y="94"/>
                  </a:cubicBezTo>
                  <a:cubicBezTo>
                    <a:pt x="58" y="94"/>
                    <a:pt x="57" y="95"/>
                    <a:pt x="57" y="95"/>
                  </a:cubicBezTo>
                  <a:cubicBezTo>
                    <a:pt x="56" y="95"/>
                    <a:pt x="55" y="95"/>
                    <a:pt x="55" y="96"/>
                  </a:cubicBezTo>
                  <a:cubicBezTo>
                    <a:pt x="54" y="96"/>
                    <a:pt x="54" y="96"/>
                    <a:pt x="53" y="96"/>
                  </a:cubicBezTo>
                  <a:cubicBezTo>
                    <a:pt x="53" y="96"/>
                    <a:pt x="52" y="97"/>
                    <a:pt x="51" y="97"/>
                  </a:cubicBezTo>
                  <a:cubicBezTo>
                    <a:pt x="51" y="97"/>
                    <a:pt x="50" y="97"/>
                    <a:pt x="50" y="97"/>
                  </a:cubicBezTo>
                  <a:cubicBezTo>
                    <a:pt x="49" y="97"/>
                    <a:pt x="48" y="97"/>
                    <a:pt x="47" y="98"/>
                  </a:cubicBezTo>
                  <a:cubicBezTo>
                    <a:pt x="47" y="98"/>
                    <a:pt x="47" y="98"/>
                    <a:pt x="46" y="98"/>
                  </a:cubicBezTo>
                  <a:cubicBezTo>
                    <a:pt x="45" y="98"/>
                    <a:pt x="44" y="98"/>
                    <a:pt x="42" y="98"/>
                  </a:cubicBezTo>
                  <a:cubicBezTo>
                    <a:pt x="41" y="98"/>
                    <a:pt x="40" y="98"/>
                    <a:pt x="39" y="98"/>
                  </a:cubicBezTo>
                  <a:cubicBezTo>
                    <a:pt x="39" y="98"/>
                    <a:pt x="39" y="98"/>
                    <a:pt x="38" y="98"/>
                  </a:cubicBezTo>
                  <a:cubicBezTo>
                    <a:pt x="37" y="98"/>
                    <a:pt x="36" y="97"/>
                    <a:pt x="35" y="97"/>
                  </a:cubicBezTo>
                  <a:cubicBezTo>
                    <a:pt x="35" y="97"/>
                    <a:pt x="35" y="97"/>
                    <a:pt x="35" y="97"/>
                  </a:cubicBezTo>
                  <a:cubicBezTo>
                    <a:pt x="34" y="97"/>
                    <a:pt x="33" y="97"/>
                    <a:pt x="32" y="96"/>
                  </a:cubicBezTo>
                  <a:cubicBezTo>
                    <a:pt x="32" y="96"/>
                    <a:pt x="32" y="96"/>
                    <a:pt x="31" y="96"/>
                  </a:cubicBezTo>
                  <a:cubicBezTo>
                    <a:pt x="30" y="96"/>
                    <a:pt x="29" y="95"/>
                    <a:pt x="28" y="95"/>
                  </a:cubicBezTo>
                  <a:cubicBezTo>
                    <a:pt x="28" y="95"/>
                    <a:pt x="28" y="95"/>
                    <a:pt x="28" y="95"/>
                  </a:cubicBezTo>
                  <a:cubicBezTo>
                    <a:pt x="27" y="94"/>
                    <a:pt x="26" y="94"/>
                    <a:pt x="25" y="93"/>
                  </a:cubicBezTo>
                  <a:cubicBezTo>
                    <a:pt x="25" y="93"/>
                    <a:pt x="25" y="93"/>
                    <a:pt x="25" y="93"/>
                  </a:cubicBezTo>
                  <a:cubicBezTo>
                    <a:pt x="24" y="92"/>
                    <a:pt x="23" y="92"/>
                    <a:pt x="22" y="91"/>
                  </a:cubicBezTo>
                  <a:cubicBezTo>
                    <a:pt x="22" y="91"/>
                    <a:pt x="22" y="91"/>
                    <a:pt x="22" y="91"/>
                  </a:cubicBezTo>
                  <a:cubicBezTo>
                    <a:pt x="21" y="90"/>
                    <a:pt x="20" y="90"/>
                    <a:pt x="20" y="89"/>
                  </a:cubicBezTo>
                  <a:cubicBezTo>
                    <a:pt x="19" y="89"/>
                    <a:pt x="19" y="89"/>
                    <a:pt x="19" y="89"/>
                  </a:cubicBezTo>
                  <a:cubicBezTo>
                    <a:pt x="18" y="88"/>
                    <a:pt x="18" y="87"/>
                    <a:pt x="17" y="86"/>
                  </a:cubicBezTo>
                  <a:cubicBezTo>
                    <a:pt x="17" y="86"/>
                    <a:pt x="16" y="86"/>
                    <a:pt x="16" y="86"/>
                  </a:cubicBezTo>
                  <a:cubicBezTo>
                    <a:pt x="16" y="85"/>
                    <a:pt x="16" y="85"/>
                    <a:pt x="16" y="85"/>
                  </a:cubicBezTo>
                  <a:cubicBezTo>
                    <a:pt x="11" y="79"/>
                    <a:pt x="8" y="72"/>
                    <a:pt x="8" y="64"/>
                  </a:cubicBezTo>
                  <a:cubicBezTo>
                    <a:pt x="8" y="45"/>
                    <a:pt x="24" y="29"/>
                    <a:pt x="42" y="29"/>
                  </a:cubicBezTo>
                  <a:close/>
                  <a:moveTo>
                    <a:pt x="146" y="104"/>
                  </a:moveTo>
                  <a:cubicBezTo>
                    <a:pt x="146" y="179"/>
                    <a:pt x="146" y="179"/>
                    <a:pt x="146" y="179"/>
                  </a:cubicBezTo>
                  <a:cubicBezTo>
                    <a:pt x="146" y="185"/>
                    <a:pt x="141" y="191"/>
                    <a:pt x="134" y="191"/>
                  </a:cubicBezTo>
                  <a:cubicBezTo>
                    <a:pt x="21" y="191"/>
                    <a:pt x="21" y="191"/>
                    <a:pt x="21" y="191"/>
                  </a:cubicBezTo>
                  <a:cubicBezTo>
                    <a:pt x="14" y="191"/>
                    <a:pt x="9" y="185"/>
                    <a:pt x="9" y="179"/>
                  </a:cubicBezTo>
                  <a:cubicBezTo>
                    <a:pt x="9" y="103"/>
                    <a:pt x="9" y="103"/>
                    <a:pt x="9" y="103"/>
                  </a:cubicBezTo>
                  <a:cubicBezTo>
                    <a:pt x="9" y="100"/>
                    <a:pt x="10" y="96"/>
                    <a:pt x="13" y="94"/>
                  </a:cubicBezTo>
                  <a:cubicBezTo>
                    <a:pt x="13" y="94"/>
                    <a:pt x="13" y="94"/>
                    <a:pt x="14" y="94"/>
                  </a:cubicBezTo>
                  <a:cubicBezTo>
                    <a:pt x="14" y="95"/>
                    <a:pt x="15" y="96"/>
                    <a:pt x="16" y="97"/>
                  </a:cubicBezTo>
                  <a:cubicBezTo>
                    <a:pt x="16" y="97"/>
                    <a:pt x="16" y="97"/>
                    <a:pt x="17" y="97"/>
                  </a:cubicBezTo>
                  <a:cubicBezTo>
                    <a:pt x="18" y="98"/>
                    <a:pt x="18" y="98"/>
                    <a:pt x="19" y="99"/>
                  </a:cubicBezTo>
                  <a:cubicBezTo>
                    <a:pt x="20" y="99"/>
                    <a:pt x="20" y="99"/>
                    <a:pt x="20" y="99"/>
                  </a:cubicBezTo>
                  <a:cubicBezTo>
                    <a:pt x="21" y="100"/>
                    <a:pt x="22" y="101"/>
                    <a:pt x="23" y="101"/>
                  </a:cubicBezTo>
                  <a:cubicBezTo>
                    <a:pt x="23" y="101"/>
                    <a:pt x="23" y="101"/>
                    <a:pt x="23" y="101"/>
                  </a:cubicBezTo>
                  <a:cubicBezTo>
                    <a:pt x="24" y="102"/>
                    <a:pt x="25" y="102"/>
                    <a:pt x="27" y="103"/>
                  </a:cubicBezTo>
                  <a:cubicBezTo>
                    <a:pt x="27" y="103"/>
                    <a:pt x="27" y="103"/>
                    <a:pt x="27" y="103"/>
                  </a:cubicBezTo>
                  <a:cubicBezTo>
                    <a:pt x="28" y="103"/>
                    <a:pt x="29" y="104"/>
                    <a:pt x="30" y="104"/>
                  </a:cubicBezTo>
                  <a:cubicBezTo>
                    <a:pt x="31" y="104"/>
                    <a:pt x="31" y="104"/>
                    <a:pt x="31" y="104"/>
                  </a:cubicBezTo>
                  <a:cubicBezTo>
                    <a:pt x="32" y="105"/>
                    <a:pt x="33" y="105"/>
                    <a:pt x="34" y="105"/>
                  </a:cubicBezTo>
                  <a:cubicBezTo>
                    <a:pt x="35" y="105"/>
                    <a:pt x="35" y="105"/>
                    <a:pt x="36" y="105"/>
                  </a:cubicBezTo>
                  <a:cubicBezTo>
                    <a:pt x="37" y="105"/>
                    <a:pt x="37" y="106"/>
                    <a:pt x="38" y="106"/>
                  </a:cubicBezTo>
                  <a:cubicBezTo>
                    <a:pt x="40" y="106"/>
                    <a:pt x="41" y="106"/>
                    <a:pt x="42" y="106"/>
                  </a:cubicBezTo>
                  <a:cubicBezTo>
                    <a:pt x="44" y="106"/>
                    <a:pt x="45" y="106"/>
                    <a:pt x="47" y="106"/>
                  </a:cubicBezTo>
                  <a:cubicBezTo>
                    <a:pt x="47" y="106"/>
                    <a:pt x="48" y="106"/>
                    <a:pt x="49" y="105"/>
                  </a:cubicBezTo>
                  <a:cubicBezTo>
                    <a:pt x="49" y="105"/>
                    <a:pt x="50" y="105"/>
                    <a:pt x="51" y="105"/>
                  </a:cubicBezTo>
                  <a:cubicBezTo>
                    <a:pt x="52" y="105"/>
                    <a:pt x="53" y="105"/>
                    <a:pt x="53" y="104"/>
                  </a:cubicBezTo>
                  <a:cubicBezTo>
                    <a:pt x="54" y="104"/>
                    <a:pt x="55" y="104"/>
                    <a:pt x="55" y="104"/>
                  </a:cubicBezTo>
                  <a:cubicBezTo>
                    <a:pt x="56" y="104"/>
                    <a:pt x="57" y="103"/>
                    <a:pt x="58" y="103"/>
                  </a:cubicBezTo>
                  <a:cubicBezTo>
                    <a:pt x="58" y="103"/>
                    <a:pt x="59" y="103"/>
                    <a:pt x="59" y="102"/>
                  </a:cubicBezTo>
                  <a:cubicBezTo>
                    <a:pt x="60" y="102"/>
                    <a:pt x="61" y="102"/>
                    <a:pt x="62" y="101"/>
                  </a:cubicBezTo>
                  <a:cubicBezTo>
                    <a:pt x="62" y="101"/>
                    <a:pt x="63" y="101"/>
                    <a:pt x="63" y="100"/>
                  </a:cubicBezTo>
                  <a:cubicBezTo>
                    <a:pt x="64" y="100"/>
                    <a:pt x="65" y="100"/>
                    <a:pt x="65" y="99"/>
                  </a:cubicBezTo>
                  <a:cubicBezTo>
                    <a:pt x="66" y="99"/>
                    <a:pt x="66" y="98"/>
                    <a:pt x="67" y="98"/>
                  </a:cubicBezTo>
                  <a:cubicBezTo>
                    <a:pt x="68" y="98"/>
                    <a:pt x="68" y="97"/>
                    <a:pt x="69" y="97"/>
                  </a:cubicBezTo>
                  <a:cubicBezTo>
                    <a:pt x="69" y="96"/>
                    <a:pt x="70" y="96"/>
                    <a:pt x="71" y="95"/>
                  </a:cubicBezTo>
                  <a:cubicBezTo>
                    <a:pt x="71" y="95"/>
                    <a:pt x="71" y="94"/>
                    <a:pt x="72" y="94"/>
                  </a:cubicBezTo>
                  <a:cubicBezTo>
                    <a:pt x="73" y="93"/>
                    <a:pt x="73" y="93"/>
                    <a:pt x="74" y="92"/>
                  </a:cubicBezTo>
                  <a:cubicBezTo>
                    <a:pt x="74" y="92"/>
                    <a:pt x="74" y="91"/>
                    <a:pt x="75" y="91"/>
                  </a:cubicBezTo>
                  <a:cubicBezTo>
                    <a:pt x="94" y="91"/>
                    <a:pt x="94" y="91"/>
                    <a:pt x="94" y="91"/>
                  </a:cubicBezTo>
                  <a:cubicBezTo>
                    <a:pt x="94" y="92"/>
                    <a:pt x="95" y="92"/>
                    <a:pt x="95" y="93"/>
                  </a:cubicBezTo>
                  <a:cubicBezTo>
                    <a:pt x="96" y="93"/>
                    <a:pt x="96" y="94"/>
                    <a:pt x="97" y="94"/>
                  </a:cubicBezTo>
                  <a:cubicBezTo>
                    <a:pt x="98" y="95"/>
                    <a:pt x="99" y="95"/>
                    <a:pt x="100" y="96"/>
                  </a:cubicBezTo>
                  <a:cubicBezTo>
                    <a:pt x="100" y="96"/>
                    <a:pt x="101" y="97"/>
                    <a:pt x="101" y="97"/>
                  </a:cubicBezTo>
                  <a:cubicBezTo>
                    <a:pt x="102" y="98"/>
                    <a:pt x="103" y="98"/>
                    <a:pt x="104" y="99"/>
                  </a:cubicBezTo>
                  <a:cubicBezTo>
                    <a:pt x="105" y="99"/>
                    <a:pt x="105" y="99"/>
                    <a:pt x="105" y="100"/>
                  </a:cubicBezTo>
                  <a:cubicBezTo>
                    <a:pt x="107" y="100"/>
                    <a:pt x="108" y="101"/>
                    <a:pt x="109" y="101"/>
                  </a:cubicBezTo>
                  <a:cubicBezTo>
                    <a:pt x="109" y="102"/>
                    <a:pt x="110" y="102"/>
                    <a:pt x="110" y="102"/>
                  </a:cubicBezTo>
                  <a:cubicBezTo>
                    <a:pt x="111" y="102"/>
                    <a:pt x="113" y="103"/>
                    <a:pt x="114" y="103"/>
                  </a:cubicBezTo>
                  <a:cubicBezTo>
                    <a:pt x="114" y="103"/>
                    <a:pt x="115" y="103"/>
                    <a:pt x="115" y="104"/>
                  </a:cubicBezTo>
                  <a:cubicBezTo>
                    <a:pt x="116" y="104"/>
                    <a:pt x="117" y="104"/>
                    <a:pt x="119" y="105"/>
                  </a:cubicBezTo>
                  <a:cubicBezTo>
                    <a:pt x="119" y="105"/>
                    <a:pt x="120" y="105"/>
                    <a:pt x="120" y="105"/>
                  </a:cubicBezTo>
                  <a:cubicBezTo>
                    <a:pt x="121" y="105"/>
                    <a:pt x="123" y="105"/>
                    <a:pt x="124" y="105"/>
                  </a:cubicBezTo>
                  <a:cubicBezTo>
                    <a:pt x="124" y="106"/>
                    <a:pt x="125" y="106"/>
                    <a:pt x="125" y="106"/>
                  </a:cubicBezTo>
                  <a:cubicBezTo>
                    <a:pt x="127" y="106"/>
                    <a:pt x="129" y="106"/>
                    <a:pt x="130" y="106"/>
                  </a:cubicBezTo>
                  <a:cubicBezTo>
                    <a:pt x="132" y="106"/>
                    <a:pt x="134" y="106"/>
                    <a:pt x="135" y="106"/>
                  </a:cubicBezTo>
                  <a:cubicBezTo>
                    <a:pt x="136" y="106"/>
                    <a:pt x="136" y="106"/>
                    <a:pt x="137" y="106"/>
                  </a:cubicBezTo>
                  <a:cubicBezTo>
                    <a:pt x="138" y="105"/>
                    <a:pt x="139" y="105"/>
                    <a:pt x="140" y="105"/>
                  </a:cubicBezTo>
                  <a:cubicBezTo>
                    <a:pt x="141" y="105"/>
                    <a:pt x="141" y="105"/>
                    <a:pt x="142" y="105"/>
                  </a:cubicBezTo>
                  <a:cubicBezTo>
                    <a:pt x="143" y="104"/>
                    <a:pt x="145" y="104"/>
                    <a:pt x="146" y="104"/>
                  </a:cubicBezTo>
                  <a:close/>
                  <a:moveTo>
                    <a:pt x="109" y="153"/>
                  </a:moveTo>
                  <a:cubicBezTo>
                    <a:pt x="109" y="157"/>
                    <a:pt x="109" y="157"/>
                    <a:pt x="109" y="157"/>
                  </a:cubicBezTo>
                  <a:cubicBezTo>
                    <a:pt x="109" y="161"/>
                    <a:pt x="106" y="165"/>
                    <a:pt x="101" y="165"/>
                  </a:cubicBezTo>
                  <a:cubicBezTo>
                    <a:pt x="47" y="165"/>
                    <a:pt x="47" y="165"/>
                    <a:pt x="47" y="165"/>
                  </a:cubicBezTo>
                  <a:cubicBezTo>
                    <a:pt x="43" y="165"/>
                    <a:pt x="39" y="161"/>
                    <a:pt x="39" y="157"/>
                  </a:cubicBezTo>
                  <a:cubicBezTo>
                    <a:pt x="39" y="153"/>
                    <a:pt x="39" y="153"/>
                    <a:pt x="39" y="153"/>
                  </a:cubicBezTo>
                  <a:cubicBezTo>
                    <a:pt x="39" y="149"/>
                    <a:pt x="43" y="145"/>
                    <a:pt x="47" y="145"/>
                  </a:cubicBezTo>
                  <a:cubicBezTo>
                    <a:pt x="101" y="145"/>
                    <a:pt x="101" y="145"/>
                    <a:pt x="101" y="145"/>
                  </a:cubicBezTo>
                  <a:cubicBezTo>
                    <a:pt x="106" y="145"/>
                    <a:pt x="109" y="149"/>
                    <a:pt x="109" y="153"/>
                  </a:cubicBezTo>
                  <a:close/>
                </a:path>
              </a:pathLst>
            </a:custGeom>
            <a:solidFill>
              <a:schemeClr val="accent5"/>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 name="组合 1"/>
          <p:cNvGrpSpPr/>
          <p:nvPr/>
        </p:nvGrpSpPr>
        <p:grpSpPr>
          <a:xfrm>
            <a:off x="1390381" y="1985479"/>
            <a:ext cx="1405421" cy="1405421"/>
            <a:chOff x="1390381" y="1985479"/>
            <a:chExt cx="1405421" cy="1405421"/>
          </a:xfrm>
        </p:grpSpPr>
        <p:grpSp>
          <p:nvGrpSpPr>
            <p:cNvPr id="4" name="组合 3"/>
            <p:cNvGrpSpPr/>
            <p:nvPr/>
          </p:nvGrpSpPr>
          <p:grpSpPr>
            <a:xfrm>
              <a:off x="1390381" y="1985479"/>
              <a:ext cx="1405421" cy="1405421"/>
              <a:chOff x="6248400" y="2204088"/>
              <a:chExt cx="1190172" cy="1190172"/>
            </a:xfrm>
          </p:grpSpPr>
          <p:sp>
            <p:nvSpPr>
              <p:cNvPr id="5" name="弧形 4"/>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弧形 5"/>
              <p:cNvSpPr/>
              <p:nvPr/>
            </p:nvSpPr>
            <p:spPr>
              <a:xfrm>
                <a:off x="6248400" y="2204088"/>
                <a:ext cx="1190172" cy="1190172"/>
              </a:xfrm>
              <a:prstGeom prst="arc">
                <a:avLst>
                  <a:gd name="adj1" fmla="val 16200000"/>
                  <a:gd name="adj2" fmla="val 9462368"/>
                </a:avLst>
              </a:prstGeom>
              <a:ln w="1143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8" name="Freeform 45"/>
            <p:cNvSpPr>
              <a:spLocks noEditPoints="1"/>
            </p:cNvSpPr>
            <p:nvPr/>
          </p:nvSpPr>
          <p:spPr bwMode="auto">
            <a:xfrm>
              <a:off x="1850997" y="2446095"/>
              <a:ext cx="484188" cy="484188"/>
            </a:xfrm>
            <a:custGeom>
              <a:avLst/>
              <a:gdLst>
                <a:gd name="T0" fmla="*/ 187 w 207"/>
                <a:gd name="T1" fmla="*/ 41 h 207"/>
                <a:gd name="T2" fmla="*/ 99 w 207"/>
                <a:gd name="T3" fmla="*/ 68 h 207"/>
                <a:gd name="T4" fmla="*/ 112 w 207"/>
                <a:gd name="T5" fmla="*/ 84 h 207"/>
                <a:gd name="T6" fmla="*/ 99 w 207"/>
                <a:gd name="T7" fmla="*/ 89 h 207"/>
                <a:gd name="T8" fmla="*/ 104 w 207"/>
                <a:gd name="T9" fmla="*/ 101 h 207"/>
                <a:gd name="T10" fmla="*/ 117 w 207"/>
                <a:gd name="T11" fmla="*/ 96 h 207"/>
                <a:gd name="T12" fmla="*/ 112 w 207"/>
                <a:gd name="T13" fmla="*/ 84 h 207"/>
                <a:gd name="T14" fmla="*/ 139 w 207"/>
                <a:gd name="T15" fmla="*/ 84 h 207"/>
                <a:gd name="T16" fmla="*/ 134 w 207"/>
                <a:gd name="T17" fmla="*/ 96 h 207"/>
                <a:gd name="T18" fmla="*/ 147 w 207"/>
                <a:gd name="T19" fmla="*/ 101 h 207"/>
                <a:gd name="T20" fmla="*/ 152 w 207"/>
                <a:gd name="T21" fmla="*/ 89 h 207"/>
                <a:gd name="T22" fmla="*/ 182 w 207"/>
                <a:gd name="T23" fmla="*/ 84 h 207"/>
                <a:gd name="T24" fmla="*/ 169 w 207"/>
                <a:gd name="T25" fmla="*/ 89 h 207"/>
                <a:gd name="T26" fmla="*/ 174 w 207"/>
                <a:gd name="T27" fmla="*/ 101 h 207"/>
                <a:gd name="T28" fmla="*/ 187 w 207"/>
                <a:gd name="T29" fmla="*/ 96 h 207"/>
                <a:gd name="T30" fmla="*/ 182 w 207"/>
                <a:gd name="T31" fmla="*/ 84 h 207"/>
                <a:gd name="T32" fmla="*/ 104 w 207"/>
                <a:gd name="T33" fmla="*/ 115 h 207"/>
                <a:gd name="T34" fmla="*/ 99 w 207"/>
                <a:gd name="T35" fmla="*/ 127 h 207"/>
                <a:gd name="T36" fmla="*/ 112 w 207"/>
                <a:gd name="T37" fmla="*/ 132 h 207"/>
                <a:gd name="T38" fmla="*/ 117 w 207"/>
                <a:gd name="T39" fmla="*/ 120 h 207"/>
                <a:gd name="T40" fmla="*/ 112 w 207"/>
                <a:gd name="T41" fmla="*/ 146 h 207"/>
                <a:gd name="T42" fmla="*/ 99 w 207"/>
                <a:gd name="T43" fmla="*/ 151 h 207"/>
                <a:gd name="T44" fmla="*/ 104 w 207"/>
                <a:gd name="T45" fmla="*/ 163 h 207"/>
                <a:gd name="T46" fmla="*/ 117 w 207"/>
                <a:gd name="T47" fmla="*/ 158 h 207"/>
                <a:gd name="T48" fmla="*/ 112 w 207"/>
                <a:gd name="T49" fmla="*/ 146 h 207"/>
                <a:gd name="T50" fmla="*/ 139 w 207"/>
                <a:gd name="T51" fmla="*/ 115 h 207"/>
                <a:gd name="T52" fmla="*/ 134 w 207"/>
                <a:gd name="T53" fmla="*/ 127 h 207"/>
                <a:gd name="T54" fmla="*/ 147 w 207"/>
                <a:gd name="T55" fmla="*/ 132 h 207"/>
                <a:gd name="T56" fmla="*/ 152 w 207"/>
                <a:gd name="T57" fmla="*/ 120 h 207"/>
                <a:gd name="T58" fmla="*/ 147 w 207"/>
                <a:gd name="T59" fmla="*/ 146 h 207"/>
                <a:gd name="T60" fmla="*/ 134 w 207"/>
                <a:gd name="T61" fmla="*/ 151 h 207"/>
                <a:gd name="T62" fmla="*/ 139 w 207"/>
                <a:gd name="T63" fmla="*/ 163 h 207"/>
                <a:gd name="T64" fmla="*/ 152 w 207"/>
                <a:gd name="T65" fmla="*/ 158 h 207"/>
                <a:gd name="T66" fmla="*/ 147 w 207"/>
                <a:gd name="T67" fmla="*/ 146 h 207"/>
                <a:gd name="T68" fmla="*/ 174 w 207"/>
                <a:gd name="T69" fmla="*/ 115 h 207"/>
                <a:gd name="T70" fmla="*/ 169 w 207"/>
                <a:gd name="T71" fmla="*/ 127 h 207"/>
                <a:gd name="T72" fmla="*/ 182 w 207"/>
                <a:gd name="T73" fmla="*/ 132 h 207"/>
                <a:gd name="T74" fmla="*/ 187 w 207"/>
                <a:gd name="T75" fmla="*/ 120 h 207"/>
                <a:gd name="T76" fmla="*/ 182 w 207"/>
                <a:gd name="T77" fmla="*/ 146 h 207"/>
                <a:gd name="T78" fmla="*/ 169 w 207"/>
                <a:gd name="T79" fmla="*/ 151 h 207"/>
                <a:gd name="T80" fmla="*/ 174 w 207"/>
                <a:gd name="T81" fmla="*/ 163 h 207"/>
                <a:gd name="T82" fmla="*/ 187 w 207"/>
                <a:gd name="T83" fmla="*/ 158 h 207"/>
                <a:gd name="T84" fmla="*/ 182 w 207"/>
                <a:gd name="T85" fmla="*/ 146 h 207"/>
                <a:gd name="T86" fmla="*/ 207 w 207"/>
                <a:gd name="T87" fmla="*/ 164 h 207"/>
                <a:gd name="T88" fmla="*/ 76 w 207"/>
                <a:gd name="T89" fmla="*/ 184 h 207"/>
                <a:gd name="T90" fmla="*/ 56 w 207"/>
                <a:gd name="T91" fmla="*/ 207 h 207"/>
                <a:gd name="T92" fmla="*/ 0 w 207"/>
                <a:gd name="T93" fmla="*/ 187 h 207"/>
                <a:gd name="T94" fmla="*/ 20 w 207"/>
                <a:gd name="T95" fmla="*/ 0 h 207"/>
                <a:gd name="T96" fmla="*/ 76 w 207"/>
                <a:gd name="T97" fmla="*/ 18 h 207"/>
                <a:gd name="T98" fmla="*/ 207 w 207"/>
                <a:gd name="T99" fmla="*/ 38 h 207"/>
                <a:gd name="T100" fmla="*/ 68 w 207"/>
                <a:gd name="T101" fmla="*/ 20 h 207"/>
                <a:gd name="T102" fmla="*/ 20 w 207"/>
                <a:gd name="T103" fmla="*/ 8 h 207"/>
                <a:gd name="T104" fmla="*/ 8 w 207"/>
                <a:gd name="T105" fmla="*/ 187 h 207"/>
                <a:gd name="T106" fmla="*/ 56 w 207"/>
                <a:gd name="T107" fmla="*/ 199 h 207"/>
                <a:gd name="T108" fmla="*/ 68 w 207"/>
                <a:gd name="T109" fmla="*/ 184 h 207"/>
                <a:gd name="T110" fmla="*/ 187 w 207"/>
                <a:gd name="T111" fmla="*/ 26 h 207"/>
                <a:gd name="T112" fmla="*/ 76 w 207"/>
                <a:gd name="T113" fmla="*/ 176 h 207"/>
                <a:gd name="T114" fmla="*/ 199 w 207"/>
                <a:gd name="T115"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7" h="207">
                  <a:moveTo>
                    <a:pt x="99" y="41"/>
                  </a:moveTo>
                  <a:cubicBezTo>
                    <a:pt x="187" y="41"/>
                    <a:pt x="187" y="41"/>
                    <a:pt x="187" y="41"/>
                  </a:cubicBezTo>
                  <a:cubicBezTo>
                    <a:pt x="187" y="68"/>
                    <a:pt x="187" y="68"/>
                    <a:pt x="187" y="68"/>
                  </a:cubicBezTo>
                  <a:cubicBezTo>
                    <a:pt x="99" y="68"/>
                    <a:pt x="99" y="68"/>
                    <a:pt x="99" y="68"/>
                  </a:cubicBezTo>
                  <a:lnTo>
                    <a:pt x="99" y="41"/>
                  </a:lnTo>
                  <a:close/>
                  <a:moveTo>
                    <a:pt x="112" y="84"/>
                  </a:moveTo>
                  <a:cubicBezTo>
                    <a:pt x="104" y="84"/>
                    <a:pt x="104" y="84"/>
                    <a:pt x="104" y="84"/>
                  </a:cubicBezTo>
                  <a:cubicBezTo>
                    <a:pt x="101" y="84"/>
                    <a:pt x="99" y="86"/>
                    <a:pt x="99" y="89"/>
                  </a:cubicBezTo>
                  <a:cubicBezTo>
                    <a:pt x="99" y="96"/>
                    <a:pt x="99" y="96"/>
                    <a:pt x="99" y="96"/>
                  </a:cubicBezTo>
                  <a:cubicBezTo>
                    <a:pt x="99" y="99"/>
                    <a:pt x="101" y="101"/>
                    <a:pt x="104" y="101"/>
                  </a:cubicBezTo>
                  <a:cubicBezTo>
                    <a:pt x="112" y="101"/>
                    <a:pt x="112" y="101"/>
                    <a:pt x="112" y="101"/>
                  </a:cubicBezTo>
                  <a:cubicBezTo>
                    <a:pt x="114" y="101"/>
                    <a:pt x="117" y="99"/>
                    <a:pt x="117" y="96"/>
                  </a:cubicBezTo>
                  <a:cubicBezTo>
                    <a:pt x="117" y="89"/>
                    <a:pt x="117" y="89"/>
                    <a:pt x="117" y="89"/>
                  </a:cubicBezTo>
                  <a:cubicBezTo>
                    <a:pt x="117" y="86"/>
                    <a:pt x="114" y="84"/>
                    <a:pt x="112" y="84"/>
                  </a:cubicBezTo>
                  <a:close/>
                  <a:moveTo>
                    <a:pt x="147" y="84"/>
                  </a:moveTo>
                  <a:cubicBezTo>
                    <a:pt x="139" y="84"/>
                    <a:pt x="139" y="84"/>
                    <a:pt x="139" y="84"/>
                  </a:cubicBezTo>
                  <a:cubicBezTo>
                    <a:pt x="136" y="84"/>
                    <a:pt x="134" y="86"/>
                    <a:pt x="134" y="89"/>
                  </a:cubicBezTo>
                  <a:cubicBezTo>
                    <a:pt x="134" y="96"/>
                    <a:pt x="134" y="96"/>
                    <a:pt x="134" y="96"/>
                  </a:cubicBezTo>
                  <a:cubicBezTo>
                    <a:pt x="134" y="99"/>
                    <a:pt x="136" y="101"/>
                    <a:pt x="139" y="101"/>
                  </a:cubicBezTo>
                  <a:cubicBezTo>
                    <a:pt x="147" y="101"/>
                    <a:pt x="147" y="101"/>
                    <a:pt x="147" y="101"/>
                  </a:cubicBezTo>
                  <a:cubicBezTo>
                    <a:pt x="150" y="101"/>
                    <a:pt x="152" y="99"/>
                    <a:pt x="152" y="96"/>
                  </a:cubicBezTo>
                  <a:cubicBezTo>
                    <a:pt x="152" y="89"/>
                    <a:pt x="152" y="89"/>
                    <a:pt x="152" y="89"/>
                  </a:cubicBezTo>
                  <a:cubicBezTo>
                    <a:pt x="152" y="86"/>
                    <a:pt x="150" y="84"/>
                    <a:pt x="147" y="84"/>
                  </a:cubicBezTo>
                  <a:close/>
                  <a:moveTo>
                    <a:pt x="182" y="84"/>
                  </a:moveTo>
                  <a:cubicBezTo>
                    <a:pt x="174" y="84"/>
                    <a:pt x="174" y="84"/>
                    <a:pt x="174" y="84"/>
                  </a:cubicBezTo>
                  <a:cubicBezTo>
                    <a:pt x="172" y="84"/>
                    <a:pt x="169" y="86"/>
                    <a:pt x="169" y="89"/>
                  </a:cubicBezTo>
                  <a:cubicBezTo>
                    <a:pt x="169" y="96"/>
                    <a:pt x="169" y="96"/>
                    <a:pt x="169" y="96"/>
                  </a:cubicBezTo>
                  <a:cubicBezTo>
                    <a:pt x="169" y="99"/>
                    <a:pt x="172" y="101"/>
                    <a:pt x="174" y="101"/>
                  </a:cubicBezTo>
                  <a:cubicBezTo>
                    <a:pt x="182" y="101"/>
                    <a:pt x="182" y="101"/>
                    <a:pt x="182" y="101"/>
                  </a:cubicBezTo>
                  <a:cubicBezTo>
                    <a:pt x="185" y="101"/>
                    <a:pt x="187" y="99"/>
                    <a:pt x="187" y="96"/>
                  </a:cubicBezTo>
                  <a:cubicBezTo>
                    <a:pt x="187" y="89"/>
                    <a:pt x="187" y="89"/>
                    <a:pt x="187" y="89"/>
                  </a:cubicBezTo>
                  <a:cubicBezTo>
                    <a:pt x="187" y="86"/>
                    <a:pt x="185" y="84"/>
                    <a:pt x="182" y="84"/>
                  </a:cubicBezTo>
                  <a:close/>
                  <a:moveTo>
                    <a:pt x="112" y="115"/>
                  </a:moveTo>
                  <a:cubicBezTo>
                    <a:pt x="104" y="115"/>
                    <a:pt x="104" y="115"/>
                    <a:pt x="104" y="115"/>
                  </a:cubicBezTo>
                  <a:cubicBezTo>
                    <a:pt x="101" y="115"/>
                    <a:pt x="99" y="117"/>
                    <a:pt x="99" y="120"/>
                  </a:cubicBezTo>
                  <a:cubicBezTo>
                    <a:pt x="99" y="127"/>
                    <a:pt x="99" y="127"/>
                    <a:pt x="99" y="127"/>
                  </a:cubicBezTo>
                  <a:cubicBezTo>
                    <a:pt x="99" y="130"/>
                    <a:pt x="101" y="132"/>
                    <a:pt x="104" y="132"/>
                  </a:cubicBezTo>
                  <a:cubicBezTo>
                    <a:pt x="112" y="132"/>
                    <a:pt x="112" y="132"/>
                    <a:pt x="112" y="132"/>
                  </a:cubicBezTo>
                  <a:cubicBezTo>
                    <a:pt x="114" y="132"/>
                    <a:pt x="117" y="130"/>
                    <a:pt x="117" y="127"/>
                  </a:cubicBezTo>
                  <a:cubicBezTo>
                    <a:pt x="117" y="120"/>
                    <a:pt x="117" y="120"/>
                    <a:pt x="117" y="120"/>
                  </a:cubicBezTo>
                  <a:cubicBezTo>
                    <a:pt x="117" y="117"/>
                    <a:pt x="114" y="115"/>
                    <a:pt x="112" y="115"/>
                  </a:cubicBezTo>
                  <a:close/>
                  <a:moveTo>
                    <a:pt x="112" y="146"/>
                  </a:moveTo>
                  <a:cubicBezTo>
                    <a:pt x="104" y="146"/>
                    <a:pt x="104" y="146"/>
                    <a:pt x="104" y="146"/>
                  </a:cubicBezTo>
                  <a:cubicBezTo>
                    <a:pt x="101" y="146"/>
                    <a:pt x="99" y="148"/>
                    <a:pt x="99" y="151"/>
                  </a:cubicBezTo>
                  <a:cubicBezTo>
                    <a:pt x="99" y="158"/>
                    <a:pt x="99" y="158"/>
                    <a:pt x="99" y="158"/>
                  </a:cubicBezTo>
                  <a:cubicBezTo>
                    <a:pt x="99" y="161"/>
                    <a:pt x="101" y="163"/>
                    <a:pt x="104" y="163"/>
                  </a:cubicBezTo>
                  <a:cubicBezTo>
                    <a:pt x="112" y="163"/>
                    <a:pt x="112" y="163"/>
                    <a:pt x="112" y="163"/>
                  </a:cubicBezTo>
                  <a:cubicBezTo>
                    <a:pt x="114" y="163"/>
                    <a:pt x="117" y="161"/>
                    <a:pt x="117" y="158"/>
                  </a:cubicBezTo>
                  <a:cubicBezTo>
                    <a:pt x="117" y="151"/>
                    <a:pt x="117" y="151"/>
                    <a:pt x="117" y="151"/>
                  </a:cubicBezTo>
                  <a:cubicBezTo>
                    <a:pt x="117" y="148"/>
                    <a:pt x="114" y="146"/>
                    <a:pt x="112" y="146"/>
                  </a:cubicBezTo>
                  <a:close/>
                  <a:moveTo>
                    <a:pt x="147" y="115"/>
                  </a:moveTo>
                  <a:cubicBezTo>
                    <a:pt x="139" y="115"/>
                    <a:pt x="139" y="115"/>
                    <a:pt x="139" y="115"/>
                  </a:cubicBezTo>
                  <a:cubicBezTo>
                    <a:pt x="136" y="115"/>
                    <a:pt x="134" y="117"/>
                    <a:pt x="134" y="120"/>
                  </a:cubicBezTo>
                  <a:cubicBezTo>
                    <a:pt x="134" y="127"/>
                    <a:pt x="134" y="127"/>
                    <a:pt x="134" y="127"/>
                  </a:cubicBezTo>
                  <a:cubicBezTo>
                    <a:pt x="134" y="130"/>
                    <a:pt x="136" y="132"/>
                    <a:pt x="139" y="132"/>
                  </a:cubicBezTo>
                  <a:cubicBezTo>
                    <a:pt x="147" y="132"/>
                    <a:pt x="147" y="132"/>
                    <a:pt x="147" y="132"/>
                  </a:cubicBezTo>
                  <a:cubicBezTo>
                    <a:pt x="150" y="132"/>
                    <a:pt x="152" y="130"/>
                    <a:pt x="152" y="127"/>
                  </a:cubicBezTo>
                  <a:cubicBezTo>
                    <a:pt x="152" y="120"/>
                    <a:pt x="152" y="120"/>
                    <a:pt x="152" y="120"/>
                  </a:cubicBezTo>
                  <a:cubicBezTo>
                    <a:pt x="152" y="117"/>
                    <a:pt x="150" y="115"/>
                    <a:pt x="147" y="115"/>
                  </a:cubicBezTo>
                  <a:close/>
                  <a:moveTo>
                    <a:pt x="147" y="146"/>
                  </a:moveTo>
                  <a:cubicBezTo>
                    <a:pt x="139" y="146"/>
                    <a:pt x="139" y="146"/>
                    <a:pt x="139" y="146"/>
                  </a:cubicBezTo>
                  <a:cubicBezTo>
                    <a:pt x="136" y="146"/>
                    <a:pt x="134" y="148"/>
                    <a:pt x="134" y="151"/>
                  </a:cubicBezTo>
                  <a:cubicBezTo>
                    <a:pt x="134" y="158"/>
                    <a:pt x="134" y="158"/>
                    <a:pt x="134" y="158"/>
                  </a:cubicBezTo>
                  <a:cubicBezTo>
                    <a:pt x="134" y="161"/>
                    <a:pt x="136" y="163"/>
                    <a:pt x="139" y="163"/>
                  </a:cubicBezTo>
                  <a:cubicBezTo>
                    <a:pt x="147" y="163"/>
                    <a:pt x="147" y="163"/>
                    <a:pt x="147" y="163"/>
                  </a:cubicBezTo>
                  <a:cubicBezTo>
                    <a:pt x="150" y="163"/>
                    <a:pt x="152" y="161"/>
                    <a:pt x="152" y="158"/>
                  </a:cubicBezTo>
                  <a:cubicBezTo>
                    <a:pt x="152" y="151"/>
                    <a:pt x="152" y="151"/>
                    <a:pt x="152" y="151"/>
                  </a:cubicBezTo>
                  <a:cubicBezTo>
                    <a:pt x="152" y="148"/>
                    <a:pt x="150" y="146"/>
                    <a:pt x="147" y="146"/>
                  </a:cubicBezTo>
                  <a:close/>
                  <a:moveTo>
                    <a:pt x="182" y="115"/>
                  </a:moveTo>
                  <a:cubicBezTo>
                    <a:pt x="174" y="115"/>
                    <a:pt x="174" y="115"/>
                    <a:pt x="174" y="115"/>
                  </a:cubicBezTo>
                  <a:cubicBezTo>
                    <a:pt x="172" y="115"/>
                    <a:pt x="169" y="117"/>
                    <a:pt x="169" y="120"/>
                  </a:cubicBezTo>
                  <a:cubicBezTo>
                    <a:pt x="169" y="127"/>
                    <a:pt x="169" y="127"/>
                    <a:pt x="169" y="127"/>
                  </a:cubicBezTo>
                  <a:cubicBezTo>
                    <a:pt x="169" y="130"/>
                    <a:pt x="172" y="132"/>
                    <a:pt x="174" y="132"/>
                  </a:cubicBezTo>
                  <a:cubicBezTo>
                    <a:pt x="182" y="132"/>
                    <a:pt x="182" y="132"/>
                    <a:pt x="182" y="132"/>
                  </a:cubicBezTo>
                  <a:cubicBezTo>
                    <a:pt x="185" y="132"/>
                    <a:pt x="187" y="130"/>
                    <a:pt x="187" y="127"/>
                  </a:cubicBezTo>
                  <a:cubicBezTo>
                    <a:pt x="187" y="120"/>
                    <a:pt x="187" y="120"/>
                    <a:pt x="187" y="120"/>
                  </a:cubicBezTo>
                  <a:cubicBezTo>
                    <a:pt x="187" y="117"/>
                    <a:pt x="185" y="115"/>
                    <a:pt x="182" y="115"/>
                  </a:cubicBezTo>
                  <a:close/>
                  <a:moveTo>
                    <a:pt x="182" y="146"/>
                  </a:moveTo>
                  <a:cubicBezTo>
                    <a:pt x="174" y="146"/>
                    <a:pt x="174" y="146"/>
                    <a:pt x="174" y="146"/>
                  </a:cubicBezTo>
                  <a:cubicBezTo>
                    <a:pt x="172" y="146"/>
                    <a:pt x="169" y="148"/>
                    <a:pt x="169" y="151"/>
                  </a:cubicBezTo>
                  <a:cubicBezTo>
                    <a:pt x="169" y="158"/>
                    <a:pt x="169" y="158"/>
                    <a:pt x="169" y="158"/>
                  </a:cubicBezTo>
                  <a:cubicBezTo>
                    <a:pt x="169" y="161"/>
                    <a:pt x="172" y="163"/>
                    <a:pt x="174" y="163"/>
                  </a:cubicBezTo>
                  <a:cubicBezTo>
                    <a:pt x="182" y="163"/>
                    <a:pt x="182" y="163"/>
                    <a:pt x="182" y="163"/>
                  </a:cubicBezTo>
                  <a:cubicBezTo>
                    <a:pt x="185" y="163"/>
                    <a:pt x="187" y="161"/>
                    <a:pt x="187" y="158"/>
                  </a:cubicBezTo>
                  <a:cubicBezTo>
                    <a:pt x="187" y="151"/>
                    <a:pt x="187" y="151"/>
                    <a:pt x="187" y="151"/>
                  </a:cubicBezTo>
                  <a:cubicBezTo>
                    <a:pt x="187" y="148"/>
                    <a:pt x="185" y="146"/>
                    <a:pt x="182" y="146"/>
                  </a:cubicBezTo>
                  <a:close/>
                  <a:moveTo>
                    <a:pt x="207" y="38"/>
                  </a:moveTo>
                  <a:cubicBezTo>
                    <a:pt x="207" y="164"/>
                    <a:pt x="207" y="164"/>
                    <a:pt x="207" y="164"/>
                  </a:cubicBezTo>
                  <a:cubicBezTo>
                    <a:pt x="207" y="175"/>
                    <a:pt x="198" y="184"/>
                    <a:pt x="187" y="184"/>
                  </a:cubicBezTo>
                  <a:cubicBezTo>
                    <a:pt x="76" y="184"/>
                    <a:pt x="76" y="184"/>
                    <a:pt x="76" y="184"/>
                  </a:cubicBezTo>
                  <a:cubicBezTo>
                    <a:pt x="76" y="187"/>
                    <a:pt x="76" y="187"/>
                    <a:pt x="76" y="187"/>
                  </a:cubicBezTo>
                  <a:cubicBezTo>
                    <a:pt x="76" y="198"/>
                    <a:pt x="67" y="207"/>
                    <a:pt x="56" y="207"/>
                  </a:cubicBezTo>
                  <a:cubicBezTo>
                    <a:pt x="20" y="207"/>
                    <a:pt x="20" y="207"/>
                    <a:pt x="20" y="207"/>
                  </a:cubicBezTo>
                  <a:cubicBezTo>
                    <a:pt x="9" y="207"/>
                    <a:pt x="0" y="198"/>
                    <a:pt x="0" y="187"/>
                  </a:cubicBezTo>
                  <a:cubicBezTo>
                    <a:pt x="0" y="20"/>
                    <a:pt x="0" y="20"/>
                    <a:pt x="0" y="20"/>
                  </a:cubicBezTo>
                  <a:cubicBezTo>
                    <a:pt x="0" y="9"/>
                    <a:pt x="9" y="0"/>
                    <a:pt x="20" y="0"/>
                  </a:cubicBezTo>
                  <a:cubicBezTo>
                    <a:pt x="56" y="0"/>
                    <a:pt x="56" y="0"/>
                    <a:pt x="56" y="0"/>
                  </a:cubicBezTo>
                  <a:cubicBezTo>
                    <a:pt x="67" y="0"/>
                    <a:pt x="75" y="8"/>
                    <a:pt x="76" y="18"/>
                  </a:cubicBezTo>
                  <a:cubicBezTo>
                    <a:pt x="187" y="18"/>
                    <a:pt x="187" y="18"/>
                    <a:pt x="187" y="18"/>
                  </a:cubicBezTo>
                  <a:cubicBezTo>
                    <a:pt x="198" y="18"/>
                    <a:pt x="207" y="27"/>
                    <a:pt x="207" y="38"/>
                  </a:cubicBezTo>
                  <a:close/>
                  <a:moveTo>
                    <a:pt x="68" y="184"/>
                  </a:moveTo>
                  <a:cubicBezTo>
                    <a:pt x="68" y="20"/>
                    <a:pt x="68" y="20"/>
                    <a:pt x="68" y="20"/>
                  </a:cubicBezTo>
                  <a:cubicBezTo>
                    <a:pt x="68" y="13"/>
                    <a:pt x="63" y="8"/>
                    <a:pt x="56" y="8"/>
                  </a:cubicBezTo>
                  <a:cubicBezTo>
                    <a:pt x="20" y="8"/>
                    <a:pt x="20" y="8"/>
                    <a:pt x="20" y="8"/>
                  </a:cubicBezTo>
                  <a:cubicBezTo>
                    <a:pt x="14" y="8"/>
                    <a:pt x="8" y="13"/>
                    <a:pt x="8" y="20"/>
                  </a:cubicBezTo>
                  <a:cubicBezTo>
                    <a:pt x="8" y="187"/>
                    <a:pt x="8" y="187"/>
                    <a:pt x="8" y="187"/>
                  </a:cubicBezTo>
                  <a:cubicBezTo>
                    <a:pt x="8" y="194"/>
                    <a:pt x="14" y="199"/>
                    <a:pt x="20" y="199"/>
                  </a:cubicBezTo>
                  <a:cubicBezTo>
                    <a:pt x="56" y="199"/>
                    <a:pt x="56" y="199"/>
                    <a:pt x="56" y="199"/>
                  </a:cubicBezTo>
                  <a:cubicBezTo>
                    <a:pt x="63" y="199"/>
                    <a:pt x="68" y="194"/>
                    <a:pt x="68" y="187"/>
                  </a:cubicBezTo>
                  <a:lnTo>
                    <a:pt x="68" y="184"/>
                  </a:lnTo>
                  <a:close/>
                  <a:moveTo>
                    <a:pt x="199" y="38"/>
                  </a:moveTo>
                  <a:cubicBezTo>
                    <a:pt x="199" y="32"/>
                    <a:pt x="194" y="26"/>
                    <a:pt x="187" y="26"/>
                  </a:cubicBezTo>
                  <a:cubicBezTo>
                    <a:pt x="76" y="26"/>
                    <a:pt x="76" y="26"/>
                    <a:pt x="76" y="26"/>
                  </a:cubicBezTo>
                  <a:cubicBezTo>
                    <a:pt x="76" y="176"/>
                    <a:pt x="76" y="176"/>
                    <a:pt x="76" y="176"/>
                  </a:cubicBezTo>
                  <a:cubicBezTo>
                    <a:pt x="187" y="176"/>
                    <a:pt x="187" y="176"/>
                    <a:pt x="187" y="176"/>
                  </a:cubicBezTo>
                  <a:cubicBezTo>
                    <a:pt x="194" y="176"/>
                    <a:pt x="199" y="171"/>
                    <a:pt x="199" y="164"/>
                  </a:cubicBezTo>
                  <a:lnTo>
                    <a:pt x="199" y="38"/>
                  </a:ln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3" name="组合 2"/>
          <p:cNvGrpSpPr/>
          <p:nvPr/>
        </p:nvGrpSpPr>
        <p:grpSpPr>
          <a:xfrm>
            <a:off x="3320781" y="1985479"/>
            <a:ext cx="1405421" cy="1405421"/>
            <a:chOff x="3320781" y="1985479"/>
            <a:chExt cx="1405421" cy="1405421"/>
          </a:xfrm>
        </p:grpSpPr>
        <p:grpSp>
          <p:nvGrpSpPr>
            <p:cNvPr id="7" name="组合 6"/>
            <p:cNvGrpSpPr/>
            <p:nvPr/>
          </p:nvGrpSpPr>
          <p:grpSpPr>
            <a:xfrm>
              <a:off x="3320781" y="1985479"/>
              <a:ext cx="1405421" cy="1405421"/>
              <a:chOff x="6248400" y="2204088"/>
              <a:chExt cx="1190172" cy="1190172"/>
            </a:xfrm>
          </p:grpSpPr>
          <p:sp>
            <p:nvSpPr>
              <p:cNvPr id="8" name="弧形 7"/>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弧形 8"/>
              <p:cNvSpPr/>
              <p:nvPr/>
            </p:nvSpPr>
            <p:spPr>
              <a:xfrm>
                <a:off x="6248400" y="2204088"/>
                <a:ext cx="1190172" cy="1190172"/>
              </a:xfrm>
              <a:prstGeom prst="arc">
                <a:avLst>
                  <a:gd name="adj1" fmla="val 16200000"/>
                  <a:gd name="adj2" fmla="val 7042589"/>
                </a:avLst>
              </a:prstGeom>
              <a:ln w="1143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9" name="Freeform 59"/>
            <p:cNvSpPr>
              <a:spLocks noEditPoints="1"/>
            </p:cNvSpPr>
            <p:nvPr/>
          </p:nvSpPr>
          <p:spPr bwMode="auto">
            <a:xfrm>
              <a:off x="3780603" y="2444508"/>
              <a:ext cx="485775" cy="485775"/>
            </a:xfrm>
            <a:custGeom>
              <a:avLst/>
              <a:gdLst>
                <a:gd name="T0" fmla="*/ 24 w 208"/>
                <a:gd name="T1" fmla="*/ 0 h 208"/>
                <a:gd name="T2" fmla="*/ 0 w 208"/>
                <a:gd name="T3" fmla="*/ 184 h 208"/>
                <a:gd name="T4" fmla="*/ 37 w 208"/>
                <a:gd name="T5" fmla="*/ 208 h 208"/>
                <a:gd name="T6" fmla="*/ 184 w 208"/>
                <a:gd name="T7" fmla="*/ 208 h 208"/>
                <a:gd name="T8" fmla="*/ 208 w 208"/>
                <a:gd name="T9" fmla="*/ 41 h 208"/>
                <a:gd name="T10" fmla="*/ 48 w 208"/>
                <a:gd name="T11" fmla="*/ 12 h 208"/>
                <a:gd name="T12" fmla="*/ 66 w 208"/>
                <a:gd name="T13" fmla="*/ 54 h 208"/>
                <a:gd name="T14" fmla="*/ 52 w 208"/>
                <a:gd name="T15" fmla="*/ 58 h 208"/>
                <a:gd name="T16" fmla="*/ 48 w 208"/>
                <a:gd name="T17" fmla="*/ 12 h 208"/>
                <a:gd name="T18" fmla="*/ 151 w 208"/>
                <a:gd name="T19" fmla="*/ 51 h 208"/>
                <a:gd name="T20" fmla="*/ 134 w 208"/>
                <a:gd name="T21" fmla="*/ 56 h 208"/>
                <a:gd name="T22" fmla="*/ 129 w 208"/>
                <a:gd name="T23" fmla="*/ 19 h 208"/>
                <a:gd name="T24" fmla="*/ 146 w 208"/>
                <a:gd name="T25" fmla="*/ 14 h 208"/>
                <a:gd name="T26" fmla="*/ 45 w 208"/>
                <a:gd name="T27" fmla="*/ 200 h 208"/>
                <a:gd name="T28" fmla="*/ 53 w 208"/>
                <a:gd name="T29" fmla="*/ 109 h 208"/>
                <a:gd name="T30" fmla="*/ 162 w 208"/>
                <a:gd name="T31" fmla="*/ 117 h 208"/>
                <a:gd name="T32" fmla="*/ 45 w 208"/>
                <a:gd name="T33" fmla="*/ 200 h 208"/>
                <a:gd name="T34" fmla="*/ 184 w 208"/>
                <a:gd name="T35" fmla="*/ 200 h 208"/>
                <a:gd name="T36" fmla="*/ 170 w 208"/>
                <a:gd name="T37" fmla="*/ 117 h 208"/>
                <a:gd name="T38" fmla="*/ 53 w 208"/>
                <a:gd name="T39" fmla="*/ 101 h 208"/>
                <a:gd name="T40" fmla="*/ 37 w 208"/>
                <a:gd name="T41" fmla="*/ 200 h 208"/>
                <a:gd name="T42" fmla="*/ 8 w 208"/>
                <a:gd name="T43" fmla="*/ 184 h 208"/>
                <a:gd name="T44" fmla="*/ 24 w 208"/>
                <a:gd name="T45" fmla="*/ 8 h 208"/>
                <a:gd name="T46" fmla="*/ 40 w 208"/>
                <a:gd name="T47" fmla="*/ 54 h 208"/>
                <a:gd name="T48" fmla="*/ 78 w 208"/>
                <a:gd name="T49" fmla="*/ 66 h 208"/>
                <a:gd name="T50" fmla="*/ 165 w 208"/>
                <a:gd name="T51" fmla="*/ 54 h 208"/>
                <a:gd name="T52" fmla="*/ 200 w 208"/>
                <a:gd name="T53" fmla="*/ 44 h 208"/>
                <a:gd name="T54" fmla="*/ 59 w 208"/>
                <a:gd name="T55" fmla="*/ 124 h 208"/>
                <a:gd name="T56" fmla="*/ 149 w 208"/>
                <a:gd name="T57" fmla="*/ 135 h 208"/>
                <a:gd name="T58" fmla="*/ 59 w 208"/>
                <a:gd name="T59" fmla="*/ 124 h 208"/>
                <a:gd name="T60" fmla="*/ 149 w 208"/>
                <a:gd name="T61" fmla="*/ 149 h 208"/>
                <a:gd name="T62" fmla="*/ 59 w 208"/>
                <a:gd name="T63" fmla="*/ 160 h 208"/>
                <a:gd name="T64" fmla="*/ 59 w 208"/>
                <a:gd name="T65" fmla="*/ 174 h 208"/>
                <a:gd name="T66" fmla="*/ 125 w 208"/>
                <a:gd name="T67" fmla="*/ 185 h 208"/>
                <a:gd name="T68" fmla="*/ 59 w 208"/>
                <a:gd name="T69" fmla="*/ 17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8" h="208">
                  <a:moveTo>
                    <a:pt x="167" y="0"/>
                  </a:moveTo>
                  <a:cubicBezTo>
                    <a:pt x="24" y="0"/>
                    <a:pt x="24" y="0"/>
                    <a:pt x="24" y="0"/>
                  </a:cubicBezTo>
                  <a:cubicBezTo>
                    <a:pt x="11" y="0"/>
                    <a:pt x="0" y="11"/>
                    <a:pt x="0" y="24"/>
                  </a:cubicBezTo>
                  <a:cubicBezTo>
                    <a:pt x="0" y="184"/>
                    <a:pt x="0" y="184"/>
                    <a:pt x="0" y="184"/>
                  </a:cubicBezTo>
                  <a:cubicBezTo>
                    <a:pt x="0" y="197"/>
                    <a:pt x="11" y="208"/>
                    <a:pt x="24" y="208"/>
                  </a:cubicBezTo>
                  <a:cubicBezTo>
                    <a:pt x="37" y="208"/>
                    <a:pt x="37" y="208"/>
                    <a:pt x="37" y="208"/>
                  </a:cubicBezTo>
                  <a:cubicBezTo>
                    <a:pt x="170" y="208"/>
                    <a:pt x="170" y="208"/>
                    <a:pt x="170" y="208"/>
                  </a:cubicBezTo>
                  <a:cubicBezTo>
                    <a:pt x="184" y="208"/>
                    <a:pt x="184" y="208"/>
                    <a:pt x="184" y="208"/>
                  </a:cubicBezTo>
                  <a:cubicBezTo>
                    <a:pt x="197" y="208"/>
                    <a:pt x="208" y="197"/>
                    <a:pt x="208" y="184"/>
                  </a:cubicBezTo>
                  <a:cubicBezTo>
                    <a:pt x="208" y="41"/>
                    <a:pt x="208" y="41"/>
                    <a:pt x="208" y="41"/>
                  </a:cubicBezTo>
                  <a:lnTo>
                    <a:pt x="167" y="0"/>
                  </a:lnTo>
                  <a:close/>
                  <a:moveTo>
                    <a:pt x="48" y="12"/>
                  </a:moveTo>
                  <a:cubicBezTo>
                    <a:pt x="66" y="12"/>
                    <a:pt x="66" y="12"/>
                    <a:pt x="66" y="12"/>
                  </a:cubicBezTo>
                  <a:cubicBezTo>
                    <a:pt x="66" y="54"/>
                    <a:pt x="66" y="54"/>
                    <a:pt x="66" y="54"/>
                  </a:cubicBezTo>
                  <a:cubicBezTo>
                    <a:pt x="66" y="55"/>
                    <a:pt x="66" y="56"/>
                    <a:pt x="66" y="58"/>
                  </a:cubicBezTo>
                  <a:cubicBezTo>
                    <a:pt x="52" y="58"/>
                    <a:pt x="52" y="58"/>
                    <a:pt x="52" y="58"/>
                  </a:cubicBezTo>
                  <a:cubicBezTo>
                    <a:pt x="50" y="58"/>
                    <a:pt x="48" y="56"/>
                    <a:pt x="48" y="54"/>
                  </a:cubicBezTo>
                  <a:lnTo>
                    <a:pt x="48" y="12"/>
                  </a:lnTo>
                  <a:close/>
                  <a:moveTo>
                    <a:pt x="151" y="19"/>
                  </a:moveTo>
                  <a:cubicBezTo>
                    <a:pt x="151" y="51"/>
                    <a:pt x="151" y="51"/>
                    <a:pt x="151" y="51"/>
                  </a:cubicBezTo>
                  <a:cubicBezTo>
                    <a:pt x="151" y="54"/>
                    <a:pt x="148" y="56"/>
                    <a:pt x="146" y="56"/>
                  </a:cubicBezTo>
                  <a:cubicBezTo>
                    <a:pt x="134" y="56"/>
                    <a:pt x="134" y="56"/>
                    <a:pt x="134" y="56"/>
                  </a:cubicBezTo>
                  <a:cubicBezTo>
                    <a:pt x="131" y="56"/>
                    <a:pt x="129" y="54"/>
                    <a:pt x="129" y="51"/>
                  </a:cubicBezTo>
                  <a:cubicBezTo>
                    <a:pt x="129" y="19"/>
                    <a:pt x="129" y="19"/>
                    <a:pt x="129" y="19"/>
                  </a:cubicBezTo>
                  <a:cubicBezTo>
                    <a:pt x="129" y="16"/>
                    <a:pt x="131" y="14"/>
                    <a:pt x="134" y="14"/>
                  </a:cubicBezTo>
                  <a:cubicBezTo>
                    <a:pt x="146" y="14"/>
                    <a:pt x="146" y="14"/>
                    <a:pt x="146" y="14"/>
                  </a:cubicBezTo>
                  <a:cubicBezTo>
                    <a:pt x="148" y="14"/>
                    <a:pt x="151" y="16"/>
                    <a:pt x="151" y="19"/>
                  </a:cubicBezTo>
                  <a:close/>
                  <a:moveTo>
                    <a:pt x="45" y="200"/>
                  </a:moveTo>
                  <a:cubicBezTo>
                    <a:pt x="45" y="117"/>
                    <a:pt x="45" y="117"/>
                    <a:pt x="45" y="117"/>
                  </a:cubicBezTo>
                  <a:cubicBezTo>
                    <a:pt x="45" y="112"/>
                    <a:pt x="49" y="109"/>
                    <a:pt x="53" y="109"/>
                  </a:cubicBezTo>
                  <a:cubicBezTo>
                    <a:pt x="154" y="109"/>
                    <a:pt x="154" y="109"/>
                    <a:pt x="154" y="109"/>
                  </a:cubicBezTo>
                  <a:cubicBezTo>
                    <a:pt x="159" y="109"/>
                    <a:pt x="162" y="112"/>
                    <a:pt x="162" y="117"/>
                  </a:cubicBezTo>
                  <a:cubicBezTo>
                    <a:pt x="162" y="200"/>
                    <a:pt x="162" y="200"/>
                    <a:pt x="162" y="200"/>
                  </a:cubicBezTo>
                  <a:lnTo>
                    <a:pt x="45" y="200"/>
                  </a:lnTo>
                  <a:close/>
                  <a:moveTo>
                    <a:pt x="200" y="184"/>
                  </a:moveTo>
                  <a:cubicBezTo>
                    <a:pt x="200" y="193"/>
                    <a:pt x="192" y="200"/>
                    <a:pt x="184" y="200"/>
                  </a:cubicBezTo>
                  <a:cubicBezTo>
                    <a:pt x="170" y="200"/>
                    <a:pt x="170" y="200"/>
                    <a:pt x="170" y="200"/>
                  </a:cubicBezTo>
                  <a:cubicBezTo>
                    <a:pt x="170" y="117"/>
                    <a:pt x="170" y="117"/>
                    <a:pt x="170" y="117"/>
                  </a:cubicBezTo>
                  <a:cubicBezTo>
                    <a:pt x="170" y="108"/>
                    <a:pt x="163" y="101"/>
                    <a:pt x="154" y="101"/>
                  </a:cubicBezTo>
                  <a:cubicBezTo>
                    <a:pt x="53" y="101"/>
                    <a:pt x="53" y="101"/>
                    <a:pt x="53" y="101"/>
                  </a:cubicBezTo>
                  <a:cubicBezTo>
                    <a:pt x="45" y="101"/>
                    <a:pt x="37" y="108"/>
                    <a:pt x="37" y="117"/>
                  </a:cubicBezTo>
                  <a:cubicBezTo>
                    <a:pt x="37" y="200"/>
                    <a:pt x="37" y="200"/>
                    <a:pt x="37" y="200"/>
                  </a:cubicBezTo>
                  <a:cubicBezTo>
                    <a:pt x="24" y="200"/>
                    <a:pt x="24" y="200"/>
                    <a:pt x="24" y="200"/>
                  </a:cubicBezTo>
                  <a:cubicBezTo>
                    <a:pt x="15" y="200"/>
                    <a:pt x="8" y="193"/>
                    <a:pt x="8" y="184"/>
                  </a:cubicBezTo>
                  <a:cubicBezTo>
                    <a:pt x="8" y="24"/>
                    <a:pt x="8" y="24"/>
                    <a:pt x="8" y="24"/>
                  </a:cubicBezTo>
                  <a:cubicBezTo>
                    <a:pt x="8" y="15"/>
                    <a:pt x="15" y="8"/>
                    <a:pt x="24" y="8"/>
                  </a:cubicBezTo>
                  <a:cubicBezTo>
                    <a:pt x="40" y="8"/>
                    <a:pt x="40" y="8"/>
                    <a:pt x="40" y="8"/>
                  </a:cubicBezTo>
                  <a:cubicBezTo>
                    <a:pt x="40" y="54"/>
                    <a:pt x="40" y="54"/>
                    <a:pt x="40" y="54"/>
                  </a:cubicBezTo>
                  <a:cubicBezTo>
                    <a:pt x="40" y="60"/>
                    <a:pt x="46" y="66"/>
                    <a:pt x="52" y="66"/>
                  </a:cubicBezTo>
                  <a:cubicBezTo>
                    <a:pt x="78" y="66"/>
                    <a:pt x="78" y="66"/>
                    <a:pt x="78" y="66"/>
                  </a:cubicBezTo>
                  <a:cubicBezTo>
                    <a:pt x="153" y="66"/>
                    <a:pt x="153" y="66"/>
                    <a:pt x="153" y="66"/>
                  </a:cubicBezTo>
                  <a:cubicBezTo>
                    <a:pt x="160" y="66"/>
                    <a:pt x="165" y="60"/>
                    <a:pt x="165" y="54"/>
                  </a:cubicBezTo>
                  <a:cubicBezTo>
                    <a:pt x="165" y="10"/>
                    <a:pt x="165" y="10"/>
                    <a:pt x="165" y="10"/>
                  </a:cubicBezTo>
                  <a:cubicBezTo>
                    <a:pt x="200" y="44"/>
                    <a:pt x="200" y="44"/>
                    <a:pt x="200" y="44"/>
                  </a:cubicBezTo>
                  <a:lnTo>
                    <a:pt x="200" y="184"/>
                  </a:lnTo>
                  <a:close/>
                  <a:moveTo>
                    <a:pt x="59" y="124"/>
                  </a:moveTo>
                  <a:cubicBezTo>
                    <a:pt x="149" y="124"/>
                    <a:pt x="149" y="124"/>
                    <a:pt x="149" y="124"/>
                  </a:cubicBezTo>
                  <a:cubicBezTo>
                    <a:pt x="149" y="135"/>
                    <a:pt x="149" y="135"/>
                    <a:pt x="149" y="135"/>
                  </a:cubicBezTo>
                  <a:cubicBezTo>
                    <a:pt x="59" y="135"/>
                    <a:pt x="59" y="135"/>
                    <a:pt x="59" y="135"/>
                  </a:cubicBezTo>
                  <a:lnTo>
                    <a:pt x="59" y="124"/>
                  </a:lnTo>
                  <a:close/>
                  <a:moveTo>
                    <a:pt x="59" y="149"/>
                  </a:moveTo>
                  <a:cubicBezTo>
                    <a:pt x="149" y="149"/>
                    <a:pt x="149" y="149"/>
                    <a:pt x="149" y="149"/>
                  </a:cubicBezTo>
                  <a:cubicBezTo>
                    <a:pt x="149" y="160"/>
                    <a:pt x="149" y="160"/>
                    <a:pt x="149" y="160"/>
                  </a:cubicBezTo>
                  <a:cubicBezTo>
                    <a:pt x="59" y="160"/>
                    <a:pt x="59" y="160"/>
                    <a:pt x="59" y="160"/>
                  </a:cubicBezTo>
                  <a:lnTo>
                    <a:pt x="59" y="149"/>
                  </a:lnTo>
                  <a:close/>
                  <a:moveTo>
                    <a:pt x="59" y="174"/>
                  </a:moveTo>
                  <a:cubicBezTo>
                    <a:pt x="125" y="174"/>
                    <a:pt x="125" y="174"/>
                    <a:pt x="125" y="174"/>
                  </a:cubicBezTo>
                  <a:cubicBezTo>
                    <a:pt x="125" y="185"/>
                    <a:pt x="125" y="185"/>
                    <a:pt x="125" y="185"/>
                  </a:cubicBezTo>
                  <a:cubicBezTo>
                    <a:pt x="59" y="185"/>
                    <a:pt x="59" y="185"/>
                    <a:pt x="59" y="185"/>
                  </a:cubicBezTo>
                  <a:lnTo>
                    <a:pt x="59" y="174"/>
                  </a:lnTo>
                  <a:close/>
                </a:path>
              </a:pathLst>
            </a:custGeom>
            <a:solidFill>
              <a:schemeClr val="accent4"/>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88" name="组合 87"/>
          <p:cNvGrpSpPr/>
          <p:nvPr/>
        </p:nvGrpSpPr>
        <p:grpSpPr>
          <a:xfrm>
            <a:off x="5409678" y="3181422"/>
            <a:ext cx="5411460" cy="1072231"/>
            <a:chOff x="5409678" y="3181422"/>
            <a:chExt cx="5411460" cy="1072231"/>
          </a:xfrm>
        </p:grpSpPr>
        <p:sp>
          <p:nvSpPr>
            <p:cNvPr id="22" name="文本框 56"/>
            <p:cNvSpPr txBox="1"/>
            <p:nvPr/>
          </p:nvSpPr>
          <p:spPr>
            <a:xfrm>
              <a:off x="5409678" y="3181422"/>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1"/>
                  </a:solidFill>
                </a:rPr>
                <a:t>文字添加此处</a:t>
              </a:r>
              <a:endParaRPr lang="zh-CN" altLang="en-US" sz="1200" dirty="0">
                <a:solidFill>
                  <a:schemeClr val="accent1"/>
                </a:solidFill>
              </a:endParaRPr>
            </a:p>
          </p:txBody>
        </p:sp>
        <p:grpSp>
          <p:nvGrpSpPr>
            <p:cNvPr id="25" name="组合 24"/>
            <p:cNvGrpSpPr/>
            <p:nvPr/>
          </p:nvGrpSpPr>
          <p:grpSpPr>
            <a:xfrm>
              <a:off x="5620273" y="3591540"/>
              <a:ext cx="241372" cy="616340"/>
              <a:chOff x="7288213" y="1262063"/>
              <a:chExt cx="1023937" cy="2614612"/>
            </a:xfrm>
            <a:solidFill>
              <a:schemeClr val="accent1"/>
            </a:solidFill>
          </p:grpSpPr>
          <p:sp>
            <p:nvSpPr>
              <p:cNvPr id="5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6" name="组合 25"/>
            <p:cNvGrpSpPr/>
            <p:nvPr/>
          </p:nvGrpSpPr>
          <p:grpSpPr>
            <a:xfrm>
              <a:off x="6002434" y="3591540"/>
              <a:ext cx="241372" cy="616340"/>
              <a:chOff x="7288213" y="1262063"/>
              <a:chExt cx="1023937" cy="2614612"/>
            </a:xfrm>
            <a:solidFill>
              <a:schemeClr val="accent1"/>
            </a:solidFill>
          </p:grpSpPr>
          <p:sp>
            <p:nvSpPr>
              <p:cNvPr id="5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7" name="组合 26"/>
            <p:cNvGrpSpPr/>
            <p:nvPr/>
          </p:nvGrpSpPr>
          <p:grpSpPr>
            <a:xfrm>
              <a:off x="6384595" y="3591540"/>
              <a:ext cx="241372" cy="616340"/>
              <a:chOff x="7288213" y="1262063"/>
              <a:chExt cx="1023937" cy="2614612"/>
            </a:xfrm>
            <a:solidFill>
              <a:schemeClr val="accent1"/>
            </a:solidFill>
          </p:grpSpPr>
          <p:sp>
            <p:nvSpPr>
              <p:cNvPr id="4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8" name="组合 27"/>
            <p:cNvGrpSpPr/>
            <p:nvPr/>
          </p:nvGrpSpPr>
          <p:grpSpPr>
            <a:xfrm>
              <a:off x="6766756" y="3591540"/>
              <a:ext cx="241372" cy="616340"/>
              <a:chOff x="7288213" y="1262063"/>
              <a:chExt cx="1023937" cy="2614612"/>
            </a:xfrm>
            <a:solidFill>
              <a:schemeClr val="accent1"/>
            </a:solidFill>
          </p:grpSpPr>
          <p:sp>
            <p:nvSpPr>
              <p:cNvPr id="4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9" name="组合 28"/>
            <p:cNvGrpSpPr/>
            <p:nvPr/>
          </p:nvGrpSpPr>
          <p:grpSpPr>
            <a:xfrm>
              <a:off x="7148917" y="3591540"/>
              <a:ext cx="241372" cy="616340"/>
              <a:chOff x="7288213" y="1262063"/>
              <a:chExt cx="1023937" cy="2614612"/>
            </a:xfrm>
            <a:solidFill>
              <a:schemeClr val="accent1"/>
            </a:solidFill>
          </p:grpSpPr>
          <p:sp>
            <p:nvSpPr>
              <p:cNvPr id="4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0" name="组合 29"/>
            <p:cNvGrpSpPr/>
            <p:nvPr/>
          </p:nvGrpSpPr>
          <p:grpSpPr>
            <a:xfrm>
              <a:off x="7531078" y="3591540"/>
              <a:ext cx="241372" cy="616340"/>
              <a:chOff x="7288213" y="1262063"/>
              <a:chExt cx="1023937" cy="2614612"/>
            </a:xfrm>
            <a:solidFill>
              <a:schemeClr val="accent1"/>
            </a:solidFill>
          </p:grpSpPr>
          <p:sp>
            <p:nvSpPr>
              <p:cNvPr id="4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1" name="组合 30"/>
            <p:cNvGrpSpPr/>
            <p:nvPr/>
          </p:nvGrpSpPr>
          <p:grpSpPr>
            <a:xfrm>
              <a:off x="7913239" y="3591540"/>
              <a:ext cx="241372" cy="616340"/>
              <a:chOff x="7288213" y="1262063"/>
              <a:chExt cx="1023937" cy="2614612"/>
            </a:xfrm>
            <a:solidFill>
              <a:schemeClr val="bg1">
                <a:lumMod val="75000"/>
              </a:schemeClr>
            </a:solidFill>
          </p:grpSpPr>
          <p:sp>
            <p:nvSpPr>
              <p:cNvPr id="4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2" name="组合 31"/>
            <p:cNvGrpSpPr/>
            <p:nvPr/>
          </p:nvGrpSpPr>
          <p:grpSpPr>
            <a:xfrm>
              <a:off x="8295400" y="3591540"/>
              <a:ext cx="241372" cy="616340"/>
              <a:chOff x="7288213" y="1262063"/>
              <a:chExt cx="1023937" cy="2614612"/>
            </a:xfrm>
            <a:solidFill>
              <a:schemeClr val="bg1">
                <a:lumMod val="75000"/>
              </a:schemeClr>
            </a:solidFill>
          </p:grpSpPr>
          <p:sp>
            <p:nvSpPr>
              <p:cNvPr id="3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3" name="组合 32"/>
            <p:cNvGrpSpPr/>
            <p:nvPr/>
          </p:nvGrpSpPr>
          <p:grpSpPr>
            <a:xfrm>
              <a:off x="8677561" y="3591540"/>
              <a:ext cx="241372" cy="616340"/>
              <a:chOff x="7288213" y="1262063"/>
              <a:chExt cx="1023937" cy="2614612"/>
            </a:xfrm>
            <a:solidFill>
              <a:schemeClr val="bg1">
                <a:lumMod val="75000"/>
              </a:schemeClr>
            </a:solidFill>
          </p:grpSpPr>
          <p:sp>
            <p:nvSpPr>
              <p:cNvPr id="3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4" name="组合 33"/>
            <p:cNvGrpSpPr/>
            <p:nvPr/>
          </p:nvGrpSpPr>
          <p:grpSpPr>
            <a:xfrm>
              <a:off x="9059726" y="3591540"/>
              <a:ext cx="241372" cy="616340"/>
              <a:chOff x="7288213" y="1262063"/>
              <a:chExt cx="1023937" cy="2614612"/>
            </a:xfrm>
            <a:solidFill>
              <a:schemeClr val="bg1">
                <a:lumMod val="75000"/>
              </a:schemeClr>
            </a:solidFill>
          </p:grpSpPr>
          <p:sp>
            <p:nvSpPr>
              <p:cNvPr id="3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6" name="TextBox 85"/>
            <p:cNvSpPr txBox="1"/>
            <p:nvPr/>
          </p:nvSpPr>
          <p:spPr>
            <a:xfrm>
              <a:off x="9791689" y="3545767"/>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rPr>
                <a:t>60</a:t>
              </a:r>
              <a:r>
                <a:rPr lang="en-US" altLang="zh-CN" sz="2400" b="1" dirty="0">
                  <a:solidFill>
                    <a:schemeClr val="accent1"/>
                  </a:solidFill>
                </a:rPr>
                <a:t>%</a:t>
              </a:r>
              <a:endParaRPr lang="zh-CN" altLang="en-US" sz="3200" b="1" dirty="0">
                <a:solidFill>
                  <a:schemeClr val="accent1"/>
                </a:solidFill>
              </a:endParaRPr>
            </a:p>
          </p:txBody>
        </p:sp>
      </p:grpSp>
      <p:grpSp>
        <p:nvGrpSpPr>
          <p:cNvPr id="89" name="组合 88"/>
          <p:cNvGrpSpPr/>
          <p:nvPr/>
        </p:nvGrpSpPr>
        <p:grpSpPr>
          <a:xfrm>
            <a:off x="5409678" y="4364341"/>
            <a:ext cx="5411460" cy="1065804"/>
            <a:chOff x="5409678" y="4364341"/>
            <a:chExt cx="5411460" cy="1065804"/>
          </a:xfrm>
        </p:grpSpPr>
        <p:sp>
          <p:nvSpPr>
            <p:cNvPr id="23" name="文本框 56"/>
            <p:cNvSpPr txBox="1"/>
            <p:nvPr/>
          </p:nvSpPr>
          <p:spPr>
            <a:xfrm>
              <a:off x="5409678" y="4364341"/>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6"/>
                  </a:solidFill>
                </a:rPr>
                <a:t>文字添加此处</a:t>
              </a:r>
              <a:endParaRPr lang="zh-CN" altLang="en-US" sz="1200" dirty="0">
                <a:solidFill>
                  <a:schemeClr val="accent6"/>
                </a:solidFill>
              </a:endParaRPr>
            </a:p>
          </p:txBody>
        </p:sp>
        <p:grpSp>
          <p:nvGrpSpPr>
            <p:cNvPr id="56" name="组合 55"/>
            <p:cNvGrpSpPr/>
            <p:nvPr/>
          </p:nvGrpSpPr>
          <p:grpSpPr>
            <a:xfrm>
              <a:off x="5620273" y="4768032"/>
              <a:ext cx="241372" cy="616340"/>
              <a:chOff x="7288213" y="1262063"/>
              <a:chExt cx="1023937" cy="2614612"/>
            </a:xfrm>
            <a:solidFill>
              <a:schemeClr val="accent6"/>
            </a:solidFill>
          </p:grpSpPr>
          <p:sp>
            <p:nvSpPr>
              <p:cNvPr id="8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7" name="组合 56"/>
            <p:cNvGrpSpPr/>
            <p:nvPr/>
          </p:nvGrpSpPr>
          <p:grpSpPr>
            <a:xfrm>
              <a:off x="6002434" y="4768032"/>
              <a:ext cx="241372" cy="616340"/>
              <a:chOff x="7288213" y="1262063"/>
              <a:chExt cx="1023937" cy="2614612"/>
            </a:xfrm>
            <a:solidFill>
              <a:schemeClr val="accent6"/>
            </a:solidFill>
          </p:grpSpPr>
          <p:sp>
            <p:nvSpPr>
              <p:cNvPr id="8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8" name="组合 57"/>
            <p:cNvGrpSpPr/>
            <p:nvPr/>
          </p:nvGrpSpPr>
          <p:grpSpPr>
            <a:xfrm>
              <a:off x="6384595" y="4768032"/>
              <a:ext cx="241372" cy="616340"/>
              <a:chOff x="7288213" y="1262063"/>
              <a:chExt cx="1023937" cy="2614612"/>
            </a:xfrm>
            <a:solidFill>
              <a:schemeClr val="accent6"/>
            </a:solidFill>
          </p:grpSpPr>
          <p:sp>
            <p:nvSpPr>
              <p:cNvPr id="8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9" name="组合 58"/>
            <p:cNvGrpSpPr/>
            <p:nvPr/>
          </p:nvGrpSpPr>
          <p:grpSpPr>
            <a:xfrm>
              <a:off x="6766756" y="4768032"/>
              <a:ext cx="241372" cy="616340"/>
              <a:chOff x="7288213" y="1262063"/>
              <a:chExt cx="1023937" cy="2614612"/>
            </a:xfrm>
            <a:solidFill>
              <a:schemeClr val="accent6"/>
            </a:solidFill>
          </p:grpSpPr>
          <p:sp>
            <p:nvSpPr>
              <p:cNvPr id="7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0" name="组合 59"/>
            <p:cNvGrpSpPr/>
            <p:nvPr/>
          </p:nvGrpSpPr>
          <p:grpSpPr>
            <a:xfrm>
              <a:off x="7148917" y="4768032"/>
              <a:ext cx="241372" cy="616340"/>
              <a:chOff x="7288213" y="1262063"/>
              <a:chExt cx="1023937" cy="2614612"/>
            </a:xfrm>
            <a:solidFill>
              <a:schemeClr val="accent6"/>
            </a:solidFill>
          </p:grpSpPr>
          <p:sp>
            <p:nvSpPr>
              <p:cNvPr id="7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1" name="组合 60"/>
            <p:cNvGrpSpPr/>
            <p:nvPr/>
          </p:nvGrpSpPr>
          <p:grpSpPr>
            <a:xfrm>
              <a:off x="7531078" y="4768032"/>
              <a:ext cx="241372" cy="616340"/>
              <a:chOff x="7288213" y="1262063"/>
              <a:chExt cx="1023937" cy="2614612"/>
            </a:xfrm>
            <a:solidFill>
              <a:schemeClr val="accent6"/>
            </a:solidFill>
          </p:grpSpPr>
          <p:sp>
            <p:nvSpPr>
              <p:cNvPr id="7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2" name="组合 61"/>
            <p:cNvGrpSpPr/>
            <p:nvPr/>
          </p:nvGrpSpPr>
          <p:grpSpPr>
            <a:xfrm>
              <a:off x="7913239" y="4768032"/>
              <a:ext cx="241372" cy="616340"/>
              <a:chOff x="7288213" y="1262063"/>
              <a:chExt cx="1023937" cy="2614612"/>
            </a:xfrm>
            <a:solidFill>
              <a:schemeClr val="accent6"/>
            </a:solidFill>
          </p:grpSpPr>
          <p:sp>
            <p:nvSpPr>
              <p:cNvPr id="7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3" name="组合 62"/>
            <p:cNvGrpSpPr/>
            <p:nvPr/>
          </p:nvGrpSpPr>
          <p:grpSpPr>
            <a:xfrm>
              <a:off x="8295400" y="4768032"/>
              <a:ext cx="241372" cy="616340"/>
              <a:chOff x="7288213" y="1262063"/>
              <a:chExt cx="1023937" cy="2614612"/>
            </a:xfrm>
            <a:solidFill>
              <a:schemeClr val="accent6"/>
            </a:solidFill>
          </p:grpSpPr>
          <p:sp>
            <p:nvSpPr>
              <p:cNvPr id="7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4" name="组合 63"/>
            <p:cNvGrpSpPr/>
            <p:nvPr/>
          </p:nvGrpSpPr>
          <p:grpSpPr>
            <a:xfrm>
              <a:off x="8677561" y="4768032"/>
              <a:ext cx="241372" cy="616340"/>
              <a:chOff x="7288213" y="1262063"/>
              <a:chExt cx="1023937" cy="2614612"/>
            </a:xfrm>
            <a:solidFill>
              <a:schemeClr val="bg1">
                <a:lumMod val="75000"/>
              </a:schemeClr>
            </a:solidFill>
          </p:grpSpPr>
          <p:sp>
            <p:nvSpPr>
              <p:cNvPr id="6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5" name="组合 64"/>
            <p:cNvGrpSpPr/>
            <p:nvPr/>
          </p:nvGrpSpPr>
          <p:grpSpPr>
            <a:xfrm>
              <a:off x="9059726" y="4768032"/>
              <a:ext cx="241372" cy="616340"/>
              <a:chOff x="7288213" y="1262063"/>
              <a:chExt cx="1023937" cy="2614612"/>
            </a:xfrm>
            <a:solidFill>
              <a:schemeClr val="bg1">
                <a:lumMod val="75000"/>
              </a:schemeClr>
            </a:solidFill>
          </p:grpSpPr>
          <p:sp>
            <p:nvSpPr>
              <p:cNvPr id="6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7" name="TextBox 86"/>
            <p:cNvSpPr txBox="1"/>
            <p:nvPr/>
          </p:nvSpPr>
          <p:spPr>
            <a:xfrm>
              <a:off x="9791689" y="4722259"/>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6"/>
                  </a:solidFill>
                </a:rPr>
                <a:t>80</a:t>
              </a:r>
              <a:r>
                <a:rPr lang="en-US" altLang="zh-CN" sz="2400" b="1" dirty="0">
                  <a:solidFill>
                    <a:schemeClr val="accent6"/>
                  </a:solidFill>
                </a:rPr>
                <a:t>%</a:t>
              </a:r>
              <a:endParaRPr lang="zh-CN" altLang="en-US" sz="3200" b="1" dirty="0">
                <a:solidFill>
                  <a:schemeClr val="accent6"/>
                </a:solidFill>
              </a:endParaRPr>
            </a:p>
          </p:txBody>
        </p:sp>
      </p:grpSp>
      <p:cxnSp>
        <p:nvCxnSpPr>
          <p:cNvPr id="92" name="直接连接符 91"/>
          <p:cNvCxnSpPr>
            <a:cxnSpLocks/>
          </p:cNvCxnSpPr>
          <p:nvPr/>
        </p:nvCxnSpPr>
        <p:spPr>
          <a:xfrm>
            <a:off x="5479558" y="3011015"/>
            <a:ext cx="5340842"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93" name="矩形 92"/>
          <p:cNvSpPr/>
          <p:nvPr/>
        </p:nvSpPr>
        <p:spPr>
          <a:xfrm>
            <a:off x="5409678" y="1992935"/>
            <a:ext cx="5410721" cy="8456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a:t>
            </a:r>
          </a:p>
        </p:txBody>
      </p:sp>
      <p:pic>
        <p:nvPicPr>
          <p:cNvPr id="94" name="图片 9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95" name="组合 94"/>
          <p:cNvGrpSpPr/>
          <p:nvPr/>
        </p:nvGrpSpPr>
        <p:grpSpPr>
          <a:xfrm>
            <a:off x="1785305" y="394109"/>
            <a:ext cx="4440139" cy="712314"/>
            <a:chOff x="1451102" y="1713400"/>
            <a:chExt cx="4440139" cy="712314"/>
          </a:xfrm>
        </p:grpSpPr>
        <p:grpSp>
          <p:nvGrpSpPr>
            <p:cNvPr id="96" name="组合 95"/>
            <p:cNvGrpSpPr/>
            <p:nvPr/>
          </p:nvGrpSpPr>
          <p:grpSpPr>
            <a:xfrm>
              <a:off x="1451102" y="1713400"/>
              <a:ext cx="2998505" cy="535920"/>
              <a:chOff x="5906988" y="1931114"/>
              <a:chExt cx="2998505" cy="535920"/>
            </a:xfrm>
          </p:grpSpPr>
          <p:sp>
            <p:nvSpPr>
              <p:cNvPr id="98" name="矩形 9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99" name="矩形 9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7" name="文本框 96"/>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3658802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nodeType="withEffect">
                                  <p:stCondLst>
                                    <p:cond delay="75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childTnLst>
                          </p:cTn>
                        </p:par>
                        <p:par>
                          <p:cTn id="25" fill="hold">
                            <p:stCondLst>
                              <p:cond delay="1250"/>
                            </p:stCondLst>
                            <p:childTnLst>
                              <p:par>
                                <p:cTn id="26" presetID="2" presetClass="entr" presetSubtype="2"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1+#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1750"/>
                            </p:stCondLst>
                            <p:childTnLst>
                              <p:par>
                                <p:cTn id="31" presetID="22" presetClass="entr" presetSubtype="8"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500"/>
                                        <p:tgtEl>
                                          <p:spTgt spid="92"/>
                                        </p:tgtEl>
                                      </p:cBhvr>
                                    </p:animEffect>
                                  </p:childTnLst>
                                </p:cTn>
                              </p:par>
                            </p:childTnLst>
                          </p:cTn>
                        </p:par>
                        <p:par>
                          <p:cTn id="34" fill="hold">
                            <p:stCondLst>
                              <p:cond delay="2250"/>
                            </p:stCondLst>
                            <p:childTnLst>
                              <p:par>
                                <p:cTn id="35" presetID="12" presetClass="entr" presetSubtype="4"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p:tgtEl>
                                          <p:spTgt spid="88"/>
                                        </p:tgtEl>
                                        <p:attrNameLst>
                                          <p:attrName>ppt_y</p:attrName>
                                        </p:attrNameLst>
                                      </p:cBhvr>
                                      <p:tavLst>
                                        <p:tav tm="0">
                                          <p:val>
                                            <p:strVal val="#ppt_y+#ppt_h*1.125000"/>
                                          </p:val>
                                        </p:tav>
                                        <p:tav tm="100000">
                                          <p:val>
                                            <p:strVal val="#ppt_y"/>
                                          </p:val>
                                        </p:tav>
                                      </p:tavLst>
                                    </p:anim>
                                    <p:animEffect transition="in" filter="wipe(up)">
                                      <p:cBhvr>
                                        <p:cTn id="38" dur="500"/>
                                        <p:tgtEl>
                                          <p:spTgt spid="88"/>
                                        </p:tgtEl>
                                      </p:cBhvr>
                                    </p:animEffect>
                                  </p:childTnLst>
                                </p:cTn>
                              </p:par>
                            </p:childTnLst>
                          </p:cTn>
                        </p:par>
                        <p:par>
                          <p:cTn id="39" fill="hold">
                            <p:stCondLst>
                              <p:cond delay="2750"/>
                            </p:stCondLst>
                            <p:childTnLst>
                              <p:par>
                                <p:cTn id="40" presetID="12" presetClass="entr" presetSubtype="4"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 calcmode="lin" valueType="num">
                                      <p:cBhvr additive="base">
                                        <p:cTn id="42" dur="500"/>
                                        <p:tgtEl>
                                          <p:spTgt spid="89"/>
                                        </p:tgtEl>
                                        <p:attrNameLst>
                                          <p:attrName>ppt_y</p:attrName>
                                        </p:attrNameLst>
                                      </p:cBhvr>
                                      <p:tavLst>
                                        <p:tav tm="0">
                                          <p:val>
                                            <p:strVal val="#ppt_y+#ppt_h*1.125000"/>
                                          </p:val>
                                        </p:tav>
                                        <p:tav tm="100000">
                                          <p:val>
                                            <p:strVal val="#ppt_y"/>
                                          </p:val>
                                        </p:tav>
                                      </p:tavLst>
                                    </p:anim>
                                    <p:animEffect transition="in" filter="wipe(up)">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1"/>
          <p:cNvGraphicFramePr/>
          <p:nvPr>
            <p:extLst>
              <p:ext uri="{D42A27DB-BD31-4B8C-83A1-F6EECF244321}">
                <p14:modId xmlns:p14="http://schemas.microsoft.com/office/powerpoint/2010/main" val="3143115949"/>
              </p:ext>
            </p:extLst>
          </p:nvPr>
        </p:nvGraphicFramePr>
        <p:xfrm>
          <a:off x="1055688" y="2371060"/>
          <a:ext cx="10080624" cy="3686396"/>
        </p:xfrm>
        <a:graphic>
          <a:graphicData uri="http://schemas.openxmlformats.org/drawingml/2006/chart">
            <c:chart xmlns:c="http://schemas.openxmlformats.org/drawingml/2006/chart" xmlns:r="http://schemas.openxmlformats.org/officeDocument/2006/relationships" r:id="rId3"/>
          </a:graphicData>
        </a:graphic>
      </p:graphicFrame>
      <p:sp>
        <p:nvSpPr>
          <p:cNvPr id="22" name="矩形 21"/>
          <p:cNvSpPr/>
          <p:nvPr/>
        </p:nvSpPr>
        <p:spPr>
          <a:xfrm>
            <a:off x="1055688" y="1518523"/>
            <a:ext cx="1008062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7" name="组合 6"/>
          <p:cNvGrpSpPr/>
          <p:nvPr/>
        </p:nvGrpSpPr>
        <p:grpSpPr>
          <a:xfrm>
            <a:off x="1785305" y="394109"/>
            <a:ext cx="4440139" cy="712314"/>
            <a:chOff x="1451102" y="1713400"/>
            <a:chExt cx="4440139" cy="712314"/>
          </a:xfrm>
        </p:grpSpPr>
        <p:grpSp>
          <p:nvGrpSpPr>
            <p:cNvPr id="8" name="组合 7"/>
            <p:cNvGrpSpPr/>
            <p:nvPr/>
          </p:nvGrpSpPr>
          <p:grpSpPr>
            <a:xfrm>
              <a:off x="1451102" y="1713400"/>
              <a:ext cx="2998505" cy="535920"/>
              <a:chOff x="5906988" y="1931114"/>
              <a:chExt cx="2998505" cy="535920"/>
            </a:xfrm>
          </p:grpSpPr>
          <p:sp>
            <p:nvSpPr>
              <p:cNvPr id="10" name="矩形 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11" name="矩形 1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 name="文本框 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2247490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文本框 6"/>
          <p:cNvSpPr txBox="1"/>
          <p:nvPr/>
        </p:nvSpPr>
        <p:spPr>
          <a:xfrm>
            <a:off x="2876355" y="2280980"/>
            <a:ext cx="5724644" cy="923330"/>
          </a:xfrm>
          <a:prstGeom prst="rect">
            <a:avLst/>
          </a:prstGeom>
          <a:noFill/>
        </p:spPr>
        <p:txBody>
          <a:bodyPr wrap="none" rtlCol="0">
            <a:spAutoFit/>
            <a:scene3d>
              <a:camera prst="orthographicFront"/>
              <a:lightRig rig="threePt" dir="t"/>
            </a:scene3d>
            <a:sp3d contourW="12700"/>
          </a:bodyPr>
          <a:lstStyle/>
          <a:p>
            <a:r>
              <a:rPr lang="zh-CN" altLang="en-US" sz="5400" b="1" dirty="0" smtClean="0">
                <a:solidFill>
                  <a:schemeClr val="accent1"/>
                </a:solidFill>
              </a:rPr>
              <a:t>感谢您的观看指导</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342155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活动方案"/>
</p:tagLst>
</file>

<file path=ppt/theme/theme1.xml><?xml version="1.0" encoding="utf-8"?>
<a:theme xmlns:a="http://schemas.openxmlformats.org/drawingml/2006/main" name="第一PPT，www.1ppt.com">
  <a:themeElements>
    <a:clrScheme name="自定义 154">
      <a:dk1>
        <a:sysClr val="windowText" lastClr="000000"/>
      </a:dk1>
      <a:lt1>
        <a:sysClr val="window" lastClr="FFFFFF"/>
      </a:lt1>
      <a:dk2>
        <a:srgbClr val="44546A"/>
      </a:dk2>
      <a:lt2>
        <a:srgbClr val="E7E6E6"/>
      </a:lt2>
      <a:accent1>
        <a:srgbClr val="4A5A6F"/>
      </a:accent1>
      <a:accent2>
        <a:srgbClr val="E06741"/>
      </a:accent2>
      <a:accent3>
        <a:srgbClr val="4A5A6F"/>
      </a:accent3>
      <a:accent4>
        <a:srgbClr val="E06741"/>
      </a:accent4>
      <a:accent5>
        <a:srgbClr val="4A5A6F"/>
      </a:accent5>
      <a:accent6>
        <a:srgbClr val="E06741"/>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包图主题2</Template>
  <TotalTime>115</TotalTime>
  <Words>1943</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活动方案</dc:title>
  <dc:creator>第一PPT模板网-WWW.1PPT.COM</dc:creator>
  <cp:keywords>第一PPT模板网-WWW.1PPT.COM</cp:keywords>
  <dc:description>www.1ppt.com</dc:description>
  <cp:lastModifiedBy>faith123</cp:lastModifiedBy>
  <cp:revision>38</cp:revision>
  <dcterms:created xsi:type="dcterms:W3CDTF">2017-09-04T07:53:30Z</dcterms:created>
  <dcterms:modified xsi:type="dcterms:W3CDTF">2019-07-06T06:23:50Z</dcterms:modified>
</cp:coreProperties>
</file>