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97" r:id="rId2"/>
    <p:sldId id="3191" r:id="rId3"/>
    <p:sldId id="3192" r:id="rId4"/>
    <p:sldId id="3115" r:id="rId5"/>
    <p:sldId id="3140" r:id="rId6"/>
    <p:sldId id="3148" r:id="rId7"/>
    <p:sldId id="3116" r:id="rId8"/>
    <p:sldId id="3198" r:id="rId9"/>
    <p:sldId id="3107" r:id="rId10"/>
    <p:sldId id="3138" r:id="rId11"/>
    <p:sldId id="3110" r:id="rId12"/>
    <p:sldId id="3141" r:id="rId13"/>
    <p:sldId id="3199" r:id="rId14"/>
    <p:sldId id="3108" r:id="rId15"/>
    <p:sldId id="3106" r:id="rId16"/>
    <p:sldId id="3105" r:id="rId17"/>
    <p:sldId id="3114" r:id="rId18"/>
    <p:sldId id="3200" r:id="rId19"/>
    <p:sldId id="3142" r:id="rId20"/>
    <p:sldId id="3111" r:id="rId21"/>
    <p:sldId id="3104" r:id="rId22"/>
    <p:sldId id="3201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88F9"/>
    <a:srgbClr val="D7E1FE"/>
    <a:srgbClr val="1CB7F1"/>
    <a:srgbClr val="FBBF09"/>
    <a:srgbClr val="0170C1"/>
    <a:srgbClr val="006AB6"/>
    <a:srgbClr val="8ED7F1"/>
    <a:srgbClr val="D52C0A"/>
    <a:srgbClr val="535353"/>
    <a:srgbClr val="30B9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7" autoAdjust="0"/>
    <p:restoredTop sz="92986" autoAdjust="0"/>
  </p:normalViewPr>
  <p:slideViewPr>
    <p:cSldViewPr>
      <p:cViewPr varScale="1">
        <p:scale>
          <a:sx n="87" d="100"/>
          <a:sy n="87" d="100"/>
        </p:scale>
        <p:origin x="684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5043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4290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9301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1052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537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1868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4213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8490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35347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581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57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4877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4706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16300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6904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2252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1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24556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0091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0885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94241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600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2" y="5791"/>
            <a:ext cx="12855388" cy="7221071"/>
          </a:xfrm>
          <a:prstGeom prst="rect">
            <a:avLst/>
          </a:prstGeom>
        </p:spPr>
      </p:pic>
      <p:cxnSp>
        <p:nvCxnSpPr>
          <p:cNvPr id="2" name="直接连接符 1"/>
          <p:cNvCxnSpPr/>
          <p:nvPr userDrawn="1"/>
        </p:nvCxnSpPr>
        <p:spPr>
          <a:xfrm>
            <a:off x="455289" y="709542"/>
            <a:ext cx="10530592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 userDrawn="1"/>
        </p:nvSpPr>
        <p:spPr>
          <a:xfrm>
            <a:off x="11125200" y="0"/>
            <a:ext cx="1733550" cy="70954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1750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2" y="5791"/>
            <a:ext cx="12855388" cy="722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111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3288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4" r:id="rId2"/>
    <p:sldLayoutId id="2147483955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3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7" Type="http://schemas.openxmlformats.org/officeDocument/2006/relationships/image" Target="../media/image3.jpe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7" Type="http://schemas.openxmlformats.org/officeDocument/2006/relationships/image" Target="../media/image3.jpeg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7" Type="http://schemas.openxmlformats.org/officeDocument/2006/relationships/image" Target="../media/image3.jpe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010275" y="3400301"/>
            <a:ext cx="683820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800" spc="3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EVENT PLANNING SCHEME BOOK</a:t>
            </a:r>
            <a:endParaRPr lang="zh-CN" altLang="en-US" sz="1800" spc="3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591224" y="3691474"/>
            <a:ext cx="767630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dirty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品牌营销策划案</a:t>
            </a:r>
            <a:r>
              <a:rPr lang="en-US" altLang="zh-CN" sz="5400" dirty="0" err="1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5400" dirty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86276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/>
          <p:bldP spid="8" grpId="1"/>
          <p:bldP spid="12" grpId="0"/>
          <p:bldP spid="12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46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/>
          <p:bldP spid="8" grpId="1"/>
          <p:bldP spid="12" grpId="0"/>
          <p:bldP spid="12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直接连接符 33"/>
          <p:cNvCxnSpPr/>
          <p:nvPr/>
        </p:nvCxnSpPr>
        <p:spPr>
          <a:xfrm>
            <a:off x="5944507" y="657890"/>
            <a:ext cx="0" cy="657431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椭圆 35"/>
          <p:cNvSpPr/>
          <p:nvPr/>
        </p:nvSpPr>
        <p:spPr>
          <a:xfrm>
            <a:off x="5860700" y="3429680"/>
            <a:ext cx="167616" cy="167616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文本框 25"/>
          <p:cNvSpPr txBox="1">
            <a:spLocks noChangeArrowheads="1"/>
          </p:cNvSpPr>
          <p:nvPr/>
        </p:nvSpPr>
        <p:spPr bwMode="auto">
          <a:xfrm>
            <a:off x="5193839" y="3359619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109663" y="3359619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活动总体思路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5860700" y="4318843"/>
            <a:ext cx="167616" cy="167616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文本框 28"/>
          <p:cNvSpPr txBox="1">
            <a:spLocks noChangeArrowheads="1"/>
          </p:cNvSpPr>
          <p:nvPr/>
        </p:nvSpPr>
        <p:spPr bwMode="auto">
          <a:xfrm>
            <a:off x="5193839" y="4228267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109663" y="4248782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活动运作方式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60700" y="5208006"/>
            <a:ext cx="167616" cy="167616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30"/>
          <p:cNvSpPr txBox="1">
            <a:spLocks noChangeArrowheads="1"/>
          </p:cNvSpPr>
          <p:nvPr/>
        </p:nvSpPr>
        <p:spPr bwMode="auto">
          <a:xfrm>
            <a:off x="5193839" y="5096915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109663" y="5137946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问题及细节把控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5860700" y="6097169"/>
            <a:ext cx="167616" cy="167616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6" name="文本框 32"/>
          <p:cNvSpPr txBox="1">
            <a:spLocks noChangeArrowheads="1"/>
          </p:cNvSpPr>
          <p:nvPr/>
        </p:nvSpPr>
        <p:spPr bwMode="auto">
          <a:xfrm>
            <a:off x="5193839" y="6027109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109663" y="6027109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活动效果预期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773396" y="572692"/>
            <a:ext cx="2343120" cy="234312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355600" dist="1905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s_1"/>
          <p:cNvSpPr txBox="1"/>
          <p:nvPr>
            <p:custDataLst>
              <p:tags r:id="rId1"/>
            </p:custDataLst>
          </p:nvPr>
        </p:nvSpPr>
        <p:spPr>
          <a:xfrm>
            <a:off x="5353005" y="657888"/>
            <a:ext cx="1513312" cy="217272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659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</a:t>
            </a:r>
            <a:endParaRPr lang="en-US" altLang="zh-CN" sz="659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659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录</a:t>
            </a:r>
          </a:p>
        </p:txBody>
      </p:sp>
      <p:sp>
        <p:nvSpPr>
          <p:cNvPr id="17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4362178" y="1513448"/>
            <a:ext cx="2272891" cy="461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475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38" grpId="0"/>
      <p:bldP spid="39" grpId="0" animBg="1"/>
      <p:bldP spid="40" grpId="0"/>
      <p:bldP spid="41" grpId="0"/>
      <p:bldP spid="42" grpId="0" animBg="1"/>
      <p:bldP spid="43" grpId="0"/>
      <p:bldP spid="44" grpId="0"/>
      <p:bldP spid="45" grpId="0" animBg="1"/>
      <p:bldP spid="46" grpId="0"/>
      <p:bldP spid="47" grpId="0"/>
      <p:bldP spid="10" grpId="0" animBg="1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1296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83385"/>
            <a:ext cx="4514291" cy="3877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  <a:defRPr/>
            </a:pPr>
            <a:r>
              <a:rPr lang="zh-CN" altLang="en-US" sz="2800" b="1" spc="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活动总体思路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241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9683" y="1784179"/>
            <a:ext cx="2041915" cy="1879123"/>
            <a:chOff x="1108416" y="1691638"/>
            <a:chExt cx="1936277" cy="1781907"/>
          </a:xfrm>
        </p:grpSpPr>
        <p:sp>
          <p:nvSpPr>
            <p:cNvPr id="9" name="Oval 8"/>
            <p:cNvSpPr/>
            <p:nvPr/>
          </p:nvSpPr>
          <p:spPr>
            <a:xfrm flipH="1">
              <a:off x="1108416" y="1691638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805677" y="2230728"/>
              <a:ext cx="387383" cy="251895"/>
            </a:xfrm>
            <a:custGeom>
              <a:avLst/>
              <a:gdLst>
                <a:gd name="T0" fmla="*/ 13 w 94"/>
                <a:gd name="T1" fmla="*/ 0 h 61"/>
                <a:gd name="T2" fmla="*/ 82 w 94"/>
                <a:gd name="T3" fmla="*/ 0 h 61"/>
                <a:gd name="T4" fmla="*/ 89 w 94"/>
                <a:gd name="T5" fmla="*/ 2 h 61"/>
                <a:gd name="T6" fmla="*/ 47 w 94"/>
                <a:gd name="T7" fmla="*/ 33 h 61"/>
                <a:gd name="T8" fmla="*/ 6 w 94"/>
                <a:gd name="T9" fmla="*/ 2 h 61"/>
                <a:gd name="T10" fmla="*/ 13 w 94"/>
                <a:gd name="T11" fmla="*/ 0 h 61"/>
                <a:gd name="T12" fmla="*/ 94 w 94"/>
                <a:gd name="T13" fmla="*/ 9 h 61"/>
                <a:gd name="T14" fmla="*/ 67 w 94"/>
                <a:gd name="T15" fmla="*/ 29 h 61"/>
                <a:gd name="T16" fmla="*/ 93 w 94"/>
                <a:gd name="T17" fmla="*/ 53 h 61"/>
                <a:gd name="T18" fmla="*/ 94 w 94"/>
                <a:gd name="T19" fmla="*/ 48 h 61"/>
                <a:gd name="T20" fmla="*/ 94 w 94"/>
                <a:gd name="T21" fmla="*/ 12 h 61"/>
                <a:gd name="T22" fmla="*/ 94 w 94"/>
                <a:gd name="T23" fmla="*/ 9 h 61"/>
                <a:gd name="T24" fmla="*/ 87 w 94"/>
                <a:gd name="T25" fmla="*/ 60 h 61"/>
                <a:gd name="T26" fmla="*/ 82 w 94"/>
                <a:gd name="T27" fmla="*/ 61 h 61"/>
                <a:gd name="T28" fmla="*/ 13 w 94"/>
                <a:gd name="T29" fmla="*/ 61 h 61"/>
                <a:gd name="T30" fmla="*/ 6 w 94"/>
                <a:gd name="T31" fmla="*/ 59 h 61"/>
                <a:gd name="T32" fmla="*/ 34 w 94"/>
                <a:gd name="T33" fmla="*/ 34 h 61"/>
                <a:gd name="T34" fmla="*/ 44 w 94"/>
                <a:gd name="T35" fmla="*/ 42 h 61"/>
                <a:gd name="T36" fmla="*/ 47 w 94"/>
                <a:gd name="T37" fmla="*/ 44 h 61"/>
                <a:gd name="T38" fmla="*/ 50 w 94"/>
                <a:gd name="T39" fmla="*/ 42 h 61"/>
                <a:gd name="T40" fmla="*/ 60 w 94"/>
                <a:gd name="T41" fmla="*/ 35 h 61"/>
                <a:gd name="T42" fmla="*/ 87 w 94"/>
                <a:gd name="T43" fmla="*/ 60 h 61"/>
                <a:gd name="T44" fmla="*/ 1 w 94"/>
                <a:gd name="T45" fmla="*/ 52 h 61"/>
                <a:gd name="T46" fmla="*/ 27 w 94"/>
                <a:gd name="T47" fmla="*/ 29 h 61"/>
                <a:gd name="T48" fmla="*/ 1 w 94"/>
                <a:gd name="T49" fmla="*/ 9 h 61"/>
                <a:gd name="T50" fmla="*/ 0 w 94"/>
                <a:gd name="T51" fmla="*/ 12 h 61"/>
                <a:gd name="T52" fmla="*/ 0 w 94"/>
                <a:gd name="T53" fmla="*/ 48 h 61"/>
                <a:gd name="T54" fmla="*/ 1 w 94"/>
                <a:gd name="T55" fmla="*/ 5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61">
                  <a:moveTo>
                    <a:pt x="13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7" y="1"/>
                    <a:pt x="89" y="2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1"/>
                    <a:pt x="10" y="0"/>
                    <a:pt x="13" y="0"/>
                  </a:cubicBezTo>
                  <a:close/>
                  <a:moveTo>
                    <a:pt x="94" y="9"/>
                  </a:moveTo>
                  <a:cubicBezTo>
                    <a:pt x="67" y="29"/>
                    <a:pt x="67" y="29"/>
                    <a:pt x="67" y="29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94" y="52"/>
                    <a:pt x="94" y="50"/>
                    <a:pt x="94" y="48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0"/>
                    <a:pt x="94" y="9"/>
                  </a:cubicBezTo>
                  <a:close/>
                  <a:moveTo>
                    <a:pt x="87" y="60"/>
                  </a:moveTo>
                  <a:cubicBezTo>
                    <a:pt x="85" y="60"/>
                    <a:pt x="84" y="61"/>
                    <a:pt x="8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0" y="61"/>
                    <a:pt x="8" y="60"/>
                    <a:pt x="6" y="59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87" y="60"/>
                    <a:pt x="87" y="60"/>
                    <a:pt x="87" y="60"/>
                  </a:cubicBezTo>
                  <a:close/>
                  <a:moveTo>
                    <a:pt x="1" y="52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51"/>
                    <a:pt x="1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180707" y="2609832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889328" y="2988301"/>
            <a:ext cx="2072582" cy="1879123"/>
            <a:chOff x="2739096" y="2833465"/>
            <a:chExt cx="1965357" cy="1781907"/>
          </a:xfrm>
        </p:grpSpPr>
        <p:sp>
          <p:nvSpPr>
            <p:cNvPr id="12" name="Oval 11"/>
            <p:cNvSpPr/>
            <p:nvPr/>
          </p:nvSpPr>
          <p:spPr>
            <a:xfrm flipH="1">
              <a:off x="2739096" y="2833465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3442082" y="3313151"/>
              <a:ext cx="375934" cy="38356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840467" y="3819464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328620" y="2988301"/>
            <a:ext cx="2066437" cy="1879123"/>
            <a:chOff x="6000456" y="2833465"/>
            <a:chExt cx="1959530" cy="1781907"/>
          </a:xfrm>
        </p:grpSpPr>
        <p:sp>
          <p:nvSpPr>
            <p:cNvPr id="11" name="Oval 10"/>
            <p:cNvSpPr/>
            <p:nvPr/>
          </p:nvSpPr>
          <p:spPr>
            <a:xfrm flipH="1">
              <a:off x="6000456" y="2833465"/>
              <a:ext cx="1781907" cy="178190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6718709" y="3317436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096000" y="3817742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767910" y="2988302"/>
            <a:ext cx="2098783" cy="1879123"/>
            <a:chOff x="9261816" y="2833466"/>
            <a:chExt cx="1990203" cy="1781907"/>
          </a:xfrm>
        </p:grpSpPr>
        <p:sp>
          <p:nvSpPr>
            <p:cNvPr id="10" name="Oval 9"/>
            <p:cNvSpPr/>
            <p:nvPr/>
          </p:nvSpPr>
          <p:spPr>
            <a:xfrm flipH="1">
              <a:off x="9261816" y="2833466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965756" y="3341873"/>
              <a:ext cx="374026" cy="263345"/>
            </a:xfrm>
            <a:custGeom>
              <a:avLst/>
              <a:gdLst>
                <a:gd name="T0" fmla="*/ 65 w 91"/>
                <a:gd name="T1" fmla="*/ 9 h 64"/>
                <a:gd name="T2" fmla="*/ 34 w 91"/>
                <a:gd name="T3" fmla="*/ 9 h 64"/>
                <a:gd name="T4" fmla="*/ 27 w 91"/>
                <a:gd name="T5" fmla="*/ 0 h 64"/>
                <a:gd name="T6" fmla="*/ 5 w 91"/>
                <a:gd name="T7" fmla="*/ 0 h 64"/>
                <a:gd name="T8" fmla="*/ 0 w 91"/>
                <a:gd name="T9" fmla="*/ 4 h 64"/>
                <a:gd name="T10" fmla="*/ 0 w 91"/>
                <a:gd name="T11" fmla="*/ 50 h 64"/>
                <a:gd name="T12" fmla="*/ 4 w 91"/>
                <a:gd name="T13" fmla="*/ 54 h 64"/>
                <a:gd name="T14" fmla="*/ 14 w 91"/>
                <a:gd name="T15" fmla="*/ 25 h 64"/>
                <a:gd name="T16" fmla="*/ 20 w 91"/>
                <a:gd name="T17" fmla="*/ 18 h 64"/>
                <a:gd name="T18" fmla="*/ 29 w 91"/>
                <a:gd name="T19" fmla="*/ 14 h 64"/>
                <a:gd name="T20" fmla="*/ 60 w 91"/>
                <a:gd name="T21" fmla="*/ 14 h 64"/>
                <a:gd name="T22" fmla="*/ 65 w 91"/>
                <a:gd name="T23" fmla="*/ 9 h 64"/>
                <a:gd name="T24" fmla="*/ 72 w 91"/>
                <a:gd name="T25" fmla="*/ 15 h 64"/>
                <a:gd name="T26" fmla="*/ 66 w 91"/>
                <a:gd name="T27" fmla="*/ 15 h 64"/>
                <a:gd name="T28" fmla="*/ 79 w 91"/>
                <a:gd name="T29" fmla="*/ 1 h 64"/>
                <a:gd name="T30" fmla="*/ 90 w 91"/>
                <a:gd name="T31" fmla="*/ 15 h 64"/>
                <a:gd name="T32" fmla="*/ 85 w 91"/>
                <a:gd name="T33" fmla="*/ 15 h 64"/>
                <a:gd name="T34" fmla="*/ 59 w 91"/>
                <a:gd name="T35" fmla="*/ 36 h 64"/>
                <a:gd name="T36" fmla="*/ 59 w 91"/>
                <a:gd name="T37" fmla="*/ 33 h 64"/>
                <a:gd name="T38" fmla="*/ 72 w 91"/>
                <a:gd name="T39" fmla="*/ 15 h 64"/>
                <a:gd name="T40" fmla="*/ 79 w 91"/>
                <a:gd name="T41" fmla="*/ 64 h 64"/>
                <a:gd name="T42" fmla="*/ 11 w 91"/>
                <a:gd name="T43" fmla="*/ 64 h 64"/>
                <a:gd name="T44" fmla="*/ 22 w 91"/>
                <a:gd name="T45" fmla="*/ 31 h 64"/>
                <a:gd name="T46" fmla="*/ 26 w 91"/>
                <a:gd name="T47" fmla="*/ 26 h 64"/>
                <a:gd name="T48" fmla="*/ 33 w 91"/>
                <a:gd name="T49" fmla="*/ 23 h 64"/>
                <a:gd name="T50" fmla="*/ 63 w 91"/>
                <a:gd name="T51" fmla="*/ 23 h 64"/>
                <a:gd name="T52" fmla="*/ 57 w 91"/>
                <a:gd name="T53" fmla="*/ 28 h 64"/>
                <a:gd name="T54" fmla="*/ 54 w 91"/>
                <a:gd name="T55" fmla="*/ 30 h 64"/>
                <a:gd name="T56" fmla="*/ 54 w 91"/>
                <a:gd name="T57" fmla="*/ 41 h 64"/>
                <a:gd name="T58" fmla="*/ 59 w 91"/>
                <a:gd name="T59" fmla="*/ 41 h 64"/>
                <a:gd name="T60" fmla="*/ 87 w 91"/>
                <a:gd name="T61" fmla="*/ 23 h 64"/>
                <a:gd name="T62" fmla="*/ 89 w 91"/>
                <a:gd name="T63" fmla="*/ 24 h 64"/>
                <a:gd name="T64" fmla="*/ 91 w 91"/>
                <a:gd name="T65" fmla="*/ 25 h 64"/>
                <a:gd name="T66" fmla="*/ 91 w 91"/>
                <a:gd name="T67" fmla="*/ 28 h 64"/>
                <a:gd name="T68" fmla="*/ 91 w 91"/>
                <a:gd name="T69" fmla="*/ 30 h 64"/>
                <a:gd name="T70" fmla="*/ 79 w 91"/>
                <a:gd name="T71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1" h="64">
                  <a:moveTo>
                    <a:pt x="65" y="9"/>
                  </a:moveTo>
                  <a:cubicBezTo>
                    <a:pt x="34" y="9"/>
                    <a:pt x="34" y="9"/>
                    <a:pt x="34" y="9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2" y="54"/>
                    <a:pt x="4" y="5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2"/>
                    <a:pt x="17" y="20"/>
                    <a:pt x="20" y="18"/>
                  </a:cubicBezTo>
                  <a:cubicBezTo>
                    <a:pt x="22" y="16"/>
                    <a:pt x="26" y="14"/>
                    <a:pt x="29" y="14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72" y="15"/>
                  </a:moveTo>
                  <a:cubicBezTo>
                    <a:pt x="66" y="15"/>
                    <a:pt x="66" y="15"/>
                    <a:pt x="66" y="15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2" y="28"/>
                    <a:pt x="72" y="35"/>
                    <a:pt x="59" y="36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66" y="29"/>
                    <a:pt x="70" y="23"/>
                    <a:pt x="72" y="15"/>
                  </a:cubicBezTo>
                  <a:close/>
                  <a:moveTo>
                    <a:pt x="79" y="64"/>
                  </a:moveTo>
                  <a:cubicBezTo>
                    <a:pt x="11" y="64"/>
                    <a:pt x="11" y="64"/>
                    <a:pt x="11" y="64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3" y="29"/>
                    <a:pt x="24" y="27"/>
                    <a:pt x="26" y="26"/>
                  </a:cubicBezTo>
                  <a:cubicBezTo>
                    <a:pt x="28" y="24"/>
                    <a:pt x="31" y="23"/>
                    <a:pt x="33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1" y="25"/>
                    <a:pt x="59" y="27"/>
                    <a:pt x="57" y="28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72" y="40"/>
                    <a:pt x="82" y="34"/>
                    <a:pt x="87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4"/>
                    <a:pt x="90" y="25"/>
                    <a:pt x="91" y="25"/>
                  </a:cubicBezTo>
                  <a:cubicBezTo>
                    <a:pt x="91" y="26"/>
                    <a:pt x="91" y="27"/>
                    <a:pt x="91" y="28"/>
                  </a:cubicBezTo>
                  <a:cubicBezTo>
                    <a:pt x="91" y="28"/>
                    <a:pt x="91" y="29"/>
                    <a:pt x="91" y="30"/>
                  </a:cubicBezTo>
                  <a:lnTo>
                    <a:pt x="79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9388033" y="3765408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82599" y="1784179"/>
            <a:ext cx="1965680" cy="1879123"/>
            <a:chOff x="4344767" y="1691638"/>
            <a:chExt cx="1863986" cy="1781907"/>
          </a:xfrm>
        </p:grpSpPr>
        <p:sp>
          <p:nvSpPr>
            <p:cNvPr id="8" name="Oval 7"/>
            <p:cNvSpPr/>
            <p:nvPr/>
          </p:nvSpPr>
          <p:spPr>
            <a:xfrm flipH="1">
              <a:off x="4369776" y="1691638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086120" y="2051348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344767" y="2609831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048265" y="1784179"/>
            <a:ext cx="2098783" cy="1879123"/>
            <a:chOff x="7631136" y="1691638"/>
            <a:chExt cx="1990203" cy="1781907"/>
          </a:xfrm>
        </p:grpSpPr>
        <p:sp>
          <p:nvSpPr>
            <p:cNvPr id="7" name="Oval 6"/>
            <p:cNvSpPr/>
            <p:nvPr/>
          </p:nvSpPr>
          <p:spPr>
            <a:xfrm flipH="1">
              <a:off x="7631136" y="1691638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290231" y="2051348"/>
              <a:ext cx="463715" cy="444634"/>
            </a:xfrm>
            <a:custGeom>
              <a:avLst/>
              <a:gdLst>
                <a:gd name="T0" fmla="*/ 68 w 113"/>
                <a:gd name="T1" fmla="*/ 54 h 108"/>
                <a:gd name="T2" fmla="*/ 45 w 113"/>
                <a:gd name="T3" fmla="*/ 54 h 108"/>
                <a:gd name="T4" fmla="*/ 48 w 113"/>
                <a:gd name="T5" fmla="*/ 32 h 108"/>
                <a:gd name="T6" fmla="*/ 0 w 113"/>
                <a:gd name="T7" fmla="*/ 54 h 108"/>
                <a:gd name="T8" fmla="*/ 17 w 113"/>
                <a:gd name="T9" fmla="*/ 93 h 108"/>
                <a:gd name="T10" fmla="*/ 62 w 113"/>
                <a:gd name="T11" fmla="*/ 78 h 108"/>
                <a:gd name="T12" fmla="*/ 38 w 113"/>
                <a:gd name="T13" fmla="*/ 84 h 108"/>
                <a:gd name="T14" fmla="*/ 26 w 113"/>
                <a:gd name="T15" fmla="*/ 73 h 108"/>
                <a:gd name="T16" fmla="*/ 57 w 113"/>
                <a:gd name="T17" fmla="*/ 76 h 108"/>
                <a:gd name="T18" fmla="*/ 79 w 113"/>
                <a:gd name="T19" fmla="*/ 82 h 108"/>
                <a:gd name="T20" fmla="*/ 64 w 113"/>
                <a:gd name="T21" fmla="*/ 89 h 108"/>
                <a:gd name="T22" fmla="*/ 52 w 113"/>
                <a:gd name="T23" fmla="*/ 89 h 108"/>
                <a:gd name="T24" fmla="*/ 80 w 113"/>
                <a:gd name="T25" fmla="*/ 105 h 108"/>
                <a:gd name="T26" fmla="*/ 86 w 113"/>
                <a:gd name="T27" fmla="*/ 73 h 108"/>
                <a:gd name="T28" fmla="*/ 113 w 113"/>
                <a:gd name="T29" fmla="*/ 54 h 108"/>
                <a:gd name="T30" fmla="*/ 70 w 113"/>
                <a:gd name="T31" fmla="*/ 32 h 108"/>
                <a:gd name="T32" fmla="*/ 76 w 113"/>
                <a:gd name="T33" fmla="*/ 23 h 108"/>
                <a:gd name="T34" fmla="*/ 88 w 113"/>
                <a:gd name="T35" fmla="*/ 33 h 108"/>
                <a:gd name="T36" fmla="*/ 96 w 113"/>
                <a:gd name="T37" fmla="*/ 14 h 108"/>
                <a:gd name="T38" fmla="*/ 63 w 113"/>
                <a:gd name="T39" fmla="*/ 20 h 108"/>
                <a:gd name="T40" fmla="*/ 33 w 113"/>
                <a:gd name="T41" fmla="*/ 3 h 108"/>
                <a:gd name="T42" fmla="*/ 26 w 113"/>
                <a:gd name="T43" fmla="*/ 29 h 108"/>
                <a:gd name="T44" fmla="*/ 34 w 113"/>
                <a:gd name="T45" fmla="*/ 25 h 108"/>
                <a:gd name="T46" fmla="*/ 49 w 113"/>
                <a:gd name="T47" fmla="*/ 18 h 108"/>
                <a:gd name="T48" fmla="*/ 48 w 113"/>
                <a:gd name="T49" fmla="*/ 32 h 108"/>
                <a:gd name="T50" fmla="*/ 92 w 113"/>
                <a:gd name="T51" fmla="*/ 45 h 108"/>
                <a:gd name="T52" fmla="*/ 92 w 113"/>
                <a:gd name="T53" fmla="*/ 62 h 108"/>
                <a:gd name="T54" fmla="*/ 77 w 113"/>
                <a:gd name="T55" fmla="*/ 44 h 108"/>
                <a:gd name="T56" fmla="*/ 75 w 113"/>
                <a:gd name="T57" fmla="*/ 66 h 108"/>
                <a:gd name="T58" fmla="*/ 65 w 113"/>
                <a:gd name="T59" fmla="*/ 41 h 108"/>
                <a:gd name="T60" fmla="*/ 51 w 113"/>
                <a:gd name="T61" fmla="*/ 41 h 108"/>
                <a:gd name="T62" fmla="*/ 47 w 113"/>
                <a:gd name="T63" fmla="*/ 44 h 108"/>
                <a:gd name="T64" fmla="*/ 57 w 113"/>
                <a:gd name="T65" fmla="*/ 67 h 108"/>
                <a:gd name="T66" fmla="*/ 22 w 113"/>
                <a:gd name="T67" fmla="*/ 62 h 108"/>
                <a:gd name="T68" fmla="*/ 9 w 113"/>
                <a:gd name="T69" fmla="*/ 54 h 108"/>
                <a:gd name="T70" fmla="*/ 37 w 113"/>
                <a:gd name="T71" fmla="*/ 42 h 108"/>
                <a:gd name="T72" fmla="*/ 64 w 113"/>
                <a:gd name="T73" fmla="*/ 50 h 108"/>
                <a:gd name="T74" fmla="*/ 64 w 113"/>
                <a:gd name="T75" fmla="*/ 50 h 108"/>
                <a:gd name="T76" fmla="*/ 50 w 113"/>
                <a:gd name="T77" fmla="*/ 53 h 108"/>
                <a:gd name="T78" fmla="*/ 49 w 113"/>
                <a:gd name="T79" fmla="*/ 57 h 108"/>
                <a:gd name="T80" fmla="*/ 51 w 113"/>
                <a:gd name="T81" fmla="*/ 52 h 108"/>
                <a:gd name="T82" fmla="*/ 56 w 113"/>
                <a:gd name="T83" fmla="*/ 45 h 108"/>
                <a:gd name="T84" fmla="*/ 58 w 113"/>
                <a:gd name="T85" fmla="*/ 45 h 108"/>
                <a:gd name="T86" fmla="*/ 60 w 113"/>
                <a:gd name="T87" fmla="*/ 4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108">
                  <a:moveTo>
                    <a:pt x="57" y="42"/>
                  </a:moveTo>
                  <a:cubicBezTo>
                    <a:pt x="63" y="42"/>
                    <a:pt x="68" y="47"/>
                    <a:pt x="68" y="54"/>
                  </a:cubicBezTo>
                  <a:cubicBezTo>
                    <a:pt x="68" y="60"/>
                    <a:pt x="63" y="65"/>
                    <a:pt x="57" y="65"/>
                  </a:cubicBezTo>
                  <a:cubicBezTo>
                    <a:pt x="50" y="65"/>
                    <a:pt x="45" y="60"/>
                    <a:pt x="45" y="54"/>
                  </a:cubicBezTo>
                  <a:cubicBezTo>
                    <a:pt x="45" y="47"/>
                    <a:pt x="50" y="42"/>
                    <a:pt x="57" y="42"/>
                  </a:cubicBezTo>
                  <a:close/>
                  <a:moveTo>
                    <a:pt x="48" y="32"/>
                  </a:moveTo>
                  <a:cubicBezTo>
                    <a:pt x="36" y="32"/>
                    <a:pt x="26" y="34"/>
                    <a:pt x="19" y="37"/>
                  </a:cubicBezTo>
                  <a:cubicBezTo>
                    <a:pt x="7" y="41"/>
                    <a:pt x="0" y="47"/>
                    <a:pt x="0" y="54"/>
                  </a:cubicBezTo>
                  <a:cubicBezTo>
                    <a:pt x="0" y="60"/>
                    <a:pt x="7" y="66"/>
                    <a:pt x="17" y="70"/>
                  </a:cubicBezTo>
                  <a:cubicBezTo>
                    <a:pt x="13" y="80"/>
                    <a:pt x="12" y="89"/>
                    <a:pt x="17" y="93"/>
                  </a:cubicBezTo>
                  <a:cubicBezTo>
                    <a:pt x="22" y="98"/>
                    <a:pt x="31" y="98"/>
                    <a:pt x="42" y="92"/>
                  </a:cubicBezTo>
                  <a:cubicBezTo>
                    <a:pt x="48" y="89"/>
                    <a:pt x="55" y="84"/>
                    <a:pt x="62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4" y="81"/>
                    <a:pt x="41" y="83"/>
                    <a:pt x="38" y="84"/>
                  </a:cubicBezTo>
                  <a:cubicBezTo>
                    <a:pt x="31" y="88"/>
                    <a:pt x="25" y="89"/>
                    <a:pt x="23" y="87"/>
                  </a:cubicBezTo>
                  <a:cubicBezTo>
                    <a:pt x="21" y="85"/>
                    <a:pt x="23" y="80"/>
                    <a:pt x="2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5" y="75"/>
                    <a:pt x="45" y="76"/>
                    <a:pt x="57" y="76"/>
                  </a:cubicBezTo>
                  <a:cubicBezTo>
                    <a:pt x="64" y="76"/>
                    <a:pt x="71" y="75"/>
                    <a:pt x="77" y="74"/>
                  </a:cubicBezTo>
                  <a:cubicBezTo>
                    <a:pt x="78" y="77"/>
                    <a:pt x="78" y="80"/>
                    <a:pt x="79" y="82"/>
                  </a:cubicBezTo>
                  <a:cubicBezTo>
                    <a:pt x="79" y="90"/>
                    <a:pt x="79" y="95"/>
                    <a:pt x="76" y="96"/>
                  </a:cubicBezTo>
                  <a:cubicBezTo>
                    <a:pt x="74" y="98"/>
                    <a:pt x="69" y="95"/>
                    <a:pt x="64" y="89"/>
                  </a:cubicBezTo>
                  <a:cubicBezTo>
                    <a:pt x="62" y="88"/>
                    <a:pt x="61" y="86"/>
                    <a:pt x="60" y="84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4" y="91"/>
                    <a:pt x="56" y="93"/>
                    <a:pt x="57" y="95"/>
                  </a:cubicBezTo>
                  <a:cubicBezTo>
                    <a:pt x="65" y="104"/>
                    <a:pt x="74" y="108"/>
                    <a:pt x="80" y="105"/>
                  </a:cubicBezTo>
                  <a:cubicBezTo>
                    <a:pt x="86" y="102"/>
                    <a:pt x="89" y="93"/>
                    <a:pt x="88" y="81"/>
                  </a:cubicBezTo>
                  <a:cubicBezTo>
                    <a:pt x="87" y="79"/>
                    <a:pt x="87" y="76"/>
                    <a:pt x="86" y="73"/>
                  </a:cubicBezTo>
                  <a:cubicBezTo>
                    <a:pt x="89" y="72"/>
                    <a:pt x="92" y="71"/>
                    <a:pt x="95" y="70"/>
                  </a:cubicBezTo>
                  <a:cubicBezTo>
                    <a:pt x="106" y="67"/>
                    <a:pt x="113" y="61"/>
                    <a:pt x="113" y="54"/>
                  </a:cubicBezTo>
                  <a:cubicBezTo>
                    <a:pt x="113" y="47"/>
                    <a:pt x="106" y="41"/>
                    <a:pt x="95" y="37"/>
                  </a:cubicBezTo>
                  <a:cubicBezTo>
                    <a:pt x="88" y="35"/>
                    <a:pt x="80" y="33"/>
                    <a:pt x="70" y="32"/>
                  </a:cubicBezTo>
                  <a:cubicBezTo>
                    <a:pt x="69" y="31"/>
                    <a:pt x="69" y="29"/>
                    <a:pt x="68" y="28"/>
                  </a:cubicBezTo>
                  <a:cubicBezTo>
                    <a:pt x="70" y="26"/>
                    <a:pt x="73" y="24"/>
                    <a:pt x="76" y="23"/>
                  </a:cubicBezTo>
                  <a:cubicBezTo>
                    <a:pt x="83" y="20"/>
                    <a:pt x="88" y="18"/>
                    <a:pt x="90" y="20"/>
                  </a:cubicBezTo>
                  <a:cubicBezTo>
                    <a:pt x="92" y="22"/>
                    <a:pt x="91" y="27"/>
                    <a:pt x="88" y="33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01" y="26"/>
                    <a:pt x="101" y="18"/>
                    <a:pt x="96" y="14"/>
                  </a:cubicBezTo>
                  <a:cubicBezTo>
                    <a:pt x="91" y="9"/>
                    <a:pt x="82" y="10"/>
                    <a:pt x="72" y="15"/>
                  </a:cubicBezTo>
                  <a:cubicBezTo>
                    <a:pt x="69" y="16"/>
                    <a:pt x="66" y="18"/>
                    <a:pt x="63" y="20"/>
                  </a:cubicBezTo>
                  <a:cubicBezTo>
                    <a:pt x="60" y="17"/>
                    <a:pt x="58" y="15"/>
                    <a:pt x="56" y="12"/>
                  </a:cubicBezTo>
                  <a:cubicBezTo>
                    <a:pt x="48" y="4"/>
                    <a:pt x="39" y="0"/>
                    <a:pt x="33" y="3"/>
                  </a:cubicBezTo>
                  <a:cubicBezTo>
                    <a:pt x="27" y="6"/>
                    <a:pt x="24" y="14"/>
                    <a:pt x="26" y="26"/>
                  </a:cubicBezTo>
                  <a:cubicBezTo>
                    <a:pt x="26" y="27"/>
                    <a:pt x="26" y="28"/>
                    <a:pt x="2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7"/>
                    <a:pt x="35" y="26"/>
                    <a:pt x="34" y="25"/>
                  </a:cubicBezTo>
                  <a:cubicBezTo>
                    <a:pt x="34" y="17"/>
                    <a:pt x="34" y="12"/>
                    <a:pt x="37" y="11"/>
                  </a:cubicBezTo>
                  <a:cubicBezTo>
                    <a:pt x="39" y="10"/>
                    <a:pt x="44" y="13"/>
                    <a:pt x="49" y="18"/>
                  </a:cubicBezTo>
                  <a:cubicBezTo>
                    <a:pt x="51" y="20"/>
                    <a:pt x="53" y="23"/>
                    <a:pt x="55" y="25"/>
                  </a:cubicBezTo>
                  <a:cubicBezTo>
                    <a:pt x="53" y="27"/>
                    <a:pt x="50" y="30"/>
                    <a:pt x="48" y="32"/>
                  </a:cubicBezTo>
                  <a:close/>
                  <a:moveTo>
                    <a:pt x="75" y="42"/>
                  </a:moveTo>
                  <a:cubicBezTo>
                    <a:pt x="82" y="43"/>
                    <a:pt x="87" y="44"/>
                    <a:pt x="92" y="45"/>
                  </a:cubicBezTo>
                  <a:cubicBezTo>
                    <a:pt x="99" y="48"/>
                    <a:pt x="104" y="51"/>
                    <a:pt x="104" y="54"/>
                  </a:cubicBezTo>
                  <a:cubicBezTo>
                    <a:pt x="104" y="56"/>
                    <a:pt x="99" y="59"/>
                    <a:pt x="92" y="62"/>
                  </a:cubicBezTo>
                  <a:cubicBezTo>
                    <a:pt x="89" y="63"/>
                    <a:pt x="87" y="63"/>
                    <a:pt x="84" y="64"/>
                  </a:cubicBezTo>
                  <a:cubicBezTo>
                    <a:pt x="82" y="58"/>
                    <a:pt x="80" y="51"/>
                    <a:pt x="77" y="44"/>
                  </a:cubicBezTo>
                  <a:cubicBezTo>
                    <a:pt x="76" y="44"/>
                    <a:pt x="76" y="43"/>
                    <a:pt x="75" y="42"/>
                  </a:cubicBezTo>
                  <a:close/>
                  <a:moveTo>
                    <a:pt x="75" y="66"/>
                  </a:moveTo>
                  <a:cubicBezTo>
                    <a:pt x="73" y="60"/>
                    <a:pt x="71" y="54"/>
                    <a:pt x="69" y="48"/>
                  </a:cubicBezTo>
                  <a:cubicBezTo>
                    <a:pt x="67" y="46"/>
                    <a:pt x="66" y="43"/>
                    <a:pt x="65" y="41"/>
                  </a:cubicBezTo>
                  <a:cubicBezTo>
                    <a:pt x="62" y="41"/>
                    <a:pt x="59" y="41"/>
                    <a:pt x="57" y="41"/>
                  </a:cubicBezTo>
                  <a:cubicBezTo>
                    <a:pt x="55" y="41"/>
                    <a:pt x="53" y="41"/>
                    <a:pt x="51" y="41"/>
                  </a:cubicBezTo>
                  <a:cubicBezTo>
                    <a:pt x="50" y="42"/>
                    <a:pt x="49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1" y="51"/>
                    <a:pt x="35" y="58"/>
                    <a:pt x="31" y="64"/>
                  </a:cubicBezTo>
                  <a:cubicBezTo>
                    <a:pt x="38" y="66"/>
                    <a:pt x="47" y="67"/>
                    <a:pt x="57" y="67"/>
                  </a:cubicBezTo>
                  <a:cubicBezTo>
                    <a:pt x="63" y="67"/>
                    <a:pt x="69" y="66"/>
                    <a:pt x="75" y="66"/>
                  </a:cubicBezTo>
                  <a:close/>
                  <a:moveTo>
                    <a:pt x="22" y="62"/>
                  </a:moveTo>
                  <a:cubicBezTo>
                    <a:pt x="22" y="62"/>
                    <a:pt x="22" y="62"/>
                    <a:pt x="22" y="62"/>
                  </a:cubicBezTo>
                  <a:cubicBezTo>
                    <a:pt x="14" y="59"/>
                    <a:pt x="9" y="56"/>
                    <a:pt x="9" y="54"/>
                  </a:cubicBezTo>
                  <a:cubicBezTo>
                    <a:pt x="9" y="51"/>
                    <a:pt x="14" y="48"/>
                    <a:pt x="22" y="45"/>
                  </a:cubicBezTo>
                  <a:cubicBezTo>
                    <a:pt x="26" y="44"/>
                    <a:pt x="31" y="43"/>
                    <a:pt x="37" y="42"/>
                  </a:cubicBezTo>
                  <a:cubicBezTo>
                    <a:pt x="31" y="49"/>
                    <a:pt x="26" y="56"/>
                    <a:pt x="22" y="62"/>
                  </a:cubicBezTo>
                  <a:close/>
                  <a:moveTo>
                    <a:pt x="64" y="50"/>
                  </a:moveTo>
                  <a:cubicBezTo>
                    <a:pt x="63" y="55"/>
                    <a:pt x="61" y="59"/>
                    <a:pt x="57" y="62"/>
                  </a:cubicBezTo>
                  <a:cubicBezTo>
                    <a:pt x="63" y="62"/>
                    <a:pt x="66" y="55"/>
                    <a:pt x="64" y="50"/>
                  </a:cubicBezTo>
                  <a:close/>
                  <a:moveTo>
                    <a:pt x="49" y="57"/>
                  </a:moveTo>
                  <a:cubicBezTo>
                    <a:pt x="49" y="55"/>
                    <a:pt x="50" y="54"/>
                    <a:pt x="50" y="53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8" y="54"/>
                    <a:pt x="48" y="55"/>
                    <a:pt x="49" y="57"/>
                  </a:cubicBezTo>
                  <a:close/>
                  <a:moveTo>
                    <a:pt x="49" y="50"/>
                  </a:moveTo>
                  <a:cubicBezTo>
                    <a:pt x="51" y="52"/>
                    <a:pt x="51" y="52"/>
                    <a:pt x="51" y="52"/>
                  </a:cubicBezTo>
                  <a:cubicBezTo>
                    <a:pt x="53" y="50"/>
                    <a:pt x="55" y="49"/>
                    <a:pt x="57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3" y="45"/>
                    <a:pt x="50" y="47"/>
                    <a:pt x="49" y="50"/>
                  </a:cubicBezTo>
                  <a:close/>
                  <a:moveTo>
                    <a:pt x="58" y="45"/>
                  </a:moveTo>
                  <a:cubicBezTo>
                    <a:pt x="58" y="47"/>
                    <a:pt x="58" y="47"/>
                    <a:pt x="58" y="47"/>
                  </a:cubicBezTo>
                  <a:cubicBezTo>
                    <a:pt x="59" y="46"/>
                    <a:pt x="59" y="46"/>
                    <a:pt x="60" y="46"/>
                  </a:cubicBezTo>
                  <a:cubicBezTo>
                    <a:pt x="59" y="45"/>
                    <a:pt x="58" y="45"/>
                    <a:pt x="58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757353" y="2582561"/>
              <a:ext cx="1863986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2709227" y="3938833"/>
            <a:ext cx="0" cy="113939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165825" y="3938833"/>
            <a:ext cx="0" cy="113939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548248" y="3938833"/>
            <a:ext cx="0" cy="113939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1"/>
          <p:cNvSpPr txBox="1"/>
          <p:nvPr/>
        </p:nvSpPr>
        <p:spPr>
          <a:xfrm>
            <a:off x="1494113" y="5828156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170"/>
          <p:cNvSpPr txBox="1"/>
          <p:nvPr/>
        </p:nvSpPr>
        <p:spPr>
          <a:xfrm>
            <a:off x="1494114" y="554949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4951688" y="5828156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170"/>
          <p:cNvSpPr txBox="1"/>
          <p:nvPr/>
        </p:nvSpPr>
        <p:spPr>
          <a:xfrm>
            <a:off x="4951689" y="554949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1"/>
          <p:cNvSpPr txBox="1"/>
          <p:nvPr/>
        </p:nvSpPr>
        <p:spPr>
          <a:xfrm>
            <a:off x="8423551" y="5828156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170"/>
          <p:cNvSpPr txBox="1"/>
          <p:nvPr/>
        </p:nvSpPr>
        <p:spPr>
          <a:xfrm>
            <a:off x="8423552" y="554949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975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125119" y="1096045"/>
            <a:ext cx="8280920" cy="55444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3"/>
          <p:cNvSpPr>
            <a:spLocks noChangeArrowheads="1"/>
          </p:cNvSpPr>
          <p:nvPr/>
        </p:nvSpPr>
        <p:spPr bwMode="auto">
          <a:xfrm>
            <a:off x="493625" y="4050299"/>
            <a:ext cx="4191592" cy="1898571"/>
          </a:xfrm>
          <a:prstGeom prst="rect">
            <a:avLst/>
          </a:prstGeom>
          <a:solidFill>
            <a:schemeClr val="accent1">
              <a:alpha val="76862"/>
            </a:schemeClr>
          </a:solidFill>
          <a:ln>
            <a:noFill/>
          </a:ln>
          <a:extLst/>
        </p:spPr>
        <p:txBody>
          <a:bodyPr lIns="189833" tIns="113900" rIns="189833" bIns="1139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96064" y="1312069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96064" y="1701613"/>
            <a:ext cx="309700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512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168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794" y="4715474"/>
            <a:ext cx="12857163" cy="25169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732339" y="4561847"/>
            <a:ext cx="307252" cy="30725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290929" y="4561847"/>
            <a:ext cx="307252" cy="30725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9854790" y="4561847"/>
            <a:ext cx="307252" cy="30725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Franklin Gothic Medium" panose="020B06030201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44007" y="1565059"/>
            <a:ext cx="10674027" cy="2793907"/>
            <a:chOff x="894415" y="1483855"/>
            <a:chExt cx="10121809" cy="2649365"/>
          </a:xfrm>
        </p:grpSpPr>
        <p:sp>
          <p:nvSpPr>
            <p:cNvPr id="4" name="Oval 3"/>
            <p:cNvSpPr/>
            <p:nvPr/>
          </p:nvSpPr>
          <p:spPr>
            <a:xfrm>
              <a:off x="10101824" y="2729424"/>
              <a:ext cx="914400" cy="91440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7643389" y="2578091"/>
              <a:ext cx="1217066" cy="1217066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8598927" y="2295670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6725685" y="2729423"/>
              <a:ext cx="914400" cy="914400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4267250" y="2578090"/>
              <a:ext cx="1217066" cy="1217066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22788" y="2295669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3352850" y="2729424"/>
              <a:ext cx="914400" cy="914400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894415" y="2578091"/>
              <a:ext cx="1217066" cy="1217066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1849953" y="2351313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3859822" y="2683701"/>
              <a:ext cx="1005840" cy="10058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7229898" y="2683701"/>
              <a:ext cx="1005840" cy="1005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176615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9" name="Freeform 6"/>
            <p:cNvSpPr>
              <a:spLocks/>
            </p:cNvSpPr>
            <p:nvPr/>
          </p:nvSpPr>
          <p:spPr bwMode="auto">
            <a:xfrm>
              <a:off x="7550112" y="3002513"/>
              <a:ext cx="351924" cy="368215"/>
            </a:xfrm>
            <a:custGeom>
              <a:avLst/>
              <a:gdLst>
                <a:gd name="T0" fmla="*/ 174 w 181"/>
                <a:gd name="T1" fmla="*/ 78 h 190"/>
                <a:gd name="T2" fmla="*/ 105 w 181"/>
                <a:gd name="T3" fmla="*/ 9 h 190"/>
                <a:gd name="T4" fmla="*/ 73 w 181"/>
                <a:gd name="T5" fmla="*/ 9 h 190"/>
                <a:gd name="T6" fmla="*/ 73 w 181"/>
                <a:gd name="T7" fmla="*/ 41 h 190"/>
                <a:gd name="T8" fmla="*/ 100 w 181"/>
                <a:gd name="T9" fmla="*/ 68 h 190"/>
                <a:gd name="T10" fmla="*/ 26 w 181"/>
                <a:gd name="T11" fmla="*/ 68 h 190"/>
                <a:gd name="T12" fmla="*/ 0 w 181"/>
                <a:gd name="T13" fmla="*/ 92 h 190"/>
                <a:gd name="T14" fmla="*/ 26 w 181"/>
                <a:gd name="T15" fmla="*/ 116 h 190"/>
                <a:gd name="T16" fmla="*/ 104 w 181"/>
                <a:gd name="T17" fmla="*/ 116 h 190"/>
                <a:gd name="T18" fmla="*/ 73 w 181"/>
                <a:gd name="T19" fmla="*/ 148 h 190"/>
                <a:gd name="T20" fmla="*/ 73 w 181"/>
                <a:gd name="T21" fmla="*/ 181 h 190"/>
                <a:gd name="T22" fmla="*/ 105 w 181"/>
                <a:gd name="T23" fmla="*/ 181 h 190"/>
                <a:gd name="T24" fmla="*/ 174 w 181"/>
                <a:gd name="T25" fmla="*/ 112 h 190"/>
                <a:gd name="T26" fmla="*/ 181 w 181"/>
                <a:gd name="T27" fmla="*/ 95 h 190"/>
                <a:gd name="T28" fmla="*/ 174 w 181"/>
                <a:gd name="T29" fmla="*/ 7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1" h="190">
                  <a:moveTo>
                    <a:pt x="174" y="78"/>
                  </a:moveTo>
                  <a:cubicBezTo>
                    <a:pt x="105" y="9"/>
                    <a:pt x="105" y="9"/>
                    <a:pt x="105" y="9"/>
                  </a:cubicBezTo>
                  <a:cubicBezTo>
                    <a:pt x="96" y="0"/>
                    <a:pt x="82" y="0"/>
                    <a:pt x="73" y="9"/>
                  </a:cubicBezTo>
                  <a:cubicBezTo>
                    <a:pt x="64" y="18"/>
                    <a:pt x="64" y="32"/>
                    <a:pt x="73" y="41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12" y="68"/>
                    <a:pt x="0" y="78"/>
                    <a:pt x="0" y="92"/>
                  </a:cubicBezTo>
                  <a:cubicBezTo>
                    <a:pt x="0" y="106"/>
                    <a:pt x="12" y="116"/>
                    <a:pt x="26" y="116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64" y="157"/>
                    <a:pt x="64" y="172"/>
                    <a:pt x="73" y="181"/>
                  </a:cubicBezTo>
                  <a:cubicBezTo>
                    <a:pt x="82" y="190"/>
                    <a:pt x="96" y="190"/>
                    <a:pt x="105" y="181"/>
                  </a:cubicBezTo>
                  <a:cubicBezTo>
                    <a:pt x="174" y="112"/>
                    <a:pt x="174" y="112"/>
                    <a:pt x="174" y="112"/>
                  </a:cubicBezTo>
                  <a:cubicBezTo>
                    <a:pt x="179" y="107"/>
                    <a:pt x="181" y="101"/>
                    <a:pt x="181" y="95"/>
                  </a:cubicBezTo>
                  <a:cubicBezTo>
                    <a:pt x="181" y="89"/>
                    <a:pt x="179" y="83"/>
                    <a:pt x="174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 noChangeAspect="1" noChangeArrowheads="1"/>
            </p:cNvSpPr>
            <p:nvPr/>
          </p:nvSpPr>
          <p:spPr bwMode="auto">
            <a:xfrm>
              <a:off x="5945027" y="2832647"/>
              <a:ext cx="423005" cy="383365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1107" dirty="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AutoShape 19"/>
            <p:cNvSpPr>
              <a:spLocks noChangeAspect="1"/>
            </p:cNvSpPr>
            <p:nvPr/>
          </p:nvSpPr>
          <p:spPr bwMode="auto">
            <a:xfrm>
              <a:off x="9319630" y="2848657"/>
              <a:ext cx="393506" cy="393609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53560" tIns="53560" rIns="53560" bIns="53560" anchor="ctr"/>
            <a:lstStyle/>
            <a:p>
              <a:pPr defTabSz="482056">
                <a:defRPr/>
              </a:pPr>
              <a:endParaRPr lang="es-ES" sz="3797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32" name="Freeform 31"/>
            <p:cNvSpPr>
              <a:spLocks noChangeAspect="1" noChangeArrowheads="1"/>
            </p:cNvSpPr>
            <p:nvPr/>
          </p:nvSpPr>
          <p:spPr bwMode="auto">
            <a:xfrm>
              <a:off x="2550053" y="2830913"/>
              <a:ext cx="371709" cy="444880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2531" dirty="0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028510" y="3405624"/>
              <a:ext cx="1425585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392208" y="3362393"/>
              <a:ext cx="1425585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803590" y="3333307"/>
              <a:ext cx="1425585" cy="332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37" name="Straight Connector 36"/>
            <p:cNvCxnSpPr>
              <a:stCxn id="17" idx="0"/>
              <a:endCxn id="38" idx="4"/>
            </p:cNvCxnSpPr>
            <p:nvPr/>
          </p:nvCxnSpPr>
          <p:spPr>
            <a:xfrm flipV="1">
              <a:off x="4362742" y="2240783"/>
              <a:ext cx="1" cy="44291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Oval 37"/>
            <p:cNvSpPr/>
            <p:nvPr/>
          </p:nvSpPr>
          <p:spPr>
            <a:xfrm>
              <a:off x="3984891" y="1485080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66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7354967" y="148385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cxnSp>
          <p:nvCxnSpPr>
            <p:cNvPr id="42" name="Straight Connector 41"/>
            <p:cNvCxnSpPr>
              <a:stCxn id="18" idx="0"/>
              <a:endCxn id="41" idx="4"/>
            </p:cNvCxnSpPr>
            <p:nvPr/>
          </p:nvCxnSpPr>
          <p:spPr>
            <a:xfrm flipV="1">
              <a:off x="7732818" y="2239558"/>
              <a:ext cx="1" cy="444143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4027413" y="1742325"/>
              <a:ext cx="670657" cy="3502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397488" y="1742325"/>
              <a:ext cx="670657" cy="3502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 smtClean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1428333" y="5579887"/>
            <a:ext cx="2914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428333" y="5278806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8579230" y="5579887"/>
            <a:ext cx="2914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990950" y="5579887"/>
            <a:ext cx="29142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990950" y="5278806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579230" y="5278806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1042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2" grpId="0" animBg="1"/>
      <p:bldP spid="23" grpId="0" animBg="1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1296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83385"/>
            <a:ext cx="4514291" cy="3877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  <a:defRPr/>
            </a:pPr>
            <a:r>
              <a:rPr lang="zh-CN" altLang="en-US" sz="2800" b="1" spc="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活动运作方式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371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-37317" y="1990607"/>
            <a:ext cx="4434189" cy="5175051"/>
            <a:chOff x="-36513" y="1887493"/>
            <a:chExt cx="4204499" cy="4906984"/>
          </a:xfrm>
        </p:grpSpPr>
        <p:sp>
          <p:nvSpPr>
            <p:cNvPr id="6" name="Line 29"/>
            <p:cNvSpPr>
              <a:spLocks noChangeShapeType="1"/>
            </p:cNvSpPr>
            <p:nvPr/>
          </p:nvSpPr>
          <p:spPr bwMode="gray">
            <a:xfrm flipH="1">
              <a:off x="2814" y="6365566"/>
              <a:ext cx="3036678" cy="246217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7" name="Line 30"/>
            <p:cNvSpPr>
              <a:spLocks noChangeShapeType="1"/>
            </p:cNvSpPr>
            <p:nvPr/>
          </p:nvSpPr>
          <p:spPr bwMode="gray">
            <a:xfrm flipH="1">
              <a:off x="2814" y="3739251"/>
              <a:ext cx="656579" cy="2872533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1" name="Line 34"/>
            <p:cNvSpPr>
              <a:spLocks noChangeShapeType="1"/>
            </p:cNvSpPr>
            <p:nvPr/>
          </p:nvSpPr>
          <p:spPr bwMode="gray">
            <a:xfrm flipH="1">
              <a:off x="2814" y="3511842"/>
              <a:ext cx="1793624" cy="3099940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2" name="Line 35"/>
            <p:cNvSpPr>
              <a:spLocks noChangeShapeType="1"/>
            </p:cNvSpPr>
            <p:nvPr/>
          </p:nvSpPr>
          <p:spPr bwMode="gray">
            <a:xfrm flipH="1">
              <a:off x="2814" y="5375568"/>
              <a:ext cx="3118750" cy="1236215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3" name="Line 36"/>
            <p:cNvSpPr>
              <a:spLocks noChangeShapeType="1"/>
            </p:cNvSpPr>
            <p:nvPr/>
          </p:nvSpPr>
          <p:spPr bwMode="gray">
            <a:xfrm flipH="1">
              <a:off x="2814" y="1887493"/>
              <a:ext cx="2010772" cy="4724290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4" name="Line 37"/>
            <p:cNvSpPr>
              <a:spLocks noChangeShapeType="1"/>
            </p:cNvSpPr>
            <p:nvPr/>
          </p:nvSpPr>
          <p:spPr bwMode="gray">
            <a:xfrm flipH="1">
              <a:off x="2814" y="3316921"/>
              <a:ext cx="2487819" cy="3294862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5" name="Line 38"/>
            <p:cNvSpPr>
              <a:spLocks noChangeShapeType="1"/>
            </p:cNvSpPr>
            <p:nvPr/>
          </p:nvSpPr>
          <p:spPr bwMode="gray">
            <a:xfrm flipH="1">
              <a:off x="2814" y="4681373"/>
              <a:ext cx="3065745" cy="1930410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16" name="Line 39"/>
            <p:cNvSpPr>
              <a:spLocks noChangeShapeType="1"/>
            </p:cNvSpPr>
            <p:nvPr/>
          </p:nvSpPr>
          <p:spPr bwMode="gray">
            <a:xfrm flipH="1">
              <a:off x="2814" y="5808158"/>
              <a:ext cx="4165172" cy="803625"/>
            </a:xfrm>
            <a:prstGeom prst="line">
              <a:avLst/>
            </a:prstGeom>
            <a:noFill/>
            <a:ln w="19050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33" name="Line 42"/>
            <p:cNvSpPr>
              <a:spLocks noChangeShapeType="1"/>
            </p:cNvSpPr>
            <p:nvPr/>
          </p:nvSpPr>
          <p:spPr bwMode="gray">
            <a:xfrm flipH="1">
              <a:off x="-36513" y="4250234"/>
              <a:ext cx="2708447" cy="2544243"/>
            </a:xfrm>
            <a:prstGeom prst="line">
              <a:avLst/>
            </a:prstGeom>
            <a:noFill/>
            <a:ln w="9525">
              <a:solidFill>
                <a:srgbClr val="2B2939"/>
              </a:solidFill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</p:grpSp>
      <p:sp>
        <p:nvSpPr>
          <p:cNvPr id="8" name="AutoShape 31"/>
          <p:cNvSpPr>
            <a:spLocks noChangeArrowheads="1"/>
          </p:cNvSpPr>
          <p:nvPr/>
        </p:nvSpPr>
        <p:spPr bwMode="gray">
          <a:xfrm>
            <a:off x="1895767" y="3467468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9" name="AutoShape 32"/>
          <p:cNvSpPr>
            <a:spLocks noChangeArrowheads="1"/>
          </p:cNvSpPr>
          <p:nvPr/>
        </p:nvSpPr>
        <p:spPr bwMode="gray">
          <a:xfrm>
            <a:off x="2773948" y="4289748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10" name="AutoShape 33"/>
          <p:cNvSpPr>
            <a:spLocks noChangeArrowheads="1"/>
          </p:cNvSpPr>
          <p:nvPr/>
        </p:nvSpPr>
        <p:spPr bwMode="gray">
          <a:xfrm>
            <a:off x="3307710" y="5497925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952" y="4799758"/>
            <a:ext cx="2479621" cy="2432893"/>
            <a:chOff x="2617" y="4551130"/>
            <a:chExt cx="2351177" cy="2306870"/>
          </a:xfrm>
          <a:solidFill>
            <a:srgbClr val="0170C1"/>
          </a:solidFill>
        </p:grpSpPr>
        <p:sp>
          <p:nvSpPr>
            <p:cNvPr id="34" name="Arc 43"/>
            <p:cNvSpPr>
              <a:spLocks/>
            </p:cNvSpPr>
            <p:nvPr/>
          </p:nvSpPr>
          <p:spPr bwMode="gray">
            <a:xfrm>
              <a:off x="2617" y="4551130"/>
              <a:ext cx="2351177" cy="230687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solidFill>
                <a:srgbClr val="E8E8E6"/>
              </a:solidFill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+mn-lt"/>
                <a:ea typeface="微软雅黑" pitchFamily="34" charset="-122"/>
              </a:endParaRPr>
            </a:p>
          </p:txBody>
        </p:sp>
        <p:sp>
          <p:nvSpPr>
            <p:cNvPr id="36" name="Text Box 45"/>
            <p:cNvSpPr txBox="1">
              <a:spLocks noChangeArrowheads="1"/>
            </p:cNvSpPr>
            <p:nvPr/>
          </p:nvSpPr>
          <p:spPr bwMode="gray">
            <a:xfrm>
              <a:off x="102992" y="5646057"/>
              <a:ext cx="1401860" cy="78795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sz="2400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22" name="AutoShape 50"/>
          <p:cNvSpPr>
            <a:spLocks noChangeArrowheads="1"/>
          </p:cNvSpPr>
          <p:nvPr/>
        </p:nvSpPr>
        <p:spPr bwMode="gray">
          <a:xfrm>
            <a:off x="4349988" y="5681857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6" name="AutoShape 55"/>
          <p:cNvSpPr>
            <a:spLocks noChangeArrowheads="1"/>
          </p:cNvSpPr>
          <p:nvPr/>
        </p:nvSpPr>
        <p:spPr bwMode="gray">
          <a:xfrm>
            <a:off x="1930029" y="1381109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7" name="AutoShape 56"/>
          <p:cNvSpPr>
            <a:spLocks noChangeArrowheads="1"/>
          </p:cNvSpPr>
          <p:nvPr/>
        </p:nvSpPr>
        <p:spPr bwMode="gray">
          <a:xfrm>
            <a:off x="2481822" y="2931903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BBF09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8" name="AutoShape 57"/>
          <p:cNvSpPr>
            <a:spLocks noChangeArrowheads="1"/>
          </p:cNvSpPr>
          <p:nvPr/>
        </p:nvSpPr>
        <p:spPr bwMode="gray">
          <a:xfrm>
            <a:off x="3158041" y="4421386"/>
            <a:ext cx="746545" cy="746545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29" name="AutoShape 58"/>
          <p:cNvSpPr>
            <a:spLocks noChangeArrowheads="1"/>
          </p:cNvSpPr>
          <p:nvPr/>
        </p:nvSpPr>
        <p:spPr bwMode="gray">
          <a:xfrm>
            <a:off x="669559" y="3682054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30" name="AutoShape 59"/>
          <p:cNvSpPr>
            <a:spLocks noChangeArrowheads="1"/>
          </p:cNvSpPr>
          <p:nvPr/>
        </p:nvSpPr>
        <p:spPr bwMode="gray">
          <a:xfrm>
            <a:off x="3233777" y="6597907"/>
            <a:ext cx="259668" cy="25966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+mn-lt"/>
              <a:ea typeface="微软雅黑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855094" y="1215764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437544" y="2766558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151123" y="4256041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326831" y="5626867"/>
            <a:ext cx="5950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2855094" y="96171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0"/>
          <p:cNvSpPr txBox="1"/>
          <p:nvPr/>
        </p:nvSpPr>
        <p:spPr>
          <a:xfrm>
            <a:off x="3437544" y="246190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4151123" y="3919229"/>
            <a:ext cx="2430227" cy="312815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5326831" y="533369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212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300"/>
                            </p:stCondLst>
                            <p:childTnLst>
                              <p:par>
                                <p:cTn id="4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8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300"/>
                            </p:stCondLst>
                            <p:childTnLst>
                              <p:par>
                                <p:cTn id="5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8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300"/>
                            </p:stCondLst>
                            <p:childTnLst>
                              <p:par>
                                <p:cTn id="5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8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300"/>
                            </p:stCondLst>
                            <p:childTnLst>
                              <p:par>
                                <p:cTn id="6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8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22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9" grpId="0"/>
      <p:bldP spid="40" grpId="0"/>
      <p:bldP spid="41" grpId="0"/>
      <p:bldP spid="42" grpId="0"/>
      <p:bldP spid="31" grpId="0"/>
      <p:bldP spid="32" grpId="0"/>
      <p:bldP spid="35" grpId="0"/>
      <p:bldP spid="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80950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3861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29863" y="1638617"/>
            <a:ext cx="2502984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1"/>
          <p:cNvSpPr/>
          <p:nvPr/>
        </p:nvSpPr>
        <p:spPr>
          <a:xfrm rot="765310">
            <a:off x="4827441" y="1429770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21554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092142" y="1606675"/>
            <a:ext cx="2502984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1"/>
          <p:cNvSpPr/>
          <p:nvPr/>
        </p:nvSpPr>
        <p:spPr>
          <a:xfrm rot="1321971">
            <a:off x="1573547" y="133628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21554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1896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1704651" y="5021249"/>
            <a:ext cx="9319618" cy="1673668"/>
            <a:chOff x="1160463" y="2796138"/>
            <a:chExt cx="9421420" cy="1190029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853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1552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629314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7340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927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637" y="1636642"/>
            <a:ext cx="10601085" cy="4639360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619" y="3956323"/>
            <a:ext cx="0" cy="1013383"/>
          </a:xfrm>
          <a:prstGeom prst="straightConnector1">
            <a:avLst/>
          </a:prstGeom>
          <a:ln w="25400">
            <a:solidFill>
              <a:schemeClr val="accent2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21" y="3956323"/>
            <a:ext cx="0" cy="1013383"/>
          </a:xfrm>
          <a:prstGeom prst="straightConnector1">
            <a:avLst/>
          </a:prstGeom>
          <a:ln w="25400">
            <a:solidFill>
              <a:schemeClr val="accent4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17" y="2943501"/>
            <a:ext cx="0" cy="1013383"/>
          </a:xfrm>
          <a:prstGeom prst="straightConnector1">
            <a:avLst/>
          </a:prstGeom>
          <a:ln w="25400">
            <a:solidFill>
              <a:schemeClr val="accent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84" y="2943501"/>
            <a:ext cx="0" cy="1013383"/>
          </a:xfrm>
          <a:prstGeom prst="straightConnector1">
            <a:avLst/>
          </a:prstGeom>
          <a:ln w="25400">
            <a:solidFill>
              <a:schemeClr val="accent3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41"/>
          <p:cNvSpPr txBox="1"/>
          <p:nvPr/>
        </p:nvSpPr>
        <p:spPr>
          <a:xfrm>
            <a:off x="2280570" y="5545620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2259506" y="523934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41"/>
          <p:cNvSpPr txBox="1"/>
          <p:nvPr/>
        </p:nvSpPr>
        <p:spPr>
          <a:xfrm>
            <a:off x="4237957" y="2122877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4216893" y="181660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41"/>
          <p:cNvSpPr txBox="1"/>
          <p:nvPr/>
        </p:nvSpPr>
        <p:spPr>
          <a:xfrm>
            <a:off x="6352507" y="5545620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331443" y="523934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8245968" y="2122877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8245968" y="181660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364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73391" y="1285805"/>
            <a:ext cx="11552149" cy="53340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2" name="矩形 1"/>
          <p:cNvSpPr/>
          <p:nvPr/>
        </p:nvSpPr>
        <p:spPr>
          <a:xfrm>
            <a:off x="1028775" y="1744117"/>
            <a:ext cx="7992888" cy="44644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9137261" y="2245876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 txBox="1">
            <a:spLocks/>
          </p:cNvSpPr>
          <p:nvPr/>
        </p:nvSpPr>
        <p:spPr>
          <a:xfrm>
            <a:off x="9043704" y="1888133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9043704" y="2245876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137261" y="3694430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 txBox="1">
            <a:spLocks/>
          </p:cNvSpPr>
          <p:nvPr/>
        </p:nvSpPr>
        <p:spPr>
          <a:xfrm>
            <a:off x="9043704" y="3336687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043704" y="3694430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9137261" y="5124878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 txBox="1">
            <a:spLocks/>
          </p:cNvSpPr>
          <p:nvPr/>
        </p:nvSpPr>
        <p:spPr>
          <a:xfrm>
            <a:off x="9043704" y="4767135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9043704" y="5124878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007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1296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83385"/>
            <a:ext cx="4514291" cy="3877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  <a:defRPr/>
            </a:pPr>
            <a:r>
              <a:rPr lang="zh-CN" altLang="en-US" sz="2800" b="1" spc="3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问题及细节把控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25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941666" y="1205443"/>
            <a:ext cx="8907663" cy="3957867"/>
            <a:chOff x="1447800" y="2628900"/>
            <a:chExt cx="5745163" cy="2552700"/>
          </a:xfrm>
        </p:grpSpPr>
        <p:sp>
          <p:nvSpPr>
            <p:cNvPr id="6184" name="Freeform 40"/>
            <p:cNvSpPr>
              <a:spLocks/>
            </p:cNvSpPr>
            <p:nvPr/>
          </p:nvSpPr>
          <p:spPr bwMode="auto">
            <a:xfrm>
              <a:off x="1447800" y="2713037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rgbClr val="2B29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40"/>
            <p:cNvSpPr>
              <a:spLocks/>
            </p:cNvSpPr>
            <p:nvPr/>
          </p:nvSpPr>
          <p:spPr bwMode="auto">
            <a:xfrm>
              <a:off x="1447800" y="2628900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cxnSp>
        <p:nvCxnSpPr>
          <p:cNvPr id="27" name="Straight Connector 26"/>
          <p:cNvCxnSpPr/>
          <p:nvPr/>
        </p:nvCxnSpPr>
        <p:spPr>
          <a:xfrm rot="5400000">
            <a:off x="3024002" y="5514897"/>
            <a:ext cx="2310430" cy="1675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5007541" y="5343288"/>
            <a:ext cx="2812697" cy="1675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3175273" y="3544317"/>
            <a:ext cx="539560" cy="539560"/>
            <a:chOff x="3237545" y="4561747"/>
            <a:chExt cx="1146960" cy="1146960"/>
          </a:xfrm>
        </p:grpSpPr>
        <p:sp>
          <p:nvSpPr>
            <p:cNvPr id="25" name="圆角矩形 2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1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558507" y="2827288"/>
            <a:ext cx="802042" cy="802042"/>
            <a:chOff x="3237545" y="4561747"/>
            <a:chExt cx="1146960" cy="1146960"/>
          </a:xfrm>
        </p:grpSpPr>
        <p:sp>
          <p:nvSpPr>
            <p:cNvPr id="30" name="圆角矩形 2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2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572101" y="2284058"/>
            <a:ext cx="1141668" cy="1141668"/>
            <a:chOff x="3237545" y="4561747"/>
            <a:chExt cx="1146960" cy="1146960"/>
          </a:xfrm>
        </p:grpSpPr>
        <p:sp>
          <p:nvSpPr>
            <p:cNvPr id="33" name="圆角矩形 3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3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5" name="TextBox 41"/>
          <p:cNvSpPr txBox="1"/>
          <p:nvPr/>
        </p:nvSpPr>
        <p:spPr>
          <a:xfrm>
            <a:off x="1677339" y="5614497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1677338" y="531574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41"/>
          <p:cNvSpPr txBox="1"/>
          <p:nvPr/>
        </p:nvSpPr>
        <p:spPr>
          <a:xfrm>
            <a:off x="4191939" y="5384854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170"/>
          <p:cNvSpPr txBox="1"/>
          <p:nvPr/>
        </p:nvSpPr>
        <p:spPr>
          <a:xfrm>
            <a:off x="4191938" y="508610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6506514" y="5042997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170"/>
          <p:cNvSpPr txBox="1"/>
          <p:nvPr/>
        </p:nvSpPr>
        <p:spPr>
          <a:xfrm>
            <a:off x="6506513" y="474424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7474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/>
        </p:nvSpPr>
        <p:spPr>
          <a:xfrm>
            <a:off x="1491792" y="2705307"/>
            <a:ext cx="3449860" cy="3278593"/>
          </a:xfrm>
          <a:prstGeom prst="rect">
            <a:avLst/>
          </a:prstGeom>
          <a:solidFill>
            <a:schemeClr val="accent5"/>
          </a:solidFill>
          <a:ln w="12700">
            <a:noFill/>
          </a:ln>
          <a:effectLst>
            <a:outerShdw blurRad="368300" dist="38100" dir="8100000" algn="tr" rotWithShape="0">
              <a:prstClr val="black">
                <a:alpha val="90000"/>
              </a:prstClr>
            </a:outerShdw>
          </a:effectLst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444500" h="1041400" prst="angle"/>
            <a:extrusionClr>
              <a:srgbClr val="0070C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996931" y="2377656"/>
            <a:ext cx="2410640" cy="2286081"/>
          </a:xfrm>
          <a:prstGeom prst="rect">
            <a:avLst/>
          </a:prstGeom>
          <a:solidFill>
            <a:schemeClr val="accent4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11150" h="730250" prst="angle"/>
            <a:extrusionClr>
              <a:srgbClr val="00B05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2349953" y="2152199"/>
            <a:ext cx="1702330" cy="1623150"/>
          </a:xfrm>
          <a:prstGeom prst="rect">
            <a:avLst/>
          </a:prstGeom>
          <a:solidFill>
            <a:schemeClr val="accent3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215900" h="501650" prst="angle"/>
            <a:extrusionClr>
              <a:srgbClr val="FFC0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611133" y="1800685"/>
            <a:ext cx="1157265" cy="1139000"/>
          </a:xfrm>
          <a:prstGeom prst="rect">
            <a:avLst/>
          </a:prstGeom>
          <a:solidFill>
            <a:schemeClr val="accent2"/>
          </a:solidFill>
          <a:ln>
            <a:noFill/>
          </a:ln>
          <a:scene3d>
            <a:camera prst="orthographicFront">
              <a:rot lat="17709539" lon="2246828" rev="19210350"/>
            </a:camera>
            <a:lightRig rig="balanced" dir="t">
              <a:rot lat="0" lon="0" rev="600000"/>
            </a:lightRig>
          </a:scene3d>
          <a:sp3d prstMaterial="flat">
            <a:bevelT w="234950" h="520700" prst="angle"/>
            <a:extrusionClr>
              <a:srgbClr val="7030A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2900112" y="1256098"/>
            <a:ext cx="569500" cy="56950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36550" h="755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>
            <a:off x="3315763" y="1953498"/>
            <a:ext cx="4000114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3517115" y="2620307"/>
            <a:ext cx="379876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3847355" y="3312124"/>
            <a:ext cx="346852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4378949" y="4324552"/>
            <a:ext cx="2936929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4758657" y="5326894"/>
            <a:ext cx="2557221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1" name="TextBox 80"/>
          <p:cNvSpPr txBox="1"/>
          <p:nvPr/>
        </p:nvSpPr>
        <p:spPr>
          <a:xfrm>
            <a:off x="7766153" y="514418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722886" y="499541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766153" y="4147919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722886" y="4008168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766153" y="3175563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722886" y="3005672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7766153" y="243897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722886" y="232454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766153" y="1750841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722886" y="1636410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6810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6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6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6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/>
          <p:cNvCxnSpPr/>
          <p:nvPr/>
        </p:nvCxnSpPr>
        <p:spPr>
          <a:xfrm flipV="1">
            <a:off x="5747093" y="4249720"/>
            <a:ext cx="0" cy="157759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8169813" y="3458297"/>
            <a:ext cx="0" cy="201901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1591925" y="2374900"/>
            <a:ext cx="1266825" cy="25717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1341100" y="2689225"/>
            <a:ext cx="1517650" cy="44291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1593513" y="2700338"/>
            <a:ext cx="1265237" cy="25876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1342688" y="3014663"/>
            <a:ext cx="1516062" cy="44291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0" y="2781300"/>
            <a:ext cx="1536700" cy="25876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0" y="3057525"/>
            <a:ext cx="2078038" cy="295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0" y="3908425"/>
            <a:ext cx="1536700" cy="25876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0" y="4186238"/>
            <a:ext cx="2078038" cy="295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0" y="5053013"/>
            <a:ext cx="1536700" cy="25876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0" y="5329238"/>
            <a:ext cx="2078038" cy="295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>
            <a:grpSpLocks noChangeAspect="1"/>
          </p:cNvGrpSpPr>
          <p:nvPr/>
        </p:nvGrpSpPr>
        <p:grpSpPr>
          <a:xfrm>
            <a:off x="5520769" y="4119971"/>
            <a:ext cx="5722047" cy="2372556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>
            <a:outerShdw blurRad="4318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15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10"/>
            <p:cNvSpPr>
              <a:spLocks/>
            </p:cNvSpPr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3" name="Freeform 210"/>
          <p:cNvSpPr>
            <a:spLocks/>
          </p:cNvSpPr>
          <p:nvPr/>
        </p:nvSpPr>
        <p:spPr bwMode="auto">
          <a:xfrm flipH="1" flipV="1">
            <a:off x="5734969" y="3975091"/>
            <a:ext cx="4998972" cy="1948385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solidFill>
            <a:schemeClr val="accent2">
              <a:alpha val="89804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210"/>
          <p:cNvSpPr>
            <a:spLocks/>
          </p:cNvSpPr>
          <p:nvPr/>
        </p:nvSpPr>
        <p:spPr bwMode="auto">
          <a:xfrm flipH="1" flipV="1">
            <a:off x="5648727" y="3629211"/>
            <a:ext cx="4998972" cy="1948385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solidFill>
            <a:schemeClr val="accent1">
              <a:alpha val="89804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10592532" y="3675673"/>
            <a:ext cx="0" cy="1335201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3677981" y="2752567"/>
            <a:ext cx="778959" cy="7789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677981" y="3873034"/>
            <a:ext cx="778959" cy="7789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3682887" y="5022784"/>
            <a:ext cx="778959" cy="7789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Shape 56"/>
          <p:cNvSpPr/>
          <p:nvPr/>
        </p:nvSpPr>
        <p:spPr>
          <a:xfrm>
            <a:off x="3921314" y="4131452"/>
            <a:ext cx="267759" cy="2380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04" y="6075"/>
                </a:moveTo>
                <a:lnTo>
                  <a:pt x="19439" y="0"/>
                </a:lnTo>
                <a:lnTo>
                  <a:pt x="14503" y="0"/>
                </a:lnTo>
                <a:lnTo>
                  <a:pt x="15451" y="7077"/>
                </a:lnTo>
                <a:cubicBezTo>
                  <a:pt x="15636" y="8413"/>
                  <a:pt x="16936" y="9450"/>
                  <a:pt x="18515" y="9450"/>
                </a:cubicBezTo>
                <a:cubicBezTo>
                  <a:pt x="20219" y="9450"/>
                  <a:pt x="21600" y="8240"/>
                  <a:pt x="21600" y="6750"/>
                </a:cubicBezTo>
                <a:cubicBezTo>
                  <a:pt x="21600" y="6515"/>
                  <a:pt x="21566" y="6291"/>
                  <a:pt x="21504" y="6075"/>
                </a:cubicBezTo>
                <a:close/>
                <a:moveTo>
                  <a:pt x="16800" y="10862"/>
                </a:moveTo>
                <a:lnTo>
                  <a:pt x="16800" y="16200"/>
                </a:lnTo>
                <a:lnTo>
                  <a:pt x="4800" y="16200"/>
                </a:lnTo>
                <a:lnTo>
                  <a:pt x="4800" y="10870"/>
                </a:lnTo>
                <a:cubicBezTo>
                  <a:pt x="4274" y="11083"/>
                  <a:pt x="3696" y="11205"/>
                  <a:pt x="3085" y="11205"/>
                </a:cubicBezTo>
                <a:cubicBezTo>
                  <a:pt x="2851" y="11205"/>
                  <a:pt x="2624" y="11174"/>
                  <a:pt x="2400" y="11139"/>
                </a:cubicBezTo>
                <a:lnTo>
                  <a:pt x="2400" y="19710"/>
                </a:lnTo>
                <a:cubicBezTo>
                  <a:pt x="2400" y="20749"/>
                  <a:pt x="3155" y="21600"/>
                  <a:pt x="4078" y="21600"/>
                </a:cubicBezTo>
                <a:lnTo>
                  <a:pt x="17520" y="21600"/>
                </a:lnTo>
                <a:cubicBezTo>
                  <a:pt x="18444" y="21600"/>
                  <a:pt x="19200" y="20748"/>
                  <a:pt x="19200" y="19710"/>
                </a:cubicBezTo>
                <a:lnTo>
                  <a:pt x="19200" y="11140"/>
                </a:lnTo>
                <a:cubicBezTo>
                  <a:pt x="18974" y="11174"/>
                  <a:pt x="18749" y="11206"/>
                  <a:pt x="18515" y="11206"/>
                </a:cubicBezTo>
                <a:cubicBezTo>
                  <a:pt x="17907" y="11205"/>
                  <a:pt x="17327" y="11081"/>
                  <a:pt x="16800" y="10862"/>
                </a:cubicBezTo>
                <a:close/>
                <a:moveTo>
                  <a:pt x="10800" y="9450"/>
                </a:moveTo>
                <a:cubicBezTo>
                  <a:pt x="12504" y="9450"/>
                  <a:pt x="13885" y="8240"/>
                  <a:pt x="13885" y="6750"/>
                </a:cubicBezTo>
                <a:cubicBezTo>
                  <a:pt x="13885" y="6695"/>
                  <a:pt x="13882" y="6639"/>
                  <a:pt x="13879" y="6587"/>
                </a:cubicBezTo>
                <a:lnTo>
                  <a:pt x="13268" y="0"/>
                </a:lnTo>
                <a:lnTo>
                  <a:pt x="8332" y="0"/>
                </a:lnTo>
                <a:lnTo>
                  <a:pt x="7720" y="6581"/>
                </a:lnTo>
                <a:cubicBezTo>
                  <a:pt x="7717" y="6637"/>
                  <a:pt x="7715" y="6692"/>
                  <a:pt x="7715" y="6750"/>
                </a:cubicBezTo>
                <a:cubicBezTo>
                  <a:pt x="7715" y="8240"/>
                  <a:pt x="9096" y="9450"/>
                  <a:pt x="10800" y="9450"/>
                </a:cubicBezTo>
                <a:close/>
                <a:moveTo>
                  <a:pt x="6148" y="7087"/>
                </a:moveTo>
                <a:lnTo>
                  <a:pt x="7097" y="0"/>
                </a:lnTo>
                <a:lnTo>
                  <a:pt x="2160" y="0"/>
                </a:lnTo>
                <a:lnTo>
                  <a:pt x="97" y="6075"/>
                </a:lnTo>
                <a:cubicBezTo>
                  <a:pt x="34" y="6291"/>
                  <a:pt x="0" y="6515"/>
                  <a:pt x="0" y="6750"/>
                </a:cubicBezTo>
                <a:cubicBezTo>
                  <a:pt x="0" y="8240"/>
                  <a:pt x="1380" y="9450"/>
                  <a:pt x="3085" y="9450"/>
                </a:cubicBezTo>
                <a:cubicBezTo>
                  <a:pt x="4657" y="9450"/>
                  <a:pt x="5957" y="8418"/>
                  <a:pt x="6148" y="708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978" tIns="39978" rIns="39978" bIns="39978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latin typeface="+mn-lt"/>
                <a:ea typeface="+mn-ea"/>
                <a:cs typeface="+mn-cs"/>
                <a:sym typeface="Helvetica Light"/>
              </a:defRPr>
            </a:pPr>
            <a:endParaRPr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268"/>
          <p:cNvSpPr/>
          <p:nvPr/>
        </p:nvSpPr>
        <p:spPr>
          <a:xfrm>
            <a:off x="3907934" y="3009596"/>
            <a:ext cx="294521" cy="2356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80" y="13500"/>
                </a:moveTo>
                <a:lnTo>
                  <a:pt x="4320" y="13500"/>
                </a:lnTo>
                <a:lnTo>
                  <a:pt x="4320" y="2700"/>
                </a:lnTo>
                <a:lnTo>
                  <a:pt x="17280" y="2700"/>
                </a:lnTo>
                <a:cubicBezTo>
                  <a:pt x="17280" y="2700"/>
                  <a:pt x="17280" y="13500"/>
                  <a:pt x="17280" y="13500"/>
                </a:cubicBezTo>
                <a:close/>
                <a:moveTo>
                  <a:pt x="7560" y="18900"/>
                </a:moveTo>
                <a:lnTo>
                  <a:pt x="8208" y="17550"/>
                </a:lnTo>
                <a:lnTo>
                  <a:pt x="13392" y="17550"/>
                </a:lnTo>
                <a:lnTo>
                  <a:pt x="14040" y="18900"/>
                </a:lnTo>
                <a:cubicBezTo>
                  <a:pt x="14040" y="18900"/>
                  <a:pt x="7560" y="18900"/>
                  <a:pt x="7560" y="18900"/>
                </a:cubicBezTo>
                <a:close/>
                <a:moveTo>
                  <a:pt x="21334" y="18402"/>
                </a:moveTo>
                <a:cubicBezTo>
                  <a:pt x="21068" y="17901"/>
                  <a:pt x="19440" y="14850"/>
                  <a:pt x="19440" y="14850"/>
                </a:cubicBezTo>
                <a:lnTo>
                  <a:pt x="19440" y="2700"/>
                </a:lnTo>
                <a:cubicBezTo>
                  <a:pt x="19440" y="1212"/>
                  <a:pt x="18468" y="0"/>
                  <a:pt x="17280" y="0"/>
                </a:cubicBezTo>
                <a:lnTo>
                  <a:pt x="4320" y="0"/>
                </a:lnTo>
                <a:cubicBezTo>
                  <a:pt x="3131" y="0"/>
                  <a:pt x="2160" y="1212"/>
                  <a:pt x="2160" y="2700"/>
                </a:cubicBezTo>
                <a:lnTo>
                  <a:pt x="2160" y="14850"/>
                </a:lnTo>
                <a:cubicBezTo>
                  <a:pt x="2160" y="14850"/>
                  <a:pt x="532" y="17901"/>
                  <a:pt x="266" y="18402"/>
                </a:cubicBezTo>
                <a:cubicBezTo>
                  <a:pt x="0" y="18900"/>
                  <a:pt x="0" y="19188"/>
                  <a:pt x="0" y="19575"/>
                </a:cubicBezTo>
                <a:lnTo>
                  <a:pt x="0" y="20250"/>
                </a:lnTo>
                <a:cubicBezTo>
                  <a:pt x="0" y="20925"/>
                  <a:pt x="540" y="21600"/>
                  <a:pt x="1079" y="21600"/>
                </a:cubicBezTo>
                <a:lnTo>
                  <a:pt x="20521" y="21600"/>
                </a:lnTo>
                <a:cubicBezTo>
                  <a:pt x="21060" y="21600"/>
                  <a:pt x="21600" y="20925"/>
                  <a:pt x="21600" y="20250"/>
                </a:cubicBezTo>
                <a:lnTo>
                  <a:pt x="21600" y="19575"/>
                </a:lnTo>
                <a:cubicBezTo>
                  <a:pt x="21600" y="19188"/>
                  <a:pt x="21600" y="18900"/>
                  <a:pt x="21334" y="1840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978" tIns="39978" rIns="39978" bIns="39978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Shape 671"/>
          <p:cNvSpPr/>
          <p:nvPr/>
        </p:nvSpPr>
        <p:spPr>
          <a:xfrm>
            <a:off x="3949627" y="5285855"/>
            <a:ext cx="252827" cy="2528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895" y="15576"/>
                </a:moveTo>
                <a:cubicBezTo>
                  <a:pt x="12143" y="16865"/>
                  <a:pt x="9843" y="18851"/>
                  <a:pt x="8177" y="21277"/>
                </a:cubicBezTo>
                <a:cubicBezTo>
                  <a:pt x="9016" y="21487"/>
                  <a:pt x="9894" y="21600"/>
                  <a:pt x="10799" y="21600"/>
                </a:cubicBezTo>
                <a:cubicBezTo>
                  <a:pt x="12428" y="21600"/>
                  <a:pt x="13971" y="21237"/>
                  <a:pt x="15356" y="20591"/>
                </a:cubicBezTo>
                <a:cubicBezTo>
                  <a:pt x="15579" y="19502"/>
                  <a:pt x="15697" y="18376"/>
                  <a:pt x="15697" y="17223"/>
                </a:cubicBezTo>
                <a:cubicBezTo>
                  <a:pt x="15697" y="16807"/>
                  <a:pt x="15678" y="16393"/>
                  <a:pt x="15646" y="15985"/>
                </a:cubicBezTo>
                <a:cubicBezTo>
                  <a:pt x="15369" y="15896"/>
                  <a:pt x="15114" y="15759"/>
                  <a:pt x="14895" y="15576"/>
                </a:cubicBezTo>
                <a:close/>
                <a:moveTo>
                  <a:pt x="18049" y="2795"/>
                </a:moveTo>
                <a:cubicBezTo>
                  <a:pt x="16317" y="2963"/>
                  <a:pt x="14665" y="3399"/>
                  <a:pt x="13127" y="4049"/>
                </a:cubicBezTo>
                <a:cubicBezTo>
                  <a:pt x="13134" y="4126"/>
                  <a:pt x="13139" y="4202"/>
                  <a:pt x="13139" y="4280"/>
                </a:cubicBezTo>
                <a:cubicBezTo>
                  <a:pt x="13139" y="4643"/>
                  <a:pt x="13052" y="4984"/>
                  <a:pt x="12903" y="5288"/>
                </a:cubicBezTo>
                <a:cubicBezTo>
                  <a:pt x="14442" y="7095"/>
                  <a:pt x="15635" y="9197"/>
                  <a:pt x="16388" y="11500"/>
                </a:cubicBezTo>
                <a:cubicBezTo>
                  <a:pt x="17324" y="11518"/>
                  <a:pt x="18122" y="12089"/>
                  <a:pt x="18466" y="12902"/>
                </a:cubicBezTo>
                <a:cubicBezTo>
                  <a:pt x="19506" y="12797"/>
                  <a:pt x="20518" y="12597"/>
                  <a:pt x="21492" y="12311"/>
                </a:cubicBezTo>
                <a:cubicBezTo>
                  <a:pt x="21563" y="11818"/>
                  <a:pt x="21600" y="11313"/>
                  <a:pt x="21600" y="10800"/>
                </a:cubicBezTo>
                <a:cubicBezTo>
                  <a:pt x="21599" y="7626"/>
                  <a:pt x="20230" y="4770"/>
                  <a:pt x="18049" y="2795"/>
                </a:cubicBezTo>
                <a:close/>
                <a:moveTo>
                  <a:pt x="13739" y="14350"/>
                </a:moveTo>
                <a:cubicBezTo>
                  <a:pt x="11072" y="13907"/>
                  <a:pt x="8601" y="12889"/>
                  <a:pt x="6449" y="11434"/>
                </a:cubicBezTo>
                <a:cubicBezTo>
                  <a:pt x="6099" y="11648"/>
                  <a:pt x="5689" y="11773"/>
                  <a:pt x="5251" y="11773"/>
                </a:cubicBezTo>
                <a:cubicBezTo>
                  <a:pt x="5087" y="11773"/>
                  <a:pt x="4931" y="11756"/>
                  <a:pt x="4779" y="11725"/>
                </a:cubicBezTo>
                <a:cubicBezTo>
                  <a:pt x="3749" y="13676"/>
                  <a:pt x="3091" y="15853"/>
                  <a:pt x="2902" y="18163"/>
                </a:cubicBezTo>
                <a:cubicBezTo>
                  <a:pt x="3930" y="19266"/>
                  <a:pt x="5183" y="20154"/>
                  <a:pt x="6593" y="20751"/>
                </a:cubicBezTo>
                <a:cubicBezTo>
                  <a:pt x="8345" y="18059"/>
                  <a:pt x="10791" y="15834"/>
                  <a:pt x="13739" y="14350"/>
                </a:cubicBezTo>
                <a:close/>
                <a:moveTo>
                  <a:pt x="17257" y="15907"/>
                </a:moveTo>
                <a:cubicBezTo>
                  <a:pt x="17287" y="16343"/>
                  <a:pt x="17305" y="16781"/>
                  <a:pt x="17305" y="17223"/>
                </a:cubicBezTo>
                <a:cubicBezTo>
                  <a:pt x="17305" y="18003"/>
                  <a:pt x="17255" y="18771"/>
                  <a:pt x="17162" y="19525"/>
                </a:cubicBezTo>
                <a:cubicBezTo>
                  <a:pt x="18993" y="18189"/>
                  <a:pt x="20388" y="16288"/>
                  <a:pt x="21091" y="14080"/>
                </a:cubicBezTo>
                <a:cubicBezTo>
                  <a:pt x="20257" y="14282"/>
                  <a:pt x="19403" y="14426"/>
                  <a:pt x="18530" y="14508"/>
                </a:cubicBezTo>
                <a:cubicBezTo>
                  <a:pt x="18327" y="15139"/>
                  <a:pt x="17859" y="15646"/>
                  <a:pt x="17257" y="15907"/>
                </a:cubicBezTo>
                <a:close/>
                <a:moveTo>
                  <a:pt x="14276" y="12805"/>
                </a:moveTo>
                <a:cubicBezTo>
                  <a:pt x="14419" y="12507"/>
                  <a:pt x="14622" y="12243"/>
                  <a:pt x="14874" y="12035"/>
                </a:cubicBezTo>
                <a:cubicBezTo>
                  <a:pt x="14195" y="9949"/>
                  <a:pt x="13121" y="8039"/>
                  <a:pt x="11737" y="6396"/>
                </a:cubicBezTo>
                <a:cubicBezTo>
                  <a:pt x="11463" y="6514"/>
                  <a:pt x="11160" y="6577"/>
                  <a:pt x="10841" y="6577"/>
                </a:cubicBezTo>
                <a:cubicBezTo>
                  <a:pt x="10342" y="6577"/>
                  <a:pt x="9882" y="6417"/>
                  <a:pt x="9506" y="6149"/>
                </a:cubicBezTo>
                <a:cubicBezTo>
                  <a:pt x="8672" y="6781"/>
                  <a:pt x="7901" y="7491"/>
                  <a:pt x="7200" y="8265"/>
                </a:cubicBezTo>
                <a:cubicBezTo>
                  <a:pt x="7421" y="8616"/>
                  <a:pt x="7549" y="9031"/>
                  <a:pt x="7549" y="9475"/>
                </a:cubicBezTo>
                <a:cubicBezTo>
                  <a:pt x="7549" y="9714"/>
                  <a:pt x="7512" y="9945"/>
                  <a:pt x="7444" y="10163"/>
                </a:cubicBezTo>
                <a:cubicBezTo>
                  <a:pt x="9459" y="11509"/>
                  <a:pt x="11779" y="12434"/>
                  <a:pt x="14276" y="12805"/>
                </a:cubicBezTo>
                <a:close/>
                <a:moveTo>
                  <a:pt x="10842" y="1983"/>
                </a:moveTo>
                <a:cubicBezTo>
                  <a:pt x="11448" y="1983"/>
                  <a:pt x="11998" y="2218"/>
                  <a:pt x="12410" y="2604"/>
                </a:cubicBezTo>
                <a:cubicBezTo>
                  <a:pt x="13609" y="2088"/>
                  <a:pt x="14870" y="1691"/>
                  <a:pt x="16184" y="1439"/>
                </a:cubicBezTo>
                <a:cubicBezTo>
                  <a:pt x="14598" y="525"/>
                  <a:pt x="12760" y="0"/>
                  <a:pt x="10799" y="0"/>
                </a:cubicBezTo>
                <a:cubicBezTo>
                  <a:pt x="9463" y="0"/>
                  <a:pt x="8183" y="245"/>
                  <a:pt x="7001" y="690"/>
                </a:cubicBezTo>
                <a:cubicBezTo>
                  <a:pt x="7938" y="1154"/>
                  <a:pt x="8833" y="1694"/>
                  <a:pt x="9673" y="2304"/>
                </a:cubicBezTo>
                <a:cubicBezTo>
                  <a:pt x="10017" y="2100"/>
                  <a:pt x="10415" y="1983"/>
                  <a:pt x="10842" y="1983"/>
                </a:cubicBezTo>
                <a:close/>
                <a:moveTo>
                  <a:pt x="2953" y="9475"/>
                </a:moveTo>
                <a:cubicBezTo>
                  <a:pt x="2953" y="9153"/>
                  <a:pt x="3021" y="8845"/>
                  <a:pt x="3140" y="8568"/>
                </a:cubicBezTo>
                <a:cubicBezTo>
                  <a:pt x="2402" y="7756"/>
                  <a:pt x="1735" y="6882"/>
                  <a:pt x="1150" y="5952"/>
                </a:cubicBezTo>
                <a:cubicBezTo>
                  <a:pt x="417" y="7409"/>
                  <a:pt x="0" y="9057"/>
                  <a:pt x="0" y="10801"/>
                </a:cubicBezTo>
                <a:cubicBezTo>
                  <a:pt x="0" y="12819"/>
                  <a:pt x="556" y="14708"/>
                  <a:pt x="1520" y="16324"/>
                </a:cubicBezTo>
                <a:cubicBezTo>
                  <a:pt x="1865" y="14382"/>
                  <a:pt x="2519" y="12546"/>
                  <a:pt x="3421" y="10863"/>
                </a:cubicBezTo>
                <a:cubicBezTo>
                  <a:pt x="3128" y="10478"/>
                  <a:pt x="2953" y="9996"/>
                  <a:pt x="2953" y="9475"/>
                </a:cubicBezTo>
                <a:close/>
                <a:moveTo>
                  <a:pt x="5252" y="7178"/>
                </a:moveTo>
                <a:cubicBezTo>
                  <a:pt x="5486" y="7178"/>
                  <a:pt x="5714" y="7212"/>
                  <a:pt x="5928" y="7279"/>
                </a:cubicBezTo>
                <a:cubicBezTo>
                  <a:pt x="6738" y="6372"/>
                  <a:pt x="7636" y="5546"/>
                  <a:pt x="8608" y="4814"/>
                </a:cubicBezTo>
                <a:cubicBezTo>
                  <a:pt x="8567" y="4643"/>
                  <a:pt x="8545" y="4463"/>
                  <a:pt x="8545" y="4280"/>
                </a:cubicBezTo>
                <a:cubicBezTo>
                  <a:pt x="8545" y="4025"/>
                  <a:pt x="8587" y="3780"/>
                  <a:pt x="8664" y="3551"/>
                </a:cubicBezTo>
                <a:cubicBezTo>
                  <a:pt x="7574" y="2771"/>
                  <a:pt x="6390" y="2115"/>
                  <a:pt x="5130" y="1609"/>
                </a:cubicBezTo>
                <a:cubicBezTo>
                  <a:pt x="3950" y="2339"/>
                  <a:pt x="2920" y="3289"/>
                  <a:pt x="2099" y="4404"/>
                </a:cubicBezTo>
                <a:cubicBezTo>
                  <a:pt x="2708" y="5484"/>
                  <a:pt x="3432" y="6490"/>
                  <a:pt x="4256" y="7406"/>
                </a:cubicBezTo>
                <a:cubicBezTo>
                  <a:pt x="4557" y="7261"/>
                  <a:pt x="4893" y="7178"/>
                  <a:pt x="5252" y="717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978" tIns="39978" rIns="39978" bIns="39978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976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6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1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600"/>
                            </p:stCondLst>
                            <p:childTnLst>
                              <p:par>
                                <p:cTn id="6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1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6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1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6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1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6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100"/>
                            </p:stCondLst>
                            <p:childTnLst>
                              <p:par>
                                <p:cTn id="9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6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25" grpId="0" build="p"/>
      <p:bldP spid="33" grpId="0" build="p"/>
      <p:bldP spid="34" grpId="0" build="p"/>
      <p:bldP spid="42" grpId="0" build="p"/>
      <p:bldP spid="43" grpId="0" build="p"/>
      <p:bldP spid="45" grpId="0" build="p"/>
      <p:bldP spid="46" grpId="0" build="p"/>
      <p:bldP spid="47" grpId="0" build="p"/>
      <p:bldP spid="48" grpId="0" build="p"/>
      <p:bldP spid="13" grpId="0" animBg="1"/>
      <p:bldP spid="14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3" name="Group 1"/>
          <p:cNvGrpSpPr>
            <a:grpSpLocks/>
          </p:cNvGrpSpPr>
          <p:nvPr/>
        </p:nvGrpSpPr>
        <p:grpSpPr bwMode="auto">
          <a:xfrm>
            <a:off x="4868574" y="2302117"/>
            <a:ext cx="3092174" cy="3089266"/>
            <a:chOff x="0" y="0"/>
            <a:chExt cx="6753151" cy="6746917"/>
          </a:xfrm>
          <a:effectLst/>
        </p:grpSpPr>
        <p:sp>
          <p:nvSpPr>
            <p:cNvPr id="33794" name="AutoShape 2"/>
            <p:cNvSpPr>
              <a:spLocks/>
            </p:cNvSpPr>
            <p:nvPr/>
          </p:nvSpPr>
          <p:spPr bwMode="auto">
            <a:xfrm>
              <a:off x="0" y="0"/>
              <a:ext cx="6753151" cy="6746917"/>
            </a:xfrm>
            <a:custGeom>
              <a:avLst/>
              <a:gdLst>
                <a:gd name="T0" fmla="*/ 3376405 w 19777"/>
                <a:gd name="T1" fmla="*/ 3680572 h 19739"/>
                <a:gd name="T2" fmla="*/ 3376405 w 19777"/>
                <a:gd name="T3" fmla="*/ 3680572 h 19739"/>
                <a:gd name="T4" fmla="*/ 3376405 w 19777"/>
                <a:gd name="T5" fmla="*/ 3680572 h 19739"/>
                <a:gd name="T6" fmla="*/ 3376405 w 19777"/>
                <a:gd name="T7" fmla="*/ 3680572 h 1973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777" h="19739">
                  <a:moveTo>
                    <a:pt x="17933" y="-1"/>
                  </a:moveTo>
                  <a:lnTo>
                    <a:pt x="15856" y="2079"/>
                  </a:lnTo>
                  <a:cubicBezTo>
                    <a:pt x="11992" y="-899"/>
                    <a:pt x="6427" y="-621"/>
                    <a:pt x="2885" y="2921"/>
                  </a:cubicBezTo>
                  <a:cubicBezTo>
                    <a:pt x="-962" y="6768"/>
                    <a:pt x="-962" y="13006"/>
                    <a:pt x="2885" y="16853"/>
                  </a:cubicBezTo>
                  <a:cubicBezTo>
                    <a:pt x="6733" y="20700"/>
                    <a:pt x="12971" y="20701"/>
                    <a:pt x="16819" y="16853"/>
                  </a:cubicBezTo>
                  <a:cubicBezTo>
                    <a:pt x="20348" y="13324"/>
                    <a:pt x="20637" y="7786"/>
                    <a:pt x="17693" y="3924"/>
                  </a:cubicBezTo>
                  <a:lnTo>
                    <a:pt x="19777" y="1836"/>
                  </a:lnTo>
                  <a:lnTo>
                    <a:pt x="19694" y="76"/>
                  </a:lnTo>
                  <a:lnTo>
                    <a:pt x="17933" y="-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5" name="AutoShape 3"/>
            <p:cNvSpPr>
              <a:spLocks/>
            </p:cNvSpPr>
            <p:nvPr/>
          </p:nvSpPr>
          <p:spPr bwMode="auto">
            <a:xfrm>
              <a:off x="244472" y="255591"/>
              <a:ext cx="6251505" cy="6251614"/>
            </a:xfrm>
            <a:custGeom>
              <a:avLst/>
              <a:gdLst>
                <a:gd name="T0" fmla="*/ 3125594 w 19679"/>
                <a:gd name="T1" fmla="*/ 3430938 h 19679"/>
                <a:gd name="T2" fmla="*/ 3125594 w 19679"/>
                <a:gd name="T3" fmla="*/ 3430938 h 19679"/>
                <a:gd name="T4" fmla="*/ 3125594 w 19679"/>
                <a:gd name="T5" fmla="*/ 3430938 h 19679"/>
                <a:gd name="T6" fmla="*/ 3125594 w 19679"/>
                <a:gd name="T7" fmla="*/ 34309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6" name="Line 4"/>
            <p:cNvSpPr>
              <a:spLocks noChangeShapeType="1"/>
            </p:cNvSpPr>
            <p:nvPr/>
          </p:nvSpPr>
          <p:spPr bwMode="auto">
            <a:xfrm flipH="1">
              <a:off x="5526027" y="346077"/>
              <a:ext cx="871527" cy="871543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797" name="Group 5"/>
          <p:cNvGrpSpPr>
            <a:grpSpLocks/>
          </p:cNvGrpSpPr>
          <p:nvPr/>
        </p:nvGrpSpPr>
        <p:grpSpPr bwMode="auto">
          <a:xfrm>
            <a:off x="5106994" y="2547077"/>
            <a:ext cx="3483239" cy="2605886"/>
            <a:chOff x="-1" y="0"/>
            <a:chExt cx="7608239" cy="5691704"/>
          </a:xfrm>
          <a:effectLst/>
        </p:grpSpPr>
        <p:sp>
          <p:nvSpPr>
            <p:cNvPr id="33798" name="AutoShape 6"/>
            <p:cNvSpPr>
              <a:spLocks/>
            </p:cNvSpPr>
            <p:nvPr/>
          </p:nvSpPr>
          <p:spPr bwMode="auto">
            <a:xfrm>
              <a:off x="-1" y="0"/>
              <a:ext cx="7608239" cy="5691704"/>
            </a:xfrm>
            <a:custGeom>
              <a:avLst/>
              <a:gdLst>
                <a:gd name="T0" fmla="*/ 3804119 w 20840"/>
                <a:gd name="T1" fmla="*/ 2845714 h 20595"/>
                <a:gd name="T2" fmla="*/ 3804119 w 20840"/>
                <a:gd name="T3" fmla="*/ 2845714 h 20595"/>
                <a:gd name="T4" fmla="*/ 3804119 w 20840"/>
                <a:gd name="T5" fmla="*/ 2845714 h 20595"/>
                <a:gd name="T6" fmla="*/ 3804119 w 20840"/>
                <a:gd name="T7" fmla="*/ 2845714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40" h="20595">
                  <a:moveTo>
                    <a:pt x="7788" y="0"/>
                  </a:moveTo>
                  <a:cubicBezTo>
                    <a:pt x="5795" y="0"/>
                    <a:pt x="3802" y="1004"/>
                    <a:pt x="2281" y="3015"/>
                  </a:cubicBezTo>
                  <a:cubicBezTo>
                    <a:pt x="-760" y="7037"/>
                    <a:pt x="-760" y="13557"/>
                    <a:pt x="2281" y="17578"/>
                  </a:cubicBezTo>
                  <a:cubicBezTo>
                    <a:pt x="5322" y="21600"/>
                    <a:pt x="10254" y="21599"/>
                    <a:pt x="13295" y="17578"/>
                  </a:cubicBezTo>
                  <a:cubicBezTo>
                    <a:pt x="14526" y="15951"/>
                    <a:pt x="15257" y="13915"/>
                    <a:pt x="15492" y="11801"/>
                  </a:cubicBezTo>
                  <a:lnTo>
                    <a:pt x="19726" y="11801"/>
                  </a:lnTo>
                  <a:lnTo>
                    <a:pt x="20839" y="10192"/>
                  </a:lnTo>
                  <a:lnTo>
                    <a:pt x="19726" y="8584"/>
                  </a:lnTo>
                  <a:lnTo>
                    <a:pt x="15466" y="8584"/>
                  </a:lnTo>
                  <a:cubicBezTo>
                    <a:pt x="15207" y="6545"/>
                    <a:pt x="14485" y="4589"/>
                    <a:pt x="13295" y="3015"/>
                  </a:cubicBezTo>
                  <a:cubicBezTo>
                    <a:pt x="11774" y="1004"/>
                    <a:pt x="9781" y="0"/>
                    <a:pt x="778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799" name="AutoShape 7"/>
            <p:cNvSpPr>
              <a:spLocks/>
            </p:cNvSpPr>
            <p:nvPr/>
          </p:nvSpPr>
          <p:spPr bwMode="auto">
            <a:xfrm>
              <a:off x="201637" y="222270"/>
              <a:ext cx="5258449" cy="5258278"/>
            </a:xfrm>
            <a:custGeom>
              <a:avLst/>
              <a:gdLst>
                <a:gd name="T0" fmla="*/ 2629091 w 19679"/>
                <a:gd name="T1" fmla="*/ 2885787 h 19679"/>
                <a:gd name="T2" fmla="*/ 2629091 w 19679"/>
                <a:gd name="T3" fmla="*/ 2885787 h 19679"/>
                <a:gd name="T4" fmla="*/ 2629091 w 19679"/>
                <a:gd name="T5" fmla="*/ 2885787 h 19679"/>
                <a:gd name="T6" fmla="*/ 2629091 w 19679"/>
                <a:gd name="T7" fmla="*/ 288578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0" name="Line 8"/>
            <p:cNvSpPr>
              <a:spLocks noChangeShapeType="1"/>
            </p:cNvSpPr>
            <p:nvPr/>
          </p:nvSpPr>
          <p:spPr bwMode="auto">
            <a:xfrm flipH="1" flipV="1">
              <a:off x="5418806" y="2806955"/>
              <a:ext cx="1595634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801" name="Group 9"/>
          <p:cNvGrpSpPr>
            <a:grpSpLocks/>
          </p:cNvGrpSpPr>
          <p:nvPr/>
        </p:nvGrpSpPr>
        <p:grpSpPr bwMode="auto">
          <a:xfrm>
            <a:off x="5317065" y="2757148"/>
            <a:ext cx="2638597" cy="2749811"/>
            <a:chOff x="0" y="0"/>
            <a:chExt cx="5763342" cy="6005116"/>
          </a:xfrm>
          <a:effectLst/>
        </p:grpSpPr>
        <p:sp>
          <p:nvSpPr>
            <p:cNvPr id="33802" name="AutoShape 10"/>
            <p:cNvSpPr>
              <a:spLocks/>
            </p:cNvSpPr>
            <p:nvPr/>
          </p:nvSpPr>
          <p:spPr bwMode="auto">
            <a:xfrm>
              <a:off x="0" y="0"/>
              <a:ext cx="5763342" cy="6005116"/>
            </a:xfrm>
            <a:custGeom>
              <a:avLst/>
              <a:gdLst>
                <a:gd name="T0" fmla="*/ 2881532 w 20761"/>
                <a:gd name="T1" fmla="*/ 3002558 h 21600"/>
                <a:gd name="T2" fmla="*/ 2881532 w 20761"/>
                <a:gd name="T3" fmla="*/ 3002558 h 21600"/>
                <a:gd name="T4" fmla="*/ 2881532 w 20761"/>
                <a:gd name="T5" fmla="*/ 3002558 h 21600"/>
                <a:gd name="T6" fmla="*/ 2881532 w 20761"/>
                <a:gd name="T7" fmla="*/ 300255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61" h="21600">
                  <a:moveTo>
                    <a:pt x="8590" y="0"/>
                  </a:moveTo>
                  <a:cubicBezTo>
                    <a:pt x="6391" y="0"/>
                    <a:pt x="4192" y="837"/>
                    <a:pt x="2515" y="2513"/>
                  </a:cubicBezTo>
                  <a:cubicBezTo>
                    <a:pt x="-839" y="5866"/>
                    <a:pt x="-839" y="11302"/>
                    <a:pt x="2515" y="14655"/>
                  </a:cubicBezTo>
                  <a:cubicBezTo>
                    <a:pt x="5245" y="17383"/>
                    <a:pt x="9356" y="17890"/>
                    <a:pt x="12600" y="16178"/>
                  </a:cubicBezTo>
                  <a:lnTo>
                    <a:pt x="18602" y="21600"/>
                  </a:lnTo>
                  <a:lnTo>
                    <a:pt x="20761" y="21395"/>
                  </a:lnTo>
                  <a:lnTo>
                    <a:pt x="20750" y="19230"/>
                  </a:lnTo>
                  <a:lnTo>
                    <a:pt x="15123" y="14145"/>
                  </a:lnTo>
                  <a:cubicBezTo>
                    <a:pt x="18003" y="10772"/>
                    <a:pt x="17854" y="5703"/>
                    <a:pt x="14663" y="2513"/>
                  </a:cubicBezTo>
                  <a:cubicBezTo>
                    <a:pt x="12986" y="837"/>
                    <a:pt x="10788" y="0"/>
                    <a:pt x="859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3" name="AutoShape 11"/>
            <p:cNvSpPr>
              <a:spLocks/>
            </p:cNvSpPr>
            <p:nvPr/>
          </p:nvSpPr>
          <p:spPr bwMode="auto">
            <a:xfrm>
              <a:off x="180998" y="225410"/>
              <a:ext cx="4382045" cy="4382798"/>
            </a:xfrm>
            <a:custGeom>
              <a:avLst/>
              <a:gdLst>
                <a:gd name="T0" fmla="*/ 2190911 w 19679"/>
                <a:gd name="T1" fmla="*/ 2405316 h 19679"/>
                <a:gd name="T2" fmla="*/ 2190911 w 19679"/>
                <a:gd name="T3" fmla="*/ 2405316 h 19679"/>
                <a:gd name="T4" fmla="*/ 2190911 w 19679"/>
                <a:gd name="T5" fmla="*/ 2405316 h 19679"/>
                <a:gd name="T6" fmla="*/ 2190911 w 19679"/>
                <a:gd name="T7" fmla="*/ 240531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4" name="Line 12"/>
            <p:cNvSpPr>
              <a:spLocks noChangeShapeType="1"/>
            </p:cNvSpPr>
            <p:nvPr/>
          </p:nvSpPr>
          <p:spPr bwMode="auto">
            <a:xfrm flipH="1" flipV="1">
              <a:off x="3735852" y="4101829"/>
              <a:ext cx="1579760" cy="1406432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805" name="Group 13"/>
          <p:cNvGrpSpPr>
            <a:grpSpLocks/>
          </p:cNvGrpSpPr>
          <p:nvPr/>
        </p:nvGrpSpPr>
        <p:grpSpPr bwMode="auto">
          <a:xfrm>
            <a:off x="4883840" y="2967217"/>
            <a:ext cx="2454695" cy="2538287"/>
            <a:chOff x="0" y="0"/>
            <a:chExt cx="5362063" cy="5542360"/>
          </a:xfrm>
          <a:effectLst/>
        </p:grpSpPr>
        <p:sp>
          <p:nvSpPr>
            <p:cNvPr id="33806" name="AutoShape 14"/>
            <p:cNvSpPr>
              <a:spLocks/>
            </p:cNvSpPr>
            <p:nvPr/>
          </p:nvSpPr>
          <p:spPr bwMode="auto">
            <a:xfrm>
              <a:off x="0" y="0"/>
              <a:ext cx="5362063" cy="5542360"/>
            </a:xfrm>
            <a:custGeom>
              <a:avLst/>
              <a:gdLst>
                <a:gd name="T0" fmla="*/ 2680903 w 20853"/>
                <a:gd name="T1" fmla="*/ 2771180 h 21600"/>
                <a:gd name="T2" fmla="*/ 2680903 w 20853"/>
                <a:gd name="T3" fmla="*/ 2771180 h 21600"/>
                <a:gd name="T4" fmla="*/ 2680903 w 20853"/>
                <a:gd name="T5" fmla="*/ 2771180 h 21600"/>
                <a:gd name="T6" fmla="*/ 2680903 w 20853"/>
                <a:gd name="T7" fmla="*/ 277118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853" h="21600">
                  <a:moveTo>
                    <a:pt x="13197" y="0"/>
                  </a:moveTo>
                  <a:cubicBezTo>
                    <a:pt x="11238" y="0"/>
                    <a:pt x="9279" y="749"/>
                    <a:pt x="7784" y="2248"/>
                  </a:cubicBezTo>
                  <a:cubicBezTo>
                    <a:pt x="5095" y="4946"/>
                    <a:pt x="4835" y="9149"/>
                    <a:pt x="6985" y="12149"/>
                  </a:cubicBezTo>
                  <a:lnTo>
                    <a:pt x="0" y="19149"/>
                  </a:lnTo>
                  <a:lnTo>
                    <a:pt x="104" y="21493"/>
                  </a:lnTo>
                  <a:lnTo>
                    <a:pt x="2444" y="21600"/>
                  </a:lnTo>
                  <a:lnTo>
                    <a:pt x="9583" y="14446"/>
                  </a:lnTo>
                  <a:cubicBezTo>
                    <a:pt x="12480" y="16005"/>
                    <a:pt x="16165" y="15560"/>
                    <a:pt x="18610" y="13108"/>
                  </a:cubicBezTo>
                  <a:cubicBezTo>
                    <a:pt x="21599" y="10109"/>
                    <a:pt x="21599" y="5247"/>
                    <a:pt x="18610" y="2248"/>
                  </a:cubicBezTo>
                  <a:cubicBezTo>
                    <a:pt x="17115" y="749"/>
                    <a:pt x="15156" y="0"/>
                    <a:pt x="1319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7" name="AutoShape 15"/>
            <p:cNvSpPr>
              <a:spLocks/>
            </p:cNvSpPr>
            <p:nvPr/>
          </p:nvSpPr>
          <p:spPr bwMode="auto">
            <a:xfrm>
              <a:off x="1611636" y="193632"/>
              <a:ext cx="3536074" cy="3536191"/>
            </a:xfrm>
            <a:custGeom>
              <a:avLst/>
              <a:gdLst>
                <a:gd name="T0" fmla="*/ 1767947 w 19679"/>
                <a:gd name="T1" fmla="*/ 1940691 h 19679"/>
                <a:gd name="T2" fmla="*/ 1767947 w 19679"/>
                <a:gd name="T3" fmla="*/ 1940691 h 19679"/>
                <a:gd name="T4" fmla="*/ 1767947 w 19679"/>
                <a:gd name="T5" fmla="*/ 1940691 h 19679"/>
                <a:gd name="T6" fmla="*/ 1767947 w 19679"/>
                <a:gd name="T7" fmla="*/ 194069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08" name="Line 16"/>
            <p:cNvSpPr>
              <a:spLocks noChangeShapeType="1"/>
            </p:cNvSpPr>
            <p:nvPr/>
          </p:nvSpPr>
          <p:spPr bwMode="auto">
            <a:xfrm flipV="1">
              <a:off x="369961" y="3271135"/>
              <a:ext cx="1906971" cy="1906179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809" name="Group 17"/>
          <p:cNvGrpSpPr>
            <a:grpSpLocks/>
          </p:cNvGrpSpPr>
          <p:nvPr/>
        </p:nvGrpSpPr>
        <p:grpSpPr bwMode="auto">
          <a:xfrm>
            <a:off x="4242728" y="3182377"/>
            <a:ext cx="2881377" cy="1374541"/>
            <a:chOff x="0" y="-1"/>
            <a:chExt cx="6292395" cy="3002312"/>
          </a:xfrm>
        </p:grpSpPr>
        <p:sp>
          <p:nvSpPr>
            <p:cNvPr id="33810" name="AutoShape 18"/>
            <p:cNvSpPr>
              <a:spLocks/>
            </p:cNvSpPr>
            <p:nvPr/>
          </p:nvSpPr>
          <p:spPr bwMode="auto">
            <a:xfrm>
              <a:off x="0" y="-1"/>
              <a:ext cx="6292395" cy="3002312"/>
            </a:xfrm>
            <a:custGeom>
              <a:avLst/>
              <a:gdLst>
                <a:gd name="T0" fmla="*/ 3146048 w 21109"/>
                <a:gd name="T1" fmla="*/ 1501083 h 20595"/>
                <a:gd name="T2" fmla="*/ 3146048 w 21109"/>
                <a:gd name="T3" fmla="*/ 1501083 h 20595"/>
                <a:gd name="T4" fmla="*/ 3146048 w 21109"/>
                <a:gd name="T5" fmla="*/ 1501083 h 20595"/>
                <a:gd name="T6" fmla="*/ 3146048 w 21109"/>
                <a:gd name="T7" fmla="*/ 1501083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09" h="20595">
                  <a:moveTo>
                    <a:pt x="16077" y="0"/>
                  </a:moveTo>
                  <a:cubicBezTo>
                    <a:pt x="14790" y="0"/>
                    <a:pt x="13502" y="1005"/>
                    <a:pt x="12520" y="3016"/>
                  </a:cubicBezTo>
                  <a:cubicBezTo>
                    <a:pt x="11895" y="4295"/>
                    <a:pt x="11470" y="5826"/>
                    <a:pt x="11243" y="7451"/>
                  </a:cubicBezTo>
                  <a:lnTo>
                    <a:pt x="1363" y="7451"/>
                  </a:lnTo>
                  <a:lnTo>
                    <a:pt x="0" y="10500"/>
                  </a:lnTo>
                  <a:lnTo>
                    <a:pt x="1363" y="13549"/>
                  </a:lnTo>
                  <a:lnTo>
                    <a:pt x="11308" y="13549"/>
                  </a:lnTo>
                  <a:cubicBezTo>
                    <a:pt x="11547" y="15021"/>
                    <a:pt x="11947" y="16407"/>
                    <a:pt x="12520" y="17578"/>
                  </a:cubicBezTo>
                  <a:cubicBezTo>
                    <a:pt x="14485" y="21599"/>
                    <a:pt x="17670" y="21599"/>
                    <a:pt x="19635" y="17578"/>
                  </a:cubicBezTo>
                  <a:cubicBezTo>
                    <a:pt x="21599" y="13557"/>
                    <a:pt x="21600" y="7037"/>
                    <a:pt x="19635" y="3016"/>
                  </a:cubicBezTo>
                  <a:cubicBezTo>
                    <a:pt x="18652" y="1005"/>
                    <a:pt x="17365" y="0"/>
                    <a:pt x="160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1" name="AutoShape 19"/>
            <p:cNvSpPr>
              <a:spLocks/>
            </p:cNvSpPr>
            <p:nvPr/>
          </p:nvSpPr>
          <p:spPr bwMode="auto">
            <a:xfrm>
              <a:off x="3562093" y="263555"/>
              <a:ext cx="2481082" cy="2481551"/>
            </a:xfrm>
            <a:custGeom>
              <a:avLst/>
              <a:gdLst>
                <a:gd name="T0" fmla="*/ 1240478 w 19679"/>
                <a:gd name="T1" fmla="*/ 1361896 h 19679"/>
                <a:gd name="T2" fmla="*/ 1240478 w 19679"/>
                <a:gd name="T3" fmla="*/ 1361896 h 19679"/>
                <a:gd name="T4" fmla="*/ 1240478 w 19679"/>
                <a:gd name="T5" fmla="*/ 1361896 h 19679"/>
                <a:gd name="T6" fmla="*/ 1240478 w 19679"/>
                <a:gd name="T7" fmla="*/ 136189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2" name="Line 20"/>
            <p:cNvSpPr>
              <a:spLocks noChangeShapeType="1"/>
            </p:cNvSpPr>
            <p:nvPr/>
          </p:nvSpPr>
          <p:spPr bwMode="auto">
            <a:xfrm>
              <a:off x="541298" y="1522588"/>
              <a:ext cx="3131912" cy="0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3813" name="Group 21"/>
          <p:cNvGrpSpPr>
            <a:grpSpLocks/>
          </p:cNvGrpSpPr>
          <p:nvPr/>
        </p:nvGrpSpPr>
        <p:grpSpPr bwMode="auto">
          <a:xfrm>
            <a:off x="4883114" y="2298482"/>
            <a:ext cx="2030193" cy="2046911"/>
            <a:chOff x="0" y="0"/>
            <a:chExt cx="4433297" cy="4470884"/>
          </a:xfrm>
          <a:effectLst/>
        </p:grpSpPr>
        <p:sp>
          <p:nvSpPr>
            <p:cNvPr id="33814" name="AutoShape 22"/>
            <p:cNvSpPr>
              <a:spLocks/>
            </p:cNvSpPr>
            <p:nvPr/>
          </p:nvSpPr>
          <p:spPr bwMode="auto">
            <a:xfrm>
              <a:off x="0" y="0"/>
              <a:ext cx="4433297" cy="4470884"/>
            </a:xfrm>
            <a:custGeom>
              <a:avLst/>
              <a:gdLst>
                <a:gd name="T0" fmla="*/ 2216544 w 21117"/>
                <a:gd name="T1" fmla="*/ 2235336 h 21121"/>
                <a:gd name="T2" fmla="*/ 2216544 w 21117"/>
                <a:gd name="T3" fmla="*/ 2235336 h 21121"/>
                <a:gd name="T4" fmla="*/ 2216544 w 21117"/>
                <a:gd name="T5" fmla="*/ 2235336 h 21121"/>
                <a:gd name="T6" fmla="*/ 2216544 w 21117"/>
                <a:gd name="T7" fmla="*/ 2235336 h 2112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17" h="21121">
                  <a:moveTo>
                    <a:pt x="2994" y="0"/>
                  </a:moveTo>
                  <a:lnTo>
                    <a:pt x="128" y="127"/>
                  </a:lnTo>
                  <a:lnTo>
                    <a:pt x="0" y="2969"/>
                  </a:lnTo>
                  <a:lnTo>
                    <a:pt x="11559" y="14434"/>
                  </a:lnTo>
                  <a:cubicBezTo>
                    <a:pt x="10874" y="16192"/>
                    <a:pt x="11241" y="18263"/>
                    <a:pt x="12671" y="19682"/>
                  </a:cubicBezTo>
                  <a:cubicBezTo>
                    <a:pt x="14603" y="21600"/>
                    <a:pt x="17735" y="21599"/>
                    <a:pt x="19667" y="19682"/>
                  </a:cubicBezTo>
                  <a:cubicBezTo>
                    <a:pt x="21600" y="17764"/>
                    <a:pt x="21599" y="14653"/>
                    <a:pt x="19667" y="12735"/>
                  </a:cubicBezTo>
                  <a:cubicBezTo>
                    <a:pt x="18305" y="11383"/>
                    <a:pt x="16347" y="10989"/>
                    <a:pt x="14633" y="11543"/>
                  </a:cubicBezTo>
                  <a:lnTo>
                    <a:pt x="29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20933" tIns="20933" rIns="20933" bIns="20933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5" name="AutoShape 23"/>
            <p:cNvSpPr>
              <a:spLocks/>
            </p:cNvSpPr>
            <p:nvPr/>
          </p:nvSpPr>
          <p:spPr bwMode="auto">
            <a:xfrm>
              <a:off x="2771406" y="2835582"/>
              <a:ext cx="1196815" cy="1197105"/>
            </a:xfrm>
            <a:custGeom>
              <a:avLst/>
              <a:gdLst>
                <a:gd name="T0" fmla="*/ 598377 w 19679"/>
                <a:gd name="T1" fmla="*/ 656981 h 19679"/>
                <a:gd name="T2" fmla="*/ 598377 w 19679"/>
                <a:gd name="T3" fmla="*/ 656981 h 19679"/>
                <a:gd name="T4" fmla="*/ 598377 w 19679"/>
                <a:gd name="T5" fmla="*/ 656981 h 19679"/>
                <a:gd name="T6" fmla="*/ 598377 w 19679"/>
                <a:gd name="T7" fmla="*/ 65698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816" name="Line 24"/>
            <p:cNvSpPr>
              <a:spLocks noChangeShapeType="1"/>
            </p:cNvSpPr>
            <p:nvPr/>
          </p:nvSpPr>
          <p:spPr bwMode="auto">
            <a:xfrm flipH="1" flipV="1">
              <a:off x="430156" y="446134"/>
              <a:ext cx="2963466" cy="2962597"/>
            </a:xfrm>
            <a:prstGeom prst="line">
              <a:avLst/>
            </a:prstGeom>
            <a:noFill/>
            <a:ln w="635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defTabSz="209348">
                <a:defRPr/>
              </a:pPr>
              <a:endParaRPr lang="es-ES" sz="55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821" name="AutoShape 29"/>
          <p:cNvSpPr>
            <a:spLocks/>
          </p:cNvSpPr>
          <p:nvPr/>
        </p:nvSpPr>
        <p:spPr bwMode="auto">
          <a:xfrm>
            <a:off x="8451397" y="2555798"/>
            <a:ext cx="1433473" cy="43831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8445582" y="2296301"/>
            <a:ext cx="1189182" cy="2340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3" name="AutoShape 31"/>
          <p:cNvSpPr>
            <a:spLocks/>
          </p:cNvSpPr>
          <p:nvPr/>
        </p:nvSpPr>
        <p:spPr bwMode="auto">
          <a:xfrm>
            <a:off x="8196987" y="2332646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21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4" name="AutoShape 32"/>
          <p:cNvSpPr>
            <a:spLocks/>
          </p:cNvSpPr>
          <p:nvPr/>
        </p:nvSpPr>
        <p:spPr bwMode="auto">
          <a:xfrm>
            <a:off x="8945679" y="3963050"/>
            <a:ext cx="1432882" cy="43831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5" name="AutoShape 33"/>
          <p:cNvSpPr>
            <a:spLocks/>
          </p:cNvSpPr>
          <p:nvPr/>
        </p:nvSpPr>
        <p:spPr bwMode="auto">
          <a:xfrm>
            <a:off x="8939136" y="3703552"/>
            <a:ext cx="1189183" cy="2340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6" name="AutoShape 34"/>
          <p:cNvSpPr>
            <a:spLocks/>
          </p:cNvSpPr>
          <p:nvPr/>
        </p:nvSpPr>
        <p:spPr bwMode="auto">
          <a:xfrm>
            <a:off x="8690542" y="3739898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21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27" name="AutoShape 35"/>
          <p:cNvSpPr>
            <a:spLocks/>
          </p:cNvSpPr>
          <p:nvPr/>
        </p:nvSpPr>
        <p:spPr bwMode="auto">
          <a:xfrm>
            <a:off x="8300205" y="5402285"/>
            <a:ext cx="1433473" cy="43831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8" name="AutoShape 36"/>
          <p:cNvSpPr>
            <a:spLocks/>
          </p:cNvSpPr>
          <p:nvPr/>
        </p:nvSpPr>
        <p:spPr bwMode="auto">
          <a:xfrm>
            <a:off x="8293662" y="5142786"/>
            <a:ext cx="1189960" cy="2340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9" name="AutoShape 37"/>
          <p:cNvSpPr>
            <a:spLocks/>
          </p:cNvSpPr>
          <p:nvPr/>
        </p:nvSpPr>
        <p:spPr bwMode="auto">
          <a:xfrm>
            <a:off x="8045069" y="5179132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832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0" name="AutoShape 38"/>
          <p:cNvSpPr>
            <a:spLocks/>
          </p:cNvSpPr>
          <p:nvPr/>
        </p:nvSpPr>
        <p:spPr bwMode="auto">
          <a:xfrm>
            <a:off x="2944611" y="5458982"/>
            <a:ext cx="1483472" cy="3816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1" name="AutoShape 39"/>
          <p:cNvSpPr>
            <a:spLocks/>
          </p:cNvSpPr>
          <p:nvPr/>
        </p:nvSpPr>
        <p:spPr bwMode="auto">
          <a:xfrm>
            <a:off x="3191648" y="5198758"/>
            <a:ext cx="1229893" cy="20352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2" name="AutoShape 40"/>
          <p:cNvSpPr>
            <a:spLocks/>
          </p:cNvSpPr>
          <p:nvPr/>
        </p:nvSpPr>
        <p:spPr bwMode="auto">
          <a:xfrm>
            <a:off x="4505860" y="5235829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21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3" name="AutoShape 41"/>
          <p:cNvSpPr>
            <a:spLocks/>
          </p:cNvSpPr>
          <p:nvPr/>
        </p:nvSpPr>
        <p:spPr bwMode="auto">
          <a:xfrm>
            <a:off x="2389997" y="4012479"/>
            <a:ext cx="1483472" cy="3816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4" name="AutoShape 42"/>
          <p:cNvSpPr>
            <a:spLocks/>
          </p:cNvSpPr>
          <p:nvPr/>
        </p:nvSpPr>
        <p:spPr bwMode="auto">
          <a:xfrm>
            <a:off x="2637033" y="3752254"/>
            <a:ext cx="1229892" cy="20352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5" name="AutoShape 43"/>
          <p:cNvSpPr>
            <a:spLocks/>
          </p:cNvSpPr>
          <p:nvPr/>
        </p:nvSpPr>
        <p:spPr bwMode="auto">
          <a:xfrm>
            <a:off x="3927985" y="3789326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21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3836" name="AutoShape 44"/>
          <p:cNvSpPr>
            <a:spLocks/>
          </p:cNvSpPr>
          <p:nvPr/>
        </p:nvSpPr>
        <p:spPr bwMode="auto">
          <a:xfrm>
            <a:off x="2948971" y="2561614"/>
            <a:ext cx="1483472" cy="3816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zh-CN" altLang="en-US" sz="69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95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68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7" name="AutoShape 45"/>
          <p:cNvSpPr>
            <a:spLocks/>
          </p:cNvSpPr>
          <p:nvPr/>
        </p:nvSpPr>
        <p:spPr bwMode="auto">
          <a:xfrm>
            <a:off x="3197923" y="2302116"/>
            <a:ext cx="1235973" cy="20352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5" tIns="17445" rIns="17445" bIns="17445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215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215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38" name="AutoShape 46"/>
          <p:cNvSpPr>
            <a:spLocks/>
          </p:cNvSpPr>
          <p:nvPr/>
        </p:nvSpPr>
        <p:spPr bwMode="auto">
          <a:xfrm>
            <a:off x="4510221" y="2338461"/>
            <a:ext cx="197713" cy="19771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67500">
              <a:lnSpc>
                <a:spcPct val="120000"/>
              </a:lnSpc>
              <a:defRPr/>
            </a:pPr>
            <a:endParaRPr lang="es-ES" sz="1215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3021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6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7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33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1300"/>
                            </p:stCondLst>
                            <p:childTnLst>
                              <p:par>
                                <p:cTn id="9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1900"/>
                            </p:stCondLst>
                            <p:childTnLst>
                              <p:par>
                                <p:cTn id="9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4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3600"/>
                            </p:stCondLst>
                            <p:childTnLst>
                              <p:par>
                                <p:cTn id="1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4100"/>
                            </p:stCondLst>
                            <p:childTnLst>
                              <p:par>
                                <p:cTn id="11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33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21" grpId="0" autoUpdateAnimBg="0"/>
      <p:bldP spid="33822" grpId="0" autoUpdateAnimBg="0"/>
      <p:bldP spid="33824" grpId="0" autoUpdateAnimBg="0"/>
      <p:bldP spid="33825" grpId="0" autoUpdateAnimBg="0"/>
      <p:bldP spid="33827" grpId="0" autoUpdateAnimBg="0"/>
      <p:bldP spid="33828" grpId="0" autoUpdateAnimBg="0"/>
      <p:bldP spid="33830" grpId="0" autoUpdateAnimBg="0"/>
      <p:bldP spid="33831" grpId="0" autoUpdateAnimBg="0"/>
      <p:bldP spid="33833" grpId="0" autoUpdateAnimBg="0"/>
      <p:bldP spid="33834" grpId="0" autoUpdateAnimBg="0"/>
      <p:bldP spid="33836" grpId="0" autoUpdateAnimBg="0"/>
      <p:bldP spid="33837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1296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83385"/>
            <a:ext cx="4514291" cy="3877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  <a:defRPr/>
            </a:pPr>
            <a:r>
              <a:rPr lang="zh-CN" altLang="en-US" sz="2800" b="1" spc="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活动效果预期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793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86378" y="1193881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986378" y="3828439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394600" y="1193881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 bwMode="auto">
          <a:xfrm>
            <a:off x="3401355" y="3834153"/>
            <a:ext cx="8694744" cy="2640272"/>
          </a:xfrm>
          <a:prstGeom prst="rect">
            <a:avLst/>
          </a:prstGeom>
          <a:solidFill>
            <a:schemeClr val="accent1"/>
          </a:solidFill>
        </p:spPr>
        <p:txBody>
          <a:bodyPr wrap="square" lIns="189833" tIns="49357" rIns="37967" rtlCol="0" anchor="ctr" anchorCtr="0">
            <a:noAutofit/>
          </a:bodyPr>
          <a:lstStyle/>
          <a:p>
            <a:pPr>
              <a:lnSpc>
                <a:spcPct val="150000"/>
              </a:lnSpc>
              <a:spcBef>
                <a:spcPts val="633"/>
              </a:spcBef>
              <a:buClr>
                <a:schemeClr val="bg1"/>
              </a:buClr>
              <a:buSzPct val="80000"/>
            </a:pPr>
            <a:endParaRPr lang="zh-CN" altLang="en-US" sz="1476" dirty="0">
              <a:solidFill>
                <a:srgbClr val="FFFFFF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3837087" y="4490449"/>
            <a:ext cx="5184576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ontent Placeholder 2"/>
          <p:cNvSpPr txBox="1">
            <a:spLocks/>
          </p:cNvSpPr>
          <p:nvPr/>
        </p:nvSpPr>
        <p:spPr>
          <a:xfrm>
            <a:off x="6267041" y="1399042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267041" y="1788586"/>
            <a:ext cx="541891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3723018" y="4142242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723018" y="4531786"/>
            <a:ext cx="541891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1740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21" grpId="0" animBg="1"/>
      <p:bldP spid="11" grpId="0" animBg="1"/>
      <p:bldP spid="22" grpId="0"/>
      <p:bldP spid="26" grpId="0"/>
      <p:bldP spid="27" grpId="0"/>
      <p:bldP spid="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7298364" y="3546890"/>
            <a:ext cx="1411813" cy="1411813"/>
            <a:chOff x="6920031" y="3363156"/>
            <a:chExt cx="1338773" cy="1338773"/>
          </a:xfrm>
        </p:grpSpPr>
        <p:sp>
          <p:nvSpPr>
            <p:cNvPr id="8" name="Oval 7"/>
            <p:cNvSpPr/>
            <p:nvPr/>
          </p:nvSpPr>
          <p:spPr>
            <a:xfrm>
              <a:off x="6920031" y="3363156"/>
              <a:ext cx="1338773" cy="133877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7357245" y="3796320"/>
              <a:ext cx="464344" cy="465138"/>
              <a:chOff x="7287419" y="3505994"/>
              <a:chExt cx="464344" cy="465138"/>
            </a:xfrm>
            <a:solidFill>
              <a:schemeClr val="bg2"/>
            </a:solidFill>
          </p:grpSpPr>
          <p:sp>
            <p:nvSpPr>
              <p:cNvPr id="22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3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4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5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6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7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6429376" y="2707173"/>
            <a:ext cx="1411813" cy="1411813"/>
            <a:chOff x="6096000" y="2566881"/>
            <a:chExt cx="1338773" cy="1338773"/>
          </a:xfrm>
        </p:grpSpPr>
        <p:sp>
          <p:nvSpPr>
            <p:cNvPr id="7" name="Oval 6"/>
            <p:cNvSpPr/>
            <p:nvPr/>
          </p:nvSpPr>
          <p:spPr>
            <a:xfrm>
              <a:off x="6096000" y="2566881"/>
              <a:ext cx="1338773" cy="1338773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6551978" y="3004095"/>
              <a:ext cx="434975" cy="464344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9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0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1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4600935" y="1873754"/>
            <a:ext cx="2067036" cy="2067036"/>
            <a:chOff x="4362154" y="1776581"/>
            <a:chExt cx="1960098" cy="1960098"/>
          </a:xfrm>
        </p:grpSpPr>
        <p:sp>
          <p:nvSpPr>
            <p:cNvPr id="6" name="Oval 5"/>
            <p:cNvSpPr/>
            <p:nvPr/>
          </p:nvSpPr>
          <p:spPr>
            <a:xfrm>
              <a:off x="4362154" y="1776581"/>
              <a:ext cx="1960098" cy="1960098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4899621" y="2488223"/>
              <a:ext cx="904951" cy="528990"/>
            </a:xfrm>
            <a:custGeom>
              <a:avLst/>
              <a:gdLst>
                <a:gd name="T0" fmla="*/ 232 w 316"/>
                <a:gd name="T1" fmla="*/ 27 h 172"/>
                <a:gd name="T2" fmla="*/ 221 w 316"/>
                <a:gd name="T3" fmla="*/ 20 h 172"/>
                <a:gd name="T4" fmla="*/ 157 w 316"/>
                <a:gd name="T5" fmla="*/ 10 h 172"/>
                <a:gd name="T6" fmla="*/ 92 w 316"/>
                <a:gd name="T7" fmla="*/ 9 h 172"/>
                <a:gd name="T8" fmla="*/ 84 w 316"/>
                <a:gd name="T9" fmla="*/ 13 h 172"/>
                <a:gd name="T10" fmla="*/ 0 w 316"/>
                <a:gd name="T11" fmla="*/ 121 h 172"/>
                <a:gd name="T12" fmla="*/ 78 w 316"/>
                <a:gd name="T13" fmla="*/ 109 h 172"/>
                <a:gd name="T14" fmla="*/ 84 w 316"/>
                <a:gd name="T15" fmla="*/ 113 h 172"/>
                <a:gd name="T16" fmla="*/ 120 w 316"/>
                <a:gd name="T17" fmla="*/ 142 h 172"/>
                <a:gd name="T18" fmla="*/ 159 w 316"/>
                <a:gd name="T19" fmla="*/ 163 h 172"/>
                <a:gd name="T20" fmla="*/ 163 w 316"/>
                <a:gd name="T21" fmla="*/ 165 h 172"/>
                <a:gd name="T22" fmla="*/ 190 w 316"/>
                <a:gd name="T23" fmla="*/ 164 h 172"/>
                <a:gd name="T24" fmla="*/ 217 w 316"/>
                <a:gd name="T25" fmla="*/ 153 h 172"/>
                <a:gd name="T26" fmla="*/ 233 w 316"/>
                <a:gd name="T27" fmla="*/ 146 h 172"/>
                <a:gd name="T28" fmla="*/ 265 w 316"/>
                <a:gd name="T29" fmla="*/ 162 h 172"/>
                <a:gd name="T30" fmla="*/ 288 w 316"/>
                <a:gd name="T31" fmla="*/ 14 h 172"/>
                <a:gd name="T32" fmla="*/ 225 w 316"/>
                <a:gd name="T33" fmla="*/ 129 h 172"/>
                <a:gd name="T34" fmla="*/ 225 w 316"/>
                <a:gd name="T35" fmla="*/ 139 h 172"/>
                <a:gd name="T36" fmla="*/ 216 w 316"/>
                <a:gd name="T37" fmla="*/ 142 h 172"/>
                <a:gd name="T38" fmla="*/ 207 w 316"/>
                <a:gd name="T39" fmla="*/ 142 h 172"/>
                <a:gd name="T40" fmla="*/ 189 w 316"/>
                <a:gd name="T41" fmla="*/ 153 h 172"/>
                <a:gd name="T42" fmla="*/ 185 w 316"/>
                <a:gd name="T43" fmla="*/ 153 h 172"/>
                <a:gd name="T44" fmla="*/ 180 w 316"/>
                <a:gd name="T45" fmla="*/ 156 h 172"/>
                <a:gd name="T46" fmla="*/ 157 w 316"/>
                <a:gd name="T47" fmla="*/ 149 h 172"/>
                <a:gd name="T48" fmla="*/ 130 w 316"/>
                <a:gd name="T49" fmla="*/ 128 h 172"/>
                <a:gd name="T50" fmla="*/ 88 w 316"/>
                <a:gd name="T51" fmla="*/ 103 h 172"/>
                <a:gd name="T52" fmla="*/ 71 w 316"/>
                <a:gd name="T53" fmla="*/ 91 h 172"/>
                <a:gd name="T54" fmla="*/ 71 w 316"/>
                <a:gd name="T55" fmla="*/ 90 h 172"/>
                <a:gd name="T56" fmla="*/ 72 w 316"/>
                <a:gd name="T57" fmla="*/ 88 h 172"/>
                <a:gd name="T58" fmla="*/ 93 w 316"/>
                <a:gd name="T59" fmla="*/ 20 h 172"/>
                <a:gd name="T60" fmla="*/ 132 w 316"/>
                <a:gd name="T61" fmla="*/ 24 h 172"/>
                <a:gd name="T62" fmla="*/ 127 w 316"/>
                <a:gd name="T63" fmla="*/ 72 h 172"/>
                <a:gd name="T64" fmla="*/ 185 w 316"/>
                <a:gd name="T65" fmla="*/ 54 h 172"/>
                <a:gd name="T66" fmla="*/ 241 w 316"/>
                <a:gd name="T67" fmla="*/ 11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172">
                  <a:moveTo>
                    <a:pt x="288" y="14"/>
                  </a:moveTo>
                  <a:cubicBezTo>
                    <a:pt x="232" y="27"/>
                    <a:pt x="232" y="27"/>
                    <a:pt x="232" y="27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28" y="22"/>
                    <a:pt x="221" y="20"/>
                    <a:pt x="221" y="20"/>
                  </a:cubicBezTo>
                  <a:cubicBezTo>
                    <a:pt x="178" y="7"/>
                    <a:pt x="178" y="7"/>
                    <a:pt x="178" y="7"/>
                  </a:cubicBezTo>
                  <a:cubicBezTo>
                    <a:pt x="173" y="5"/>
                    <a:pt x="165" y="7"/>
                    <a:pt x="157" y="10"/>
                  </a:cubicBezTo>
                  <a:cubicBezTo>
                    <a:pt x="156" y="9"/>
                    <a:pt x="156" y="9"/>
                    <a:pt x="156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1" y="9"/>
                    <a:pt x="87" y="10"/>
                    <a:pt x="84" y="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69" y="144"/>
                    <a:pt x="76" y="120"/>
                    <a:pt x="78" y="109"/>
                  </a:cubicBezTo>
                  <a:cubicBezTo>
                    <a:pt x="82" y="112"/>
                    <a:pt x="82" y="112"/>
                    <a:pt x="82" y="112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4" y="120"/>
                    <a:pt x="85" y="130"/>
                    <a:pt x="99" y="127"/>
                  </a:cubicBezTo>
                  <a:cubicBezTo>
                    <a:pt x="99" y="127"/>
                    <a:pt x="100" y="157"/>
                    <a:pt x="120" y="142"/>
                  </a:cubicBezTo>
                  <a:cubicBezTo>
                    <a:pt x="120" y="142"/>
                    <a:pt x="120" y="161"/>
                    <a:pt x="138" y="155"/>
                  </a:cubicBezTo>
                  <a:cubicBezTo>
                    <a:pt x="138" y="155"/>
                    <a:pt x="141" y="172"/>
                    <a:pt x="159" y="163"/>
                  </a:cubicBezTo>
                  <a:cubicBezTo>
                    <a:pt x="162" y="165"/>
                    <a:pt x="162" y="165"/>
                    <a:pt x="162" y="165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64" y="165"/>
                    <a:pt x="173" y="168"/>
                    <a:pt x="181" y="167"/>
                  </a:cubicBezTo>
                  <a:cubicBezTo>
                    <a:pt x="185" y="167"/>
                    <a:pt x="188" y="166"/>
                    <a:pt x="190" y="164"/>
                  </a:cubicBezTo>
                  <a:cubicBezTo>
                    <a:pt x="196" y="163"/>
                    <a:pt x="208" y="161"/>
                    <a:pt x="214" y="153"/>
                  </a:cubicBezTo>
                  <a:cubicBezTo>
                    <a:pt x="215" y="153"/>
                    <a:pt x="216" y="153"/>
                    <a:pt x="217" y="153"/>
                  </a:cubicBezTo>
                  <a:cubicBezTo>
                    <a:pt x="217" y="153"/>
                    <a:pt x="217" y="153"/>
                    <a:pt x="217" y="153"/>
                  </a:cubicBezTo>
                  <a:cubicBezTo>
                    <a:pt x="224" y="153"/>
                    <a:pt x="230" y="150"/>
                    <a:pt x="233" y="146"/>
                  </a:cubicBezTo>
                  <a:cubicBezTo>
                    <a:pt x="235" y="143"/>
                    <a:pt x="236" y="140"/>
                    <a:pt x="236" y="136"/>
                  </a:cubicBezTo>
                  <a:cubicBezTo>
                    <a:pt x="236" y="136"/>
                    <a:pt x="248" y="160"/>
                    <a:pt x="265" y="162"/>
                  </a:cubicBezTo>
                  <a:cubicBezTo>
                    <a:pt x="316" y="137"/>
                    <a:pt x="316" y="137"/>
                    <a:pt x="316" y="137"/>
                  </a:cubicBezTo>
                  <a:lnTo>
                    <a:pt x="288" y="14"/>
                  </a:lnTo>
                  <a:close/>
                  <a:moveTo>
                    <a:pt x="230" y="127"/>
                  </a:moveTo>
                  <a:cubicBezTo>
                    <a:pt x="225" y="129"/>
                    <a:pt x="225" y="129"/>
                    <a:pt x="225" y="129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7"/>
                    <a:pt x="225" y="139"/>
                    <a:pt x="225" y="139"/>
                  </a:cubicBezTo>
                  <a:cubicBezTo>
                    <a:pt x="223" y="141"/>
                    <a:pt x="220" y="142"/>
                    <a:pt x="216" y="142"/>
                  </a:cubicBezTo>
                  <a:cubicBezTo>
                    <a:pt x="216" y="142"/>
                    <a:pt x="216" y="142"/>
                    <a:pt x="216" y="142"/>
                  </a:cubicBezTo>
                  <a:cubicBezTo>
                    <a:pt x="214" y="143"/>
                    <a:pt x="212" y="142"/>
                    <a:pt x="211" y="142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4" y="150"/>
                    <a:pt x="196" y="153"/>
                    <a:pt x="189" y="153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5" y="153"/>
                    <a:pt x="185" y="153"/>
                    <a:pt x="185" y="153"/>
                  </a:cubicBezTo>
                  <a:cubicBezTo>
                    <a:pt x="184" y="155"/>
                    <a:pt x="184" y="155"/>
                    <a:pt x="184" y="155"/>
                  </a:cubicBezTo>
                  <a:cubicBezTo>
                    <a:pt x="183" y="156"/>
                    <a:pt x="182" y="156"/>
                    <a:pt x="180" y="156"/>
                  </a:cubicBezTo>
                  <a:cubicBezTo>
                    <a:pt x="175" y="157"/>
                    <a:pt x="169" y="155"/>
                    <a:pt x="167" y="155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4"/>
                    <a:pt x="154" y="140"/>
                    <a:pt x="149" y="140"/>
                  </a:cubicBezTo>
                  <a:cubicBezTo>
                    <a:pt x="149" y="140"/>
                    <a:pt x="147" y="116"/>
                    <a:pt x="130" y="128"/>
                  </a:cubicBezTo>
                  <a:cubicBezTo>
                    <a:pt x="130" y="128"/>
                    <a:pt x="125" y="108"/>
                    <a:pt x="109" y="117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2" y="89"/>
                    <a:pt x="72" y="89"/>
                    <a:pt x="72" y="89"/>
                  </a:cubicBezTo>
                  <a:cubicBezTo>
                    <a:pt x="72" y="88"/>
                    <a:pt x="72" y="88"/>
                    <a:pt x="72" y="88"/>
                  </a:cubicBezTo>
                  <a:cubicBezTo>
                    <a:pt x="72" y="87"/>
                    <a:pt x="90" y="26"/>
                    <a:pt x="91" y="21"/>
                  </a:cubicBezTo>
                  <a:cubicBezTo>
                    <a:pt x="91" y="21"/>
                    <a:pt x="93" y="20"/>
                    <a:pt x="93" y="20"/>
                  </a:cubicBezTo>
                  <a:cubicBezTo>
                    <a:pt x="138" y="20"/>
                    <a:pt x="138" y="20"/>
                    <a:pt x="138" y="20"/>
                  </a:cubicBezTo>
                  <a:cubicBezTo>
                    <a:pt x="134" y="22"/>
                    <a:pt x="132" y="24"/>
                    <a:pt x="132" y="24"/>
                  </a:cubicBezTo>
                  <a:cubicBezTo>
                    <a:pt x="125" y="30"/>
                    <a:pt x="122" y="60"/>
                    <a:pt x="122" y="60"/>
                  </a:cubicBezTo>
                  <a:cubicBezTo>
                    <a:pt x="119" y="67"/>
                    <a:pt x="127" y="72"/>
                    <a:pt x="127" y="72"/>
                  </a:cubicBezTo>
                  <a:cubicBezTo>
                    <a:pt x="140" y="81"/>
                    <a:pt x="154" y="47"/>
                    <a:pt x="154" y="47"/>
                  </a:cubicBezTo>
                  <a:cubicBezTo>
                    <a:pt x="161" y="41"/>
                    <a:pt x="172" y="45"/>
                    <a:pt x="185" y="54"/>
                  </a:cubicBezTo>
                  <a:cubicBezTo>
                    <a:pt x="206" y="76"/>
                    <a:pt x="232" y="102"/>
                    <a:pt x="239" y="111"/>
                  </a:cubicBezTo>
                  <a:cubicBezTo>
                    <a:pt x="241" y="114"/>
                    <a:pt x="242" y="117"/>
                    <a:pt x="241" y="119"/>
                  </a:cubicBezTo>
                  <a:cubicBezTo>
                    <a:pt x="240" y="123"/>
                    <a:pt x="233" y="126"/>
                    <a:pt x="230" y="1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29377" y="4640692"/>
            <a:ext cx="1879123" cy="1879123"/>
            <a:chOff x="6096000" y="4400370"/>
            <a:chExt cx="1781907" cy="1781907"/>
          </a:xfrm>
        </p:grpSpPr>
        <p:sp>
          <p:nvSpPr>
            <p:cNvPr id="9" name="Oval 8"/>
            <p:cNvSpPr/>
            <p:nvPr/>
          </p:nvSpPr>
          <p:spPr>
            <a:xfrm>
              <a:off x="6096000" y="4400370"/>
              <a:ext cx="1781907" cy="1781907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6612822" y="4917650"/>
              <a:ext cx="632375" cy="747345"/>
              <a:chOff x="1325323" y="3586519"/>
              <a:chExt cx="632375" cy="747345"/>
            </a:xfrm>
            <a:solidFill>
              <a:schemeClr val="bg2"/>
            </a:solidFill>
          </p:grpSpPr>
          <p:sp>
            <p:nvSpPr>
              <p:cNvPr id="46" name="Freeform 45"/>
              <p:cNvSpPr>
                <a:spLocks noEditPoints="1"/>
              </p:cNvSpPr>
              <p:nvPr/>
            </p:nvSpPr>
            <p:spPr bwMode="auto">
              <a:xfrm>
                <a:off x="1325323" y="3586519"/>
                <a:ext cx="632375" cy="747345"/>
              </a:xfrm>
              <a:custGeom>
                <a:avLst/>
                <a:gdLst>
                  <a:gd name="T0" fmla="*/ 215 w 221"/>
                  <a:gd name="T1" fmla="*/ 212 h 243"/>
                  <a:gd name="T2" fmla="*/ 174 w 221"/>
                  <a:gd name="T3" fmla="*/ 157 h 243"/>
                  <a:gd name="T4" fmla="*/ 179 w 221"/>
                  <a:gd name="T5" fmla="*/ 37 h 243"/>
                  <a:gd name="T6" fmla="*/ 105 w 221"/>
                  <a:gd name="T7" fmla="*/ 0 h 243"/>
                  <a:gd name="T8" fmla="*/ 49 w 221"/>
                  <a:gd name="T9" fmla="*/ 19 h 243"/>
                  <a:gd name="T10" fmla="*/ 31 w 221"/>
                  <a:gd name="T11" fmla="*/ 151 h 243"/>
                  <a:gd name="T12" fmla="*/ 105 w 221"/>
                  <a:gd name="T13" fmla="*/ 188 h 243"/>
                  <a:gd name="T14" fmla="*/ 143 w 221"/>
                  <a:gd name="T15" fmla="*/ 180 h 243"/>
                  <a:gd name="T16" fmla="*/ 185 w 221"/>
                  <a:gd name="T17" fmla="*/ 235 h 243"/>
                  <a:gd name="T18" fmla="*/ 200 w 221"/>
                  <a:gd name="T19" fmla="*/ 243 h 243"/>
                  <a:gd name="T20" fmla="*/ 200 w 221"/>
                  <a:gd name="T21" fmla="*/ 243 h 243"/>
                  <a:gd name="T22" fmla="*/ 211 w 221"/>
                  <a:gd name="T23" fmla="*/ 239 h 243"/>
                  <a:gd name="T24" fmla="*/ 215 w 221"/>
                  <a:gd name="T25" fmla="*/ 212 h 243"/>
                  <a:gd name="T26" fmla="*/ 144 w 221"/>
                  <a:gd name="T27" fmla="*/ 146 h 243"/>
                  <a:gd name="T28" fmla="*/ 105 w 221"/>
                  <a:gd name="T29" fmla="*/ 159 h 243"/>
                  <a:gd name="T30" fmla="*/ 54 w 221"/>
                  <a:gd name="T31" fmla="*/ 133 h 243"/>
                  <a:gd name="T32" fmla="*/ 66 w 221"/>
                  <a:gd name="T33" fmla="*/ 42 h 243"/>
                  <a:gd name="T34" fmla="*/ 105 w 221"/>
                  <a:gd name="T35" fmla="*/ 29 h 243"/>
                  <a:gd name="T36" fmla="*/ 156 w 221"/>
                  <a:gd name="T37" fmla="*/ 54 h 243"/>
                  <a:gd name="T38" fmla="*/ 144 w 221"/>
                  <a:gd name="T39" fmla="*/ 146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1" h="243">
                    <a:moveTo>
                      <a:pt x="215" y="212"/>
                    </a:moveTo>
                    <a:cubicBezTo>
                      <a:pt x="174" y="157"/>
                      <a:pt x="174" y="157"/>
                      <a:pt x="174" y="157"/>
                    </a:cubicBezTo>
                    <a:cubicBezTo>
                      <a:pt x="204" y="124"/>
                      <a:pt x="206" y="73"/>
                      <a:pt x="179" y="37"/>
                    </a:cubicBezTo>
                    <a:cubicBezTo>
                      <a:pt x="161" y="13"/>
                      <a:pt x="134" y="0"/>
                      <a:pt x="105" y="0"/>
                    </a:cubicBezTo>
                    <a:cubicBezTo>
                      <a:pt x="85" y="0"/>
                      <a:pt x="65" y="7"/>
                      <a:pt x="49" y="19"/>
                    </a:cubicBezTo>
                    <a:cubicBezTo>
                      <a:pt x="8" y="51"/>
                      <a:pt x="0" y="110"/>
                      <a:pt x="31" y="151"/>
                    </a:cubicBezTo>
                    <a:cubicBezTo>
                      <a:pt x="49" y="174"/>
                      <a:pt x="76" y="188"/>
                      <a:pt x="105" y="188"/>
                    </a:cubicBezTo>
                    <a:cubicBezTo>
                      <a:pt x="118" y="188"/>
                      <a:pt x="131" y="185"/>
                      <a:pt x="143" y="180"/>
                    </a:cubicBezTo>
                    <a:cubicBezTo>
                      <a:pt x="185" y="235"/>
                      <a:pt x="185" y="235"/>
                      <a:pt x="185" y="235"/>
                    </a:cubicBezTo>
                    <a:cubicBezTo>
                      <a:pt x="189" y="240"/>
                      <a:pt x="194" y="243"/>
                      <a:pt x="200" y="243"/>
                    </a:cubicBezTo>
                    <a:cubicBezTo>
                      <a:pt x="200" y="243"/>
                      <a:pt x="200" y="243"/>
                      <a:pt x="200" y="243"/>
                    </a:cubicBezTo>
                    <a:cubicBezTo>
                      <a:pt x="204" y="243"/>
                      <a:pt x="208" y="241"/>
                      <a:pt x="211" y="239"/>
                    </a:cubicBezTo>
                    <a:cubicBezTo>
                      <a:pt x="220" y="232"/>
                      <a:pt x="221" y="220"/>
                      <a:pt x="215" y="212"/>
                    </a:cubicBezTo>
                    <a:close/>
                    <a:moveTo>
                      <a:pt x="144" y="146"/>
                    </a:moveTo>
                    <a:cubicBezTo>
                      <a:pt x="133" y="154"/>
                      <a:pt x="119" y="159"/>
                      <a:pt x="105" y="159"/>
                    </a:cubicBezTo>
                    <a:cubicBezTo>
                      <a:pt x="85" y="159"/>
                      <a:pt x="66" y="150"/>
                      <a:pt x="54" y="133"/>
                    </a:cubicBezTo>
                    <a:cubicBezTo>
                      <a:pt x="33" y="105"/>
                      <a:pt x="38" y="64"/>
                      <a:pt x="66" y="42"/>
                    </a:cubicBezTo>
                    <a:cubicBezTo>
                      <a:pt x="78" y="33"/>
                      <a:pt x="91" y="29"/>
                      <a:pt x="105" y="29"/>
                    </a:cubicBezTo>
                    <a:cubicBezTo>
                      <a:pt x="125" y="29"/>
                      <a:pt x="144" y="38"/>
                      <a:pt x="156" y="54"/>
                    </a:cubicBezTo>
                    <a:cubicBezTo>
                      <a:pt x="178" y="83"/>
                      <a:pt x="172" y="124"/>
                      <a:pt x="144" y="1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46"/>
              <p:cNvSpPr>
                <a:spLocks/>
              </p:cNvSpPr>
              <p:nvPr/>
            </p:nvSpPr>
            <p:spPr bwMode="auto">
              <a:xfrm>
                <a:off x="1503405" y="3752885"/>
                <a:ext cx="248347" cy="223554"/>
              </a:xfrm>
              <a:custGeom>
                <a:avLst/>
                <a:gdLst>
                  <a:gd name="T0" fmla="*/ 86 w 87"/>
                  <a:gd name="T1" fmla="*/ 33 h 73"/>
                  <a:gd name="T2" fmla="*/ 45 w 87"/>
                  <a:gd name="T3" fmla="*/ 1 h 73"/>
                  <a:gd name="T4" fmla="*/ 40 w 87"/>
                  <a:gd name="T5" fmla="*/ 1 h 73"/>
                  <a:gd name="T6" fmla="*/ 24 w 87"/>
                  <a:gd name="T7" fmla="*/ 14 h 73"/>
                  <a:gd name="T8" fmla="*/ 24 w 87"/>
                  <a:gd name="T9" fmla="*/ 1 h 73"/>
                  <a:gd name="T10" fmla="*/ 15 w 87"/>
                  <a:gd name="T11" fmla="*/ 1 h 73"/>
                  <a:gd name="T12" fmla="*/ 15 w 87"/>
                  <a:gd name="T13" fmla="*/ 22 h 73"/>
                  <a:gd name="T14" fmla="*/ 8 w 87"/>
                  <a:gd name="T15" fmla="*/ 27 h 73"/>
                  <a:gd name="T16" fmla="*/ 1 w 87"/>
                  <a:gd name="T17" fmla="*/ 33 h 73"/>
                  <a:gd name="T18" fmla="*/ 1 w 87"/>
                  <a:gd name="T19" fmla="*/ 35 h 73"/>
                  <a:gd name="T20" fmla="*/ 8 w 87"/>
                  <a:gd name="T21" fmla="*/ 35 h 73"/>
                  <a:gd name="T22" fmla="*/ 8 w 87"/>
                  <a:gd name="T23" fmla="*/ 73 h 73"/>
                  <a:gd name="T24" fmla="*/ 32 w 87"/>
                  <a:gd name="T25" fmla="*/ 73 h 73"/>
                  <a:gd name="T26" fmla="*/ 32 w 87"/>
                  <a:gd name="T27" fmla="*/ 72 h 73"/>
                  <a:gd name="T28" fmla="*/ 32 w 87"/>
                  <a:gd name="T29" fmla="*/ 55 h 73"/>
                  <a:gd name="T30" fmla="*/ 41 w 87"/>
                  <a:gd name="T31" fmla="*/ 42 h 73"/>
                  <a:gd name="T32" fmla="*/ 52 w 87"/>
                  <a:gd name="T33" fmla="*/ 54 h 73"/>
                  <a:gd name="T34" fmla="*/ 52 w 87"/>
                  <a:gd name="T35" fmla="*/ 73 h 73"/>
                  <a:gd name="T36" fmla="*/ 77 w 87"/>
                  <a:gd name="T37" fmla="*/ 73 h 73"/>
                  <a:gd name="T38" fmla="*/ 77 w 87"/>
                  <a:gd name="T39" fmla="*/ 35 h 73"/>
                  <a:gd name="T40" fmla="*/ 85 w 87"/>
                  <a:gd name="T41" fmla="*/ 35 h 73"/>
                  <a:gd name="T42" fmla="*/ 86 w 87"/>
                  <a:gd name="T43" fmla="*/ 3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73">
                    <a:moveTo>
                      <a:pt x="86" y="33"/>
                    </a:moveTo>
                    <a:cubicBezTo>
                      <a:pt x="45" y="1"/>
                      <a:pt x="45" y="1"/>
                      <a:pt x="45" y="1"/>
                    </a:cubicBezTo>
                    <a:cubicBezTo>
                      <a:pt x="44" y="0"/>
                      <a:pt x="41" y="0"/>
                      <a:pt x="40" y="1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0" y="35"/>
                      <a:pt x="1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73"/>
                      <a:pt x="8" y="73"/>
                      <a:pt x="8" y="73"/>
                    </a:cubicBezTo>
                    <a:cubicBezTo>
                      <a:pt x="32" y="73"/>
                      <a:pt x="32" y="73"/>
                      <a:pt x="32" y="73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2" y="55"/>
                      <a:pt x="32" y="42"/>
                      <a:pt x="41" y="42"/>
                    </a:cubicBezTo>
                    <a:cubicBezTo>
                      <a:pt x="51" y="42"/>
                      <a:pt x="52" y="54"/>
                      <a:pt x="52" y="54"/>
                    </a:cubicBezTo>
                    <a:cubicBezTo>
                      <a:pt x="52" y="73"/>
                      <a:pt x="52" y="73"/>
                      <a:pt x="52" y="73"/>
                    </a:cubicBezTo>
                    <a:cubicBezTo>
                      <a:pt x="77" y="73"/>
                      <a:pt x="77" y="73"/>
                      <a:pt x="77" y="73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7" y="35"/>
                      <a:pt x="87" y="34"/>
                      <a:pt x="86" y="3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4" name="Group 13"/>
          <p:cNvGrpSpPr/>
          <p:nvPr/>
        </p:nvGrpSpPr>
        <p:grpSpPr>
          <a:xfrm>
            <a:off x="4148576" y="3520020"/>
            <a:ext cx="1411813" cy="1411813"/>
            <a:chOff x="3933196" y="3337676"/>
            <a:chExt cx="1338773" cy="1338773"/>
          </a:xfrm>
        </p:grpSpPr>
        <p:sp>
          <p:nvSpPr>
            <p:cNvPr id="5" name="Oval 4"/>
            <p:cNvSpPr/>
            <p:nvPr/>
          </p:nvSpPr>
          <p:spPr>
            <a:xfrm>
              <a:off x="3933196" y="3337676"/>
              <a:ext cx="1338773" cy="1338773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370013" y="3811402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33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4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5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4499671" y="4811474"/>
            <a:ext cx="1060716" cy="1060716"/>
            <a:chOff x="4266129" y="4562318"/>
            <a:chExt cx="1005840" cy="1005840"/>
          </a:xfrm>
        </p:grpSpPr>
        <p:sp>
          <p:nvSpPr>
            <p:cNvPr id="4" name="Oval 3"/>
            <p:cNvSpPr/>
            <p:nvPr/>
          </p:nvSpPr>
          <p:spPr>
            <a:xfrm>
              <a:off x="4266129" y="4562318"/>
              <a:ext cx="1005840" cy="100584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536877" y="4882511"/>
              <a:ext cx="464344" cy="362744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37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8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9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0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1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2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3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sp>
        <p:nvSpPr>
          <p:cNvPr id="67" name="TextBox 41"/>
          <p:cNvSpPr txBox="1"/>
          <p:nvPr/>
        </p:nvSpPr>
        <p:spPr>
          <a:xfrm>
            <a:off x="1386000" y="5427501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TextBox 170"/>
          <p:cNvSpPr txBox="1"/>
          <p:nvPr/>
        </p:nvSpPr>
        <p:spPr>
          <a:xfrm>
            <a:off x="1607566" y="514061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41"/>
          <p:cNvSpPr txBox="1"/>
          <p:nvPr/>
        </p:nvSpPr>
        <p:spPr>
          <a:xfrm>
            <a:off x="1371713" y="3655851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TextBox 170"/>
          <p:cNvSpPr txBox="1"/>
          <p:nvPr/>
        </p:nvSpPr>
        <p:spPr>
          <a:xfrm>
            <a:off x="1593279" y="336896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41"/>
          <p:cNvSpPr txBox="1"/>
          <p:nvPr/>
        </p:nvSpPr>
        <p:spPr>
          <a:xfrm>
            <a:off x="1371713" y="186991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TextBox 170"/>
          <p:cNvSpPr txBox="1"/>
          <p:nvPr/>
        </p:nvSpPr>
        <p:spPr>
          <a:xfrm>
            <a:off x="1593279" y="158303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41"/>
          <p:cNvSpPr txBox="1"/>
          <p:nvPr/>
        </p:nvSpPr>
        <p:spPr>
          <a:xfrm>
            <a:off x="8658338" y="538463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TextBox 170"/>
          <p:cNvSpPr txBox="1"/>
          <p:nvPr/>
        </p:nvSpPr>
        <p:spPr>
          <a:xfrm>
            <a:off x="8658339" y="512765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41"/>
          <p:cNvSpPr txBox="1"/>
          <p:nvPr/>
        </p:nvSpPr>
        <p:spPr>
          <a:xfrm>
            <a:off x="8915513" y="369871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TextBox 170"/>
          <p:cNvSpPr txBox="1"/>
          <p:nvPr/>
        </p:nvSpPr>
        <p:spPr>
          <a:xfrm>
            <a:off x="8915514" y="338329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41"/>
          <p:cNvSpPr txBox="1"/>
          <p:nvPr/>
        </p:nvSpPr>
        <p:spPr>
          <a:xfrm>
            <a:off x="7815375" y="2066153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0" name="TextBox 170"/>
          <p:cNvSpPr txBox="1"/>
          <p:nvPr/>
        </p:nvSpPr>
        <p:spPr>
          <a:xfrm>
            <a:off x="7815376" y="17272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29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500"/>
                            </p:stCondLst>
                            <p:childTnLst>
                              <p:par>
                                <p:cTn id="9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9" grpId="0"/>
      <p:bldP spid="8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肘形连接符 43"/>
          <p:cNvSpPr>
            <a:spLocks noChangeShapeType="1"/>
          </p:cNvSpPr>
          <p:nvPr/>
        </p:nvSpPr>
        <p:spPr bwMode="auto">
          <a:xfrm rot="10800000" flipH="1">
            <a:off x="8165779" y="2072139"/>
            <a:ext cx="97574" cy="1919283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肘形连接符 17"/>
          <p:cNvSpPr>
            <a:spLocks noChangeShapeType="1"/>
          </p:cNvSpPr>
          <p:nvPr/>
        </p:nvSpPr>
        <p:spPr bwMode="auto">
          <a:xfrm rot="16200000" flipH="1">
            <a:off x="8040440" y="4212666"/>
            <a:ext cx="339879" cy="3566007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肘形连接符 46"/>
          <p:cNvSpPr>
            <a:spLocks noChangeShapeType="1"/>
          </p:cNvSpPr>
          <p:nvPr/>
        </p:nvSpPr>
        <p:spPr bwMode="auto">
          <a:xfrm rot="10800000" flipV="1">
            <a:off x="4403563" y="4157349"/>
            <a:ext cx="189833" cy="806937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肘形连接符 51"/>
          <p:cNvSpPr>
            <a:spLocks noChangeShapeType="1"/>
          </p:cNvSpPr>
          <p:nvPr/>
        </p:nvSpPr>
        <p:spPr bwMode="auto">
          <a:xfrm rot="16200000" flipV="1">
            <a:off x="5415645" y="1493698"/>
            <a:ext cx="128132" cy="1904086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689910" y="2653888"/>
            <a:ext cx="3494611" cy="3239562"/>
            <a:chOff x="3898426" y="1805124"/>
            <a:chExt cx="4494140" cy="4166144"/>
          </a:xfrm>
        </p:grpSpPr>
        <p:sp>
          <p:nvSpPr>
            <p:cNvPr id="37" name="椭圆 12"/>
            <p:cNvSpPr>
              <a:spLocks noChangeArrowheads="1"/>
            </p:cNvSpPr>
            <p:nvPr/>
          </p:nvSpPr>
          <p:spPr bwMode="auto">
            <a:xfrm flipH="1">
              <a:off x="5881907" y="1805124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椭圆 10"/>
            <p:cNvSpPr>
              <a:spLocks noChangeArrowheads="1"/>
            </p:cNvSpPr>
            <p:nvPr/>
          </p:nvSpPr>
          <p:spPr bwMode="auto">
            <a:xfrm flipH="1">
              <a:off x="7771164" y="3503547"/>
              <a:ext cx="516444" cy="516444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椭圆 11"/>
            <p:cNvSpPr>
              <a:spLocks noChangeArrowheads="1"/>
            </p:cNvSpPr>
            <p:nvPr/>
          </p:nvSpPr>
          <p:spPr bwMode="auto">
            <a:xfrm flipH="1">
              <a:off x="5881907" y="5241328"/>
              <a:ext cx="515252" cy="516445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椭圆 44"/>
            <p:cNvSpPr>
              <a:spLocks noChangeArrowheads="1"/>
            </p:cNvSpPr>
            <p:nvPr/>
          </p:nvSpPr>
          <p:spPr bwMode="auto">
            <a:xfrm flipH="1">
              <a:off x="4010541" y="3503547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左弧形箭头 1"/>
            <p:cNvSpPr>
              <a:spLocks noChangeArrowheads="1"/>
            </p:cNvSpPr>
            <p:nvPr/>
          </p:nvSpPr>
          <p:spPr bwMode="auto">
            <a:xfrm>
              <a:off x="3898426" y="1805124"/>
              <a:ext cx="1892835" cy="4166144"/>
            </a:xfrm>
            <a:prstGeom prst="curvedRightArrow">
              <a:avLst>
                <a:gd name="adj1" fmla="val 24996"/>
                <a:gd name="adj2" fmla="val 50022"/>
                <a:gd name="adj3" fmla="val 25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左弧形箭头 39"/>
            <p:cNvSpPr>
              <a:spLocks noChangeArrowheads="1"/>
            </p:cNvSpPr>
            <p:nvPr/>
          </p:nvSpPr>
          <p:spPr bwMode="auto">
            <a:xfrm flipH="1">
              <a:off x="6498539" y="1805124"/>
              <a:ext cx="1894027" cy="4166144"/>
            </a:xfrm>
            <a:prstGeom prst="curvedRightArrow">
              <a:avLst>
                <a:gd name="adj1" fmla="val 24980"/>
                <a:gd name="adj2" fmla="val 49990"/>
                <a:gd name="adj3" fmla="val 25000"/>
              </a:avLst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169266" y="3278560"/>
              <a:ext cx="1853468" cy="4511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4872491" y="3651941"/>
              <a:ext cx="2447020" cy="6886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5981606" y="5340706"/>
              <a:ext cx="317153" cy="317695"/>
              <a:chOff x="9145588" y="4435471"/>
              <a:chExt cx="464344" cy="465137"/>
            </a:xfrm>
          </p:grpSpPr>
          <p:sp>
            <p:nvSpPr>
              <p:cNvPr id="71" name="AutoShape 7"/>
              <p:cNvSpPr>
                <a:spLocks/>
              </p:cNvSpPr>
              <p:nvPr/>
            </p:nvSpPr>
            <p:spPr bwMode="auto">
              <a:xfrm>
                <a:off x="9145588" y="4435471"/>
                <a:ext cx="464344" cy="465137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5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6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9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0" name="Group 79"/>
            <p:cNvGrpSpPr/>
            <p:nvPr/>
          </p:nvGrpSpPr>
          <p:grpSpPr>
            <a:xfrm>
              <a:off x="7864358" y="3622124"/>
              <a:ext cx="317153" cy="317695"/>
              <a:chOff x="7287419" y="3505994"/>
              <a:chExt cx="464344" cy="465138"/>
            </a:xfrm>
          </p:grpSpPr>
          <p:sp>
            <p:nvSpPr>
              <p:cNvPr id="81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6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7" name="Group 86"/>
            <p:cNvGrpSpPr/>
            <p:nvPr/>
          </p:nvGrpSpPr>
          <p:grpSpPr>
            <a:xfrm>
              <a:off x="4146264" y="3609536"/>
              <a:ext cx="238000" cy="317695"/>
              <a:chOff x="2639220" y="3510754"/>
              <a:chExt cx="348456" cy="465137"/>
            </a:xfrm>
          </p:grpSpPr>
          <p:sp>
            <p:nvSpPr>
              <p:cNvPr id="88" name="AutoShape 115"/>
              <p:cNvSpPr>
                <a:spLocks/>
              </p:cNvSpPr>
              <p:nvPr/>
            </p:nvSpPr>
            <p:spPr bwMode="auto">
              <a:xfrm>
                <a:off x="2639220" y="3510754"/>
                <a:ext cx="348456" cy="46513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0" name="Group 89"/>
            <p:cNvGrpSpPr/>
            <p:nvPr/>
          </p:nvGrpSpPr>
          <p:grpSpPr>
            <a:xfrm>
              <a:off x="5992775" y="1913195"/>
              <a:ext cx="317153" cy="317153"/>
              <a:chOff x="4439444" y="1652588"/>
              <a:chExt cx="464344" cy="464344"/>
            </a:xfrm>
          </p:grpSpPr>
          <p:sp>
            <p:nvSpPr>
              <p:cNvPr id="91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8" name="Group 97"/>
          <p:cNvGrpSpPr/>
          <p:nvPr/>
        </p:nvGrpSpPr>
        <p:grpSpPr>
          <a:xfrm>
            <a:off x="2372805" y="2072139"/>
            <a:ext cx="2097240" cy="897466"/>
            <a:chOff x="773723" y="1924636"/>
            <a:chExt cx="2945744" cy="980021"/>
          </a:xfrm>
        </p:grpSpPr>
        <p:sp>
          <p:nvSpPr>
            <p:cNvPr id="96" name="TextBox 95"/>
            <p:cNvSpPr txBox="1"/>
            <p:nvPr/>
          </p:nvSpPr>
          <p:spPr>
            <a:xfrm>
              <a:off x="1954472" y="1924636"/>
              <a:ext cx="1764995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73723" y="2259448"/>
              <a:ext cx="2945200" cy="6452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2390197" y="5081253"/>
            <a:ext cx="2157996" cy="897467"/>
            <a:chOff x="773723" y="1924636"/>
            <a:chExt cx="3031080" cy="980022"/>
          </a:xfrm>
        </p:grpSpPr>
        <p:sp>
          <p:nvSpPr>
            <p:cNvPr id="100" name="TextBox 99"/>
            <p:cNvSpPr txBox="1"/>
            <p:nvPr/>
          </p:nvSpPr>
          <p:spPr>
            <a:xfrm>
              <a:off x="2039808" y="1924636"/>
              <a:ext cx="1764995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773723" y="2259449"/>
              <a:ext cx="2945199" cy="6452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8305401" y="2043200"/>
            <a:ext cx="2271819" cy="897466"/>
            <a:chOff x="773723" y="1924636"/>
            <a:chExt cx="2945200" cy="980020"/>
          </a:xfrm>
        </p:grpSpPr>
        <p:sp>
          <p:nvSpPr>
            <p:cNvPr id="103" name="TextBox 102"/>
            <p:cNvSpPr txBox="1"/>
            <p:nvPr/>
          </p:nvSpPr>
          <p:spPr>
            <a:xfrm>
              <a:off x="776761" y="1924636"/>
              <a:ext cx="1629062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773723" y="2259448"/>
              <a:ext cx="2945200" cy="6452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7920074" y="5158916"/>
            <a:ext cx="2288820" cy="873036"/>
            <a:chOff x="751684" y="1951314"/>
            <a:chExt cx="2967239" cy="953342"/>
          </a:xfrm>
        </p:grpSpPr>
        <p:sp>
          <p:nvSpPr>
            <p:cNvPr id="109" name="TextBox 108"/>
            <p:cNvSpPr txBox="1"/>
            <p:nvPr/>
          </p:nvSpPr>
          <p:spPr>
            <a:xfrm>
              <a:off x="751684" y="1951314"/>
              <a:ext cx="1629061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109"/>
            <p:cNvSpPr/>
            <p:nvPr/>
          </p:nvSpPr>
          <p:spPr>
            <a:xfrm>
              <a:off x="773723" y="2259448"/>
              <a:ext cx="2945200" cy="6452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7" name="Content Placeholder 2"/>
          <p:cNvSpPr txBox="1">
            <a:spLocks/>
          </p:cNvSpPr>
          <p:nvPr/>
        </p:nvSpPr>
        <p:spPr>
          <a:xfrm>
            <a:off x="361950" y="269589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246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50" grpId="0" animBg="1"/>
      <p:bldP spid="49" grpId="0" animBg="1"/>
      <p:bldP spid="5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010275" y="3400301"/>
            <a:ext cx="683820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800" spc="3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EVENT PLANNING SCHEME BOOK</a:t>
            </a:r>
            <a:endParaRPr lang="zh-CN" altLang="en-US" sz="1800" spc="3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591224" y="3691474"/>
            <a:ext cx="767630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7200" dirty="0" smtClean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感谢聆听 </a:t>
            </a:r>
            <a:r>
              <a:rPr lang="zh-CN" altLang="en-US" sz="7200" dirty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批评</a:t>
            </a:r>
            <a:r>
              <a:rPr lang="zh-CN" altLang="en-US" sz="7200" dirty="0" smtClean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指导</a:t>
            </a:r>
            <a:endParaRPr lang="zh-CN" altLang="en-US" sz="7200" dirty="0">
              <a:solidFill>
                <a:schemeClr val="accent1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3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/>
          <p:bldP spid="8" grpId="1"/>
          <p:bldP spid="12" grpId="0"/>
          <p:bldP spid="12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/>
          <p:bldP spid="8" grpId="1"/>
          <p:bldP spid="12" grpId="0"/>
          <p:bldP spid="12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D53F4E8B-11D9-4730-BA67-809113CF5C7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活动策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39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6A244"/>
      </a:accent1>
      <a:accent2>
        <a:srgbClr val="298EC0"/>
      </a:accent2>
      <a:accent3>
        <a:srgbClr val="26A244"/>
      </a:accent3>
      <a:accent4>
        <a:srgbClr val="298EC0"/>
      </a:accent4>
      <a:accent5>
        <a:srgbClr val="26A244"/>
      </a:accent5>
      <a:accent6>
        <a:srgbClr val="298EC0"/>
      </a:accent6>
      <a:hlink>
        <a:srgbClr val="26A244"/>
      </a:hlink>
      <a:folHlink>
        <a:srgbClr val="298E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3183</Words>
  <Application>Microsoft Office PowerPoint</Application>
  <PresentationFormat>自定义</PresentationFormat>
  <Paragraphs>197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Gill Sans</vt:lpstr>
      <vt:lpstr>Lato Regular</vt:lpstr>
      <vt:lpstr>League Gothic Regular</vt:lpstr>
      <vt:lpstr>冬青黑体简体中文 W3</vt:lpstr>
      <vt:lpstr>方正粗谭黑简体</vt:lpstr>
      <vt:lpstr>宋体</vt:lpstr>
      <vt:lpstr>微软雅黑</vt:lpstr>
      <vt:lpstr>Arial</vt:lpstr>
      <vt:lpstr>Calibri</vt:lpstr>
      <vt:lpstr>Calibri Light</vt:lpstr>
      <vt:lpstr>Franklin Gothic Book</vt:lpstr>
      <vt:lpstr>Franklin Gothic Medium</vt:lpstr>
      <vt:lpstr>Segoe UI Emoji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活动策划</dc:title>
  <dc:creator/>
  <cp:keywords>www.1ppt.com</cp:keywords>
  <cp:lastModifiedBy/>
  <cp:revision>1</cp:revision>
  <dcterms:created xsi:type="dcterms:W3CDTF">2016-10-17T14:00:15Z</dcterms:created>
  <dcterms:modified xsi:type="dcterms:W3CDTF">2019-07-06T06:00:36Z</dcterms:modified>
</cp:coreProperties>
</file>