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64" r:id="rId4"/>
    <p:sldId id="265" r:id="rId5"/>
    <p:sldId id="266" r:id="rId6"/>
    <p:sldId id="267" r:id="rId7"/>
    <p:sldId id="268" r:id="rId8"/>
    <p:sldId id="271" r:id="rId9"/>
    <p:sldId id="269" r:id="rId10"/>
    <p:sldId id="270" r:id="rId11"/>
    <p:sldId id="272" r:id="rId12"/>
    <p:sldId id="274" r:id="rId13"/>
    <p:sldId id="275" r:id="rId14"/>
    <p:sldId id="276" r:id="rId15"/>
    <p:sldId id="273" r:id="rId16"/>
    <p:sldId id="277" r:id="rId17"/>
    <p:sldId id="278" r:id="rId18"/>
    <p:sldId id="279" r:id="rId19"/>
    <p:sldId id="262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9778E-B533-491B-A037-63CEC32982E9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D65D2-3D3F-4108-9C1E-21CB58C64C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2422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96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541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9121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822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8923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0840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6761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127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66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5425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9790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4176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736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96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630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426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6990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51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56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2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79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9999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9375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30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68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7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3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89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7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2210" y="3281082"/>
            <a:ext cx="4059790" cy="357691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235512" y="1997839"/>
            <a:ext cx="492443" cy="270202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幼儿园读书笔记</a:t>
            </a:r>
            <a:r>
              <a:rPr lang="en-US" altLang="zh-CN" sz="2000" dirty="0" err="1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ppt</a:t>
            </a:r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模板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434374" y="0"/>
            <a:ext cx="72000" cy="1932482"/>
            <a:chOff x="6060000" y="0"/>
            <a:chExt cx="72000" cy="1932482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2434971" y="4925518"/>
            <a:ext cx="72000" cy="1932482"/>
            <a:chOff x="6060000" y="0"/>
            <a:chExt cx="72000" cy="1932482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398" y="2677616"/>
            <a:ext cx="938786" cy="85953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9456" y="0"/>
            <a:ext cx="785290" cy="2418693"/>
          </a:xfrm>
          <a:prstGeom prst="rect">
            <a:avLst/>
          </a:prstGeom>
        </p:spPr>
      </p:pic>
      <p:sp>
        <p:nvSpPr>
          <p:cNvPr id="15" name="泪滴形 14"/>
          <p:cNvSpPr/>
          <p:nvPr/>
        </p:nvSpPr>
        <p:spPr>
          <a:xfrm rot="18871186">
            <a:off x="10578078" y="2336074"/>
            <a:ext cx="359992" cy="359992"/>
          </a:xfrm>
          <a:prstGeom prst="teardrop">
            <a:avLst>
              <a:gd name="adj" fmla="val 122223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754774" y="0"/>
            <a:ext cx="2006600" cy="294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410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1.66667E-6 0.38125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0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980139" y="1454431"/>
            <a:ext cx="800219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目录</a:t>
            </a:r>
            <a:endParaRPr lang="zh-CN" altLang="en-US" sz="4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717922" y="2462960"/>
            <a:ext cx="132465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767974" y="1555191"/>
            <a:ext cx="2360" cy="114981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729" y="1750891"/>
            <a:ext cx="1219202" cy="731521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075618" y="2115152"/>
            <a:ext cx="2894212" cy="584775"/>
            <a:chOff x="3343357" y="3004515"/>
            <a:chExt cx="2894212" cy="58477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一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75618" y="2887974"/>
            <a:ext cx="2894212" cy="584775"/>
            <a:chOff x="3343357" y="3004515"/>
            <a:chExt cx="2894212" cy="584775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二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75618" y="3685033"/>
            <a:ext cx="2894212" cy="584775"/>
            <a:chOff x="3343357" y="3004515"/>
            <a:chExt cx="2894212" cy="58477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三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75618" y="4457855"/>
            <a:ext cx="2894212" cy="584775"/>
            <a:chOff x="3343357" y="3004515"/>
            <a:chExt cx="2894212" cy="584775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四</a:t>
              </a: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947" y="16855"/>
            <a:ext cx="3763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5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4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1" name="文本框 10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71" y="2186899"/>
            <a:ext cx="1950124" cy="2925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746091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920" y="2186898"/>
            <a:ext cx="1950675" cy="29258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8690502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12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0" name="文本框 9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250066" y="1906598"/>
            <a:ext cx="9757458" cy="3629482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777924" y="1999403"/>
              <a:ext cx="6755863" cy="34143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465168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952742" y="2209065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342113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905138" y="2223813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302" y="2282807"/>
            <a:ext cx="2482956" cy="343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91471" y="1719625"/>
            <a:ext cx="4349424" cy="3400435"/>
            <a:chOff x="891471" y="1719625"/>
            <a:chExt cx="4349424" cy="3400435"/>
          </a:xfrm>
        </p:grpSpPr>
        <p:sp>
          <p:nvSpPr>
            <p:cNvPr id="2" name="椭圆 1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8817352" y="1709678"/>
            <a:ext cx="1632075" cy="3801682"/>
            <a:chOff x="8817352" y="1709678"/>
            <a:chExt cx="1632075" cy="3801682"/>
          </a:xfrm>
        </p:grpSpPr>
        <p:sp>
          <p:nvSpPr>
            <p:cNvPr id="8" name="文本框 7"/>
            <p:cNvSpPr txBox="1"/>
            <p:nvPr/>
          </p:nvSpPr>
          <p:spPr>
            <a:xfrm>
              <a:off x="9956984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9827680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8817352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09751" y="1709678"/>
            <a:ext cx="1632075" cy="3801682"/>
            <a:chOff x="6809751" y="1709678"/>
            <a:chExt cx="1632075" cy="3801682"/>
          </a:xfrm>
        </p:grpSpPr>
        <p:sp>
          <p:nvSpPr>
            <p:cNvPr id="19" name="文本框 18"/>
            <p:cNvSpPr txBox="1"/>
            <p:nvPr/>
          </p:nvSpPr>
          <p:spPr>
            <a:xfrm>
              <a:off x="7949383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820079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809751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23" name="文本框 22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285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二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7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412110" y="1620594"/>
            <a:ext cx="5238104" cy="1469847"/>
            <a:chOff x="1412110" y="1620594"/>
            <a:chExt cx="5238104" cy="1469847"/>
          </a:xfrm>
        </p:grpSpPr>
        <p:sp>
          <p:nvSpPr>
            <p:cNvPr id="8" name="矩形 7"/>
            <p:cNvSpPr/>
            <p:nvPr/>
          </p:nvSpPr>
          <p:spPr>
            <a:xfrm>
              <a:off x="1412110" y="1620594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  水墨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在此输入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007" y="1799306"/>
              <a:ext cx="1731207" cy="1038724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491695" y="3269153"/>
            <a:ext cx="5208609" cy="1469847"/>
            <a:chOff x="3491695" y="3269153"/>
            <a:chExt cx="5208609" cy="1469847"/>
          </a:xfrm>
        </p:grpSpPr>
        <p:sp>
          <p:nvSpPr>
            <p:cNvPr id="10" name="矩形 9"/>
            <p:cNvSpPr/>
            <p:nvPr/>
          </p:nvSpPr>
          <p:spPr>
            <a:xfrm>
              <a:off x="3491695" y="3269153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1695" y="3487102"/>
              <a:ext cx="1286782" cy="1178158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5784610" y="4917712"/>
            <a:ext cx="5208609" cy="1469847"/>
            <a:chOff x="5784610" y="4917712"/>
            <a:chExt cx="5208609" cy="1469847"/>
          </a:xfrm>
        </p:grpSpPr>
        <p:sp>
          <p:nvSpPr>
            <p:cNvPr id="11" name="矩形 10"/>
            <p:cNvSpPr/>
            <p:nvPr/>
          </p:nvSpPr>
          <p:spPr>
            <a:xfrm>
              <a:off x="5784610" y="4917712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9350" y="5197139"/>
              <a:ext cx="1462737" cy="1190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8974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558777" y="1814052"/>
            <a:ext cx="8912578" cy="3967316"/>
            <a:chOff x="1558777" y="1814052"/>
            <a:chExt cx="8912578" cy="3967316"/>
          </a:xfrm>
        </p:grpSpPr>
        <p:sp>
          <p:nvSpPr>
            <p:cNvPr id="9" name="矩形 8"/>
            <p:cNvSpPr/>
            <p:nvPr/>
          </p:nvSpPr>
          <p:spPr>
            <a:xfrm>
              <a:off x="4203778" y="1814052"/>
              <a:ext cx="6267577" cy="39673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水墨主题请在此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输入文字  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8777" y="1814052"/>
              <a:ext cx="2645001" cy="3967316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655226" y="4026859"/>
            <a:ext cx="2833768" cy="18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0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144104" y="360318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输入标题</a:t>
            </a:r>
            <a:endParaRPr lang="zh-CN" altLang="en-US" sz="2800" dirty="0">
              <a:solidFill>
                <a:srgbClr val="784635"/>
              </a:solidFill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73972" y="4774853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73973" y="3276607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73974" y="1784486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958645" y="2212258"/>
            <a:ext cx="8155858" cy="281694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779" y="2716365"/>
            <a:ext cx="4179796" cy="2683869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977374" y="2336796"/>
            <a:ext cx="2523768" cy="26924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请在这里输入标题</a:t>
            </a:r>
            <a:endParaRPr lang="en-US" altLang="zh-CN" sz="20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水墨主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题请在此输入文字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312" y="3048034"/>
            <a:ext cx="3479980" cy="202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52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58798"/>
            <a:ext cx="12192000" cy="359920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526099" y="151794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20523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0717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7189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40700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  <p:bldP spid="14" grpId="0" build="allAtOnce"/>
      <p:bldP spid="1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16" name="文本框 15"/>
          <p:cNvSpPr txBox="1"/>
          <p:nvPr/>
        </p:nvSpPr>
        <p:spPr>
          <a:xfrm>
            <a:off x="7943505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456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119" y="2051721"/>
            <a:ext cx="3906394" cy="28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4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请插入标题四</a:t>
            </a:r>
            <a:endParaRPr lang="zh-CN" altLang="en-US" sz="2800" dirty="0">
              <a:solidFill>
                <a:srgbClr val="784635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8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972256" y="2343982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95" y="3149179"/>
            <a:ext cx="5102005" cy="370882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772577" y="2417722"/>
            <a:ext cx="4555093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输入标题</a:t>
            </a:r>
            <a:endParaRPr lang="en-US" altLang="zh-CN" sz="24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</a:t>
            </a: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输入文字水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314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2305665" y="5073376"/>
            <a:ext cx="7580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入文字水墨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994" y="3461606"/>
            <a:ext cx="2738981" cy="151574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847172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9044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42647" y="1529648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2166" y="1523300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2750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25233"/>
            <a:ext cx="12192000" cy="36111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86594" y="5102383"/>
            <a:ext cx="8190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</a:t>
            </a:r>
            <a:endParaRPr lang="en-US" altLang="zh-CN" sz="2000" dirty="0">
              <a:solidFill>
                <a:srgbClr val="784635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水墨主题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4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0" y="3377381"/>
            <a:ext cx="4918579" cy="103239"/>
            <a:chOff x="0" y="3377381"/>
            <a:chExt cx="4918579" cy="103239"/>
          </a:xfrm>
        </p:grpSpPr>
        <p:cxnSp>
          <p:nvCxnSpPr>
            <p:cNvPr id="3" name="直接连接符 2"/>
            <p:cNvCxnSpPr>
              <a:endCxn id="8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977745" y="30750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谢谢观看</a:t>
            </a:r>
            <a:endParaRPr lang="zh-CN" altLang="en-US" sz="40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H="1">
            <a:off x="7273421" y="3377381"/>
            <a:ext cx="4918579" cy="103239"/>
            <a:chOff x="0" y="3377381"/>
            <a:chExt cx="4918579" cy="103239"/>
          </a:xfrm>
        </p:grpSpPr>
        <p:cxnSp>
          <p:nvCxnSpPr>
            <p:cNvPr id="13" name="直接连接符 12"/>
            <p:cNvCxnSpPr>
              <a:endCxn id="14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59513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2138</TotalTime>
  <Words>914</Words>
  <Application>Microsoft Office PowerPoint</Application>
  <PresentationFormat>宽屏</PresentationFormat>
  <Paragraphs>204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方正隶二繁体</vt:lpstr>
      <vt:lpstr>方正隶书繁体</vt:lpstr>
      <vt:lpstr>方正祥隶繁体</vt:lpstr>
      <vt:lpstr>方正新舒体繁体</vt:lpstr>
      <vt:lpstr>华文隶书</vt:lpstr>
      <vt:lpstr>隶书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</dc:title>
  <dc:creator>第一PPT</dc:creator>
  <cp:keywords>www.1ppt.com</cp:keywords>
  <dc:description>www.1ppt.com</dc:description>
  <cp:lastModifiedBy>faith123</cp:lastModifiedBy>
  <cp:revision>135</cp:revision>
  <dcterms:created xsi:type="dcterms:W3CDTF">2017-03-21T08:36:50Z</dcterms:created>
  <dcterms:modified xsi:type="dcterms:W3CDTF">2019-07-05T05:51:01Z</dcterms:modified>
</cp:coreProperties>
</file>