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5" r:id="rId9"/>
    <p:sldId id="263" r:id="rId10"/>
    <p:sldId id="264" r:id="rId11"/>
    <p:sldId id="265" r:id="rId12"/>
    <p:sldId id="266" r:id="rId13"/>
    <p:sldId id="276" r:id="rId14"/>
    <p:sldId id="267" r:id="rId15"/>
    <p:sldId id="268" r:id="rId16"/>
    <p:sldId id="269" r:id="rId17"/>
    <p:sldId id="270" r:id="rId18"/>
    <p:sldId id="277" r:id="rId19"/>
    <p:sldId id="271" r:id="rId20"/>
    <p:sldId id="272" r:id="rId21"/>
    <p:sldId id="273" r:id="rId22"/>
    <p:sldId id="274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1F487C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1F487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F99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879694496"/>
        <c:axId val="879692864"/>
      </c:barChart>
      <c:catAx>
        <c:axId val="8796944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79692864"/>
        <c:crosses val="autoZero"/>
        <c:auto val="1"/>
        <c:lblAlgn val="ctr"/>
        <c:lblOffset val="100"/>
        <c:noMultiLvlLbl val="0"/>
      </c:catAx>
      <c:valAx>
        <c:axId val="8796928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79694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2C8B3-F9D7-4422-8C0E-9194A35BF3B8}" type="datetimeFigureOut">
              <a:rPr lang="zh-CN" altLang="en-US" smtClean="0"/>
              <a:t>2019/6/27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2B054-0CF9-400F-B234-20538BCD453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83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7161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04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14471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145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3677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43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34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7201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7128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4792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559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192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7927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3956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9077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724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1261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7378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30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7765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5513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40349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42B054-0CF9-400F-B234-20538BCD453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3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94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45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682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749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877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01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957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63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54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856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6B169-E305-4F7B-8A65-ACE2B101B8FD}" type="datetimeFigureOut">
              <a:rPr lang="zh-CN" altLang="en-US" smtClean="0"/>
              <a:pPr/>
              <a:t>2019/6/27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EFB3-8ED2-4592-A1CC-D9AB009053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97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梯形 6"/>
          <p:cNvSpPr/>
          <p:nvPr/>
        </p:nvSpPr>
        <p:spPr>
          <a:xfrm>
            <a:off x="4333876" y="3857625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238626"/>
            <a:ext cx="12192000" cy="261937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梯形 4"/>
          <p:cNvSpPr/>
          <p:nvPr/>
        </p:nvSpPr>
        <p:spPr>
          <a:xfrm flipV="1">
            <a:off x="4503084" y="3857625"/>
            <a:ext cx="3185832" cy="819150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5082451" y="1236662"/>
            <a:ext cx="2027101" cy="1404000"/>
            <a:chOff x="10507663" y="6684963"/>
            <a:chExt cx="795338" cy="550863"/>
          </a:xfrm>
          <a:solidFill>
            <a:srgbClr val="1F487C"/>
          </a:solidFill>
        </p:grpSpPr>
        <p:sp>
          <p:nvSpPr>
            <p:cNvPr id="8" name="Freeform 899"/>
            <p:cNvSpPr>
              <a:spLocks noEditPoints="1"/>
            </p:cNvSpPr>
            <p:nvPr/>
          </p:nvSpPr>
          <p:spPr bwMode="auto">
            <a:xfrm>
              <a:off x="10507663" y="6800851"/>
              <a:ext cx="795338" cy="398463"/>
            </a:xfrm>
            <a:custGeom>
              <a:avLst/>
              <a:gdLst>
                <a:gd name="T0" fmla="*/ 71 w 212"/>
                <a:gd name="T1" fmla="*/ 17 h 106"/>
                <a:gd name="T2" fmla="*/ 70 w 212"/>
                <a:gd name="T3" fmla="*/ 8 h 106"/>
                <a:gd name="T4" fmla="*/ 65 w 212"/>
                <a:gd name="T5" fmla="*/ 6 h 106"/>
                <a:gd name="T6" fmla="*/ 34 w 212"/>
                <a:gd name="T7" fmla="*/ 33 h 106"/>
                <a:gd name="T8" fmla="*/ 36 w 212"/>
                <a:gd name="T9" fmla="*/ 50 h 106"/>
                <a:gd name="T10" fmla="*/ 39 w 212"/>
                <a:gd name="T11" fmla="*/ 60 h 106"/>
                <a:gd name="T12" fmla="*/ 39 w 212"/>
                <a:gd name="T13" fmla="*/ 65 h 106"/>
                <a:gd name="T14" fmla="*/ 30 w 212"/>
                <a:gd name="T15" fmla="*/ 74 h 106"/>
                <a:gd name="T16" fmla="*/ 1 w 212"/>
                <a:gd name="T17" fmla="*/ 89 h 106"/>
                <a:gd name="T18" fmla="*/ 25 w 212"/>
                <a:gd name="T19" fmla="*/ 106 h 106"/>
                <a:gd name="T20" fmla="*/ 25 w 212"/>
                <a:gd name="T21" fmla="*/ 93 h 106"/>
                <a:gd name="T22" fmla="*/ 25 w 212"/>
                <a:gd name="T23" fmla="*/ 91 h 106"/>
                <a:gd name="T24" fmla="*/ 46 w 212"/>
                <a:gd name="T25" fmla="*/ 76 h 106"/>
                <a:gd name="T26" fmla="*/ 69 w 212"/>
                <a:gd name="T27" fmla="*/ 67 h 106"/>
                <a:gd name="T28" fmla="*/ 66 w 212"/>
                <a:gd name="T29" fmla="*/ 65 h 106"/>
                <a:gd name="T30" fmla="*/ 70 w 212"/>
                <a:gd name="T31" fmla="*/ 52 h 106"/>
                <a:gd name="T32" fmla="*/ 75 w 212"/>
                <a:gd name="T33" fmla="*/ 45 h 106"/>
                <a:gd name="T34" fmla="*/ 70 w 212"/>
                <a:gd name="T35" fmla="*/ 24 h 106"/>
                <a:gd name="T36" fmla="*/ 211 w 212"/>
                <a:gd name="T37" fmla="*/ 89 h 106"/>
                <a:gd name="T38" fmla="*/ 182 w 212"/>
                <a:gd name="T39" fmla="*/ 74 h 106"/>
                <a:gd name="T40" fmla="*/ 173 w 212"/>
                <a:gd name="T41" fmla="*/ 65 h 106"/>
                <a:gd name="T42" fmla="*/ 173 w 212"/>
                <a:gd name="T43" fmla="*/ 59 h 106"/>
                <a:gd name="T44" fmla="*/ 177 w 212"/>
                <a:gd name="T45" fmla="*/ 49 h 106"/>
                <a:gd name="T46" fmla="*/ 178 w 212"/>
                <a:gd name="T47" fmla="*/ 37 h 106"/>
                <a:gd name="T48" fmla="*/ 178 w 212"/>
                <a:gd name="T49" fmla="*/ 23 h 106"/>
                <a:gd name="T50" fmla="*/ 174 w 212"/>
                <a:gd name="T51" fmla="*/ 8 h 106"/>
                <a:gd name="T52" fmla="*/ 168 w 212"/>
                <a:gd name="T53" fmla="*/ 6 h 106"/>
                <a:gd name="T54" fmla="*/ 139 w 212"/>
                <a:gd name="T55" fmla="*/ 12 h 106"/>
                <a:gd name="T56" fmla="*/ 139 w 212"/>
                <a:gd name="T57" fmla="*/ 15 h 106"/>
                <a:gd name="T58" fmla="*/ 140 w 212"/>
                <a:gd name="T59" fmla="*/ 17 h 106"/>
                <a:gd name="T60" fmla="*/ 138 w 212"/>
                <a:gd name="T61" fmla="*/ 41 h 106"/>
                <a:gd name="T62" fmla="*/ 139 w 212"/>
                <a:gd name="T63" fmla="*/ 50 h 106"/>
                <a:gd name="T64" fmla="*/ 142 w 212"/>
                <a:gd name="T65" fmla="*/ 60 h 106"/>
                <a:gd name="T66" fmla="*/ 143 w 212"/>
                <a:gd name="T67" fmla="*/ 65 h 106"/>
                <a:gd name="T68" fmla="*/ 156 w 212"/>
                <a:gd name="T69" fmla="*/ 72 h 106"/>
                <a:gd name="T70" fmla="*/ 170 w 212"/>
                <a:gd name="T71" fmla="*/ 78 h 106"/>
                <a:gd name="T72" fmla="*/ 187 w 212"/>
                <a:gd name="T73" fmla="*/ 92 h 106"/>
                <a:gd name="T74" fmla="*/ 187 w 212"/>
                <a:gd name="T75" fmla="*/ 101 h 106"/>
                <a:gd name="T76" fmla="*/ 212 w 212"/>
                <a:gd name="T77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900"/>
            <p:cNvSpPr>
              <a:spLocks/>
            </p:cNvSpPr>
            <p:nvPr/>
          </p:nvSpPr>
          <p:spPr bwMode="auto">
            <a:xfrm>
              <a:off x="10623550" y="6684963"/>
              <a:ext cx="563563" cy="550863"/>
            </a:xfrm>
            <a:custGeom>
              <a:avLst/>
              <a:gdLst>
                <a:gd name="T0" fmla="*/ 102 w 150"/>
                <a:gd name="T1" fmla="*/ 17 h 147"/>
                <a:gd name="T2" fmla="*/ 103 w 150"/>
                <a:gd name="T3" fmla="*/ 32 h 147"/>
                <a:gd name="T4" fmla="*/ 102 w 150"/>
                <a:gd name="T5" fmla="*/ 46 h 147"/>
                <a:gd name="T6" fmla="*/ 104 w 150"/>
                <a:gd name="T7" fmla="*/ 50 h 147"/>
                <a:gd name="T8" fmla="*/ 104 w 150"/>
                <a:gd name="T9" fmla="*/ 62 h 147"/>
                <a:gd name="T10" fmla="*/ 102 w 150"/>
                <a:gd name="T11" fmla="*/ 68 h 147"/>
                <a:gd name="T12" fmla="*/ 97 w 150"/>
                <a:gd name="T13" fmla="*/ 72 h 147"/>
                <a:gd name="T14" fmla="*/ 96 w 150"/>
                <a:gd name="T15" fmla="*/ 82 h 147"/>
                <a:gd name="T16" fmla="*/ 92 w 150"/>
                <a:gd name="T17" fmla="*/ 90 h 147"/>
                <a:gd name="T18" fmla="*/ 96 w 150"/>
                <a:gd name="T19" fmla="*/ 90 h 147"/>
                <a:gd name="T20" fmla="*/ 102 w 150"/>
                <a:gd name="T21" fmla="*/ 101 h 147"/>
                <a:gd name="T22" fmla="*/ 109 w 150"/>
                <a:gd name="T23" fmla="*/ 103 h 147"/>
                <a:gd name="T24" fmla="*/ 132 w 150"/>
                <a:gd name="T25" fmla="*/ 113 h 147"/>
                <a:gd name="T26" fmla="*/ 150 w 150"/>
                <a:gd name="T27" fmla="*/ 124 h 147"/>
                <a:gd name="T28" fmla="*/ 150 w 150"/>
                <a:gd name="T29" fmla="*/ 147 h 147"/>
                <a:gd name="T30" fmla="*/ 0 w 150"/>
                <a:gd name="T31" fmla="*/ 147 h 147"/>
                <a:gd name="T32" fmla="*/ 0 w 150"/>
                <a:gd name="T33" fmla="*/ 124 h 147"/>
                <a:gd name="T34" fmla="*/ 18 w 150"/>
                <a:gd name="T35" fmla="*/ 113 h 147"/>
                <a:gd name="T36" fmla="*/ 41 w 150"/>
                <a:gd name="T37" fmla="*/ 103 h 147"/>
                <a:gd name="T38" fmla="*/ 48 w 150"/>
                <a:gd name="T39" fmla="*/ 101 h 147"/>
                <a:gd name="T40" fmla="*/ 54 w 150"/>
                <a:gd name="T41" fmla="*/ 90 h 147"/>
                <a:gd name="T42" fmla="*/ 57 w 150"/>
                <a:gd name="T43" fmla="*/ 90 h 147"/>
                <a:gd name="T44" fmla="*/ 53 w 150"/>
                <a:gd name="T45" fmla="*/ 83 h 147"/>
                <a:gd name="T46" fmla="*/ 52 w 150"/>
                <a:gd name="T47" fmla="*/ 70 h 147"/>
                <a:gd name="T48" fmla="*/ 49 w 150"/>
                <a:gd name="T49" fmla="*/ 70 h 147"/>
                <a:gd name="T50" fmla="*/ 44 w 150"/>
                <a:gd name="T51" fmla="*/ 53 h 147"/>
                <a:gd name="T52" fmla="*/ 46 w 150"/>
                <a:gd name="T53" fmla="*/ 46 h 147"/>
                <a:gd name="T54" fmla="*/ 58 w 150"/>
                <a:gd name="T55" fmla="*/ 7 h 147"/>
                <a:gd name="T56" fmla="*/ 90 w 150"/>
                <a:gd name="T57" fmla="*/ 7 h 147"/>
                <a:gd name="T58" fmla="*/ 93 w 150"/>
                <a:gd name="T59" fmla="*/ 10 h 147"/>
                <a:gd name="T60" fmla="*/ 98 w 150"/>
                <a:gd name="T61" fmla="*/ 10 h 147"/>
                <a:gd name="T62" fmla="*/ 102 w 150"/>
                <a:gd name="T63" fmla="*/ 1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0" h="147">
                  <a:moveTo>
                    <a:pt x="102" y="17"/>
                  </a:moveTo>
                  <a:cubicBezTo>
                    <a:pt x="103" y="22"/>
                    <a:pt x="103" y="26"/>
                    <a:pt x="103" y="32"/>
                  </a:cubicBezTo>
                  <a:cubicBezTo>
                    <a:pt x="103" y="34"/>
                    <a:pt x="102" y="43"/>
                    <a:pt x="102" y="46"/>
                  </a:cubicBezTo>
                  <a:cubicBezTo>
                    <a:pt x="102" y="48"/>
                    <a:pt x="103" y="48"/>
                    <a:pt x="104" y="50"/>
                  </a:cubicBezTo>
                  <a:cubicBezTo>
                    <a:pt x="105" y="54"/>
                    <a:pt x="105" y="59"/>
                    <a:pt x="104" y="62"/>
                  </a:cubicBezTo>
                  <a:cubicBezTo>
                    <a:pt x="104" y="64"/>
                    <a:pt x="103" y="66"/>
                    <a:pt x="102" y="68"/>
                  </a:cubicBezTo>
                  <a:cubicBezTo>
                    <a:pt x="101" y="70"/>
                    <a:pt x="98" y="70"/>
                    <a:pt x="97" y="72"/>
                  </a:cubicBezTo>
                  <a:cubicBezTo>
                    <a:pt x="96" y="75"/>
                    <a:pt x="97" y="78"/>
                    <a:pt x="96" y="82"/>
                  </a:cubicBezTo>
                  <a:cubicBezTo>
                    <a:pt x="95" y="85"/>
                    <a:pt x="92" y="85"/>
                    <a:pt x="92" y="90"/>
                  </a:cubicBezTo>
                  <a:cubicBezTo>
                    <a:pt x="93" y="90"/>
                    <a:pt x="94" y="90"/>
                    <a:pt x="96" y="90"/>
                  </a:cubicBezTo>
                  <a:cubicBezTo>
                    <a:pt x="97" y="93"/>
                    <a:pt x="100" y="99"/>
                    <a:pt x="102" y="101"/>
                  </a:cubicBezTo>
                  <a:cubicBezTo>
                    <a:pt x="104" y="102"/>
                    <a:pt x="107" y="102"/>
                    <a:pt x="109" y="103"/>
                  </a:cubicBezTo>
                  <a:cubicBezTo>
                    <a:pt x="116" y="106"/>
                    <a:pt x="125" y="110"/>
                    <a:pt x="132" y="113"/>
                  </a:cubicBezTo>
                  <a:cubicBezTo>
                    <a:pt x="139" y="116"/>
                    <a:pt x="148" y="117"/>
                    <a:pt x="150" y="124"/>
                  </a:cubicBezTo>
                  <a:cubicBezTo>
                    <a:pt x="150" y="129"/>
                    <a:pt x="150" y="141"/>
                    <a:pt x="15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1"/>
                    <a:pt x="0" y="129"/>
                    <a:pt x="0" y="124"/>
                  </a:cubicBezTo>
                  <a:cubicBezTo>
                    <a:pt x="3" y="117"/>
                    <a:pt x="11" y="116"/>
                    <a:pt x="18" y="113"/>
                  </a:cubicBezTo>
                  <a:cubicBezTo>
                    <a:pt x="25" y="110"/>
                    <a:pt x="34" y="106"/>
                    <a:pt x="41" y="103"/>
                  </a:cubicBezTo>
                  <a:cubicBezTo>
                    <a:pt x="44" y="102"/>
                    <a:pt x="46" y="102"/>
                    <a:pt x="48" y="101"/>
                  </a:cubicBezTo>
                  <a:cubicBezTo>
                    <a:pt x="50" y="99"/>
                    <a:pt x="53" y="93"/>
                    <a:pt x="54" y="90"/>
                  </a:cubicBezTo>
                  <a:cubicBezTo>
                    <a:pt x="57" y="90"/>
                    <a:pt x="57" y="90"/>
                    <a:pt x="57" y="90"/>
                  </a:cubicBezTo>
                  <a:cubicBezTo>
                    <a:pt x="57" y="86"/>
                    <a:pt x="54" y="85"/>
                    <a:pt x="53" y="83"/>
                  </a:cubicBezTo>
                  <a:cubicBezTo>
                    <a:pt x="53" y="79"/>
                    <a:pt x="53" y="74"/>
                    <a:pt x="52" y="70"/>
                  </a:cubicBezTo>
                  <a:cubicBezTo>
                    <a:pt x="52" y="71"/>
                    <a:pt x="49" y="70"/>
                    <a:pt x="49" y="70"/>
                  </a:cubicBezTo>
                  <a:cubicBezTo>
                    <a:pt x="45" y="67"/>
                    <a:pt x="45" y="57"/>
                    <a:pt x="44" y="53"/>
                  </a:cubicBezTo>
                  <a:cubicBezTo>
                    <a:pt x="44" y="51"/>
                    <a:pt x="47" y="49"/>
                    <a:pt x="46" y="46"/>
                  </a:cubicBezTo>
                  <a:cubicBezTo>
                    <a:pt x="42" y="25"/>
                    <a:pt x="48" y="11"/>
                    <a:pt x="58" y="7"/>
                  </a:cubicBezTo>
                  <a:cubicBezTo>
                    <a:pt x="65" y="5"/>
                    <a:pt x="78" y="0"/>
                    <a:pt x="90" y="7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100" y="12"/>
                    <a:pt x="102" y="17"/>
                    <a:pt x="10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0" name="椭圆 9"/>
          <p:cNvSpPr/>
          <p:nvPr/>
        </p:nvSpPr>
        <p:spPr>
          <a:xfrm>
            <a:off x="4670891" y="513554"/>
            <a:ext cx="2850216" cy="2850216"/>
          </a:xfrm>
          <a:prstGeom prst="ellipse">
            <a:avLst/>
          </a:prstGeom>
          <a:noFill/>
          <a:ln w="762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739508" y="4009408"/>
            <a:ext cx="2661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WWW.1PPT.COM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27983" y="4748452"/>
            <a:ext cx="75360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bg1"/>
                </a:solidFill>
              </a:rPr>
              <a:t>团队结构介绍</a:t>
            </a:r>
            <a:r>
              <a:rPr lang="en-US" altLang="zh-CN" sz="6000" b="1" dirty="0" err="1">
                <a:solidFill>
                  <a:schemeClr val="bg1"/>
                </a:solidFill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2668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6"/>
            <a:ext cx="12192000" cy="505609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1329578"/>
          </a:xfrm>
          <a:prstGeom prst="trapezoid">
            <a:avLst>
              <a:gd name="adj" fmla="val 9829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160157" y="2291783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419602" y="2365900"/>
            <a:ext cx="661183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60157" y="3097989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19602" y="3172106"/>
            <a:ext cx="661183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160157" y="3904195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419602" y="3978310"/>
            <a:ext cx="661183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160157" y="4710401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就是</a:t>
            </a:r>
            <a:r>
              <a:rPr lang="zh-CN" altLang="en-US" sz="2800" dirty="0" smtClean="0">
                <a:solidFill>
                  <a:schemeClr val="bg1"/>
                </a:solidFill>
              </a:rPr>
              <a:t>在此添加标题内容文本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19602" y="4784518"/>
            <a:ext cx="661183" cy="42203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</a:rPr>
              <a:t>04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" name="TextBox 44"/>
          <p:cNvSpPr txBox="1"/>
          <p:nvPr/>
        </p:nvSpPr>
        <p:spPr>
          <a:xfrm>
            <a:off x="1310543" y="1458352"/>
            <a:ext cx="261449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目录</a:t>
            </a:r>
            <a:endParaRPr lang="en-US" altLang="zh-CN" sz="3600" b="1" dirty="0" smtClean="0">
              <a:solidFill>
                <a:schemeClr val="bg1"/>
              </a:solidFill>
            </a:endParaRPr>
          </a:p>
          <a:p>
            <a:r>
              <a:rPr lang="en-US" sz="3200" dirty="0" smtClean="0">
                <a:solidFill>
                  <a:schemeClr val="bg1"/>
                </a:solidFill>
              </a:rPr>
              <a:t>CONTENTE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83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8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9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01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1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653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2553840" y="213928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36" name="矩形 35"/>
          <p:cNvSpPr/>
          <p:nvPr/>
        </p:nvSpPr>
        <p:spPr>
          <a:xfrm>
            <a:off x="6354195" y="4074459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455441" y="4104512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6347884" y="2139280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488225" y="2139280"/>
            <a:ext cx="1045712" cy="1045712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717027" y="2297488"/>
            <a:ext cx="608013" cy="676275"/>
            <a:chOff x="6735763" y="10544176"/>
            <a:chExt cx="608013" cy="676275"/>
          </a:xfrm>
          <a:solidFill>
            <a:schemeClr val="bg1"/>
          </a:solidFill>
        </p:grpSpPr>
        <p:sp>
          <p:nvSpPr>
            <p:cNvPr id="12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565815" y="2410994"/>
            <a:ext cx="646112" cy="449263"/>
            <a:chOff x="7767638" y="10672763"/>
            <a:chExt cx="646112" cy="449263"/>
          </a:xfrm>
          <a:solidFill>
            <a:schemeClr val="bg1"/>
          </a:solidFill>
        </p:grpSpPr>
        <p:sp>
          <p:nvSpPr>
            <p:cNvPr id="22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7" name="Freeform 898"/>
          <p:cNvSpPr>
            <a:spLocks noEditPoints="1"/>
          </p:cNvSpPr>
          <p:nvPr/>
        </p:nvSpPr>
        <p:spPr bwMode="auto">
          <a:xfrm>
            <a:off x="1627332" y="4341672"/>
            <a:ext cx="787400" cy="541338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8" name="Freeform 1512"/>
          <p:cNvSpPr>
            <a:spLocks noEditPoints="1"/>
          </p:cNvSpPr>
          <p:nvPr/>
        </p:nvSpPr>
        <p:spPr bwMode="auto">
          <a:xfrm>
            <a:off x="6534611" y="4251981"/>
            <a:ext cx="674688" cy="720725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9" name="矩形 28"/>
          <p:cNvSpPr/>
          <p:nvPr/>
        </p:nvSpPr>
        <p:spPr>
          <a:xfrm>
            <a:off x="2521474" y="245105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38" name="矩形 37"/>
          <p:cNvSpPr/>
          <p:nvPr/>
        </p:nvSpPr>
        <p:spPr>
          <a:xfrm>
            <a:off x="7418745" y="213928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7386379" y="245105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40" name="矩形 39"/>
          <p:cNvSpPr/>
          <p:nvPr/>
        </p:nvSpPr>
        <p:spPr>
          <a:xfrm>
            <a:off x="7425963" y="4069960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7393596" y="4381739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  <p:sp>
        <p:nvSpPr>
          <p:cNvPr id="42" name="矩形 41"/>
          <p:cNvSpPr/>
          <p:nvPr/>
        </p:nvSpPr>
        <p:spPr>
          <a:xfrm>
            <a:off x="2535784" y="4104309"/>
            <a:ext cx="1896240" cy="27171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43" name="矩形 42"/>
          <p:cNvSpPr/>
          <p:nvPr/>
        </p:nvSpPr>
        <p:spPr>
          <a:xfrm>
            <a:off x="2503417" y="4416088"/>
            <a:ext cx="3165773" cy="67710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63634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6445" y="1705825"/>
            <a:ext cx="3240401" cy="215004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733" y="1705824"/>
            <a:ext cx="3243243" cy="216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4089" y="1705824"/>
            <a:ext cx="3243243" cy="21600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71733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239733" y="3855872"/>
            <a:ext cx="2775243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12" name="Freeform 1102"/>
          <p:cNvSpPr>
            <a:spLocks noChangeAspect="1" noEditPoints="1"/>
          </p:cNvSpPr>
          <p:nvPr/>
        </p:nvSpPr>
        <p:spPr bwMode="auto">
          <a:xfrm>
            <a:off x="825735" y="3909872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矩形 20"/>
          <p:cNvSpPr/>
          <p:nvPr/>
        </p:nvSpPr>
        <p:spPr>
          <a:xfrm>
            <a:off x="4614088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082088" y="3855872"/>
            <a:ext cx="2775243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8453601" y="3855873"/>
            <a:ext cx="468000" cy="4680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921601" y="3855872"/>
            <a:ext cx="2775243" cy="468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 smtClean="0"/>
              <a:t>在此添加关键字</a:t>
            </a:r>
            <a:endParaRPr lang="zh-CN" altLang="en-US" dirty="0"/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8507072" y="3909872"/>
            <a:ext cx="361059" cy="36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27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9" name="Freeform 1103"/>
          <p:cNvSpPr>
            <a:spLocks noChangeAspect="1" noEditPoints="1"/>
          </p:cNvSpPr>
          <p:nvPr/>
        </p:nvSpPr>
        <p:spPr bwMode="auto">
          <a:xfrm>
            <a:off x="4668088" y="3909872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矩形 29"/>
          <p:cNvSpPr/>
          <p:nvPr/>
        </p:nvSpPr>
        <p:spPr>
          <a:xfrm>
            <a:off x="771733" y="4323873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603627" y="4323873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445981" y="4323873"/>
            <a:ext cx="3243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8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TextBox 17"/>
          <p:cNvSpPr txBox="1"/>
          <p:nvPr/>
        </p:nvSpPr>
        <p:spPr>
          <a:xfrm>
            <a:off x="932819" y="1585699"/>
            <a:ext cx="3836942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>
                <a:solidFill>
                  <a:srgbClr val="1F487C"/>
                </a:solidFill>
              </a:rPr>
              <a:t>单击此处</a:t>
            </a:r>
            <a:r>
              <a:rPr lang="zh-CN" altLang="en-US" sz="2800" b="1" dirty="0" smtClean="0">
                <a:solidFill>
                  <a:srgbClr val="1F487C"/>
                </a:solidFill>
              </a:rPr>
              <a:t>添加文本内容</a:t>
            </a:r>
            <a:endParaRPr lang="en-US" sz="2800" b="1" dirty="0">
              <a:solidFill>
                <a:srgbClr val="1F487C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32818" y="2121763"/>
            <a:ext cx="77595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550" y="3600452"/>
            <a:ext cx="7928901" cy="194051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5551" y="5540969"/>
            <a:ext cx="1200440" cy="80380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92853" y="1670548"/>
            <a:ext cx="2505641" cy="3859804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2205991" y="5604316"/>
            <a:ext cx="9392503" cy="73866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dirty="0" smtClean="0">
                <a:solidFill>
                  <a:srgbClr val="FF9900"/>
                </a:solidFill>
              </a:rPr>
              <a:t>Lorem </a:t>
            </a:r>
            <a:r>
              <a:rPr lang="en-US" altLang="zh-CN" sz="2000" dirty="0">
                <a:solidFill>
                  <a:srgbClr val="FF9900"/>
                </a:solidFill>
              </a:rPr>
              <a:t>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2654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4284685" y="2382822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01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 rot="16200000">
            <a:off x="6098241" y="2382820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02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 rot="16200000">
            <a:off x="4265633" y="4097320"/>
            <a:ext cx="1409700" cy="1179189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03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 rot="16200000">
            <a:off x="6079190" y="4097320"/>
            <a:ext cx="1409700" cy="1179188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5400" dirty="0" smtClean="0">
                <a:solidFill>
                  <a:schemeClr val="bg1"/>
                </a:solidFill>
              </a:rPr>
              <a:t>04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6889" y="2267562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7586889" y="3978542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895625" y="2267562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895625" y="3978542"/>
            <a:ext cx="3319761" cy="101565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6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5289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8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9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02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1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5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矩形 2"/>
          <p:cNvSpPr/>
          <p:nvPr/>
        </p:nvSpPr>
        <p:spPr>
          <a:xfrm>
            <a:off x="0" y="1967360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"/>
          <p:cNvSpPr/>
          <p:nvPr/>
        </p:nvSpPr>
        <p:spPr>
          <a:xfrm>
            <a:off x="0" y="4091128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"/>
          <p:cNvSpPr/>
          <p:nvPr/>
        </p:nvSpPr>
        <p:spPr>
          <a:xfrm flipH="1" flipV="1">
            <a:off x="5314949" y="3029244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"/>
          <p:cNvSpPr/>
          <p:nvPr/>
        </p:nvSpPr>
        <p:spPr>
          <a:xfrm flipH="1" flipV="1">
            <a:off x="5314949" y="5153012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545591" y="2005794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2" name="矩形 11"/>
          <p:cNvSpPr/>
          <p:nvPr/>
        </p:nvSpPr>
        <p:spPr>
          <a:xfrm>
            <a:off x="1545591" y="4116056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3" name="矩形 12"/>
          <p:cNvSpPr/>
          <p:nvPr/>
        </p:nvSpPr>
        <p:spPr>
          <a:xfrm>
            <a:off x="6668325" y="3069740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4" name="矩形 13"/>
          <p:cNvSpPr/>
          <p:nvPr/>
        </p:nvSpPr>
        <p:spPr>
          <a:xfrm>
            <a:off x="6668325" y="5191446"/>
            <a:ext cx="4170299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7069264" y="2062096"/>
            <a:ext cx="608013" cy="676275"/>
            <a:chOff x="6735763" y="10544176"/>
            <a:chExt cx="608013" cy="676275"/>
          </a:xfrm>
          <a:solidFill>
            <a:srgbClr val="FF9900"/>
          </a:solidFill>
        </p:grpSpPr>
        <p:sp>
          <p:nvSpPr>
            <p:cNvPr id="16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638455" y="3196989"/>
            <a:ext cx="646112" cy="449263"/>
            <a:chOff x="7767638" y="10672763"/>
            <a:chExt cx="646112" cy="449263"/>
          </a:xfrm>
          <a:solidFill>
            <a:srgbClr val="1F487C"/>
          </a:solidFill>
        </p:grpSpPr>
        <p:sp>
          <p:nvSpPr>
            <p:cNvPr id="26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9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1" name="Freeform 898"/>
          <p:cNvSpPr>
            <a:spLocks noEditPoints="1"/>
          </p:cNvSpPr>
          <p:nvPr/>
        </p:nvSpPr>
        <p:spPr bwMode="auto">
          <a:xfrm>
            <a:off x="6972427" y="4282600"/>
            <a:ext cx="787400" cy="541338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2" name="Freeform 1512"/>
          <p:cNvSpPr>
            <a:spLocks noEditPoints="1"/>
          </p:cNvSpPr>
          <p:nvPr/>
        </p:nvSpPr>
        <p:spPr bwMode="auto">
          <a:xfrm>
            <a:off x="4555565" y="5217039"/>
            <a:ext cx="674688" cy="720725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08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直接连接符 18"/>
          <p:cNvCxnSpPr>
            <a:stCxn id="9" idx="6"/>
            <a:endCxn id="10" idx="2"/>
          </p:cNvCxnSpPr>
          <p:nvPr/>
        </p:nvCxnSpPr>
        <p:spPr>
          <a:xfrm>
            <a:off x="4470173" y="3606800"/>
            <a:ext cx="3421468" cy="0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stCxn id="11" idx="7"/>
            <a:endCxn id="12" idx="3"/>
          </p:cNvCxnSpPr>
          <p:nvPr/>
        </p:nvCxnSpPr>
        <p:spPr>
          <a:xfrm flipV="1">
            <a:off x="4813827" y="2737729"/>
            <a:ext cx="2850048" cy="1925263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8" idx="5"/>
            <a:endCxn id="13" idx="1"/>
          </p:cNvCxnSpPr>
          <p:nvPr/>
        </p:nvCxnSpPr>
        <p:spPr>
          <a:xfrm>
            <a:off x="4813827" y="2737729"/>
            <a:ext cx="2850048" cy="1925263"/>
          </a:xfrm>
          <a:prstGeom prst="line">
            <a:avLst/>
          </a:prstGeom>
          <a:ln>
            <a:solidFill>
              <a:srgbClr val="1F4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5542279" y="3033486"/>
            <a:ext cx="1146628" cy="1146628"/>
          </a:xfrm>
          <a:prstGeom prst="ellips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3984172" y="1908073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1</a:t>
            </a:r>
            <a:endParaRPr lang="zh-CN" altLang="en-US" sz="4400" dirty="0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3498172" y="3120800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2</a:t>
            </a:r>
            <a:endParaRPr lang="zh-CN" altLang="en-US" sz="4400" dirty="0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7891640" y="3120800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B</a:t>
            </a:r>
            <a:endParaRPr lang="zh-CN" altLang="en-US" sz="4400" dirty="0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3984172" y="4520644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3</a:t>
            </a:r>
            <a:endParaRPr lang="zh-CN" altLang="en-US" sz="4400" dirty="0"/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7521528" y="1908073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A</a:t>
            </a:r>
            <a:endParaRPr lang="zh-CN" altLang="en-US" sz="4400" dirty="0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7521528" y="4520644"/>
            <a:ext cx="972000" cy="9720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 smtClean="0"/>
              <a:t>C</a:t>
            </a:r>
            <a:endParaRPr lang="zh-CN" altLang="en-US" sz="4400" dirty="0"/>
          </a:p>
        </p:txBody>
      </p:sp>
      <p:sp>
        <p:nvSpPr>
          <p:cNvPr id="22" name="矩形 21"/>
          <p:cNvSpPr/>
          <p:nvPr/>
        </p:nvSpPr>
        <p:spPr>
          <a:xfrm>
            <a:off x="870858" y="1856717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384858" y="3160526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867286" y="4560370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8721143" y="4560370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9091407" y="3160526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7" name="矩形 26"/>
          <p:cNvSpPr/>
          <p:nvPr/>
        </p:nvSpPr>
        <p:spPr>
          <a:xfrm>
            <a:off x="8733015" y="1856717"/>
            <a:ext cx="3016175" cy="89254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8" name="Freeform 871"/>
          <p:cNvSpPr>
            <a:spLocks noEditPoints="1"/>
          </p:cNvSpPr>
          <p:nvPr/>
        </p:nvSpPr>
        <p:spPr bwMode="auto">
          <a:xfrm>
            <a:off x="5774281" y="3275014"/>
            <a:ext cx="682625" cy="663575"/>
          </a:xfrm>
          <a:custGeom>
            <a:avLst/>
            <a:gdLst>
              <a:gd name="T0" fmla="*/ 91 w 182"/>
              <a:gd name="T1" fmla="*/ 75 h 177"/>
              <a:gd name="T2" fmla="*/ 35 w 182"/>
              <a:gd name="T3" fmla="*/ 177 h 177"/>
              <a:gd name="T4" fmla="*/ 57 w 182"/>
              <a:gd name="T5" fmla="*/ 169 h 177"/>
              <a:gd name="T6" fmla="*/ 125 w 182"/>
              <a:gd name="T7" fmla="*/ 169 h 177"/>
              <a:gd name="T8" fmla="*/ 147 w 182"/>
              <a:gd name="T9" fmla="*/ 177 h 177"/>
              <a:gd name="T10" fmla="*/ 91 w 182"/>
              <a:gd name="T11" fmla="*/ 75 h 177"/>
              <a:gd name="T12" fmla="*/ 97 w 182"/>
              <a:gd name="T13" fmla="*/ 97 h 177"/>
              <a:gd name="T14" fmla="*/ 91 w 182"/>
              <a:gd name="T15" fmla="*/ 81 h 177"/>
              <a:gd name="T16" fmla="*/ 101 w 182"/>
              <a:gd name="T17" fmla="*/ 107 h 177"/>
              <a:gd name="T18" fmla="*/ 91 w 182"/>
              <a:gd name="T19" fmla="*/ 120 h 177"/>
              <a:gd name="T20" fmla="*/ 81 w 182"/>
              <a:gd name="T21" fmla="*/ 107 h 177"/>
              <a:gd name="T22" fmla="*/ 81 w 182"/>
              <a:gd name="T23" fmla="*/ 126 h 177"/>
              <a:gd name="T24" fmla="*/ 75 w 182"/>
              <a:gd name="T25" fmla="*/ 122 h 177"/>
              <a:gd name="T26" fmla="*/ 93 w 182"/>
              <a:gd name="T27" fmla="*/ 145 h 177"/>
              <a:gd name="T28" fmla="*/ 62 w 182"/>
              <a:gd name="T29" fmla="*/ 156 h 177"/>
              <a:gd name="T30" fmla="*/ 91 w 182"/>
              <a:gd name="T31" fmla="*/ 132 h 177"/>
              <a:gd name="T32" fmla="*/ 120 w 182"/>
              <a:gd name="T33" fmla="*/ 156 h 177"/>
              <a:gd name="T34" fmla="*/ 101 w 182"/>
              <a:gd name="T35" fmla="*/ 126 h 177"/>
              <a:gd name="T36" fmla="*/ 110 w 182"/>
              <a:gd name="T37" fmla="*/ 132 h 177"/>
              <a:gd name="T38" fmla="*/ 51 w 182"/>
              <a:gd name="T39" fmla="*/ 66 h 177"/>
              <a:gd name="T40" fmla="*/ 51 w 182"/>
              <a:gd name="T41" fmla="*/ 56 h 177"/>
              <a:gd name="T42" fmla="*/ 51 w 182"/>
              <a:gd name="T43" fmla="*/ 28 h 177"/>
              <a:gd name="T44" fmla="*/ 41 w 182"/>
              <a:gd name="T45" fmla="*/ 18 h 177"/>
              <a:gd name="T46" fmla="*/ 41 w 182"/>
              <a:gd name="T47" fmla="*/ 66 h 177"/>
              <a:gd name="T48" fmla="*/ 131 w 182"/>
              <a:gd name="T49" fmla="*/ 18 h 177"/>
              <a:gd name="T50" fmla="*/ 137 w 182"/>
              <a:gd name="T51" fmla="*/ 42 h 177"/>
              <a:gd name="T52" fmla="*/ 131 w 182"/>
              <a:gd name="T53" fmla="*/ 66 h 177"/>
              <a:gd name="T54" fmla="*/ 141 w 182"/>
              <a:gd name="T55" fmla="*/ 66 h 177"/>
              <a:gd name="T56" fmla="*/ 141 w 182"/>
              <a:gd name="T57" fmla="*/ 18 h 177"/>
              <a:gd name="T58" fmla="*/ 27 w 182"/>
              <a:gd name="T59" fmla="*/ 71 h 177"/>
              <a:gd name="T60" fmla="*/ 27 w 182"/>
              <a:gd name="T61" fmla="*/ 13 h 177"/>
              <a:gd name="T62" fmla="*/ 16 w 182"/>
              <a:gd name="T63" fmla="*/ 3 h 177"/>
              <a:gd name="T64" fmla="*/ 16 w 182"/>
              <a:gd name="T65" fmla="*/ 81 h 177"/>
              <a:gd name="T66" fmla="*/ 27 w 182"/>
              <a:gd name="T67" fmla="*/ 81 h 177"/>
              <a:gd name="T68" fmla="*/ 166 w 182"/>
              <a:gd name="T69" fmla="*/ 3 h 177"/>
              <a:gd name="T70" fmla="*/ 155 w 182"/>
              <a:gd name="T71" fmla="*/ 13 h 177"/>
              <a:gd name="T72" fmla="*/ 155 w 182"/>
              <a:gd name="T73" fmla="*/ 71 h 177"/>
              <a:gd name="T74" fmla="*/ 160 w 182"/>
              <a:gd name="T75" fmla="*/ 84 h 177"/>
              <a:gd name="T76" fmla="*/ 182 w 182"/>
              <a:gd name="T77" fmla="*/ 42 h 177"/>
              <a:gd name="T78" fmla="*/ 91 w 182"/>
              <a:gd name="T79" fmla="*/ 64 h 177"/>
              <a:gd name="T80" fmla="*/ 91 w 182"/>
              <a:gd name="T81" fmla="*/ 20 h 177"/>
              <a:gd name="T82" fmla="*/ 91 w 182"/>
              <a:gd name="T83" fmla="*/ 64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82" h="177">
                <a:moveTo>
                  <a:pt x="91" y="75"/>
                </a:moveTo>
                <a:cubicBezTo>
                  <a:pt x="91" y="75"/>
                  <a:pt x="91" y="75"/>
                  <a:pt x="91" y="75"/>
                </a:cubicBezTo>
                <a:cubicBezTo>
                  <a:pt x="86" y="75"/>
                  <a:pt x="80" y="74"/>
                  <a:pt x="75" y="72"/>
                </a:cubicBezTo>
                <a:cubicBezTo>
                  <a:pt x="35" y="177"/>
                  <a:pt x="35" y="177"/>
                  <a:pt x="35" y="177"/>
                </a:cubicBezTo>
                <a:cubicBezTo>
                  <a:pt x="54" y="177"/>
                  <a:pt x="54" y="177"/>
                  <a:pt x="54" y="177"/>
                </a:cubicBezTo>
                <a:cubicBezTo>
                  <a:pt x="57" y="169"/>
                  <a:pt x="57" y="169"/>
                  <a:pt x="57" y="169"/>
                </a:cubicBezTo>
                <a:cubicBezTo>
                  <a:pt x="91" y="155"/>
                  <a:pt x="91" y="155"/>
                  <a:pt x="91" y="155"/>
                </a:cubicBezTo>
                <a:cubicBezTo>
                  <a:pt x="125" y="169"/>
                  <a:pt x="125" y="169"/>
                  <a:pt x="125" y="169"/>
                </a:cubicBezTo>
                <a:cubicBezTo>
                  <a:pt x="128" y="177"/>
                  <a:pt x="128" y="177"/>
                  <a:pt x="128" y="177"/>
                </a:cubicBezTo>
                <a:cubicBezTo>
                  <a:pt x="147" y="177"/>
                  <a:pt x="147" y="177"/>
                  <a:pt x="147" y="177"/>
                </a:cubicBezTo>
                <a:cubicBezTo>
                  <a:pt x="106" y="72"/>
                  <a:pt x="106" y="72"/>
                  <a:pt x="106" y="72"/>
                </a:cubicBezTo>
                <a:cubicBezTo>
                  <a:pt x="102" y="74"/>
                  <a:pt x="96" y="75"/>
                  <a:pt x="91" y="75"/>
                </a:cubicBezTo>
                <a:close/>
                <a:moveTo>
                  <a:pt x="91" y="81"/>
                </a:moveTo>
                <a:cubicBezTo>
                  <a:pt x="97" y="97"/>
                  <a:pt x="97" y="97"/>
                  <a:pt x="97" y="97"/>
                </a:cubicBezTo>
                <a:cubicBezTo>
                  <a:pt x="85" y="97"/>
                  <a:pt x="85" y="97"/>
                  <a:pt x="85" y="97"/>
                </a:cubicBezTo>
                <a:lnTo>
                  <a:pt x="91" y="81"/>
                </a:lnTo>
                <a:close/>
                <a:moveTo>
                  <a:pt x="81" y="107"/>
                </a:moveTo>
                <a:cubicBezTo>
                  <a:pt x="101" y="107"/>
                  <a:pt x="101" y="107"/>
                  <a:pt x="101" y="107"/>
                </a:cubicBezTo>
                <a:cubicBezTo>
                  <a:pt x="103" y="113"/>
                  <a:pt x="103" y="113"/>
                  <a:pt x="103" y="113"/>
                </a:cubicBezTo>
                <a:cubicBezTo>
                  <a:pt x="91" y="120"/>
                  <a:pt x="91" y="120"/>
                  <a:pt x="91" y="120"/>
                </a:cubicBezTo>
                <a:cubicBezTo>
                  <a:pt x="79" y="113"/>
                  <a:pt x="79" y="113"/>
                  <a:pt x="79" y="113"/>
                </a:cubicBezTo>
                <a:lnTo>
                  <a:pt x="81" y="107"/>
                </a:lnTo>
                <a:close/>
                <a:moveTo>
                  <a:pt x="75" y="122"/>
                </a:moveTo>
                <a:cubicBezTo>
                  <a:pt x="81" y="126"/>
                  <a:pt x="81" y="126"/>
                  <a:pt x="81" y="126"/>
                </a:cubicBezTo>
                <a:cubicBezTo>
                  <a:pt x="72" y="132"/>
                  <a:pt x="72" y="132"/>
                  <a:pt x="72" y="132"/>
                </a:cubicBezTo>
                <a:lnTo>
                  <a:pt x="75" y="122"/>
                </a:lnTo>
                <a:close/>
                <a:moveTo>
                  <a:pt x="120" y="156"/>
                </a:moveTo>
                <a:cubicBezTo>
                  <a:pt x="93" y="145"/>
                  <a:pt x="93" y="145"/>
                  <a:pt x="93" y="145"/>
                </a:cubicBezTo>
                <a:cubicBezTo>
                  <a:pt x="89" y="145"/>
                  <a:pt x="89" y="145"/>
                  <a:pt x="89" y="145"/>
                </a:cubicBezTo>
                <a:cubicBezTo>
                  <a:pt x="62" y="156"/>
                  <a:pt x="62" y="156"/>
                  <a:pt x="62" y="156"/>
                </a:cubicBezTo>
                <a:cubicBezTo>
                  <a:pt x="66" y="146"/>
                  <a:pt x="66" y="146"/>
                  <a:pt x="66" y="146"/>
                </a:cubicBezTo>
                <a:cubicBezTo>
                  <a:pt x="91" y="132"/>
                  <a:pt x="91" y="132"/>
                  <a:pt x="91" y="132"/>
                </a:cubicBezTo>
                <a:cubicBezTo>
                  <a:pt x="116" y="147"/>
                  <a:pt x="116" y="147"/>
                  <a:pt x="116" y="147"/>
                </a:cubicBezTo>
                <a:lnTo>
                  <a:pt x="120" y="156"/>
                </a:lnTo>
                <a:close/>
                <a:moveTo>
                  <a:pt x="110" y="132"/>
                </a:moveTo>
                <a:cubicBezTo>
                  <a:pt x="101" y="126"/>
                  <a:pt x="101" y="126"/>
                  <a:pt x="101" y="126"/>
                </a:cubicBezTo>
                <a:cubicBezTo>
                  <a:pt x="107" y="123"/>
                  <a:pt x="107" y="123"/>
                  <a:pt x="107" y="123"/>
                </a:cubicBezTo>
                <a:lnTo>
                  <a:pt x="110" y="132"/>
                </a:lnTo>
                <a:close/>
                <a:moveTo>
                  <a:pt x="46" y="69"/>
                </a:moveTo>
                <a:cubicBezTo>
                  <a:pt x="48" y="69"/>
                  <a:pt x="50" y="68"/>
                  <a:pt x="51" y="66"/>
                </a:cubicBezTo>
                <a:cubicBezTo>
                  <a:pt x="54" y="63"/>
                  <a:pt x="54" y="59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47" y="52"/>
                  <a:pt x="45" y="47"/>
                  <a:pt x="45" y="42"/>
                </a:cubicBezTo>
                <a:cubicBezTo>
                  <a:pt x="45" y="37"/>
                  <a:pt x="47" y="32"/>
                  <a:pt x="51" y="28"/>
                </a:cubicBezTo>
                <a:cubicBezTo>
                  <a:pt x="54" y="25"/>
                  <a:pt x="54" y="21"/>
                  <a:pt x="51" y="18"/>
                </a:cubicBezTo>
                <a:cubicBezTo>
                  <a:pt x="48" y="15"/>
                  <a:pt x="43" y="15"/>
                  <a:pt x="41" y="18"/>
                </a:cubicBezTo>
                <a:cubicBezTo>
                  <a:pt x="34" y="24"/>
                  <a:pt x="30" y="33"/>
                  <a:pt x="30" y="42"/>
                </a:cubicBezTo>
                <a:cubicBezTo>
                  <a:pt x="30" y="51"/>
                  <a:pt x="34" y="60"/>
                  <a:pt x="41" y="66"/>
                </a:cubicBezTo>
                <a:cubicBezTo>
                  <a:pt x="42" y="68"/>
                  <a:pt x="44" y="69"/>
                  <a:pt x="46" y="69"/>
                </a:cubicBezTo>
                <a:close/>
                <a:moveTo>
                  <a:pt x="131" y="18"/>
                </a:moveTo>
                <a:cubicBezTo>
                  <a:pt x="128" y="21"/>
                  <a:pt x="128" y="25"/>
                  <a:pt x="131" y="28"/>
                </a:cubicBezTo>
                <a:cubicBezTo>
                  <a:pt x="135" y="32"/>
                  <a:pt x="137" y="37"/>
                  <a:pt x="137" y="42"/>
                </a:cubicBezTo>
                <a:cubicBezTo>
                  <a:pt x="137" y="47"/>
                  <a:pt x="135" y="52"/>
                  <a:pt x="131" y="56"/>
                </a:cubicBezTo>
                <a:cubicBezTo>
                  <a:pt x="128" y="59"/>
                  <a:pt x="128" y="63"/>
                  <a:pt x="131" y="66"/>
                </a:cubicBezTo>
                <a:cubicBezTo>
                  <a:pt x="132" y="68"/>
                  <a:pt x="134" y="69"/>
                  <a:pt x="136" y="69"/>
                </a:cubicBezTo>
                <a:cubicBezTo>
                  <a:pt x="138" y="69"/>
                  <a:pt x="140" y="68"/>
                  <a:pt x="141" y="66"/>
                </a:cubicBezTo>
                <a:cubicBezTo>
                  <a:pt x="148" y="60"/>
                  <a:pt x="152" y="51"/>
                  <a:pt x="152" y="42"/>
                </a:cubicBezTo>
                <a:cubicBezTo>
                  <a:pt x="152" y="33"/>
                  <a:pt x="148" y="24"/>
                  <a:pt x="141" y="18"/>
                </a:cubicBezTo>
                <a:cubicBezTo>
                  <a:pt x="139" y="15"/>
                  <a:pt x="134" y="15"/>
                  <a:pt x="131" y="18"/>
                </a:cubicBezTo>
                <a:close/>
                <a:moveTo>
                  <a:pt x="27" y="71"/>
                </a:moveTo>
                <a:cubicBezTo>
                  <a:pt x="19" y="63"/>
                  <a:pt x="15" y="52"/>
                  <a:pt x="15" y="42"/>
                </a:cubicBezTo>
                <a:cubicBezTo>
                  <a:pt x="15" y="32"/>
                  <a:pt x="19" y="21"/>
                  <a:pt x="27" y="13"/>
                </a:cubicBezTo>
                <a:cubicBezTo>
                  <a:pt x="30" y="10"/>
                  <a:pt x="30" y="6"/>
                  <a:pt x="27" y="3"/>
                </a:cubicBezTo>
                <a:cubicBezTo>
                  <a:pt x="24" y="0"/>
                  <a:pt x="19" y="0"/>
                  <a:pt x="16" y="3"/>
                </a:cubicBezTo>
                <a:cubicBezTo>
                  <a:pt x="6" y="14"/>
                  <a:pt x="0" y="28"/>
                  <a:pt x="0" y="42"/>
                </a:cubicBezTo>
                <a:cubicBezTo>
                  <a:pt x="0" y="56"/>
                  <a:pt x="6" y="71"/>
                  <a:pt x="16" y="81"/>
                </a:cubicBezTo>
                <a:cubicBezTo>
                  <a:pt x="18" y="83"/>
                  <a:pt x="20" y="84"/>
                  <a:pt x="22" y="84"/>
                </a:cubicBezTo>
                <a:cubicBezTo>
                  <a:pt x="24" y="84"/>
                  <a:pt x="26" y="83"/>
                  <a:pt x="27" y="81"/>
                </a:cubicBezTo>
                <a:cubicBezTo>
                  <a:pt x="30" y="78"/>
                  <a:pt x="30" y="74"/>
                  <a:pt x="27" y="71"/>
                </a:cubicBezTo>
                <a:close/>
                <a:moveTo>
                  <a:pt x="166" y="3"/>
                </a:moveTo>
                <a:cubicBezTo>
                  <a:pt x="163" y="0"/>
                  <a:pt x="158" y="0"/>
                  <a:pt x="155" y="3"/>
                </a:cubicBezTo>
                <a:cubicBezTo>
                  <a:pt x="152" y="6"/>
                  <a:pt x="152" y="10"/>
                  <a:pt x="155" y="13"/>
                </a:cubicBezTo>
                <a:cubicBezTo>
                  <a:pt x="163" y="21"/>
                  <a:pt x="167" y="32"/>
                  <a:pt x="167" y="42"/>
                </a:cubicBezTo>
                <a:cubicBezTo>
                  <a:pt x="167" y="52"/>
                  <a:pt x="163" y="63"/>
                  <a:pt x="155" y="71"/>
                </a:cubicBezTo>
                <a:cubicBezTo>
                  <a:pt x="152" y="74"/>
                  <a:pt x="152" y="78"/>
                  <a:pt x="155" y="81"/>
                </a:cubicBezTo>
                <a:cubicBezTo>
                  <a:pt x="156" y="83"/>
                  <a:pt x="158" y="84"/>
                  <a:pt x="160" y="84"/>
                </a:cubicBezTo>
                <a:cubicBezTo>
                  <a:pt x="162" y="84"/>
                  <a:pt x="164" y="83"/>
                  <a:pt x="166" y="81"/>
                </a:cubicBezTo>
                <a:cubicBezTo>
                  <a:pt x="176" y="71"/>
                  <a:pt x="182" y="56"/>
                  <a:pt x="182" y="42"/>
                </a:cubicBezTo>
                <a:cubicBezTo>
                  <a:pt x="182" y="28"/>
                  <a:pt x="176" y="14"/>
                  <a:pt x="166" y="3"/>
                </a:cubicBezTo>
                <a:close/>
                <a:moveTo>
                  <a:pt x="91" y="64"/>
                </a:moveTo>
                <a:cubicBezTo>
                  <a:pt x="103" y="64"/>
                  <a:pt x="113" y="54"/>
                  <a:pt x="113" y="42"/>
                </a:cubicBezTo>
                <a:cubicBezTo>
                  <a:pt x="113" y="30"/>
                  <a:pt x="103" y="20"/>
                  <a:pt x="91" y="20"/>
                </a:cubicBezTo>
                <a:cubicBezTo>
                  <a:pt x="79" y="20"/>
                  <a:pt x="69" y="30"/>
                  <a:pt x="69" y="42"/>
                </a:cubicBezTo>
                <a:cubicBezTo>
                  <a:pt x="69" y="54"/>
                  <a:pt x="79" y="64"/>
                  <a:pt x="91" y="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469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 flipH="1">
            <a:off x="7512424" y="2393579"/>
            <a:ext cx="4679576" cy="605117"/>
          </a:xfrm>
          <a:prstGeom prst="homePlat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五边形 7"/>
          <p:cNvSpPr/>
          <p:nvPr/>
        </p:nvSpPr>
        <p:spPr>
          <a:xfrm flipH="1">
            <a:off x="8252013" y="3112997"/>
            <a:ext cx="3939988" cy="605117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五边形 8"/>
          <p:cNvSpPr/>
          <p:nvPr/>
        </p:nvSpPr>
        <p:spPr>
          <a:xfrm flipH="1">
            <a:off x="8884024" y="3832413"/>
            <a:ext cx="3307976" cy="605117"/>
          </a:xfrm>
          <a:prstGeom prst="homePlate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五边形 9"/>
          <p:cNvSpPr/>
          <p:nvPr/>
        </p:nvSpPr>
        <p:spPr>
          <a:xfrm flipH="1">
            <a:off x="9529482" y="4551833"/>
            <a:ext cx="2662519" cy="605117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flipH="1">
            <a:off x="7901077" y="249423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2" name="矩形 11"/>
          <p:cNvSpPr/>
          <p:nvPr/>
        </p:nvSpPr>
        <p:spPr>
          <a:xfrm flipH="1">
            <a:off x="8629237" y="321706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3" name="矩形 12"/>
          <p:cNvSpPr/>
          <p:nvPr/>
        </p:nvSpPr>
        <p:spPr>
          <a:xfrm flipH="1">
            <a:off x="9150457" y="3936481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4" name="矩形 13"/>
          <p:cNvSpPr/>
          <p:nvPr/>
        </p:nvSpPr>
        <p:spPr>
          <a:xfrm flipH="1">
            <a:off x="9752773" y="467453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15" name="TextBox 17"/>
          <p:cNvSpPr txBox="1"/>
          <p:nvPr/>
        </p:nvSpPr>
        <p:spPr>
          <a:xfrm>
            <a:off x="624312" y="1692257"/>
            <a:ext cx="3836942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>
                <a:solidFill>
                  <a:srgbClr val="1F487C"/>
                </a:solidFill>
              </a:rPr>
              <a:t>单击此处</a:t>
            </a:r>
            <a:r>
              <a:rPr lang="zh-CN" altLang="en-US" sz="2800" b="1" dirty="0" smtClean="0">
                <a:solidFill>
                  <a:srgbClr val="1F487C"/>
                </a:solidFill>
              </a:rPr>
              <a:t>添加文本内容</a:t>
            </a:r>
            <a:endParaRPr lang="en-US" sz="2800" b="1" dirty="0">
              <a:solidFill>
                <a:srgbClr val="1F487C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24312" y="2228322"/>
            <a:ext cx="512584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658440011"/>
              </p:ext>
            </p:extLst>
          </p:nvPr>
        </p:nvGraphicFramePr>
        <p:xfrm>
          <a:off x="142240" y="3718114"/>
          <a:ext cx="8128000" cy="24202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87843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9" name="六边形 16"/>
          <p:cNvSpPr/>
          <p:nvPr/>
        </p:nvSpPr>
        <p:spPr>
          <a:xfrm>
            <a:off x="5468057" y="5906032"/>
            <a:ext cx="913704" cy="105023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95250" tIns="95250" rIns="95250" bIns="95250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500" kern="1200" dirty="0"/>
          </a:p>
        </p:txBody>
      </p:sp>
      <p:sp>
        <p:nvSpPr>
          <p:cNvPr id="30" name="六边形 29"/>
          <p:cNvSpPr/>
          <p:nvPr/>
        </p:nvSpPr>
        <p:spPr>
          <a:xfrm rot="5400000">
            <a:off x="6247517" y="2232784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六边形 27"/>
          <p:cNvSpPr/>
          <p:nvPr/>
        </p:nvSpPr>
        <p:spPr>
          <a:xfrm rot="5400000">
            <a:off x="4911661" y="2232784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六边形 23"/>
          <p:cNvSpPr/>
          <p:nvPr/>
        </p:nvSpPr>
        <p:spPr>
          <a:xfrm rot="5400000">
            <a:off x="6826359" y="3351491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 rot="5400000">
            <a:off x="6247517" y="4455683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六边形 19"/>
          <p:cNvSpPr/>
          <p:nvPr/>
        </p:nvSpPr>
        <p:spPr>
          <a:xfrm rot="5400000">
            <a:off x="4882633" y="4426655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14"/>
          <p:cNvSpPr/>
          <p:nvPr/>
        </p:nvSpPr>
        <p:spPr>
          <a:xfrm>
            <a:off x="5280000" y="4397107"/>
            <a:ext cx="666395" cy="76597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6" name="六边形 15"/>
          <p:cNvSpPr/>
          <p:nvPr/>
        </p:nvSpPr>
        <p:spPr>
          <a:xfrm rot="5400000">
            <a:off x="4277579" y="3346334"/>
            <a:ext cx="1112792" cy="96812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六边形 18"/>
          <p:cNvSpPr/>
          <p:nvPr/>
        </p:nvSpPr>
        <p:spPr>
          <a:xfrm>
            <a:off x="6901665" y="5906032"/>
            <a:ext cx="913704" cy="105023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32" name="六边形 31"/>
          <p:cNvSpPr/>
          <p:nvPr/>
        </p:nvSpPr>
        <p:spPr>
          <a:xfrm rot="5400000">
            <a:off x="5373104" y="3164211"/>
            <a:ext cx="1525763" cy="132741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Freeform 902"/>
          <p:cNvSpPr>
            <a:spLocks noEditPoints="1"/>
          </p:cNvSpPr>
          <p:nvPr/>
        </p:nvSpPr>
        <p:spPr bwMode="auto">
          <a:xfrm>
            <a:off x="5801815" y="3569534"/>
            <a:ext cx="668339" cy="517525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97"/>
          <p:cNvSpPr>
            <a:spLocks noEditPoints="1"/>
          </p:cNvSpPr>
          <p:nvPr/>
        </p:nvSpPr>
        <p:spPr bwMode="auto">
          <a:xfrm>
            <a:off x="4691105" y="3662817"/>
            <a:ext cx="330200" cy="33020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98"/>
          <p:cNvSpPr>
            <a:spLocks noEditPoints="1"/>
          </p:cNvSpPr>
          <p:nvPr/>
        </p:nvSpPr>
        <p:spPr bwMode="auto">
          <a:xfrm>
            <a:off x="6617130" y="4779357"/>
            <a:ext cx="365125" cy="363538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100"/>
          <p:cNvSpPr>
            <a:spLocks noEditPoints="1"/>
          </p:cNvSpPr>
          <p:nvPr/>
        </p:nvSpPr>
        <p:spPr bwMode="auto">
          <a:xfrm>
            <a:off x="5238609" y="4741685"/>
            <a:ext cx="363539" cy="363538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Freeform 148"/>
          <p:cNvSpPr>
            <a:spLocks noEditPoints="1"/>
          </p:cNvSpPr>
          <p:nvPr/>
        </p:nvSpPr>
        <p:spPr bwMode="auto">
          <a:xfrm>
            <a:off x="6694488" y="2516771"/>
            <a:ext cx="365125" cy="363538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149"/>
          <p:cNvSpPr>
            <a:spLocks noEditPoints="1"/>
          </p:cNvSpPr>
          <p:nvPr/>
        </p:nvSpPr>
        <p:spPr bwMode="auto">
          <a:xfrm>
            <a:off x="7169825" y="3646148"/>
            <a:ext cx="360363" cy="363538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99"/>
          <p:cNvSpPr>
            <a:spLocks noEditPoints="1"/>
          </p:cNvSpPr>
          <p:nvPr/>
        </p:nvSpPr>
        <p:spPr bwMode="auto">
          <a:xfrm>
            <a:off x="5300977" y="2510662"/>
            <a:ext cx="330200" cy="33020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矩形 40"/>
          <p:cNvSpPr/>
          <p:nvPr/>
        </p:nvSpPr>
        <p:spPr>
          <a:xfrm>
            <a:off x="1361505" y="2267889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2" name="矩形 41"/>
          <p:cNvSpPr/>
          <p:nvPr/>
        </p:nvSpPr>
        <p:spPr>
          <a:xfrm>
            <a:off x="620883" y="3473976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3" name="矩形 42"/>
          <p:cNvSpPr/>
          <p:nvPr/>
        </p:nvSpPr>
        <p:spPr>
          <a:xfrm>
            <a:off x="1198254" y="4570675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4" name="矩形 43"/>
          <p:cNvSpPr/>
          <p:nvPr/>
        </p:nvSpPr>
        <p:spPr>
          <a:xfrm>
            <a:off x="7965817" y="3481612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5" name="矩形 44"/>
          <p:cNvSpPr/>
          <p:nvPr/>
        </p:nvSpPr>
        <p:spPr>
          <a:xfrm>
            <a:off x="7382754" y="2362905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6" name="矩形 45"/>
          <p:cNvSpPr/>
          <p:nvPr/>
        </p:nvSpPr>
        <p:spPr>
          <a:xfrm>
            <a:off x="7397342" y="4599383"/>
            <a:ext cx="3593463" cy="707882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80315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8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9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03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1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35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720587" y="5616224"/>
            <a:ext cx="2552727" cy="4381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490078" y="1893537"/>
            <a:ext cx="3310893" cy="3941762"/>
            <a:chOff x="3684588" y="-10437812"/>
            <a:chExt cx="495300" cy="62865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2" name="Rectangle 192"/>
            <p:cNvSpPr>
              <a:spLocks noChangeArrowheads="1"/>
            </p:cNvSpPr>
            <p:nvPr/>
          </p:nvSpPr>
          <p:spPr bwMode="auto">
            <a:xfrm>
              <a:off x="3887787" y="-10437812"/>
              <a:ext cx="44450" cy="201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Rectangle 193"/>
            <p:cNvSpPr>
              <a:spLocks noChangeArrowheads="1"/>
            </p:cNvSpPr>
            <p:nvPr/>
          </p:nvSpPr>
          <p:spPr bwMode="auto">
            <a:xfrm>
              <a:off x="3887787" y="-10213975"/>
              <a:ext cx="44450" cy="180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Rectangle 194"/>
            <p:cNvSpPr>
              <a:spLocks noChangeArrowheads="1"/>
            </p:cNvSpPr>
            <p:nvPr/>
          </p:nvSpPr>
          <p:spPr bwMode="auto">
            <a:xfrm>
              <a:off x="3887787" y="-10010775"/>
              <a:ext cx="44450" cy="201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91"/>
            <p:cNvSpPr>
              <a:spLocks/>
            </p:cNvSpPr>
            <p:nvPr/>
          </p:nvSpPr>
          <p:spPr bwMode="auto">
            <a:xfrm>
              <a:off x="3684588" y="-10145712"/>
              <a:ext cx="473075" cy="112713"/>
            </a:xfrm>
            <a:custGeom>
              <a:avLst/>
              <a:gdLst>
                <a:gd name="T0" fmla="*/ 0 w 298"/>
                <a:gd name="T1" fmla="*/ 35 h 71"/>
                <a:gd name="T2" fmla="*/ 43 w 298"/>
                <a:gd name="T3" fmla="*/ 0 h 71"/>
                <a:gd name="T4" fmla="*/ 298 w 298"/>
                <a:gd name="T5" fmla="*/ 0 h 71"/>
                <a:gd name="T6" fmla="*/ 298 w 298"/>
                <a:gd name="T7" fmla="*/ 71 h 71"/>
                <a:gd name="T8" fmla="*/ 43 w 298"/>
                <a:gd name="T9" fmla="*/ 71 h 71"/>
                <a:gd name="T10" fmla="*/ 0 w 298"/>
                <a:gd name="T11" fmla="*/ 3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8" h="71">
                  <a:moveTo>
                    <a:pt x="0" y="35"/>
                  </a:moveTo>
                  <a:lnTo>
                    <a:pt x="43" y="0"/>
                  </a:lnTo>
                  <a:lnTo>
                    <a:pt x="298" y="0"/>
                  </a:lnTo>
                  <a:lnTo>
                    <a:pt x="298" y="71"/>
                  </a:lnTo>
                  <a:lnTo>
                    <a:pt x="43" y="71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1F48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90"/>
            <p:cNvSpPr>
              <a:spLocks/>
            </p:cNvSpPr>
            <p:nvPr/>
          </p:nvSpPr>
          <p:spPr bwMode="auto">
            <a:xfrm>
              <a:off x="3706813" y="-10348912"/>
              <a:ext cx="473075" cy="112713"/>
            </a:xfrm>
            <a:custGeom>
              <a:avLst/>
              <a:gdLst>
                <a:gd name="T0" fmla="*/ 298 w 298"/>
                <a:gd name="T1" fmla="*/ 36 h 71"/>
                <a:gd name="T2" fmla="*/ 256 w 298"/>
                <a:gd name="T3" fmla="*/ 71 h 71"/>
                <a:gd name="T4" fmla="*/ 0 w 298"/>
                <a:gd name="T5" fmla="*/ 71 h 71"/>
                <a:gd name="T6" fmla="*/ 0 w 298"/>
                <a:gd name="T7" fmla="*/ 0 h 71"/>
                <a:gd name="T8" fmla="*/ 256 w 298"/>
                <a:gd name="T9" fmla="*/ 0 h 71"/>
                <a:gd name="T10" fmla="*/ 298 w 298"/>
                <a:gd name="T11" fmla="*/ 3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8" h="71">
                  <a:moveTo>
                    <a:pt x="298" y="36"/>
                  </a:moveTo>
                  <a:lnTo>
                    <a:pt x="256" y="71"/>
                  </a:lnTo>
                  <a:lnTo>
                    <a:pt x="0" y="71"/>
                  </a:lnTo>
                  <a:lnTo>
                    <a:pt x="0" y="0"/>
                  </a:lnTo>
                  <a:lnTo>
                    <a:pt x="256" y="0"/>
                  </a:lnTo>
                  <a:lnTo>
                    <a:pt x="298" y="36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7977614" y="2173961"/>
            <a:ext cx="2400651" cy="492438"/>
          </a:xfrm>
          <a:prstGeom prst="rect">
            <a:avLst/>
          </a:prstGeom>
          <a:solidFill>
            <a:srgbClr val="FF9900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77612" y="2710026"/>
            <a:ext cx="36619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1945204" y="2173961"/>
            <a:ext cx="2400651" cy="492438"/>
          </a:xfrm>
          <a:prstGeom prst="rect">
            <a:avLst/>
          </a:prstGeom>
          <a:solidFill>
            <a:srgbClr val="1F487C"/>
          </a:solidFill>
        </p:spPr>
        <p:txBody>
          <a:bodyPr wrap="none" lIns="121917" tIns="60958" rIns="121917" bIns="60958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83916" y="2710026"/>
            <a:ext cx="36619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 flipH="1">
            <a:off x="5076558" y="258983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  <p:sp>
        <p:nvSpPr>
          <p:cNvPr id="22" name="矩形 21"/>
          <p:cNvSpPr/>
          <p:nvPr/>
        </p:nvSpPr>
        <p:spPr>
          <a:xfrm flipH="1">
            <a:off x="5114270" y="3893763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bg1"/>
                </a:solidFill>
              </a:rPr>
              <a:t>在此添加关键字</a:t>
            </a:r>
          </a:p>
        </p:txBody>
      </p:sp>
    </p:spTree>
    <p:extLst>
      <p:ext uri="{BB962C8B-B14F-4D97-AF65-F5344CB8AC3E}">
        <p14:creationId xmlns:p14="http://schemas.microsoft.com/office/powerpoint/2010/main" val="291605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8742" y="2438402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三角形 12"/>
          <p:cNvSpPr/>
          <p:nvPr/>
        </p:nvSpPr>
        <p:spPr>
          <a:xfrm>
            <a:off x="4680475" y="2438401"/>
            <a:ext cx="1421885" cy="1430286"/>
          </a:xfrm>
          <a:custGeom>
            <a:avLst/>
            <a:gdLst>
              <a:gd name="connsiteX0" fmla="*/ 0 w 591715"/>
              <a:gd name="connsiteY0" fmla="*/ 658761 h 658761"/>
              <a:gd name="connsiteX1" fmla="*/ 0 w 591715"/>
              <a:gd name="connsiteY1" fmla="*/ 0 h 658761"/>
              <a:gd name="connsiteX2" fmla="*/ 591715 w 591715"/>
              <a:gd name="connsiteY2" fmla="*/ 658761 h 658761"/>
              <a:gd name="connsiteX3" fmla="*/ 0 w 591715"/>
              <a:gd name="connsiteY3" fmla="*/ 658761 h 658761"/>
              <a:gd name="connsiteX0" fmla="*/ 0 w 1429915"/>
              <a:gd name="connsiteY0" fmla="*/ 658761 h 1135011"/>
              <a:gd name="connsiteX1" fmla="*/ 0 w 1429915"/>
              <a:gd name="connsiteY1" fmla="*/ 0 h 1135011"/>
              <a:gd name="connsiteX2" fmla="*/ 1429915 w 1429915"/>
              <a:gd name="connsiteY2" fmla="*/ 1135011 h 1135011"/>
              <a:gd name="connsiteX3" fmla="*/ 0 w 1429915"/>
              <a:gd name="connsiteY3" fmla="*/ 658761 h 1135011"/>
              <a:gd name="connsiteX0" fmla="*/ 0 w 1420390"/>
              <a:gd name="connsiteY0" fmla="*/ 658761 h 1430286"/>
              <a:gd name="connsiteX1" fmla="*/ 0 w 1420390"/>
              <a:gd name="connsiteY1" fmla="*/ 0 h 1430286"/>
              <a:gd name="connsiteX2" fmla="*/ 1420390 w 1420390"/>
              <a:gd name="connsiteY2" fmla="*/ 1430286 h 1430286"/>
              <a:gd name="connsiteX3" fmla="*/ 0 w 1420390"/>
              <a:gd name="connsiteY3" fmla="*/ 658761 h 1430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0390" h="1430286">
                <a:moveTo>
                  <a:pt x="0" y="658761"/>
                </a:moveTo>
                <a:lnTo>
                  <a:pt x="0" y="0"/>
                </a:lnTo>
                <a:lnTo>
                  <a:pt x="1420390" y="14302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98742" y="3434419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>
            <a:off x="4680807" y="3434419"/>
            <a:ext cx="1429915" cy="658761"/>
          </a:xfrm>
          <a:custGeom>
            <a:avLst/>
            <a:gdLst>
              <a:gd name="connsiteX0" fmla="*/ 0 w 591715"/>
              <a:gd name="connsiteY0" fmla="*/ 658761 h 658761"/>
              <a:gd name="connsiteX1" fmla="*/ 0 w 591715"/>
              <a:gd name="connsiteY1" fmla="*/ 0 h 658761"/>
              <a:gd name="connsiteX2" fmla="*/ 591715 w 591715"/>
              <a:gd name="connsiteY2" fmla="*/ 658761 h 658761"/>
              <a:gd name="connsiteX3" fmla="*/ 0 w 591715"/>
              <a:gd name="connsiteY3" fmla="*/ 658761 h 658761"/>
              <a:gd name="connsiteX0" fmla="*/ 0 w 1372765"/>
              <a:gd name="connsiteY0" fmla="*/ 658761 h 811161"/>
              <a:gd name="connsiteX1" fmla="*/ 0 w 1372765"/>
              <a:gd name="connsiteY1" fmla="*/ 0 h 811161"/>
              <a:gd name="connsiteX2" fmla="*/ 1372765 w 1372765"/>
              <a:gd name="connsiteY2" fmla="*/ 811161 h 811161"/>
              <a:gd name="connsiteX3" fmla="*/ 0 w 1372765"/>
              <a:gd name="connsiteY3" fmla="*/ 658761 h 811161"/>
              <a:gd name="connsiteX0" fmla="*/ 0 w 1429915"/>
              <a:gd name="connsiteY0" fmla="*/ 658761 h 658761"/>
              <a:gd name="connsiteX1" fmla="*/ 0 w 1429915"/>
              <a:gd name="connsiteY1" fmla="*/ 0 h 658761"/>
              <a:gd name="connsiteX2" fmla="*/ 1429915 w 1429915"/>
              <a:gd name="connsiteY2" fmla="*/ 430161 h 658761"/>
              <a:gd name="connsiteX3" fmla="*/ 0 w 1429915"/>
              <a:gd name="connsiteY3" fmla="*/ 658761 h 658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9915" h="658761">
                <a:moveTo>
                  <a:pt x="0" y="658761"/>
                </a:moveTo>
                <a:lnTo>
                  <a:pt x="0" y="0"/>
                </a:lnTo>
                <a:lnTo>
                  <a:pt x="1429915" y="430161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98742" y="4430437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直角三角形 16"/>
          <p:cNvSpPr/>
          <p:nvPr/>
        </p:nvSpPr>
        <p:spPr>
          <a:xfrm flipV="1">
            <a:off x="4680808" y="3868460"/>
            <a:ext cx="1395257" cy="1220736"/>
          </a:xfrm>
          <a:custGeom>
            <a:avLst/>
            <a:gdLst>
              <a:gd name="connsiteX0" fmla="*/ 0 w 1271432"/>
              <a:gd name="connsiteY0" fmla="*/ 658761 h 658761"/>
              <a:gd name="connsiteX1" fmla="*/ 0 w 1271432"/>
              <a:gd name="connsiteY1" fmla="*/ 0 h 658761"/>
              <a:gd name="connsiteX2" fmla="*/ 1271432 w 1271432"/>
              <a:gd name="connsiteY2" fmla="*/ 658761 h 658761"/>
              <a:gd name="connsiteX3" fmla="*/ 0 w 1271432"/>
              <a:gd name="connsiteY3" fmla="*/ 658761 h 658761"/>
              <a:gd name="connsiteX0" fmla="*/ 0 w 1395257"/>
              <a:gd name="connsiteY0" fmla="*/ 658761 h 1220736"/>
              <a:gd name="connsiteX1" fmla="*/ 0 w 1395257"/>
              <a:gd name="connsiteY1" fmla="*/ 0 h 1220736"/>
              <a:gd name="connsiteX2" fmla="*/ 1395257 w 1395257"/>
              <a:gd name="connsiteY2" fmla="*/ 1220736 h 1220736"/>
              <a:gd name="connsiteX3" fmla="*/ 0 w 1395257"/>
              <a:gd name="connsiteY3" fmla="*/ 658761 h 1220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5257" h="1220736">
                <a:moveTo>
                  <a:pt x="0" y="658761"/>
                </a:moveTo>
                <a:lnTo>
                  <a:pt x="0" y="0"/>
                </a:lnTo>
                <a:lnTo>
                  <a:pt x="1395257" y="122073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383070" y="2438402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383070" y="3434419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7383070" y="4430437"/>
            <a:ext cx="3982065" cy="658761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6111054" y="2438401"/>
            <a:ext cx="1285143" cy="1430286"/>
          </a:xfrm>
          <a:custGeom>
            <a:avLst/>
            <a:gdLst>
              <a:gd name="connsiteX0" fmla="*/ 0 w 1323242"/>
              <a:gd name="connsiteY0" fmla="*/ 658761 h 658761"/>
              <a:gd name="connsiteX1" fmla="*/ 0 w 1323242"/>
              <a:gd name="connsiteY1" fmla="*/ 0 h 658761"/>
              <a:gd name="connsiteX2" fmla="*/ 1323242 w 1323242"/>
              <a:gd name="connsiteY2" fmla="*/ 658761 h 658761"/>
              <a:gd name="connsiteX3" fmla="*/ 0 w 1323242"/>
              <a:gd name="connsiteY3" fmla="*/ 658761 h 658761"/>
              <a:gd name="connsiteX0" fmla="*/ 0 w 1285142"/>
              <a:gd name="connsiteY0" fmla="*/ 658761 h 1430286"/>
              <a:gd name="connsiteX1" fmla="*/ 0 w 1285142"/>
              <a:gd name="connsiteY1" fmla="*/ 0 h 1430286"/>
              <a:gd name="connsiteX2" fmla="*/ 1285142 w 1285142"/>
              <a:gd name="connsiteY2" fmla="*/ 1430286 h 1430286"/>
              <a:gd name="connsiteX3" fmla="*/ 0 w 1285142"/>
              <a:gd name="connsiteY3" fmla="*/ 658761 h 1430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5142" h="1430286">
                <a:moveTo>
                  <a:pt x="0" y="658761"/>
                </a:moveTo>
                <a:lnTo>
                  <a:pt x="0" y="0"/>
                </a:lnTo>
                <a:lnTo>
                  <a:pt x="1285142" y="14302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直角三角形 21"/>
          <p:cNvSpPr/>
          <p:nvPr/>
        </p:nvSpPr>
        <p:spPr>
          <a:xfrm flipH="1">
            <a:off x="6082479" y="3434418"/>
            <a:ext cx="1313716" cy="658761"/>
          </a:xfrm>
          <a:custGeom>
            <a:avLst/>
            <a:gdLst>
              <a:gd name="connsiteX0" fmla="*/ 0 w 1323241"/>
              <a:gd name="connsiteY0" fmla="*/ 658761 h 658761"/>
              <a:gd name="connsiteX1" fmla="*/ 0 w 1323241"/>
              <a:gd name="connsiteY1" fmla="*/ 0 h 658761"/>
              <a:gd name="connsiteX2" fmla="*/ 1323241 w 1323241"/>
              <a:gd name="connsiteY2" fmla="*/ 658761 h 658761"/>
              <a:gd name="connsiteX3" fmla="*/ 0 w 1323241"/>
              <a:gd name="connsiteY3" fmla="*/ 658761 h 658761"/>
              <a:gd name="connsiteX0" fmla="*/ 0 w 1313716"/>
              <a:gd name="connsiteY0" fmla="*/ 658761 h 658761"/>
              <a:gd name="connsiteX1" fmla="*/ 0 w 1313716"/>
              <a:gd name="connsiteY1" fmla="*/ 0 h 658761"/>
              <a:gd name="connsiteX2" fmla="*/ 1313716 w 1313716"/>
              <a:gd name="connsiteY2" fmla="*/ 439686 h 658761"/>
              <a:gd name="connsiteX3" fmla="*/ 0 w 1313716"/>
              <a:gd name="connsiteY3" fmla="*/ 658761 h 658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3716" h="658761">
                <a:moveTo>
                  <a:pt x="0" y="658761"/>
                </a:moveTo>
                <a:lnTo>
                  <a:pt x="0" y="0"/>
                </a:lnTo>
                <a:lnTo>
                  <a:pt x="1313716" y="4396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flipH="1" flipV="1">
            <a:off x="6103343" y="3887510"/>
            <a:ext cx="1292852" cy="1201686"/>
          </a:xfrm>
          <a:custGeom>
            <a:avLst/>
            <a:gdLst>
              <a:gd name="connsiteX0" fmla="*/ 0 w 1121402"/>
              <a:gd name="connsiteY0" fmla="*/ 658761 h 658761"/>
              <a:gd name="connsiteX1" fmla="*/ 0 w 1121402"/>
              <a:gd name="connsiteY1" fmla="*/ 0 h 658761"/>
              <a:gd name="connsiteX2" fmla="*/ 1121402 w 1121402"/>
              <a:gd name="connsiteY2" fmla="*/ 658761 h 658761"/>
              <a:gd name="connsiteX3" fmla="*/ 0 w 1121402"/>
              <a:gd name="connsiteY3" fmla="*/ 658761 h 658761"/>
              <a:gd name="connsiteX0" fmla="*/ 0 w 1292852"/>
              <a:gd name="connsiteY0" fmla="*/ 658761 h 1201686"/>
              <a:gd name="connsiteX1" fmla="*/ 0 w 1292852"/>
              <a:gd name="connsiteY1" fmla="*/ 0 h 1201686"/>
              <a:gd name="connsiteX2" fmla="*/ 1292852 w 1292852"/>
              <a:gd name="connsiteY2" fmla="*/ 1201686 h 1201686"/>
              <a:gd name="connsiteX3" fmla="*/ 0 w 1292852"/>
              <a:gd name="connsiteY3" fmla="*/ 658761 h 1201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2852" h="1201686">
                <a:moveTo>
                  <a:pt x="0" y="658761"/>
                </a:moveTo>
                <a:lnTo>
                  <a:pt x="0" y="0"/>
                </a:lnTo>
                <a:lnTo>
                  <a:pt x="1292852" y="1201686"/>
                </a:lnTo>
                <a:lnTo>
                  <a:pt x="0" y="658761"/>
                </a:lnTo>
                <a:close/>
              </a:path>
            </a:pathLst>
          </a:cu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>
            <a:grpSpLocks noChangeAspect="1"/>
          </p:cNvGrpSpPr>
          <p:nvPr/>
        </p:nvGrpSpPr>
        <p:grpSpPr>
          <a:xfrm>
            <a:off x="4742191" y="2898000"/>
            <a:ext cx="2707619" cy="3960000"/>
            <a:chOff x="13665200" y="16497300"/>
            <a:chExt cx="487363" cy="712788"/>
          </a:xfrm>
          <a:solidFill>
            <a:srgbClr val="1F487C"/>
          </a:solidFill>
        </p:grpSpPr>
        <p:sp>
          <p:nvSpPr>
            <p:cNvPr id="7" name="Freeform 1517"/>
            <p:cNvSpPr>
              <a:spLocks/>
            </p:cNvSpPr>
            <p:nvPr/>
          </p:nvSpPr>
          <p:spPr bwMode="auto">
            <a:xfrm>
              <a:off x="13795375" y="16497300"/>
              <a:ext cx="225425" cy="588963"/>
            </a:xfrm>
            <a:custGeom>
              <a:avLst/>
              <a:gdLst>
                <a:gd name="T0" fmla="*/ 0 w 60"/>
                <a:gd name="T1" fmla="*/ 152 h 157"/>
                <a:gd name="T2" fmla="*/ 1 w 60"/>
                <a:gd name="T3" fmla="*/ 151 h 157"/>
                <a:gd name="T4" fmla="*/ 1 w 60"/>
                <a:gd name="T5" fmla="*/ 151 h 157"/>
                <a:gd name="T6" fmla="*/ 4 w 60"/>
                <a:gd name="T7" fmla="*/ 147 h 157"/>
                <a:gd name="T8" fmla="*/ 4 w 60"/>
                <a:gd name="T9" fmla="*/ 147 h 157"/>
                <a:gd name="T10" fmla="*/ 12 w 60"/>
                <a:gd name="T11" fmla="*/ 125 h 157"/>
                <a:gd name="T12" fmla="*/ 12 w 60"/>
                <a:gd name="T13" fmla="*/ 125 h 157"/>
                <a:gd name="T14" fmla="*/ 25 w 60"/>
                <a:gd name="T15" fmla="*/ 4 h 157"/>
                <a:gd name="T16" fmla="*/ 25 w 60"/>
                <a:gd name="T17" fmla="*/ 4 h 157"/>
                <a:gd name="T18" fmla="*/ 25 w 60"/>
                <a:gd name="T19" fmla="*/ 0 h 157"/>
                <a:gd name="T20" fmla="*/ 28 w 60"/>
                <a:gd name="T21" fmla="*/ 0 h 157"/>
                <a:gd name="T22" fmla="*/ 35 w 60"/>
                <a:gd name="T23" fmla="*/ 0 h 157"/>
                <a:gd name="T24" fmla="*/ 35 w 60"/>
                <a:gd name="T25" fmla="*/ 4 h 157"/>
                <a:gd name="T26" fmla="*/ 59 w 60"/>
                <a:gd name="T27" fmla="*/ 151 h 157"/>
                <a:gd name="T28" fmla="*/ 59 w 60"/>
                <a:gd name="T29" fmla="*/ 151 h 157"/>
                <a:gd name="T30" fmla="*/ 60 w 60"/>
                <a:gd name="T31" fmla="*/ 152 h 157"/>
                <a:gd name="T32" fmla="*/ 60 w 60"/>
                <a:gd name="T33" fmla="*/ 152 h 157"/>
                <a:gd name="T34" fmla="*/ 60 w 60"/>
                <a:gd name="T35" fmla="*/ 152 h 157"/>
                <a:gd name="T36" fmla="*/ 55 w 60"/>
                <a:gd name="T37" fmla="*/ 157 h 157"/>
                <a:gd name="T38" fmla="*/ 30 w 60"/>
                <a:gd name="T39" fmla="*/ 47 h 157"/>
                <a:gd name="T40" fmla="*/ 30 w 60"/>
                <a:gd name="T41" fmla="*/ 47 h 157"/>
                <a:gd name="T42" fmla="*/ 5 w 60"/>
                <a:gd name="T43" fmla="*/ 157 h 157"/>
                <a:gd name="T44" fmla="*/ 5 w 60"/>
                <a:gd name="T45" fmla="*/ 157 h 157"/>
                <a:gd name="T46" fmla="*/ 0 w 60"/>
                <a:gd name="T47" fmla="*/ 152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0" h="157">
                  <a:moveTo>
                    <a:pt x="0" y="152"/>
                  </a:moveTo>
                  <a:cubicBezTo>
                    <a:pt x="0" y="152"/>
                    <a:pt x="1" y="152"/>
                    <a:pt x="1" y="151"/>
                  </a:cubicBezTo>
                  <a:cubicBezTo>
                    <a:pt x="1" y="151"/>
                    <a:pt x="1" y="151"/>
                    <a:pt x="1" y="151"/>
                  </a:cubicBezTo>
                  <a:cubicBezTo>
                    <a:pt x="2" y="150"/>
                    <a:pt x="3" y="149"/>
                    <a:pt x="4" y="147"/>
                  </a:cubicBezTo>
                  <a:cubicBezTo>
                    <a:pt x="4" y="147"/>
                    <a:pt x="4" y="147"/>
                    <a:pt x="4" y="147"/>
                  </a:cubicBezTo>
                  <a:cubicBezTo>
                    <a:pt x="6" y="143"/>
                    <a:pt x="9" y="136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8" y="104"/>
                    <a:pt x="25" y="66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113"/>
                    <a:pt x="55" y="145"/>
                    <a:pt x="59" y="151"/>
                  </a:cubicBezTo>
                  <a:cubicBezTo>
                    <a:pt x="59" y="151"/>
                    <a:pt x="59" y="151"/>
                    <a:pt x="59" y="151"/>
                  </a:cubicBezTo>
                  <a:cubicBezTo>
                    <a:pt x="59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55" y="157"/>
                    <a:pt x="55" y="157"/>
                    <a:pt x="55" y="157"/>
                  </a:cubicBezTo>
                  <a:cubicBezTo>
                    <a:pt x="54" y="156"/>
                    <a:pt x="35" y="13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136"/>
                    <a:pt x="6" y="156"/>
                    <a:pt x="5" y="157"/>
                  </a:cubicBezTo>
                  <a:cubicBezTo>
                    <a:pt x="5" y="157"/>
                    <a:pt x="5" y="157"/>
                    <a:pt x="5" y="157"/>
                  </a:cubicBezTo>
                  <a:cubicBezTo>
                    <a:pt x="0" y="152"/>
                    <a:pt x="0" y="152"/>
                    <a:pt x="0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518"/>
            <p:cNvSpPr>
              <a:spLocks noEditPoints="1"/>
            </p:cNvSpPr>
            <p:nvPr/>
          </p:nvSpPr>
          <p:spPr bwMode="auto">
            <a:xfrm>
              <a:off x="13665200" y="17041813"/>
              <a:ext cx="487363" cy="168275"/>
            </a:xfrm>
            <a:custGeom>
              <a:avLst/>
              <a:gdLst>
                <a:gd name="T0" fmla="*/ 97 w 130"/>
                <a:gd name="T1" fmla="*/ 45 h 45"/>
                <a:gd name="T2" fmla="*/ 97 w 130"/>
                <a:gd name="T3" fmla="*/ 43 h 45"/>
                <a:gd name="T4" fmla="*/ 65 w 130"/>
                <a:gd name="T5" fmla="*/ 28 h 45"/>
                <a:gd name="T6" fmla="*/ 65 w 130"/>
                <a:gd name="T7" fmla="*/ 28 h 45"/>
                <a:gd name="T8" fmla="*/ 34 w 130"/>
                <a:gd name="T9" fmla="*/ 43 h 45"/>
                <a:gd name="T10" fmla="*/ 34 w 130"/>
                <a:gd name="T11" fmla="*/ 43 h 45"/>
                <a:gd name="T12" fmla="*/ 33 w 130"/>
                <a:gd name="T13" fmla="*/ 45 h 45"/>
                <a:gd name="T14" fmla="*/ 0 w 130"/>
                <a:gd name="T15" fmla="*/ 45 h 45"/>
                <a:gd name="T16" fmla="*/ 3 w 130"/>
                <a:gd name="T17" fmla="*/ 40 h 45"/>
                <a:gd name="T18" fmla="*/ 65 w 130"/>
                <a:gd name="T19" fmla="*/ 0 h 45"/>
                <a:gd name="T20" fmla="*/ 65 w 130"/>
                <a:gd name="T21" fmla="*/ 0 h 45"/>
                <a:gd name="T22" fmla="*/ 127 w 130"/>
                <a:gd name="T23" fmla="*/ 40 h 45"/>
                <a:gd name="T24" fmla="*/ 127 w 130"/>
                <a:gd name="T25" fmla="*/ 40 h 45"/>
                <a:gd name="T26" fmla="*/ 130 w 130"/>
                <a:gd name="T27" fmla="*/ 45 h 45"/>
                <a:gd name="T28" fmla="*/ 97 w 130"/>
                <a:gd name="T29" fmla="*/ 45 h 45"/>
                <a:gd name="T30" fmla="*/ 31 w 130"/>
                <a:gd name="T31" fmla="*/ 41 h 45"/>
                <a:gd name="T32" fmla="*/ 31 w 130"/>
                <a:gd name="T33" fmla="*/ 38 h 45"/>
                <a:gd name="T34" fmla="*/ 31 w 130"/>
                <a:gd name="T35" fmla="*/ 41 h 45"/>
                <a:gd name="T36" fmla="*/ 119 w 130"/>
                <a:gd name="T37" fmla="*/ 38 h 45"/>
                <a:gd name="T38" fmla="*/ 65 w 130"/>
                <a:gd name="T39" fmla="*/ 6 h 45"/>
                <a:gd name="T40" fmla="*/ 65 w 130"/>
                <a:gd name="T41" fmla="*/ 6 h 45"/>
                <a:gd name="T42" fmla="*/ 11 w 130"/>
                <a:gd name="T43" fmla="*/ 38 h 45"/>
                <a:gd name="T44" fmla="*/ 11 w 130"/>
                <a:gd name="T45" fmla="*/ 38 h 45"/>
                <a:gd name="T46" fmla="*/ 29 w 130"/>
                <a:gd name="T47" fmla="*/ 38 h 45"/>
                <a:gd name="T48" fmla="*/ 65 w 130"/>
                <a:gd name="T49" fmla="*/ 22 h 45"/>
                <a:gd name="T50" fmla="*/ 65 w 130"/>
                <a:gd name="T51" fmla="*/ 22 h 45"/>
                <a:gd name="T52" fmla="*/ 101 w 130"/>
                <a:gd name="T53" fmla="*/ 38 h 45"/>
                <a:gd name="T54" fmla="*/ 101 w 130"/>
                <a:gd name="T55" fmla="*/ 38 h 45"/>
                <a:gd name="T56" fmla="*/ 119 w 130"/>
                <a:gd name="T57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0" h="45">
                  <a:moveTo>
                    <a:pt x="97" y="45"/>
                  </a:moveTo>
                  <a:cubicBezTo>
                    <a:pt x="97" y="43"/>
                    <a:pt x="97" y="43"/>
                    <a:pt x="97" y="43"/>
                  </a:cubicBezTo>
                  <a:cubicBezTo>
                    <a:pt x="89" y="34"/>
                    <a:pt x="78" y="28"/>
                    <a:pt x="65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52" y="28"/>
                    <a:pt x="41" y="34"/>
                    <a:pt x="34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3" y="16"/>
                    <a:pt x="37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93" y="0"/>
                    <a:pt x="117" y="16"/>
                    <a:pt x="127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30" y="45"/>
                    <a:pt x="130" y="45"/>
                    <a:pt x="130" y="45"/>
                  </a:cubicBezTo>
                  <a:cubicBezTo>
                    <a:pt x="97" y="45"/>
                    <a:pt x="97" y="45"/>
                    <a:pt x="97" y="45"/>
                  </a:cubicBezTo>
                  <a:close/>
                  <a:moveTo>
                    <a:pt x="31" y="41"/>
                  </a:moveTo>
                  <a:cubicBezTo>
                    <a:pt x="31" y="38"/>
                    <a:pt x="31" y="38"/>
                    <a:pt x="31" y="38"/>
                  </a:cubicBezTo>
                  <a:cubicBezTo>
                    <a:pt x="31" y="41"/>
                    <a:pt x="31" y="41"/>
                    <a:pt x="31" y="41"/>
                  </a:cubicBezTo>
                  <a:close/>
                  <a:moveTo>
                    <a:pt x="119" y="38"/>
                  </a:moveTo>
                  <a:cubicBezTo>
                    <a:pt x="108" y="19"/>
                    <a:pt x="88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42" y="6"/>
                    <a:pt x="22" y="19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8" y="28"/>
                    <a:pt x="51" y="22"/>
                    <a:pt x="65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79" y="22"/>
                    <a:pt x="92" y="28"/>
                    <a:pt x="101" y="38"/>
                  </a:cubicBezTo>
                  <a:cubicBezTo>
                    <a:pt x="101" y="38"/>
                    <a:pt x="101" y="38"/>
                    <a:pt x="101" y="38"/>
                  </a:cubicBezTo>
                  <a:cubicBezTo>
                    <a:pt x="119" y="38"/>
                    <a:pt x="119" y="38"/>
                    <a:pt x="11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519"/>
            <p:cNvSpPr>
              <a:spLocks/>
            </p:cNvSpPr>
            <p:nvPr/>
          </p:nvSpPr>
          <p:spPr bwMode="auto">
            <a:xfrm>
              <a:off x="13863638" y="16940213"/>
              <a:ext cx="90488" cy="22225"/>
            </a:xfrm>
            <a:custGeom>
              <a:avLst/>
              <a:gdLst>
                <a:gd name="T0" fmla="*/ 0 w 57"/>
                <a:gd name="T1" fmla="*/ 14 h 14"/>
                <a:gd name="T2" fmla="*/ 0 w 57"/>
                <a:gd name="T3" fmla="*/ 0 h 14"/>
                <a:gd name="T4" fmla="*/ 57 w 57"/>
                <a:gd name="T5" fmla="*/ 0 h 14"/>
                <a:gd name="T6" fmla="*/ 57 w 57"/>
                <a:gd name="T7" fmla="*/ 14 h 14"/>
                <a:gd name="T8" fmla="*/ 0 w 57"/>
                <a:gd name="T9" fmla="*/ 14 h 14"/>
                <a:gd name="T10" fmla="*/ 0 w 57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14">
                  <a:moveTo>
                    <a:pt x="0" y="14"/>
                  </a:moveTo>
                  <a:lnTo>
                    <a:pt x="0" y="0"/>
                  </a:lnTo>
                  <a:lnTo>
                    <a:pt x="57" y="0"/>
                  </a:lnTo>
                  <a:lnTo>
                    <a:pt x="57" y="14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520"/>
            <p:cNvSpPr>
              <a:spLocks noEditPoints="1"/>
            </p:cNvSpPr>
            <p:nvPr/>
          </p:nvSpPr>
          <p:spPr bwMode="auto">
            <a:xfrm>
              <a:off x="13871575" y="16978313"/>
              <a:ext cx="77788" cy="52388"/>
            </a:xfrm>
            <a:custGeom>
              <a:avLst/>
              <a:gdLst>
                <a:gd name="T0" fmla="*/ 3 w 21"/>
                <a:gd name="T1" fmla="*/ 1 h 14"/>
                <a:gd name="T2" fmla="*/ 3 w 21"/>
                <a:gd name="T3" fmla="*/ 0 h 14"/>
                <a:gd name="T4" fmla="*/ 16 w 21"/>
                <a:gd name="T5" fmla="*/ 0 h 14"/>
                <a:gd name="T6" fmla="*/ 21 w 21"/>
                <a:gd name="T7" fmla="*/ 13 h 14"/>
                <a:gd name="T8" fmla="*/ 20 w 21"/>
                <a:gd name="T9" fmla="*/ 13 h 14"/>
                <a:gd name="T10" fmla="*/ 9 w 21"/>
                <a:gd name="T11" fmla="*/ 12 h 14"/>
                <a:gd name="T12" fmla="*/ 9 w 21"/>
                <a:gd name="T13" fmla="*/ 12 h 14"/>
                <a:gd name="T14" fmla="*/ 1 w 21"/>
                <a:gd name="T15" fmla="*/ 13 h 14"/>
                <a:gd name="T16" fmla="*/ 1 w 21"/>
                <a:gd name="T17" fmla="*/ 13 h 14"/>
                <a:gd name="T18" fmla="*/ 0 w 21"/>
                <a:gd name="T19" fmla="*/ 14 h 14"/>
                <a:gd name="T20" fmla="*/ 3 w 21"/>
                <a:gd name="T21" fmla="*/ 1 h 14"/>
                <a:gd name="T22" fmla="*/ 2 w 21"/>
                <a:gd name="T23" fmla="*/ 11 h 14"/>
                <a:gd name="T24" fmla="*/ 9 w 21"/>
                <a:gd name="T25" fmla="*/ 11 h 14"/>
                <a:gd name="T26" fmla="*/ 9 w 21"/>
                <a:gd name="T27" fmla="*/ 11 h 14"/>
                <a:gd name="T28" fmla="*/ 19 w 21"/>
                <a:gd name="T29" fmla="*/ 11 h 14"/>
                <a:gd name="T30" fmla="*/ 19 w 21"/>
                <a:gd name="T31" fmla="*/ 11 h 14"/>
                <a:gd name="T32" fmla="*/ 15 w 21"/>
                <a:gd name="T33" fmla="*/ 2 h 14"/>
                <a:gd name="T34" fmla="*/ 4 w 21"/>
                <a:gd name="T35" fmla="*/ 2 h 14"/>
                <a:gd name="T36" fmla="*/ 2 w 21"/>
                <a:gd name="T3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14">
                  <a:moveTo>
                    <a:pt x="3" y="1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3"/>
                    <a:pt x="14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6" y="12"/>
                    <a:pt x="3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1"/>
                    <a:pt x="3" y="1"/>
                    <a:pt x="3" y="1"/>
                  </a:cubicBezTo>
                  <a:close/>
                  <a:moveTo>
                    <a:pt x="2" y="11"/>
                  </a:moveTo>
                  <a:cubicBezTo>
                    <a:pt x="4" y="11"/>
                    <a:pt x="7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3" y="11"/>
                    <a:pt x="17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11"/>
                    <a:pt x="2" y="11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7492139" y="2438400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7492139" y="3446851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7492139" y="4436652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7" name="矩形 26"/>
          <p:cNvSpPr/>
          <p:nvPr/>
        </p:nvSpPr>
        <p:spPr>
          <a:xfrm>
            <a:off x="858355" y="2450835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8" name="矩形 27"/>
          <p:cNvSpPr/>
          <p:nvPr/>
        </p:nvSpPr>
        <p:spPr>
          <a:xfrm>
            <a:off x="858355" y="3446851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 28"/>
          <p:cNvSpPr/>
          <p:nvPr/>
        </p:nvSpPr>
        <p:spPr>
          <a:xfrm>
            <a:off x="858355" y="4436652"/>
            <a:ext cx="3593463" cy="646327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11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80744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>
            <a:grpSpLocks noChangeAspect="1"/>
          </p:cNvGrpSpPr>
          <p:nvPr/>
        </p:nvGrpSpPr>
        <p:grpSpPr>
          <a:xfrm>
            <a:off x="918935" y="2088019"/>
            <a:ext cx="1619999" cy="2160000"/>
            <a:chOff x="5816601" y="-11436350"/>
            <a:chExt cx="404813" cy="5397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178"/>
            <p:cNvSpPr>
              <a:spLocks/>
            </p:cNvSpPr>
            <p:nvPr/>
          </p:nvSpPr>
          <p:spPr bwMode="auto">
            <a:xfrm>
              <a:off x="5816601" y="-11345862"/>
              <a:ext cx="404813" cy="449263"/>
            </a:xfrm>
            <a:custGeom>
              <a:avLst/>
              <a:gdLst>
                <a:gd name="T0" fmla="*/ 43 w 255"/>
                <a:gd name="T1" fmla="*/ 92 h 283"/>
                <a:gd name="T2" fmla="*/ 99 w 255"/>
                <a:gd name="T3" fmla="*/ 35 h 283"/>
                <a:gd name="T4" fmla="*/ 128 w 255"/>
                <a:gd name="T5" fmla="*/ 35 h 283"/>
                <a:gd name="T6" fmla="*/ 85 w 255"/>
                <a:gd name="T7" fmla="*/ 113 h 283"/>
                <a:gd name="T8" fmla="*/ 85 w 255"/>
                <a:gd name="T9" fmla="*/ 198 h 283"/>
                <a:gd name="T10" fmla="*/ 0 w 255"/>
                <a:gd name="T11" fmla="*/ 198 h 283"/>
                <a:gd name="T12" fmla="*/ 0 w 255"/>
                <a:gd name="T13" fmla="*/ 227 h 283"/>
                <a:gd name="T14" fmla="*/ 113 w 255"/>
                <a:gd name="T15" fmla="*/ 227 h 283"/>
                <a:gd name="T16" fmla="*/ 113 w 255"/>
                <a:gd name="T17" fmla="*/ 141 h 283"/>
                <a:gd name="T18" fmla="*/ 170 w 255"/>
                <a:gd name="T19" fmla="*/ 191 h 283"/>
                <a:gd name="T20" fmla="*/ 170 w 255"/>
                <a:gd name="T21" fmla="*/ 283 h 283"/>
                <a:gd name="T22" fmla="*/ 199 w 255"/>
                <a:gd name="T23" fmla="*/ 283 h 283"/>
                <a:gd name="T24" fmla="*/ 199 w 255"/>
                <a:gd name="T25" fmla="*/ 170 h 283"/>
                <a:gd name="T26" fmla="*/ 142 w 255"/>
                <a:gd name="T27" fmla="*/ 120 h 283"/>
                <a:gd name="T28" fmla="*/ 156 w 255"/>
                <a:gd name="T29" fmla="*/ 85 h 283"/>
                <a:gd name="T30" fmla="*/ 170 w 255"/>
                <a:gd name="T31" fmla="*/ 99 h 283"/>
                <a:gd name="T32" fmla="*/ 255 w 255"/>
                <a:gd name="T33" fmla="*/ 99 h 283"/>
                <a:gd name="T34" fmla="*/ 255 w 255"/>
                <a:gd name="T35" fmla="*/ 71 h 283"/>
                <a:gd name="T36" fmla="*/ 184 w 255"/>
                <a:gd name="T37" fmla="*/ 71 h 283"/>
                <a:gd name="T38" fmla="*/ 184 w 255"/>
                <a:gd name="T39" fmla="*/ 0 h 283"/>
                <a:gd name="T40" fmla="*/ 85 w 255"/>
                <a:gd name="T41" fmla="*/ 0 h 283"/>
                <a:gd name="T42" fmla="*/ 28 w 255"/>
                <a:gd name="T43" fmla="*/ 78 h 283"/>
                <a:gd name="T44" fmla="*/ 43 w 255"/>
                <a:gd name="T45" fmla="*/ 9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Oval 179"/>
            <p:cNvSpPr>
              <a:spLocks noChangeArrowheads="1"/>
            </p:cNvSpPr>
            <p:nvPr/>
          </p:nvSpPr>
          <p:spPr bwMode="auto">
            <a:xfrm>
              <a:off x="6086475" y="-11436350"/>
              <a:ext cx="90488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608361" y="4610138"/>
            <a:ext cx="3143251" cy="416844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01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421825" y="3699957"/>
            <a:ext cx="3143251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02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6235288" y="2789777"/>
            <a:ext cx="3143251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03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9048749" y="1879597"/>
            <a:ext cx="3143251" cy="416844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Step 04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608362" y="5101135"/>
            <a:ext cx="3187297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3962401" y="4116802"/>
            <a:ext cx="2602675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6775864" y="3206622"/>
            <a:ext cx="2602675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9589327" y="2296442"/>
            <a:ext cx="2391887" cy="155426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45295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8970" y="2068393"/>
            <a:ext cx="1873109" cy="3960000"/>
          </a:xfrm>
          <a:prstGeom prst="rect">
            <a:avLst/>
          </a:prstGeom>
        </p:spPr>
      </p:pic>
      <p:sp>
        <p:nvSpPr>
          <p:cNvPr id="11" name="同侧圆角矩形 10"/>
          <p:cNvSpPr/>
          <p:nvPr/>
        </p:nvSpPr>
        <p:spPr>
          <a:xfrm rot="5400000">
            <a:off x="9312680" y="1337610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同侧圆角矩形 11"/>
          <p:cNvSpPr/>
          <p:nvPr/>
        </p:nvSpPr>
        <p:spPr>
          <a:xfrm rot="5400000">
            <a:off x="9122040" y="2254952"/>
            <a:ext cx="582704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9312680" y="2791015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同侧圆角矩形 13"/>
          <p:cNvSpPr/>
          <p:nvPr/>
        </p:nvSpPr>
        <p:spPr>
          <a:xfrm rot="5400000">
            <a:off x="9122042" y="3708357"/>
            <a:ext cx="582703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511727" y="2714065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同侧圆角矩形 15"/>
          <p:cNvSpPr/>
          <p:nvPr/>
        </p:nvSpPr>
        <p:spPr>
          <a:xfrm rot="16200000" flipH="1">
            <a:off x="2395663" y="1337609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同侧圆角矩形 16"/>
          <p:cNvSpPr/>
          <p:nvPr/>
        </p:nvSpPr>
        <p:spPr>
          <a:xfrm rot="16200000" flipH="1">
            <a:off x="2586303" y="2254952"/>
            <a:ext cx="582704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同侧圆角矩形 17"/>
          <p:cNvSpPr/>
          <p:nvPr/>
        </p:nvSpPr>
        <p:spPr>
          <a:xfrm rot="16200000" flipH="1">
            <a:off x="2395663" y="2791015"/>
            <a:ext cx="582704" cy="277681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同侧圆角矩形 18"/>
          <p:cNvSpPr/>
          <p:nvPr/>
        </p:nvSpPr>
        <p:spPr>
          <a:xfrm rot="16200000" flipH="1">
            <a:off x="2586306" y="3708357"/>
            <a:ext cx="582703" cy="239553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511727" y="3440768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511727" y="4167471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511727" y="4894174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196121" y="2714065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196121" y="3440768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7196121" y="4167471"/>
            <a:ext cx="583200" cy="58270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196121" y="4894174"/>
            <a:ext cx="583200" cy="58270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平行四边形 26"/>
          <p:cNvSpPr/>
          <p:nvPr/>
        </p:nvSpPr>
        <p:spPr>
          <a:xfrm rot="5400000">
            <a:off x="3862523" y="2647566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平行四边形 27"/>
          <p:cNvSpPr/>
          <p:nvPr/>
        </p:nvSpPr>
        <p:spPr>
          <a:xfrm rot="5400000">
            <a:off x="3859240" y="3372314"/>
            <a:ext cx="862104" cy="440211"/>
          </a:xfrm>
          <a:prstGeom prst="parallelogram">
            <a:avLst>
              <a:gd name="adj" fmla="val 63664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平行四边形 28"/>
          <p:cNvSpPr/>
          <p:nvPr/>
        </p:nvSpPr>
        <p:spPr>
          <a:xfrm rot="5400000">
            <a:off x="3859904" y="4098353"/>
            <a:ext cx="862104" cy="441537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平行四边形 29"/>
          <p:cNvSpPr/>
          <p:nvPr/>
        </p:nvSpPr>
        <p:spPr>
          <a:xfrm rot="5400000">
            <a:off x="3859240" y="4825716"/>
            <a:ext cx="862104" cy="440211"/>
          </a:xfrm>
          <a:prstGeom prst="parallelogram">
            <a:avLst>
              <a:gd name="adj" fmla="val 63869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平行四边形 30"/>
          <p:cNvSpPr/>
          <p:nvPr/>
        </p:nvSpPr>
        <p:spPr>
          <a:xfrm rot="16200000" flipH="1">
            <a:off x="7566420" y="2647566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平行四边形 31"/>
          <p:cNvSpPr/>
          <p:nvPr/>
        </p:nvSpPr>
        <p:spPr>
          <a:xfrm rot="16200000" flipH="1">
            <a:off x="7566420" y="3374269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平行四边形 32"/>
          <p:cNvSpPr/>
          <p:nvPr/>
        </p:nvSpPr>
        <p:spPr>
          <a:xfrm rot="16200000" flipH="1">
            <a:off x="7566420" y="4100971"/>
            <a:ext cx="862104" cy="436303"/>
          </a:xfrm>
          <a:prstGeom prst="parallelogram">
            <a:avLst>
              <a:gd name="adj" fmla="val 64392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 rot="16200000" flipH="1">
            <a:off x="7566420" y="4827672"/>
            <a:ext cx="862104" cy="436303"/>
          </a:xfrm>
          <a:prstGeom prst="parallelogram">
            <a:avLst>
              <a:gd name="adj" fmla="val 6293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2039434" y="2437067"/>
            <a:ext cx="2033372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6" name="矩形 35"/>
          <p:cNvSpPr/>
          <p:nvPr/>
        </p:nvSpPr>
        <p:spPr>
          <a:xfrm>
            <a:off x="1887848" y="3178125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7" name="矩形 36"/>
          <p:cNvSpPr/>
          <p:nvPr/>
        </p:nvSpPr>
        <p:spPr>
          <a:xfrm>
            <a:off x="1887848" y="3890470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8" name="矩形 37"/>
          <p:cNvSpPr/>
          <p:nvPr/>
        </p:nvSpPr>
        <p:spPr>
          <a:xfrm>
            <a:off x="1894414" y="4623871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39" name="矩形 38"/>
          <p:cNvSpPr/>
          <p:nvPr/>
        </p:nvSpPr>
        <p:spPr>
          <a:xfrm>
            <a:off x="8215621" y="4631531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0" name="矩形 39"/>
          <p:cNvSpPr/>
          <p:nvPr/>
        </p:nvSpPr>
        <p:spPr>
          <a:xfrm>
            <a:off x="8215621" y="3907605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1" name="矩形 40"/>
          <p:cNvSpPr/>
          <p:nvPr/>
        </p:nvSpPr>
        <p:spPr>
          <a:xfrm>
            <a:off x="8215621" y="3183306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42" name="矩形 41"/>
          <p:cNvSpPr/>
          <p:nvPr/>
        </p:nvSpPr>
        <p:spPr>
          <a:xfrm>
            <a:off x="8215621" y="2439019"/>
            <a:ext cx="2181011" cy="55399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84102" y="2644856"/>
            <a:ext cx="1550092" cy="2849389"/>
          </a:xfrm>
          <a:prstGeom prst="rect">
            <a:avLst/>
          </a:prstGeom>
        </p:spPr>
      </p:pic>
      <p:sp>
        <p:nvSpPr>
          <p:cNvPr id="44" name="Freeform 1102"/>
          <p:cNvSpPr>
            <a:spLocks noChangeAspect="1" noEditPoints="1"/>
          </p:cNvSpPr>
          <p:nvPr/>
        </p:nvSpPr>
        <p:spPr bwMode="auto">
          <a:xfrm>
            <a:off x="4619363" y="2824231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Freeform 1103"/>
          <p:cNvSpPr>
            <a:spLocks noChangeAspect="1" noEditPoints="1"/>
          </p:cNvSpPr>
          <p:nvPr/>
        </p:nvSpPr>
        <p:spPr bwMode="auto">
          <a:xfrm>
            <a:off x="4643155" y="3534310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5" name="组合 54"/>
          <p:cNvGrpSpPr>
            <a:grpSpLocks noChangeAspect="1"/>
          </p:cNvGrpSpPr>
          <p:nvPr/>
        </p:nvGrpSpPr>
        <p:grpSpPr>
          <a:xfrm>
            <a:off x="4650476" y="4262945"/>
            <a:ext cx="361059" cy="360000"/>
            <a:chOff x="4223068" y="6249011"/>
            <a:chExt cx="541338" cy="539750"/>
          </a:xfrm>
          <a:solidFill>
            <a:schemeClr val="bg1"/>
          </a:solidFill>
        </p:grpSpPr>
        <p:sp>
          <p:nvSpPr>
            <p:cNvPr id="46" name="Freeform 1104"/>
            <p:cNvSpPr>
              <a:spLocks noEditPoints="1"/>
            </p:cNvSpPr>
            <p:nvPr/>
          </p:nvSpPr>
          <p:spPr bwMode="auto">
            <a:xfrm>
              <a:off x="4223068" y="6249011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105"/>
            <p:cNvSpPr>
              <a:spLocks/>
            </p:cNvSpPr>
            <p:nvPr/>
          </p:nvSpPr>
          <p:spPr bwMode="auto">
            <a:xfrm>
              <a:off x="4388168" y="6420461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8" name="Freeform 1106"/>
          <p:cNvSpPr>
            <a:spLocks noChangeAspect="1" noEditPoints="1"/>
          </p:cNvSpPr>
          <p:nvPr/>
        </p:nvSpPr>
        <p:spPr bwMode="auto">
          <a:xfrm>
            <a:off x="4651535" y="4997864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00 w 144"/>
              <a:gd name="T11" fmla="*/ 99 h 144"/>
              <a:gd name="T12" fmla="*/ 58 w 144"/>
              <a:gd name="T13" fmla="*/ 123 h 144"/>
              <a:gd name="T14" fmla="*/ 68 w 144"/>
              <a:gd name="T15" fmla="*/ 104 h 144"/>
              <a:gd name="T16" fmla="*/ 20 w 144"/>
              <a:gd name="T17" fmla="*/ 69 h 144"/>
              <a:gd name="T18" fmla="*/ 72 w 144"/>
              <a:gd name="T19" fmla="*/ 35 h 144"/>
              <a:gd name="T20" fmla="*/ 125 w 144"/>
              <a:gd name="T21" fmla="*/ 69 h 144"/>
              <a:gd name="T22" fmla="*/ 100 w 144"/>
              <a:gd name="T23" fmla="*/ 9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00" y="99"/>
                </a:moveTo>
                <a:cubicBezTo>
                  <a:pt x="89" y="104"/>
                  <a:pt x="58" y="123"/>
                  <a:pt x="58" y="123"/>
                </a:cubicBezTo>
                <a:cubicBezTo>
                  <a:pt x="68" y="104"/>
                  <a:pt x="68" y="104"/>
                  <a:pt x="68" y="104"/>
                </a:cubicBezTo>
                <a:cubicBezTo>
                  <a:pt x="41" y="102"/>
                  <a:pt x="20" y="87"/>
                  <a:pt x="20" y="69"/>
                </a:cubicBezTo>
                <a:cubicBezTo>
                  <a:pt x="20" y="50"/>
                  <a:pt x="43" y="35"/>
                  <a:pt x="72" y="35"/>
                </a:cubicBezTo>
                <a:cubicBezTo>
                  <a:pt x="101" y="35"/>
                  <a:pt x="125" y="50"/>
                  <a:pt x="125" y="69"/>
                </a:cubicBezTo>
                <a:cubicBezTo>
                  <a:pt x="125" y="82"/>
                  <a:pt x="109" y="93"/>
                  <a:pt x="100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Freeform 1107"/>
          <p:cNvSpPr>
            <a:spLocks noChangeAspect="1"/>
          </p:cNvSpPr>
          <p:nvPr/>
        </p:nvSpPr>
        <p:spPr bwMode="auto">
          <a:xfrm>
            <a:off x="7322680" y="2816172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7" name="组合 56"/>
          <p:cNvGrpSpPr>
            <a:grpSpLocks noChangeAspect="1"/>
          </p:cNvGrpSpPr>
          <p:nvPr/>
        </p:nvGrpSpPr>
        <p:grpSpPr>
          <a:xfrm>
            <a:off x="7307721" y="3564071"/>
            <a:ext cx="360000" cy="360000"/>
            <a:chOff x="7331393" y="6218848"/>
            <a:chExt cx="539750" cy="539750"/>
          </a:xfrm>
          <a:solidFill>
            <a:schemeClr val="bg1"/>
          </a:solidFill>
        </p:grpSpPr>
        <p:sp>
          <p:nvSpPr>
            <p:cNvPr id="50" name="Freeform 1108"/>
            <p:cNvSpPr>
              <a:spLocks noChangeAspect="1"/>
            </p:cNvSpPr>
            <p:nvPr/>
          </p:nvSpPr>
          <p:spPr bwMode="auto">
            <a:xfrm>
              <a:off x="7482205" y="6372836"/>
              <a:ext cx="63500" cy="66675"/>
            </a:xfrm>
            <a:custGeom>
              <a:avLst/>
              <a:gdLst>
                <a:gd name="T0" fmla="*/ 3 w 17"/>
                <a:gd name="T1" fmla="*/ 3 h 18"/>
                <a:gd name="T2" fmla="*/ 3 w 17"/>
                <a:gd name="T3" fmla="*/ 15 h 18"/>
                <a:gd name="T4" fmla="*/ 14 w 17"/>
                <a:gd name="T5" fmla="*/ 15 h 18"/>
                <a:gd name="T6" fmla="*/ 14 w 17"/>
                <a:gd name="T7" fmla="*/ 3 h 18"/>
                <a:gd name="T8" fmla="*/ 3 w 17"/>
                <a:gd name="T9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109"/>
            <p:cNvSpPr>
              <a:spLocks noChangeAspect="1" noEditPoints="1"/>
            </p:cNvSpPr>
            <p:nvPr/>
          </p:nvSpPr>
          <p:spPr bwMode="auto">
            <a:xfrm>
              <a:off x="7331393" y="6218848"/>
              <a:ext cx="539750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77 w 144"/>
                <a:gd name="T11" fmla="*/ 124 h 144"/>
                <a:gd name="T12" fmla="*/ 29 w 144"/>
                <a:gd name="T13" fmla="*/ 76 h 144"/>
                <a:gd name="T14" fmla="*/ 29 w 144"/>
                <a:gd name="T15" fmla="*/ 47 h 144"/>
                <a:gd name="T16" fmla="*/ 46 w 144"/>
                <a:gd name="T17" fmla="*/ 30 h 144"/>
                <a:gd name="T18" fmla="*/ 74 w 144"/>
                <a:gd name="T19" fmla="*/ 30 h 144"/>
                <a:gd name="T20" fmla="*/ 123 w 144"/>
                <a:gd name="T21" fmla="*/ 79 h 144"/>
                <a:gd name="T22" fmla="*/ 77 w 144"/>
                <a:gd name="T2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2" name="Freeform 1110"/>
          <p:cNvSpPr>
            <a:spLocks noChangeAspect="1" noEditPoints="1"/>
          </p:cNvSpPr>
          <p:nvPr/>
        </p:nvSpPr>
        <p:spPr bwMode="auto">
          <a:xfrm>
            <a:off x="7307721" y="4287298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6" name="组合 55"/>
          <p:cNvGrpSpPr>
            <a:grpSpLocks noChangeAspect="1"/>
          </p:cNvGrpSpPr>
          <p:nvPr/>
        </p:nvGrpSpPr>
        <p:grpSpPr>
          <a:xfrm>
            <a:off x="7304264" y="5017475"/>
            <a:ext cx="361059" cy="360000"/>
            <a:chOff x="9477693" y="6218848"/>
            <a:chExt cx="541338" cy="539750"/>
          </a:xfrm>
          <a:solidFill>
            <a:schemeClr val="bg1"/>
          </a:solidFill>
        </p:grpSpPr>
        <p:sp>
          <p:nvSpPr>
            <p:cNvPr id="53" name="Freeform 1111"/>
            <p:cNvSpPr>
              <a:spLocks noEditPoints="1"/>
            </p:cNvSpPr>
            <p:nvPr/>
          </p:nvSpPr>
          <p:spPr bwMode="auto">
            <a:xfrm>
              <a:off x="9477693" y="6218848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4 w 144"/>
                <a:gd name="T11" fmla="*/ 102 h 144"/>
                <a:gd name="T12" fmla="*/ 96 w 144"/>
                <a:gd name="T13" fmla="*/ 105 h 144"/>
                <a:gd name="T14" fmla="*/ 88 w 144"/>
                <a:gd name="T15" fmla="*/ 121 h 144"/>
                <a:gd name="T16" fmla="*/ 72 w 144"/>
                <a:gd name="T17" fmla="*/ 113 h 144"/>
                <a:gd name="T18" fmla="*/ 56 w 144"/>
                <a:gd name="T19" fmla="*/ 121 h 144"/>
                <a:gd name="T20" fmla="*/ 48 w 144"/>
                <a:gd name="T21" fmla="*/ 105 h 144"/>
                <a:gd name="T22" fmla="*/ 30 w 144"/>
                <a:gd name="T23" fmla="*/ 102 h 144"/>
                <a:gd name="T24" fmla="*/ 33 w 144"/>
                <a:gd name="T25" fmla="*/ 85 h 144"/>
                <a:gd name="T26" fmla="*/ 20 w 144"/>
                <a:gd name="T27" fmla="*/ 72 h 144"/>
                <a:gd name="T28" fmla="*/ 33 w 144"/>
                <a:gd name="T29" fmla="*/ 59 h 144"/>
                <a:gd name="T30" fmla="*/ 30 w 144"/>
                <a:gd name="T31" fmla="*/ 42 h 144"/>
                <a:gd name="T32" fmla="*/ 48 w 144"/>
                <a:gd name="T33" fmla="*/ 39 h 144"/>
                <a:gd name="T34" fmla="*/ 56 w 144"/>
                <a:gd name="T35" fmla="*/ 23 h 144"/>
                <a:gd name="T36" fmla="*/ 72 w 144"/>
                <a:gd name="T37" fmla="*/ 31 h 144"/>
                <a:gd name="T38" fmla="*/ 88 w 144"/>
                <a:gd name="T39" fmla="*/ 23 h 144"/>
                <a:gd name="T40" fmla="*/ 96 w 144"/>
                <a:gd name="T41" fmla="*/ 39 h 144"/>
                <a:gd name="T42" fmla="*/ 114 w 144"/>
                <a:gd name="T43" fmla="*/ 42 h 144"/>
                <a:gd name="T44" fmla="*/ 111 w 144"/>
                <a:gd name="T45" fmla="*/ 59 h 144"/>
                <a:gd name="T46" fmla="*/ 124 w 144"/>
                <a:gd name="T47" fmla="*/ 72 h 144"/>
                <a:gd name="T48" fmla="*/ 111 w 144"/>
                <a:gd name="T49" fmla="*/ 85 h 144"/>
                <a:gd name="T50" fmla="*/ 114 w 144"/>
                <a:gd name="T51" fmla="*/ 10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112"/>
            <p:cNvSpPr>
              <a:spLocks/>
            </p:cNvSpPr>
            <p:nvPr/>
          </p:nvSpPr>
          <p:spPr bwMode="auto">
            <a:xfrm>
              <a:off x="9625331" y="6368073"/>
              <a:ext cx="212725" cy="169863"/>
            </a:xfrm>
            <a:custGeom>
              <a:avLst/>
              <a:gdLst>
                <a:gd name="T0" fmla="*/ 29 w 57"/>
                <a:gd name="T1" fmla="*/ 2 h 45"/>
                <a:gd name="T2" fmla="*/ 3 w 57"/>
                <a:gd name="T3" fmla="*/ 36 h 45"/>
                <a:gd name="T4" fmla="*/ 5 w 57"/>
                <a:gd name="T5" fmla="*/ 45 h 45"/>
                <a:gd name="T6" fmla="*/ 35 w 57"/>
                <a:gd name="T7" fmla="*/ 9 h 45"/>
                <a:gd name="T8" fmla="*/ 57 w 57"/>
                <a:gd name="T9" fmla="*/ 14 h 45"/>
                <a:gd name="T10" fmla="*/ 29 w 57"/>
                <a:gd name="T11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352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569997" y="1458351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1801908"/>
            <a:ext cx="12192000" cy="1524343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739205" y="1458351"/>
            <a:ext cx="3185832" cy="948571"/>
          </a:xfrm>
          <a:prstGeom prst="trapezoid">
            <a:avLst>
              <a:gd name="adj" fmla="val 198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83609" y="3979068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>
                <a:solidFill>
                  <a:srgbClr val="1F487C"/>
                </a:solidFill>
              </a:rPr>
              <a:t>就是</a:t>
            </a:r>
            <a:r>
              <a:rPr lang="zh-CN" altLang="en-US" sz="5400" dirty="0" smtClean="0">
                <a:solidFill>
                  <a:srgbClr val="1F487C"/>
                </a:solidFill>
              </a:rPr>
              <a:t>在此添加标题内容文本</a:t>
            </a:r>
            <a:endParaRPr lang="zh-CN" altLang="en-US" sz="5400" dirty="0">
              <a:solidFill>
                <a:srgbClr val="1F487C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504" y="4148578"/>
            <a:ext cx="967104" cy="662907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04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526" y="383635"/>
            <a:ext cx="19992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1F487C"/>
                </a:solidFill>
              </a:rPr>
              <a:t>LOGO</a:t>
            </a:r>
            <a:endParaRPr lang="zh-CN" altLang="en-US" sz="4800" b="1" dirty="0">
              <a:solidFill>
                <a:srgbClr val="1F487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65401" y="1810776"/>
            <a:ext cx="2733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HUANXIANG PPT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39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94530" y="2655373"/>
            <a:ext cx="7887820" cy="78417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805091" y="3486333"/>
            <a:ext cx="8377259" cy="78417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689411" y="4317294"/>
            <a:ext cx="8492937" cy="78417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420471" y="5148253"/>
            <a:ext cx="8761879" cy="78417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352297" y="1247775"/>
            <a:ext cx="3865803" cy="5040000"/>
            <a:chOff x="8774113" y="21602700"/>
            <a:chExt cx="679450" cy="885826"/>
          </a:xfrm>
          <a:solidFill>
            <a:srgbClr val="1F487C"/>
          </a:solidFill>
        </p:grpSpPr>
        <p:sp>
          <p:nvSpPr>
            <p:cNvPr id="15" name="Freeform 1417"/>
            <p:cNvSpPr>
              <a:spLocks/>
            </p:cNvSpPr>
            <p:nvPr/>
          </p:nvSpPr>
          <p:spPr bwMode="auto">
            <a:xfrm>
              <a:off x="8972551" y="21602700"/>
              <a:ext cx="296863" cy="266700"/>
            </a:xfrm>
            <a:custGeom>
              <a:avLst/>
              <a:gdLst>
                <a:gd name="T0" fmla="*/ 16 w 79"/>
                <a:gd name="T1" fmla="*/ 60 h 71"/>
                <a:gd name="T2" fmla="*/ 37 w 79"/>
                <a:gd name="T3" fmla="*/ 60 h 71"/>
                <a:gd name="T4" fmla="*/ 68 w 79"/>
                <a:gd name="T5" fmla="*/ 68 h 71"/>
                <a:gd name="T6" fmla="*/ 63 w 79"/>
                <a:gd name="T7" fmla="*/ 49 h 71"/>
                <a:gd name="T8" fmla="*/ 21 w 79"/>
                <a:gd name="T9" fmla="*/ 6 h 71"/>
                <a:gd name="T10" fmla="*/ 16 w 79"/>
                <a:gd name="T11" fmla="*/ 10 h 71"/>
                <a:gd name="T12" fmla="*/ 18 w 79"/>
                <a:gd name="T13" fmla="*/ 23 h 71"/>
                <a:gd name="T14" fmla="*/ 15 w 79"/>
                <a:gd name="T15" fmla="*/ 33 h 71"/>
                <a:gd name="T16" fmla="*/ 16 w 79"/>
                <a:gd name="T17" fmla="*/ 43 h 71"/>
                <a:gd name="T18" fmla="*/ 17 w 79"/>
                <a:gd name="T19" fmla="*/ 53 h 71"/>
                <a:gd name="T20" fmla="*/ 16 w 79"/>
                <a:gd name="T21" fmla="*/ 6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71">
                  <a:moveTo>
                    <a:pt x="16" y="60"/>
                  </a:moveTo>
                  <a:cubicBezTo>
                    <a:pt x="16" y="60"/>
                    <a:pt x="28" y="56"/>
                    <a:pt x="37" y="60"/>
                  </a:cubicBezTo>
                  <a:cubicBezTo>
                    <a:pt x="37" y="60"/>
                    <a:pt x="63" y="71"/>
                    <a:pt x="68" y="68"/>
                  </a:cubicBezTo>
                  <a:cubicBezTo>
                    <a:pt x="68" y="68"/>
                    <a:pt x="79" y="58"/>
                    <a:pt x="63" y="49"/>
                  </a:cubicBezTo>
                  <a:cubicBezTo>
                    <a:pt x="63" y="49"/>
                    <a:pt x="28" y="34"/>
                    <a:pt x="21" y="6"/>
                  </a:cubicBezTo>
                  <a:cubicBezTo>
                    <a:pt x="21" y="6"/>
                    <a:pt x="18" y="0"/>
                    <a:pt x="16" y="10"/>
                  </a:cubicBezTo>
                  <a:cubicBezTo>
                    <a:pt x="16" y="10"/>
                    <a:pt x="14" y="18"/>
                    <a:pt x="18" y="23"/>
                  </a:cubicBezTo>
                  <a:cubicBezTo>
                    <a:pt x="18" y="23"/>
                    <a:pt x="2" y="19"/>
                    <a:pt x="15" y="33"/>
                  </a:cubicBezTo>
                  <a:cubicBezTo>
                    <a:pt x="15" y="33"/>
                    <a:pt x="0" y="33"/>
                    <a:pt x="16" y="43"/>
                  </a:cubicBezTo>
                  <a:cubicBezTo>
                    <a:pt x="16" y="43"/>
                    <a:pt x="0" y="46"/>
                    <a:pt x="17" y="53"/>
                  </a:cubicBezTo>
                  <a:cubicBezTo>
                    <a:pt x="17" y="53"/>
                    <a:pt x="4" y="62"/>
                    <a:pt x="16" y="6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418"/>
            <p:cNvSpPr>
              <a:spLocks noEditPoints="1"/>
            </p:cNvSpPr>
            <p:nvPr/>
          </p:nvSpPr>
          <p:spPr bwMode="auto">
            <a:xfrm>
              <a:off x="8774113" y="21759863"/>
              <a:ext cx="679450" cy="728663"/>
            </a:xfrm>
            <a:custGeom>
              <a:avLst/>
              <a:gdLst>
                <a:gd name="T0" fmla="*/ 69 w 181"/>
                <a:gd name="T1" fmla="*/ 172 h 194"/>
                <a:gd name="T2" fmla="*/ 80 w 181"/>
                <a:gd name="T3" fmla="*/ 178 h 194"/>
                <a:gd name="T4" fmla="*/ 93 w 181"/>
                <a:gd name="T5" fmla="*/ 180 h 194"/>
                <a:gd name="T6" fmla="*/ 105 w 181"/>
                <a:gd name="T7" fmla="*/ 179 h 194"/>
                <a:gd name="T8" fmla="*/ 119 w 181"/>
                <a:gd name="T9" fmla="*/ 127 h 194"/>
                <a:gd name="T10" fmla="*/ 127 w 181"/>
                <a:gd name="T11" fmla="*/ 111 h 194"/>
                <a:gd name="T12" fmla="*/ 162 w 181"/>
                <a:gd name="T13" fmla="*/ 47 h 194"/>
                <a:gd name="T14" fmla="*/ 181 w 181"/>
                <a:gd name="T15" fmla="*/ 9 h 194"/>
                <a:gd name="T16" fmla="*/ 169 w 181"/>
                <a:gd name="T17" fmla="*/ 8 h 194"/>
                <a:gd name="T18" fmla="*/ 157 w 181"/>
                <a:gd name="T19" fmla="*/ 1 h 194"/>
                <a:gd name="T20" fmla="*/ 128 w 181"/>
                <a:gd name="T21" fmla="*/ 25 h 194"/>
                <a:gd name="T22" fmla="*/ 109 w 181"/>
                <a:gd name="T23" fmla="*/ 32 h 194"/>
                <a:gd name="T24" fmla="*/ 71 w 181"/>
                <a:gd name="T25" fmla="*/ 21 h 194"/>
                <a:gd name="T26" fmla="*/ 25 w 181"/>
                <a:gd name="T27" fmla="*/ 20 h 194"/>
                <a:gd name="T28" fmla="*/ 32 w 181"/>
                <a:gd name="T29" fmla="*/ 31 h 194"/>
                <a:gd name="T30" fmla="*/ 46 w 181"/>
                <a:gd name="T31" fmla="*/ 41 h 194"/>
                <a:gd name="T32" fmla="*/ 55 w 181"/>
                <a:gd name="T33" fmla="*/ 51 h 194"/>
                <a:gd name="T34" fmla="*/ 65 w 181"/>
                <a:gd name="T35" fmla="*/ 58 h 194"/>
                <a:gd name="T36" fmla="*/ 75 w 181"/>
                <a:gd name="T37" fmla="*/ 64 h 194"/>
                <a:gd name="T38" fmla="*/ 82 w 181"/>
                <a:gd name="T39" fmla="*/ 71 h 194"/>
                <a:gd name="T40" fmla="*/ 91 w 181"/>
                <a:gd name="T41" fmla="*/ 75 h 194"/>
                <a:gd name="T42" fmla="*/ 100 w 181"/>
                <a:gd name="T43" fmla="*/ 80 h 194"/>
                <a:gd name="T44" fmla="*/ 108 w 181"/>
                <a:gd name="T45" fmla="*/ 87 h 194"/>
                <a:gd name="T46" fmla="*/ 101 w 181"/>
                <a:gd name="T47" fmla="*/ 108 h 194"/>
                <a:gd name="T48" fmla="*/ 54 w 181"/>
                <a:gd name="T49" fmla="*/ 153 h 194"/>
                <a:gd name="T50" fmla="*/ 59 w 181"/>
                <a:gd name="T51" fmla="*/ 165 h 194"/>
                <a:gd name="T52" fmla="*/ 69 w 181"/>
                <a:gd name="T53" fmla="*/ 172 h 194"/>
                <a:gd name="T54" fmla="*/ 159 w 181"/>
                <a:gd name="T55" fmla="*/ 9 h 194"/>
                <a:gd name="T56" fmla="*/ 162 w 181"/>
                <a:gd name="T57" fmla="*/ 12 h 194"/>
                <a:gd name="T58" fmla="*/ 159 w 181"/>
                <a:gd name="T59" fmla="*/ 9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1" h="194">
                  <a:moveTo>
                    <a:pt x="69" y="172"/>
                  </a:moveTo>
                  <a:cubicBezTo>
                    <a:pt x="68" y="187"/>
                    <a:pt x="80" y="178"/>
                    <a:pt x="80" y="178"/>
                  </a:cubicBezTo>
                  <a:cubicBezTo>
                    <a:pt x="84" y="193"/>
                    <a:pt x="93" y="180"/>
                    <a:pt x="93" y="180"/>
                  </a:cubicBezTo>
                  <a:cubicBezTo>
                    <a:pt x="101" y="194"/>
                    <a:pt x="105" y="179"/>
                    <a:pt x="105" y="179"/>
                  </a:cubicBezTo>
                  <a:cubicBezTo>
                    <a:pt x="117" y="149"/>
                    <a:pt x="119" y="127"/>
                    <a:pt x="119" y="127"/>
                  </a:cubicBezTo>
                  <a:cubicBezTo>
                    <a:pt x="120" y="113"/>
                    <a:pt x="127" y="111"/>
                    <a:pt x="127" y="111"/>
                  </a:cubicBezTo>
                  <a:cubicBezTo>
                    <a:pt x="170" y="88"/>
                    <a:pt x="162" y="47"/>
                    <a:pt x="162" y="47"/>
                  </a:cubicBezTo>
                  <a:cubicBezTo>
                    <a:pt x="157" y="18"/>
                    <a:pt x="181" y="9"/>
                    <a:pt x="181" y="9"/>
                  </a:cubicBezTo>
                  <a:cubicBezTo>
                    <a:pt x="177" y="8"/>
                    <a:pt x="169" y="8"/>
                    <a:pt x="169" y="8"/>
                  </a:cubicBezTo>
                  <a:cubicBezTo>
                    <a:pt x="164" y="0"/>
                    <a:pt x="157" y="1"/>
                    <a:pt x="157" y="1"/>
                  </a:cubicBezTo>
                  <a:cubicBezTo>
                    <a:pt x="147" y="1"/>
                    <a:pt x="128" y="25"/>
                    <a:pt x="128" y="25"/>
                  </a:cubicBezTo>
                  <a:cubicBezTo>
                    <a:pt x="118" y="37"/>
                    <a:pt x="109" y="32"/>
                    <a:pt x="109" y="32"/>
                  </a:cubicBezTo>
                  <a:cubicBezTo>
                    <a:pt x="82" y="18"/>
                    <a:pt x="71" y="21"/>
                    <a:pt x="71" y="21"/>
                  </a:cubicBezTo>
                  <a:cubicBezTo>
                    <a:pt x="45" y="28"/>
                    <a:pt x="25" y="20"/>
                    <a:pt x="25" y="20"/>
                  </a:cubicBezTo>
                  <a:cubicBezTo>
                    <a:pt x="0" y="16"/>
                    <a:pt x="32" y="31"/>
                    <a:pt x="32" y="31"/>
                  </a:cubicBezTo>
                  <a:cubicBezTo>
                    <a:pt x="14" y="37"/>
                    <a:pt x="46" y="41"/>
                    <a:pt x="46" y="41"/>
                  </a:cubicBezTo>
                  <a:cubicBezTo>
                    <a:pt x="26" y="53"/>
                    <a:pt x="55" y="51"/>
                    <a:pt x="55" y="51"/>
                  </a:cubicBezTo>
                  <a:cubicBezTo>
                    <a:pt x="35" y="62"/>
                    <a:pt x="65" y="58"/>
                    <a:pt x="65" y="58"/>
                  </a:cubicBezTo>
                  <a:cubicBezTo>
                    <a:pt x="51" y="73"/>
                    <a:pt x="75" y="64"/>
                    <a:pt x="75" y="64"/>
                  </a:cubicBezTo>
                  <a:cubicBezTo>
                    <a:pt x="62" y="82"/>
                    <a:pt x="82" y="71"/>
                    <a:pt x="82" y="71"/>
                  </a:cubicBezTo>
                  <a:cubicBezTo>
                    <a:pt x="75" y="89"/>
                    <a:pt x="91" y="75"/>
                    <a:pt x="91" y="75"/>
                  </a:cubicBezTo>
                  <a:cubicBezTo>
                    <a:pt x="82" y="92"/>
                    <a:pt x="100" y="80"/>
                    <a:pt x="100" y="80"/>
                  </a:cubicBezTo>
                  <a:cubicBezTo>
                    <a:pt x="93" y="99"/>
                    <a:pt x="108" y="87"/>
                    <a:pt x="108" y="87"/>
                  </a:cubicBezTo>
                  <a:cubicBezTo>
                    <a:pt x="101" y="93"/>
                    <a:pt x="101" y="108"/>
                    <a:pt x="101" y="108"/>
                  </a:cubicBezTo>
                  <a:cubicBezTo>
                    <a:pt x="104" y="121"/>
                    <a:pt x="54" y="153"/>
                    <a:pt x="54" y="153"/>
                  </a:cubicBezTo>
                  <a:cubicBezTo>
                    <a:pt x="42" y="165"/>
                    <a:pt x="59" y="165"/>
                    <a:pt x="59" y="165"/>
                  </a:cubicBezTo>
                  <a:cubicBezTo>
                    <a:pt x="52" y="179"/>
                    <a:pt x="69" y="172"/>
                    <a:pt x="69" y="172"/>
                  </a:cubicBezTo>
                  <a:close/>
                  <a:moveTo>
                    <a:pt x="159" y="9"/>
                  </a:moveTo>
                  <a:cubicBezTo>
                    <a:pt x="159" y="9"/>
                    <a:pt x="164" y="8"/>
                    <a:pt x="162" y="12"/>
                  </a:cubicBezTo>
                  <a:cubicBezTo>
                    <a:pt x="162" y="12"/>
                    <a:pt x="158" y="13"/>
                    <a:pt x="159" y="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4055550" y="2685824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9" name="矩形 18"/>
          <p:cNvSpPr/>
          <p:nvPr/>
        </p:nvSpPr>
        <p:spPr>
          <a:xfrm>
            <a:off x="4055550" y="3532008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0" name="矩形 19"/>
          <p:cNvSpPr/>
          <p:nvPr/>
        </p:nvSpPr>
        <p:spPr>
          <a:xfrm>
            <a:off x="4055550" y="4347743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1" name="矩形 20"/>
          <p:cNvSpPr/>
          <p:nvPr/>
        </p:nvSpPr>
        <p:spPr>
          <a:xfrm>
            <a:off x="4055550" y="5178703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72772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Freeform 874"/>
          <p:cNvSpPr>
            <a:spLocks noChangeAspect="1"/>
          </p:cNvSpPr>
          <p:nvPr/>
        </p:nvSpPr>
        <p:spPr bwMode="auto">
          <a:xfrm>
            <a:off x="5342210" y="1968727"/>
            <a:ext cx="2129143" cy="1800000"/>
          </a:xfrm>
          <a:custGeom>
            <a:avLst/>
            <a:gdLst>
              <a:gd name="T0" fmla="*/ 59 w 175"/>
              <a:gd name="T1" fmla="*/ 29 h 148"/>
              <a:gd name="T2" fmla="*/ 59 w 175"/>
              <a:gd name="T3" fmla="*/ 0 h 148"/>
              <a:gd name="T4" fmla="*/ 0 w 175"/>
              <a:gd name="T5" fmla="*/ 49 h 148"/>
              <a:gd name="T6" fmla="*/ 59 w 175"/>
              <a:gd name="T7" fmla="*/ 99 h 148"/>
              <a:gd name="T8" fmla="*/ 59 w 175"/>
              <a:gd name="T9" fmla="*/ 71 h 148"/>
              <a:gd name="T10" fmla="*/ 59 w 175"/>
              <a:gd name="T11" fmla="*/ 148 h 148"/>
              <a:gd name="T12" fmla="*/ 59 w 175"/>
              <a:gd name="T13" fmla="*/ 2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" h="148">
                <a:moveTo>
                  <a:pt x="59" y="29"/>
                </a:moveTo>
                <a:cubicBezTo>
                  <a:pt x="59" y="0"/>
                  <a:pt x="59" y="0"/>
                  <a:pt x="5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71"/>
                  <a:pt x="59" y="71"/>
                  <a:pt x="59" y="71"/>
                </a:cubicBezTo>
                <a:cubicBezTo>
                  <a:pt x="118" y="79"/>
                  <a:pt x="92" y="114"/>
                  <a:pt x="59" y="148"/>
                </a:cubicBezTo>
                <a:cubicBezTo>
                  <a:pt x="175" y="72"/>
                  <a:pt x="106" y="37"/>
                  <a:pt x="59" y="29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874"/>
          <p:cNvSpPr>
            <a:spLocks noChangeAspect="1"/>
          </p:cNvSpPr>
          <p:nvPr/>
        </p:nvSpPr>
        <p:spPr bwMode="auto">
          <a:xfrm flipH="1" flipV="1">
            <a:off x="4652697" y="3768727"/>
            <a:ext cx="2129143" cy="1800000"/>
          </a:xfrm>
          <a:custGeom>
            <a:avLst/>
            <a:gdLst>
              <a:gd name="T0" fmla="*/ 59 w 175"/>
              <a:gd name="T1" fmla="*/ 29 h 148"/>
              <a:gd name="T2" fmla="*/ 59 w 175"/>
              <a:gd name="T3" fmla="*/ 0 h 148"/>
              <a:gd name="T4" fmla="*/ 0 w 175"/>
              <a:gd name="T5" fmla="*/ 49 h 148"/>
              <a:gd name="T6" fmla="*/ 59 w 175"/>
              <a:gd name="T7" fmla="*/ 99 h 148"/>
              <a:gd name="T8" fmla="*/ 59 w 175"/>
              <a:gd name="T9" fmla="*/ 71 h 148"/>
              <a:gd name="T10" fmla="*/ 59 w 175"/>
              <a:gd name="T11" fmla="*/ 148 h 148"/>
              <a:gd name="T12" fmla="*/ 59 w 175"/>
              <a:gd name="T13" fmla="*/ 2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" h="148">
                <a:moveTo>
                  <a:pt x="59" y="29"/>
                </a:moveTo>
                <a:cubicBezTo>
                  <a:pt x="59" y="0"/>
                  <a:pt x="59" y="0"/>
                  <a:pt x="59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71"/>
                  <a:pt x="59" y="71"/>
                  <a:pt x="59" y="71"/>
                </a:cubicBezTo>
                <a:cubicBezTo>
                  <a:pt x="118" y="79"/>
                  <a:pt x="92" y="114"/>
                  <a:pt x="59" y="148"/>
                </a:cubicBezTo>
                <a:cubicBezTo>
                  <a:pt x="175" y="72"/>
                  <a:pt x="106" y="37"/>
                  <a:pt x="59" y="29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TextBox 17"/>
          <p:cNvSpPr txBox="1"/>
          <p:nvPr/>
        </p:nvSpPr>
        <p:spPr>
          <a:xfrm>
            <a:off x="7977614" y="2173961"/>
            <a:ext cx="2400651" cy="492438"/>
          </a:xfrm>
          <a:prstGeom prst="rect">
            <a:avLst/>
          </a:prstGeom>
          <a:solidFill>
            <a:srgbClr val="FF9900"/>
          </a:solidFill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77612" y="2710026"/>
            <a:ext cx="36619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1" name="TextBox 17"/>
          <p:cNvSpPr txBox="1"/>
          <p:nvPr/>
        </p:nvSpPr>
        <p:spPr>
          <a:xfrm>
            <a:off x="1945204" y="2173961"/>
            <a:ext cx="2400651" cy="492438"/>
          </a:xfrm>
          <a:prstGeom prst="rect">
            <a:avLst/>
          </a:prstGeom>
          <a:solidFill>
            <a:srgbClr val="1F487C"/>
          </a:solidFill>
        </p:spPr>
        <p:txBody>
          <a:bodyPr wrap="none" lIns="121917" tIns="60958" rIns="121917" bIns="60958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bg1"/>
                </a:solidFill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</a:rPr>
              <a:t>此添加文本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83916" y="2710026"/>
            <a:ext cx="36619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i="0" dirty="0" smtClean="0">
                <a:solidFill>
                  <a:srgbClr val="1B2831"/>
                </a:solidFill>
                <a:effectLst/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 dirty="0">
              <a:solidFill>
                <a:srgbClr val="1B2831"/>
              </a:solidFill>
            </a:endParaRPr>
          </a:p>
        </p:txBody>
      </p:sp>
      <p:sp>
        <p:nvSpPr>
          <p:cNvPr id="13" name="Freeform 886"/>
          <p:cNvSpPr>
            <a:spLocks/>
          </p:cNvSpPr>
          <p:nvPr/>
        </p:nvSpPr>
        <p:spPr bwMode="auto">
          <a:xfrm>
            <a:off x="6936813" y="4719529"/>
            <a:ext cx="442913" cy="633413"/>
          </a:xfrm>
          <a:custGeom>
            <a:avLst/>
            <a:gdLst>
              <a:gd name="T0" fmla="*/ 118 w 118"/>
              <a:gd name="T1" fmla="*/ 65 h 169"/>
              <a:gd name="T2" fmla="*/ 109 w 118"/>
              <a:gd name="T3" fmla="*/ 51 h 169"/>
              <a:gd name="T4" fmla="*/ 109 w 118"/>
              <a:gd name="T5" fmla="*/ 51 h 169"/>
              <a:gd name="T6" fmla="*/ 116 w 118"/>
              <a:gd name="T7" fmla="*/ 39 h 169"/>
              <a:gd name="T8" fmla="*/ 107 w 118"/>
              <a:gd name="T9" fmla="*/ 26 h 169"/>
              <a:gd name="T10" fmla="*/ 101 w 118"/>
              <a:gd name="T11" fmla="*/ 26 h 169"/>
              <a:gd name="T12" fmla="*/ 107 w 118"/>
              <a:gd name="T13" fmla="*/ 13 h 169"/>
              <a:gd name="T14" fmla="*/ 99 w 118"/>
              <a:gd name="T15" fmla="*/ 0 h 169"/>
              <a:gd name="T16" fmla="*/ 37 w 118"/>
              <a:gd name="T17" fmla="*/ 0 h 169"/>
              <a:gd name="T18" fmla="*/ 0 w 118"/>
              <a:gd name="T19" fmla="*/ 37 h 169"/>
              <a:gd name="T20" fmla="*/ 0 w 118"/>
              <a:gd name="T21" fmla="*/ 76 h 169"/>
              <a:gd name="T22" fmla="*/ 20 w 118"/>
              <a:gd name="T23" fmla="*/ 107 h 169"/>
              <a:gd name="T24" fmla="*/ 54 w 118"/>
              <a:gd name="T25" fmla="*/ 150 h 169"/>
              <a:gd name="T26" fmla="*/ 54 w 118"/>
              <a:gd name="T27" fmla="*/ 166 h 169"/>
              <a:gd name="T28" fmla="*/ 82 w 118"/>
              <a:gd name="T29" fmla="*/ 143 h 169"/>
              <a:gd name="T30" fmla="*/ 78 w 118"/>
              <a:gd name="T31" fmla="*/ 107 h 169"/>
              <a:gd name="T32" fmla="*/ 100 w 118"/>
              <a:gd name="T33" fmla="*/ 107 h 169"/>
              <a:gd name="T34" fmla="*/ 110 w 118"/>
              <a:gd name="T35" fmla="*/ 92 h 169"/>
              <a:gd name="T36" fmla="*/ 103 w 118"/>
              <a:gd name="T37" fmla="*/ 78 h 169"/>
              <a:gd name="T38" fmla="*/ 109 w 118"/>
              <a:gd name="T39" fmla="*/ 78 h 169"/>
              <a:gd name="T40" fmla="*/ 118 w 118"/>
              <a:gd name="T41" fmla="*/ 65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169">
                <a:moveTo>
                  <a:pt x="118" y="65"/>
                </a:moveTo>
                <a:cubicBezTo>
                  <a:pt x="118" y="57"/>
                  <a:pt x="117" y="51"/>
                  <a:pt x="109" y="51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15" y="51"/>
                  <a:pt x="116" y="45"/>
                  <a:pt x="116" y="39"/>
                </a:cubicBezTo>
                <a:cubicBezTo>
                  <a:pt x="116" y="32"/>
                  <a:pt x="115" y="26"/>
                  <a:pt x="107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6" y="24"/>
                  <a:pt x="107" y="19"/>
                  <a:pt x="107" y="13"/>
                </a:cubicBezTo>
                <a:cubicBezTo>
                  <a:pt x="107" y="6"/>
                  <a:pt x="106" y="0"/>
                  <a:pt x="99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6" y="0"/>
                  <a:pt x="0" y="16"/>
                  <a:pt x="0" y="37"/>
                </a:cubicBezTo>
                <a:cubicBezTo>
                  <a:pt x="0" y="37"/>
                  <a:pt x="0" y="76"/>
                  <a:pt x="0" y="76"/>
                </a:cubicBezTo>
                <a:cubicBezTo>
                  <a:pt x="0" y="91"/>
                  <a:pt x="8" y="102"/>
                  <a:pt x="20" y="107"/>
                </a:cubicBezTo>
                <a:cubicBezTo>
                  <a:pt x="30" y="113"/>
                  <a:pt x="50" y="129"/>
                  <a:pt x="54" y="150"/>
                </a:cubicBezTo>
                <a:cubicBezTo>
                  <a:pt x="54" y="158"/>
                  <a:pt x="54" y="166"/>
                  <a:pt x="54" y="166"/>
                </a:cubicBezTo>
                <a:cubicBezTo>
                  <a:pt x="54" y="166"/>
                  <a:pt x="82" y="169"/>
                  <a:pt x="82" y="143"/>
                </a:cubicBezTo>
                <a:cubicBezTo>
                  <a:pt x="82" y="113"/>
                  <a:pt x="62" y="108"/>
                  <a:pt x="78" y="107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108" y="107"/>
                  <a:pt x="110" y="100"/>
                  <a:pt x="110" y="92"/>
                </a:cubicBezTo>
                <a:cubicBezTo>
                  <a:pt x="110" y="85"/>
                  <a:pt x="109" y="80"/>
                  <a:pt x="103" y="78"/>
                </a:cubicBezTo>
                <a:cubicBezTo>
                  <a:pt x="109" y="78"/>
                  <a:pt x="109" y="78"/>
                  <a:pt x="109" y="78"/>
                </a:cubicBezTo>
                <a:cubicBezTo>
                  <a:pt x="117" y="78"/>
                  <a:pt x="118" y="72"/>
                  <a:pt x="118" y="65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886"/>
          <p:cNvSpPr>
            <a:spLocks/>
          </p:cNvSpPr>
          <p:nvPr/>
        </p:nvSpPr>
        <p:spPr bwMode="auto">
          <a:xfrm flipH="1" flipV="1">
            <a:off x="4821810" y="2173963"/>
            <a:ext cx="442913" cy="633413"/>
          </a:xfrm>
          <a:custGeom>
            <a:avLst/>
            <a:gdLst>
              <a:gd name="T0" fmla="*/ 118 w 118"/>
              <a:gd name="T1" fmla="*/ 65 h 169"/>
              <a:gd name="T2" fmla="*/ 109 w 118"/>
              <a:gd name="T3" fmla="*/ 51 h 169"/>
              <a:gd name="T4" fmla="*/ 109 w 118"/>
              <a:gd name="T5" fmla="*/ 51 h 169"/>
              <a:gd name="T6" fmla="*/ 116 w 118"/>
              <a:gd name="T7" fmla="*/ 39 h 169"/>
              <a:gd name="T8" fmla="*/ 107 w 118"/>
              <a:gd name="T9" fmla="*/ 26 h 169"/>
              <a:gd name="T10" fmla="*/ 101 w 118"/>
              <a:gd name="T11" fmla="*/ 26 h 169"/>
              <a:gd name="T12" fmla="*/ 107 w 118"/>
              <a:gd name="T13" fmla="*/ 13 h 169"/>
              <a:gd name="T14" fmla="*/ 99 w 118"/>
              <a:gd name="T15" fmla="*/ 0 h 169"/>
              <a:gd name="T16" fmla="*/ 37 w 118"/>
              <a:gd name="T17" fmla="*/ 0 h 169"/>
              <a:gd name="T18" fmla="*/ 0 w 118"/>
              <a:gd name="T19" fmla="*/ 37 h 169"/>
              <a:gd name="T20" fmla="*/ 0 w 118"/>
              <a:gd name="T21" fmla="*/ 76 h 169"/>
              <a:gd name="T22" fmla="*/ 20 w 118"/>
              <a:gd name="T23" fmla="*/ 107 h 169"/>
              <a:gd name="T24" fmla="*/ 54 w 118"/>
              <a:gd name="T25" fmla="*/ 150 h 169"/>
              <a:gd name="T26" fmla="*/ 54 w 118"/>
              <a:gd name="T27" fmla="*/ 166 h 169"/>
              <a:gd name="T28" fmla="*/ 82 w 118"/>
              <a:gd name="T29" fmla="*/ 143 h 169"/>
              <a:gd name="T30" fmla="*/ 78 w 118"/>
              <a:gd name="T31" fmla="*/ 107 h 169"/>
              <a:gd name="T32" fmla="*/ 100 w 118"/>
              <a:gd name="T33" fmla="*/ 107 h 169"/>
              <a:gd name="T34" fmla="*/ 110 w 118"/>
              <a:gd name="T35" fmla="*/ 92 h 169"/>
              <a:gd name="T36" fmla="*/ 103 w 118"/>
              <a:gd name="T37" fmla="*/ 78 h 169"/>
              <a:gd name="T38" fmla="*/ 109 w 118"/>
              <a:gd name="T39" fmla="*/ 78 h 169"/>
              <a:gd name="T40" fmla="*/ 118 w 118"/>
              <a:gd name="T41" fmla="*/ 65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169">
                <a:moveTo>
                  <a:pt x="118" y="65"/>
                </a:moveTo>
                <a:cubicBezTo>
                  <a:pt x="118" y="57"/>
                  <a:pt x="117" y="51"/>
                  <a:pt x="109" y="51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15" y="51"/>
                  <a:pt x="116" y="45"/>
                  <a:pt x="116" y="39"/>
                </a:cubicBezTo>
                <a:cubicBezTo>
                  <a:pt x="116" y="32"/>
                  <a:pt x="115" y="26"/>
                  <a:pt x="107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6" y="24"/>
                  <a:pt x="107" y="19"/>
                  <a:pt x="107" y="13"/>
                </a:cubicBezTo>
                <a:cubicBezTo>
                  <a:pt x="107" y="6"/>
                  <a:pt x="106" y="0"/>
                  <a:pt x="99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16" y="0"/>
                  <a:pt x="0" y="16"/>
                  <a:pt x="0" y="37"/>
                </a:cubicBezTo>
                <a:cubicBezTo>
                  <a:pt x="0" y="37"/>
                  <a:pt x="0" y="76"/>
                  <a:pt x="0" y="76"/>
                </a:cubicBezTo>
                <a:cubicBezTo>
                  <a:pt x="0" y="91"/>
                  <a:pt x="8" y="102"/>
                  <a:pt x="20" y="107"/>
                </a:cubicBezTo>
                <a:cubicBezTo>
                  <a:pt x="30" y="113"/>
                  <a:pt x="50" y="129"/>
                  <a:pt x="54" y="150"/>
                </a:cubicBezTo>
                <a:cubicBezTo>
                  <a:pt x="54" y="158"/>
                  <a:pt x="54" y="166"/>
                  <a:pt x="54" y="166"/>
                </a:cubicBezTo>
                <a:cubicBezTo>
                  <a:pt x="54" y="166"/>
                  <a:pt x="82" y="169"/>
                  <a:pt x="82" y="143"/>
                </a:cubicBezTo>
                <a:cubicBezTo>
                  <a:pt x="82" y="113"/>
                  <a:pt x="62" y="108"/>
                  <a:pt x="78" y="107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108" y="107"/>
                  <a:pt x="110" y="100"/>
                  <a:pt x="110" y="92"/>
                </a:cubicBezTo>
                <a:cubicBezTo>
                  <a:pt x="110" y="85"/>
                  <a:pt x="109" y="80"/>
                  <a:pt x="103" y="78"/>
                </a:cubicBezTo>
                <a:cubicBezTo>
                  <a:pt x="109" y="78"/>
                  <a:pt x="109" y="78"/>
                  <a:pt x="109" y="78"/>
                </a:cubicBezTo>
                <a:cubicBezTo>
                  <a:pt x="117" y="78"/>
                  <a:pt x="118" y="72"/>
                  <a:pt x="118" y="65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4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2" name="Freeform 939"/>
          <p:cNvSpPr>
            <a:spLocks noChangeAspect="1" noEditPoints="1"/>
          </p:cNvSpPr>
          <p:nvPr/>
        </p:nvSpPr>
        <p:spPr bwMode="auto">
          <a:xfrm>
            <a:off x="8709616" y="3618000"/>
            <a:ext cx="2500925" cy="3240000"/>
          </a:xfrm>
          <a:custGeom>
            <a:avLst/>
            <a:gdLst>
              <a:gd name="T0" fmla="*/ 62 w 142"/>
              <a:gd name="T1" fmla="*/ 126 h 184"/>
              <a:gd name="T2" fmla="*/ 142 w 142"/>
              <a:gd name="T3" fmla="*/ 78 h 184"/>
              <a:gd name="T4" fmla="*/ 62 w 142"/>
              <a:gd name="T5" fmla="*/ 126 h 184"/>
              <a:gd name="T6" fmla="*/ 68 w 142"/>
              <a:gd name="T7" fmla="*/ 167 h 184"/>
              <a:gd name="T8" fmla="*/ 65 w 142"/>
              <a:gd name="T9" fmla="*/ 81 h 184"/>
              <a:gd name="T10" fmla="*/ 56 w 142"/>
              <a:gd name="T11" fmla="*/ 0 h 184"/>
              <a:gd name="T12" fmla="*/ 58 w 142"/>
              <a:gd name="T13" fmla="*/ 75 h 184"/>
              <a:gd name="T14" fmla="*/ 0 w 142"/>
              <a:gd name="T15" fmla="*/ 12 h 184"/>
              <a:gd name="T16" fmla="*/ 50 w 142"/>
              <a:gd name="T17" fmla="*/ 87 h 184"/>
              <a:gd name="T18" fmla="*/ 44 w 142"/>
              <a:gd name="T19" fmla="*/ 167 h 184"/>
              <a:gd name="T20" fmla="*/ 15 w 142"/>
              <a:gd name="T21" fmla="*/ 184 h 184"/>
              <a:gd name="T22" fmla="*/ 99 w 142"/>
              <a:gd name="T23" fmla="*/ 184 h 184"/>
              <a:gd name="T24" fmla="*/ 68 w 142"/>
              <a:gd name="T25" fmla="*/ 167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2" h="184">
                <a:moveTo>
                  <a:pt x="62" y="126"/>
                </a:moveTo>
                <a:cubicBezTo>
                  <a:pt x="62" y="126"/>
                  <a:pt x="104" y="159"/>
                  <a:pt x="142" y="78"/>
                </a:cubicBezTo>
                <a:cubicBezTo>
                  <a:pt x="142" y="78"/>
                  <a:pt x="63" y="63"/>
                  <a:pt x="62" y="126"/>
                </a:cubicBezTo>
                <a:close/>
                <a:moveTo>
                  <a:pt x="68" y="167"/>
                </a:moveTo>
                <a:cubicBezTo>
                  <a:pt x="56" y="150"/>
                  <a:pt x="45" y="121"/>
                  <a:pt x="65" y="81"/>
                </a:cubicBezTo>
                <a:cubicBezTo>
                  <a:pt x="101" y="12"/>
                  <a:pt x="56" y="0"/>
                  <a:pt x="56" y="0"/>
                </a:cubicBezTo>
                <a:cubicBezTo>
                  <a:pt x="56" y="0"/>
                  <a:pt x="94" y="17"/>
                  <a:pt x="58" y="75"/>
                </a:cubicBezTo>
                <a:cubicBezTo>
                  <a:pt x="69" y="26"/>
                  <a:pt x="0" y="12"/>
                  <a:pt x="0" y="12"/>
                </a:cubicBezTo>
                <a:cubicBezTo>
                  <a:pt x="2" y="86"/>
                  <a:pt x="38" y="88"/>
                  <a:pt x="50" y="87"/>
                </a:cubicBezTo>
                <a:cubicBezTo>
                  <a:pt x="28" y="122"/>
                  <a:pt x="34" y="150"/>
                  <a:pt x="44" y="167"/>
                </a:cubicBezTo>
                <a:cubicBezTo>
                  <a:pt x="28" y="170"/>
                  <a:pt x="16" y="176"/>
                  <a:pt x="15" y="184"/>
                </a:cubicBezTo>
                <a:cubicBezTo>
                  <a:pt x="99" y="184"/>
                  <a:pt x="99" y="184"/>
                  <a:pt x="99" y="184"/>
                </a:cubicBezTo>
                <a:cubicBezTo>
                  <a:pt x="98" y="176"/>
                  <a:pt x="85" y="169"/>
                  <a:pt x="68" y="167"/>
                </a:cubicBezTo>
                <a:close/>
              </a:path>
            </a:pathLst>
          </a:custGeom>
          <a:solidFill>
            <a:srgbClr val="1F487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8945562" y="1762231"/>
            <a:ext cx="2128079" cy="2160000"/>
            <a:chOff x="5510524" y="2795496"/>
            <a:chExt cx="635000" cy="644525"/>
          </a:xfrm>
          <a:solidFill>
            <a:srgbClr val="FF9900"/>
          </a:solidFill>
        </p:grpSpPr>
        <p:sp>
          <p:nvSpPr>
            <p:cNvPr id="13" name="Freeform 940"/>
            <p:cNvSpPr>
              <a:spLocks/>
            </p:cNvSpPr>
            <p:nvPr/>
          </p:nvSpPr>
          <p:spPr bwMode="auto">
            <a:xfrm>
              <a:off x="5645462" y="2847883"/>
              <a:ext cx="365125" cy="592138"/>
            </a:xfrm>
            <a:custGeom>
              <a:avLst/>
              <a:gdLst>
                <a:gd name="T0" fmla="*/ 35 w 97"/>
                <a:gd name="T1" fmla="*/ 0 h 158"/>
                <a:gd name="T2" fmla="*/ 35 w 97"/>
                <a:gd name="T3" fmla="*/ 2 h 158"/>
                <a:gd name="T4" fmla="*/ 31 w 97"/>
                <a:gd name="T5" fmla="*/ 49 h 158"/>
                <a:gd name="T6" fmla="*/ 9 w 97"/>
                <a:gd name="T7" fmla="*/ 86 h 158"/>
                <a:gd name="T8" fmla="*/ 9 w 97"/>
                <a:gd name="T9" fmla="*/ 86 h 158"/>
                <a:gd name="T10" fmla="*/ 1 w 97"/>
                <a:gd name="T11" fmla="*/ 115 h 158"/>
                <a:gd name="T12" fmla="*/ 51 w 97"/>
                <a:gd name="T13" fmla="*/ 155 h 158"/>
                <a:gd name="T14" fmla="*/ 95 w 97"/>
                <a:gd name="T15" fmla="*/ 100 h 158"/>
                <a:gd name="T16" fmla="*/ 35 w 9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7" h="158">
                  <a:moveTo>
                    <a:pt x="35" y="0"/>
                  </a:moveTo>
                  <a:cubicBezTo>
                    <a:pt x="35" y="1"/>
                    <a:pt x="35" y="2"/>
                    <a:pt x="35" y="2"/>
                  </a:cubicBezTo>
                  <a:cubicBezTo>
                    <a:pt x="37" y="9"/>
                    <a:pt x="40" y="24"/>
                    <a:pt x="31" y="49"/>
                  </a:cubicBezTo>
                  <a:cubicBezTo>
                    <a:pt x="27" y="60"/>
                    <a:pt x="17" y="73"/>
                    <a:pt x="9" y="86"/>
                  </a:cubicBezTo>
                  <a:cubicBezTo>
                    <a:pt x="9" y="86"/>
                    <a:pt x="9" y="86"/>
                    <a:pt x="9" y="86"/>
                  </a:cubicBezTo>
                  <a:cubicBezTo>
                    <a:pt x="3" y="95"/>
                    <a:pt x="0" y="105"/>
                    <a:pt x="1" y="115"/>
                  </a:cubicBezTo>
                  <a:cubicBezTo>
                    <a:pt x="4" y="140"/>
                    <a:pt x="26" y="158"/>
                    <a:pt x="51" y="155"/>
                  </a:cubicBezTo>
                  <a:cubicBezTo>
                    <a:pt x="76" y="153"/>
                    <a:pt x="97" y="131"/>
                    <a:pt x="95" y="100"/>
                  </a:cubicBezTo>
                  <a:cubicBezTo>
                    <a:pt x="92" y="36"/>
                    <a:pt x="35" y="0"/>
                    <a:pt x="3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941"/>
            <p:cNvSpPr>
              <a:spLocks/>
            </p:cNvSpPr>
            <p:nvPr/>
          </p:nvSpPr>
          <p:spPr bwMode="auto">
            <a:xfrm>
              <a:off x="5934386" y="2795496"/>
              <a:ext cx="211138" cy="393700"/>
            </a:xfrm>
            <a:custGeom>
              <a:avLst/>
              <a:gdLst>
                <a:gd name="T0" fmla="*/ 51 w 56"/>
                <a:gd name="T1" fmla="*/ 58 h 105"/>
                <a:gd name="T2" fmla="*/ 51 w 56"/>
                <a:gd name="T3" fmla="*/ 58 h 105"/>
                <a:gd name="T4" fmla="*/ 36 w 56"/>
                <a:gd name="T5" fmla="*/ 33 h 105"/>
                <a:gd name="T6" fmla="*/ 33 w 56"/>
                <a:gd name="T7" fmla="*/ 2 h 105"/>
                <a:gd name="T8" fmla="*/ 33 w 56"/>
                <a:gd name="T9" fmla="*/ 0 h 105"/>
                <a:gd name="T10" fmla="*/ 0 w 56"/>
                <a:gd name="T11" fmla="*/ 39 h 105"/>
                <a:gd name="T12" fmla="*/ 28 w 56"/>
                <a:gd name="T13" fmla="*/ 105 h 105"/>
                <a:gd name="T14" fmla="*/ 56 w 56"/>
                <a:gd name="T15" fmla="*/ 78 h 105"/>
                <a:gd name="T16" fmla="*/ 51 w 56"/>
                <a:gd name="T17" fmla="*/ 5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105">
                  <a:moveTo>
                    <a:pt x="51" y="58"/>
                  </a:moveTo>
                  <a:cubicBezTo>
                    <a:pt x="51" y="58"/>
                    <a:pt x="51" y="58"/>
                    <a:pt x="51" y="58"/>
                  </a:cubicBezTo>
                  <a:cubicBezTo>
                    <a:pt x="45" y="50"/>
                    <a:pt x="39" y="40"/>
                    <a:pt x="36" y="33"/>
                  </a:cubicBezTo>
                  <a:cubicBezTo>
                    <a:pt x="30" y="17"/>
                    <a:pt x="32" y="6"/>
                    <a:pt x="33" y="2"/>
                  </a:cubicBezTo>
                  <a:cubicBezTo>
                    <a:pt x="33" y="1"/>
                    <a:pt x="33" y="1"/>
                    <a:pt x="33" y="0"/>
                  </a:cubicBezTo>
                  <a:cubicBezTo>
                    <a:pt x="33" y="0"/>
                    <a:pt x="11" y="14"/>
                    <a:pt x="0" y="39"/>
                  </a:cubicBezTo>
                  <a:cubicBezTo>
                    <a:pt x="13" y="55"/>
                    <a:pt x="25" y="77"/>
                    <a:pt x="28" y="105"/>
                  </a:cubicBezTo>
                  <a:cubicBezTo>
                    <a:pt x="42" y="104"/>
                    <a:pt x="54" y="93"/>
                    <a:pt x="56" y="78"/>
                  </a:cubicBezTo>
                  <a:cubicBezTo>
                    <a:pt x="56" y="71"/>
                    <a:pt x="55" y="64"/>
                    <a:pt x="51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942"/>
            <p:cNvSpPr>
              <a:spLocks/>
            </p:cNvSpPr>
            <p:nvPr/>
          </p:nvSpPr>
          <p:spPr bwMode="auto">
            <a:xfrm>
              <a:off x="5510524" y="2884396"/>
              <a:ext cx="192088" cy="412750"/>
            </a:xfrm>
            <a:custGeom>
              <a:avLst/>
              <a:gdLst>
                <a:gd name="T0" fmla="*/ 25 w 51"/>
                <a:gd name="T1" fmla="*/ 105 h 110"/>
                <a:gd name="T2" fmla="*/ 32 w 51"/>
                <a:gd name="T3" fmla="*/ 76 h 110"/>
                <a:gd name="T4" fmla="*/ 32 w 51"/>
                <a:gd name="T5" fmla="*/ 76 h 110"/>
                <a:gd name="T6" fmla="*/ 51 w 51"/>
                <a:gd name="T7" fmla="*/ 44 h 110"/>
                <a:gd name="T8" fmla="*/ 45 w 51"/>
                <a:gd name="T9" fmla="*/ 34 h 110"/>
                <a:gd name="T10" fmla="*/ 38 w 51"/>
                <a:gd name="T11" fmla="*/ 1 h 110"/>
                <a:gd name="T12" fmla="*/ 38 w 51"/>
                <a:gd name="T13" fmla="*/ 0 h 110"/>
                <a:gd name="T14" fmla="*/ 3 w 51"/>
                <a:gd name="T15" fmla="*/ 77 h 110"/>
                <a:gd name="T16" fmla="*/ 26 w 51"/>
                <a:gd name="T17" fmla="*/ 110 h 110"/>
                <a:gd name="T18" fmla="*/ 25 w 51"/>
                <a:gd name="T19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10">
                  <a:moveTo>
                    <a:pt x="25" y="105"/>
                  </a:moveTo>
                  <a:cubicBezTo>
                    <a:pt x="24" y="94"/>
                    <a:pt x="26" y="84"/>
                    <a:pt x="32" y="76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9" y="65"/>
                    <a:pt x="47" y="54"/>
                    <a:pt x="51" y="44"/>
                  </a:cubicBezTo>
                  <a:cubicBezTo>
                    <a:pt x="49" y="40"/>
                    <a:pt x="47" y="37"/>
                    <a:pt x="45" y="34"/>
                  </a:cubicBezTo>
                  <a:cubicBezTo>
                    <a:pt x="36" y="17"/>
                    <a:pt x="37" y="6"/>
                    <a:pt x="38" y="1"/>
                  </a:cubicBezTo>
                  <a:cubicBezTo>
                    <a:pt x="38" y="1"/>
                    <a:pt x="38" y="0"/>
                    <a:pt x="38" y="0"/>
                  </a:cubicBezTo>
                  <a:cubicBezTo>
                    <a:pt x="38" y="0"/>
                    <a:pt x="0" y="30"/>
                    <a:pt x="3" y="77"/>
                  </a:cubicBezTo>
                  <a:cubicBezTo>
                    <a:pt x="4" y="93"/>
                    <a:pt x="14" y="105"/>
                    <a:pt x="26" y="110"/>
                  </a:cubicBezTo>
                  <a:cubicBezTo>
                    <a:pt x="25" y="108"/>
                    <a:pt x="25" y="107"/>
                    <a:pt x="25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925620" y="2314826"/>
            <a:ext cx="757017" cy="57851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01</a:t>
            </a:r>
            <a:endParaRPr lang="zh-CN" altLang="en-US" sz="2400" dirty="0"/>
          </a:p>
        </p:txBody>
      </p:sp>
      <p:sp>
        <p:nvSpPr>
          <p:cNvPr id="18" name="矩形 17"/>
          <p:cNvSpPr/>
          <p:nvPr/>
        </p:nvSpPr>
        <p:spPr>
          <a:xfrm>
            <a:off x="925620" y="3145786"/>
            <a:ext cx="757017" cy="57851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02</a:t>
            </a:r>
            <a:endParaRPr lang="zh-CN" altLang="en-US" sz="2400" dirty="0"/>
          </a:p>
        </p:txBody>
      </p:sp>
      <p:sp>
        <p:nvSpPr>
          <p:cNvPr id="19" name="矩形 18"/>
          <p:cNvSpPr/>
          <p:nvPr/>
        </p:nvSpPr>
        <p:spPr>
          <a:xfrm>
            <a:off x="925621" y="3976746"/>
            <a:ext cx="757017" cy="578515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03</a:t>
            </a:r>
            <a:endParaRPr lang="zh-CN" altLang="en-US" sz="2400" dirty="0"/>
          </a:p>
        </p:txBody>
      </p:sp>
      <p:sp>
        <p:nvSpPr>
          <p:cNvPr id="20" name="矩形 19"/>
          <p:cNvSpPr/>
          <p:nvPr/>
        </p:nvSpPr>
        <p:spPr>
          <a:xfrm>
            <a:off x="925620" y="4807706"/>
            <a:ext cx="757017" cy="578515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04</a:t>
            </a:r>
            <a:endParaRPr lang="zh-CN" altLang="en-US" sz="2400" dirty="0"/>
          </a:p>
        </p:txBody>
      </p:sp>
      <p:sp>
        <p:nvSpPr>
          <p:cNvPr id="21" name="矩形 20"/>
          <p:cNvSpPr/>
          <p:nvPr/>
        </p:nvSpPr>
        <p:spPr>
          <a:xfrm>
            <a:off x="1726176" y="2213227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2" name="矩形 21"/>
          <p:cNvSpPr/>
          <p:nvPr/>
        </p:nvSpPr>
        <p:spPr>
          <a:xfrm>
            <a:off x="1726176" y="3059411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1726176" y="3875145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1726176" y="4706106"/>
            <a:ext cx="6882951" cy="723271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87483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470288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650157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121451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928702" y="5158162"/>
            <a:ext cx="860612" cy="2986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/>
          <p:cNvSpPr>
            <a:spLocks noChangeAspect="1"/>
          </p:cNvSpPr>
          <p:nvPr/>
        </p:nvSpPr>
        <p:spPr>
          <a:xfrm rot="8168744">
            <a:off x="2382283" y="2828960"/>
            <a:ext cx="2052000" cy="2052000"/>
          </a:xfrm>
          <a:prstGeom prst="teardrop">
            <a:avLst/>
          </a:prstGeom>
          <a:solidFill>
            <a:srgbClr val="1F487C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梯形 1"/>
          <p:cNvSpPr/>
          <p:nvPr/>
        </p:nvSpPr>
        <p:spPr>
          <a:xfrm>
            <a:off x="142240" y="281408"/>
            <a:ext cx="2067560" cy="483303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63025"/>
            <a:ext cx="6877051" cy="784750"/>
          </a:xfrm>
          <a:custGeom>
            <a:avLst/>
            <a:gdLst>
              <a:gd name="connsiteX0" fmla="*/ 0 w 6877050"/>
              <a:gd name="connsiteY0" fmla="*/ 0 h 783320"/>
              <a:gd name="connsiteX1" fmla="*/ 6877050 w 6877050"/>
              <a:gd name="connsiteY1" fmla="*/ 0 h 783320"/>
              <a:gd name="connsiteX2" fmla="*/ 6877050 w 6877050"/>
              <a:gd name="connsiteY2" fmla="*/ 783320 h 783320"/>
              <a:gd name="connsiteX3" fmla="*/ 0 w 6877050"/>
              <a:gd name="connsiteY3" fmla="*/ 783320 h 783320"/>
              <a:gd name="connsiteX4" fmla="*/ 0 w 6877050"/>
              <a:gd name="connsiteY4" fmla="*/ 0 h 78332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877050 w 6877050"/>
              <a:gd name="connsiteY2" fmla="*/ 783320 h 784750"/>
              <a:gd name="connsiteX3" fmla="*/ 6505575 w 6877050"/>
              <a:gd name="connsiteY3" fmla="*/ 784750 h 784750"/>
              <a:gd name="connsiteX4" fmla="*/ 0 w 6877050"/>
              <a:gd name="connsiteY4" fmla="*/ 783320 h 784750"/>
              <a:gd name="connsiteX5" fmla="*/ 0 w 6877050"/>
              <a:gd name="connsiteY5" fmla="*/ 0 h 784750"/>
              <a:gd name="connsiteX0" fmla="*/ 0 w 6877050"/>
              <a:gd name="connsiteY0" fmla="*/ 0 h 784750"/>
              <a:gd name="connsiteX1" fmla="*/ 6877050 w 6877050"/>
              <a:gd name="connsiteY1" fmla="*/ 0 h 784750"/>
              <a:gd name="connsiteX2" fmla="*/ 6505575 w 6877050"/>
              <a:gd name="connsiteY2" fmla="*/ 784750 h 784750"/>
              <a:gd name="connsiteX3" fmla="*/ 0 w 6877050"/>
              <a:gd name="connsiteY3" fmla="*/ 783320 h 784750"/>
              <a:gd name="connsiteX4" fmla="*/ 0 w 6877050"/>
              <a:gd name="connsiteY4" fmla="*/ 0 h 78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77050" h="784750">
                <a:moveTo>
                  <a:pt x="0" y="0"/>
                </a:moveTo>
                <a:lnTo>
                  <a:pt x="6877050" y="0"/>
                </a:lnTo>
                <a:lnTo>
                  <a:pt x="6505575" y="784750"/>
                </a:lnTo>
                <a:lnTo>
                  <a:pt x="0" y="783320"/>
                </a:lnTo>
                <a:lnTo>
                  <a:pt x="0" y="0"/>
                </a:lnTo>
                <a:close/>
              </a:path>
            </a:pathLst>
          </a:cu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260349" y="274373"/>
            <a:ext cx="1827531" cy="490336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52298" y="425702"/>
            <a:ext cx="17355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HUANXIANG PPT</a:t>
            </a:r>
            <a:endParaRPr lang="zh-CN" altLang="en-US" sz="1200" b="1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2205989" y="609181"/>
            <a:ext cx="3939534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单击此处添加</a:t>
            </a:r>
            <a:r>
              <a:rPr lang="zh-CN" altLang="en-US" sz="2400" dirty="0" smtClean="0">
                <a:solidFill>
                  <a:schemeClr val="bg1"/>
                </a:solidFill>
              </a:rPr>
              <a:t>标题文本内容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泪滴形 6"/>
          <p:cNvSpPr>
            <a:spLocks noChangeAspect="1"/>
          </p:cNvSpPr>
          <p:nvPr/>
        </p:nvSpPr>
        <p:spPr>
          <a:xfrm rot="8168744">
            <a:off x="4004060" y="2432664"/>
            <a:ext cx="2380343" cy="2380343"/>
          </a:xfrm>
          <a:prstGeom prst="teardrop">
            <a:avLst/>
          </a:prstGeom>
          <a:solidFill>
            <a:srgbClr val="FF99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泪滴形 7"/>
          <p:cNvSpPr>
            <a:spLocks noChangeAspect="1"/>
          </p:cNvSpPr>
          <p:nvPr/>
        </p:nvSpPr>
        <p:spPr>
          <a:xfrm rot="8168744">
            <a:off x="5954179" y="2828960"/>
            <a:ext cx="2052000" cy="2052000"/>
          </a:xfrm>
          <a:prstGeom prst="teardrop">
            <a:avLst/>
          </a:prstGeom>
          <a:solidFill>
            <a:srgbClr val="1F487C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泪滴形 9"/>
          <p:cNvSpPr>
            <a:spLocks noChangeAspect="1"/>
          </p:cNvSpPr>
          <p:nvPr/>
        </p:nvSpPr>
        <p:spPr>
          <a:xfrm rot="8168744">
            <a:off x="7575955" y="2828960"/>
            <a:ext cx="2052000" cy="2052000"/>
          </a:xfrm>
          <a:prstGeom prst="teardrop">
            <a:avLst/>
          </a:prstGeom>
          <a:solidFill>
            <a:srgbClr val="FF99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206594" y="3043820"/>
            <a:ext cx="1975273" cy="1277269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4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2" name="矩形 11"/>
          <p:cNvSpPr/>
          <p:nvPr/>
        </p:nvSpPr>
        <p:spPr>
          <a:xfrm>
            <a:off x="2584816" y="3546739"/>
            <a:ext cx="1553823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3" name="矩形 12"/>
          <p:cNvSpPr/>
          <p:nvPr/>
        </p:nvSpPr>
        <p:spPr>
          <a:xfrm>
            <a:off x="6100138" y="3546739"/>
            <a:ext cx="1553823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4" name="矩形 13"/>
          <p:cNvSpPr/>
          <p:nvPr/>
        </p:nvSpPr>
        <p:spPr>
          <a:xfrm>
            <a:off x="7825045" y="3546739"/>
            <a:ext cx="1553823" cy="1104144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100" b="1" dirty="0" smtClean="0">
                <a:solidFill>
                  <a:schemeClr val="bg1"/>
                </a:solidFill>
              </a:rPr>
              <a:t>添加</a:t>
            </a:r>
            <a:r>
              <a:rPr lang="zh-CN" altLang="en-US" sz="1100" b="1" dirty="0">
                <a:solidFill>
                  <a:schemeClr val="bg1"/>
                </a:solidFill>
              </a:rPr>
              <a:t>关键字</a:t>
            </a:r>
          </a:p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15" name="Freeform 1102"/>
          <p:cNvSpPr>
            <a:spLocks noChangeAspect="1" noEditPoints="1"/>
          </p:cNvSpPr>
          <p:nvPr/>
        </p:nvSpPr>
        <p:spPr bwMode="auto">
          <a:xfrm>
            <a:off x="3232859" y="3182525"/>
            <a:ext cx="360000" cy="36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1103"/>
          <p:cNvSpPr>
            <a:spLocks noChangeAspect="1" noEditPoints="1"/>
          </p:cNvSpPr>
          <p:nvPr/>
        </p:nvSpPr>
        <p:spPr bwMode="auto">
          <a:xfrm>
            <a:off x="5035473" y="2711968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1106"/>
          <p:cNvSpPr>
            <a:spLocks noChangeAspect="1" noEditPoints="1"/>
          </p:cNvSpPr>
          <p:nvPr/>
        </p:nvSpPr>
        <p:spPr bwMode="auto">
          <a:xfrm>
            <a:off x="6765005" y="3182525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00 w 144"/>
              <a:gd name="T11" fmla="*/ 99 h 144"/>
              <a:gd name="T12" fmla="*/ 58 w 144"/>
              <a:gd name="T13" fmla="*/ 123 h 144"/>
              <a:gd name="T14" fmla="*/ 68 w 144"/>
              <a:gd name="T15" fmla="*/ 104 h 144"/>
              <a:gd name="T16" fmla="*/ 20 w 144"/>
              <a:gd name="T17" fmla="*/ 69 h 144"/>
              <a:gd name="T18" fmla="*/ 72 w 144"/>
              <a:gd name="T19" fmla="*/ 35 h 144"/>
              <a:gd name="T20" fmla="*/ 125 w 144"/>
              <a:gd name="T21" fmla="*/ 69 h 144"/>
              <a:gd name="T22" fmla="*/ 100 w 144"/>
              <a:gd name="T23" fmla="*/ 9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00" y="99"/>
                </a:moveTo>
                <a:cubicBezTo>
                  <a:pt x="89" y="104"/>
                  <a:pt x="58" y="123"/>
                  <a:pt x="58" y="123"/>
                </a:cubicBezTo>
                <a:cubicBezTo>
                  <a:pt x="68" y="104"/>
                  <a:pt x="68" y="104"/>
                  <a:pt x="68" y="104"/>
                </a:cubicBezTo>
                <a:cubicBezTo>
                  <a:pt x="41" y="102"/>
                  <a:pt x="20" y="87"/>
                  <a:pt x="20" y="69"/>
                </a:cubicBezTo>
                <a:cubicBezTo>
                  <a:pt x="20" y="50"/>
                  <a:pt x="43" y="35"/>
                  <a:pt x="72" y="35"/>
                </a:cubicBezTo>
                <a:cubicBezTo>
                  <a:pt x="101" y="35"/>
                  <a:pt x="125" y="50"/>
                  <a:pt x="125" y="69"/>
                </a:cubicBezTo>
                <a:cubicBezTo>
                  <a:pt x="125" y="82"/>
                  <a:pt x="109" y="93"/>
                  <a:pt x="100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107"/>
          <p:cNvSpPr>
            <a:spLocks noChangeAspect="1"/>
          </p:cNvSpPr>
          <p:nvPr/>
        </p:nvSpPr>
        <p:spPr bwMode="auto">
          <a:xfrm>
            <a:off x="8457129" y="3182525"/>
            <a:ext cx="360000" cy="36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26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 flipV="1">
            <a:off x="4333876" y="3971925"/>
            <a:ext cx="3524251" cy="704850"/>
          </a:xfrm>
          <a:prstGeom prst="trapezoid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192000" cy="4229100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70891" y="513554"/>
            <a:ext cx="2850216" cy="2850216"/>
          </a:xfrm>
          <a:prstGeom prst="ellipse">
            <a:avLst/>
          </a:prstGeom>
          <a:noFill/>
          <a:ln w="762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>
            <a:off x="4503084" y="3857625"/>
            <a:ext cx="3185832" cy="819150"/>
          </a:xfrm>
          <a:prstGeom prst="trapezoid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924943" y="4063331"/>
            <a:ext cx="23421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www.1ppt.com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23144" y="4748452"/>
            <a:ext cx="47457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b="1" dirty="0" smtClean="0">
                <a:solidFill>
                  <a:srgbClr val="1F487C"/>
                </a:solidFill>
              </a:rPr>
              <a:t>THANK YOU</a:t>
            </a:r>
            <a:endParaRPr lang="zh-CN" altLang="en-US" sz="6000" b="1" dirty="0">
              <a:solidFill>
                <a:srgbClr val="1F487C"/>
              </a:solidFill>
            </a:endParaRPr>
          </a:p>
        </p:txBody>
      </p:sp>
      <p:sp>
        <p:nvSpPr>
          <p:cNvPr id="11" name="TextBox 976"/>
          <p:cNvSpPr txBox="1"/>
          <p:nvPr/>
        </p:nvSpPr>
        <p:spPr>
          <a:xfrm>
            <a:off x="6003636" y="5919935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zh-CN" altLang="en-US" sz="2800" dirty="0">
              <a:solidFill>
                <a:srgbClr val="1F487C"/>
              </a:solidFill>
            </a:endParaRPr>
          </a:p>
        </p:txBody>
      </p:sp>
      <p:sp>
        <p:nvSpPr>
          <p:cNvPr id="12" name="Freeform 846"/>
          <p:cNvSpPr>
            <a:spLocks noChangeAspect="1" noEditPoints="1"/>
          </p:cNvSpPr>
          <p:nvPr/>
        </p:nvSpPr>
        <p:spPr bwMode="auto">
          <a:xfrm>
            <a:off x="5544550" y="1336158"/>
            <a:ext cx="1102900" cy="1404000"/>
          </a:xfrm>
          <a:custGeom>
            <a:avLst/>
            <a:gdLst>
              <a:gd name="T0" fmla="*/ 84 w 138"/>
              <a:gd name="T1" fmla="*/ 71 h 176"/>
              <a:gd name="T2" fmla="*/ 69 w 138"/>
              <a:gd name="T3" fmla="*/ 69 h 176"/>
              <a:gd name="T4" fmla="*/ 54 w 138"/>
              <a:gd name="T5" fmla="*/ 71 h 176"/>
              <a:gd name="T6" fmla="*/ 54 w 138"/>
              <a:gd name="T7" fmla="*/ 26 h 176"/>
              <a:gd name="T8" fmla="*/ 15 w 138"/>
              <a:gd name="T9" fmla="*/ 26 h 176"/>
              <a:gd name="T10" fmla="*/ 15 w 138"/>
              <a:gd name="T11" fmla="*/ 48 h 176"/>
              <a:gd name="T12" fmla="*/ 34 w 138"/>
              <a:gd name="T13" fmla="*/ 82 h 176"/>
              <a:gd name="T14" fmla="*/ 16 w 138"/>
              <a:gd name="T15" fmla="*/ 122 h 176"/>
              <a:gd name="T16" fmla="*/ 69 w 138"/>
              <a:gd name="T17" fmla="*/ 176 h 176"/>
              <a:gd name="T18" fmla="*/ 122 w 138"/>
              <a:gd name="T19" fmla="*/ 122 h 176"/>
              <a:gd name="T20" fmla="*/ 101 w 138"/>
              <a:gd name="T21" fmla="*/ 80 h 176"/>
              <a:gd name="T22" fmla="*/ 123 w 138"/>
              <a:gd name="T23" fmla="*/ 49 h 176"/>
              <a:gd name="T24" fmla="*/ 123 w 138"/>
              <a:gd name="T25" fmla="*/ 26 h 176"/>
              <a:gd name="T26" fmla="*/ 84 w 138"/>
              <a:gd name="T27" fmla="*/ 26 h 176"/>
              <a:gd name="T28" fmla="*/ 84 w 138"/>
              <a:gd name="T29" fmla="*/ 71 h 176"/>
              <a:gd name="T30" fmla="*/ 103 w 138"/>
              <a:gd name="T31" fmla="*/ 122 h 176"/>
              <a:gd name="T32" fmla="*/ 69 w 138"/>
              <a:gd name="T33" fmla="*/ 157 h 176"/>
              <a:gd name="T34" fmla="*/ 35 w 138"/>
              <a:gd name="T35" fmla="*/ 122 h 176"/>
              <a:gd name="T36" fmla="*/ 69 w 138"/>
              <a:gd name="T37" fmla="*/ 88 h 176"/>
              <a:gd name="T38" fmla="*/ 103 w 138"/>
              <a:gd name="T39" fmla="*/ 122 h 176"/>
              <a:gd name="T40" fmla="*/ 0 w 138"/>
              <a:gd name="T41" fmla="*/ 0 h 176"/>
              <a:gd name="T42" fmla="*/ 0 w 138"/>
              <a:gd name="T43" fmla="*/ 16 h 176"/>
              <a:gd name="T44" fmla="*/ 138 w 138"/>
              <a:gd name="T45" fmla="*/ 16 h 176"/>
              <a:gd name="T46" fmla="*/ 138 w 138"/>
              <a:gd name="T47" fmla="*/ 0 h 176"/>
              <a:gd name="T48" fmla="*/ 0 w 138"/>
              <a:gd name="T49" fmla="*/ 0 h 176"/>
              <a:gd name="T50" fmla="*/ 68 w 138"/>
              <a:gd name="T51" fmla="*/ 91 h 176"/>
              <a:gd name="T52" fmla="*/ 61 w 138"/>
              <a:gd name="T53" fmla="*/ 111 h 176"/>
              <a:gd name="T54" fmla="*/ 39 w 138"/>
              <a:gd name="T55" fmla="*/ 111 h 176"/>
              <a:gd name="T56" fmla="*/ 38 w 138"/>
              <a:gd name="T57" fmla="*/ 112 h 176"/>
              <a:gd name="T58" fmla="*/ 38 w 138"/>
              <a:gd name="T59" fmla="*/ 114 h 176"/>
              <a:gd name="T60" fmla="*/ 56 w 138"/>
              <a:gd name="T61" fmla="*/ 127 h 176"/>
              <a:gd name="T62" fmla="*/ 49 w 138"/>
              <a:gd name="T63" fmla="*/ 148 h 176"/>
              <a:gd name="T64" fmla="*/ 50 w 138"/>
              <a:gd name="T65" fmla="*/ 149 h 176"/>
              <a:gd name="T66" fmla="*/ 51 w 138"/>
              <a:gd name="T67" fmla="*/ 149 h 176"/>
              <a:gd name="T68" fmla="*/ 69 w 138"/>
              <a:gd name="T69" fmla="*/ 136 h 176"/>
              <a:gd name="T70" fmla="*/ 87 w 138"/>
              <a:gd name="T71" fmla="*/ 149 h 176"/>
              <a:gd name="T72" fmla="*/ 88 w 138"/>
              <a:gd name="T73" fmla="*/ 149 h 176"/>
              <a:gd name="T74" fmla="*/ 88 w 138"/>
              <a:gd name="T75" fmla="*/ 149 h 176"/>
              <a:gd name="T76" fmla="*/ 89 w 138"/>
              <a:gd name="T77" fmla="*/ 148 h 176"/>
              <a:gd name="T78" fmla="*/ 82 w 138"/>
              <a:gd name="T79" fmla="*/ 127 h 176"/>
              <a:gd name="T80" fmla="*/ 100 w 138"/>
              <a:gd name="T81" fmla="*/ 114 h 176"/>
              <a:gd name="T82" fmla="*/ 100 w 138"/>
              <a:gd name="T83" fmla="*/ 112 h 176"/>
              <a:gd name="T84" fmla="*/ 99 w 138"/>
              <a:gd name="T85" fmla="*/ 111 h 176"/>
              <a:gd name="T86" fmla="*/ 77 w 138"/>
              <a:gd name="T87" fmla="*/ 111 h 176"/>
              <a:gd name="T88" fmla="*/ 70 w 138"/>
              <a:gd name="T89" fmla="*/ 91 h 176"/>
              <a:gd name="T90" fmla="*/ 69 w 138"/>
              <a:gd name="T91" fmla="*/ 90 h 176"/>
              <a:gd name="T92" fmla="*/ 68 w 138"/>
              <a:gd name="T93" fmla="*/ 9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76">
                <a:moveTo>
                  <a:pt x="84" y="71"/>
                </a:moveTo>
                <a:cubicBezTo>
                  <a:pt x="79" y="70"/>
                  <a:pt x="74" y="69"/>
                  <a:pt x="69" y="69"/>
                </a:cubicBezTo>
                <a:cubicBezTo>
                  <a:pt x="64" y="69"/>
                  <a:pt x="59" y="70"/>
                  <a:pt x="54" y="71"/>
                </a:cubicBezTo>
                <a:cubicBezTo>
                  <a:pt x="54" y="26"/>
                  <a:pt x="54" y="26"/>
                  <a:pt x="54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48"/>
                  <a:pt x="15" y="48"/>
                  <a:pt x="15" y="48"/>
                </a:cubicBezTo>
                <a:cubicBezTo>
                  <a:pt x="34" y="82"/>
                  <a:pt x="34" y="82"/>
                  <a:pt x="34" y="82"/>
                </a:cubicBezTo>
                <a:cubicBezTo>
                  <a:pt x="23" y="92"/>
                  <a:pt x="16" y="106"/>
                  <a:pt x="16" y="122"/>
                </a:cubicBezTo>
                <a:cubicBezTo>
                  <a:pt x="16" y="152"/>
                  <a:pt x="40" y="176"/>
                  <a:pt x="69" y="176"/>
                </a:cubicBezTo>
                <a:cubicBezTo>
                  <a:pt x="98" y="176"/>
                  <a:pt x="122" y="152"/>
                  <a:pt x="122" y="122"/>
                </a:cubicBezTo>
                <a:cubicBezTo>
                  <a:pt x="122" y="105"/>
                  <a:pt x="114" y="90"/>
                  <a:pt x="101" y="80"/>
                </a:cubicBezTo>
                <a:cubicBezTo>
                  <a:pt x="123" y="49"/>
                  <a:pt x="123" y="49"/>
                  <a:pt x="123" y="49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84" y="26"/>
                  <a:pt x="84" y="26"/>
                  <a:pt x="84" y="26"/>
                </a:cubicBezTo>
                <a:lnTo>
                  <a:pt x="84" y="71"/>
                </a:lnTo>
                <a:close/>
                <a:moveTo>
                  <a:pt x="103" y="122"/>
                </a:moveTo>
                <a:cubicBezTo>
                  <a:pt x="103" y="141"/>
                  <a:pt x="88" y="157"/>
                  <a:pt x="69" y="157"/>
                </a:cubicBezTo>
                <a:cubicBezTo>
                  <a:pt x="50" y="157"/>
                  <a:pt x="35" y="141"/>
                  <a:pt x="35" y="122"/>
                </a:cubicBezTo>
                <a:cubicBezTo>
                  <a:pt x="35" y="104"/>
                  <a:pt x="50" y="88"/>
                  <a:pt x="69" y="88"/>
                </a:cubicBezTo>
                <a:cubicBezTo>
                  <a:pt x="88" y="88"/>
                  <a:pt x="103" y="104"/>
                  <a:pt x="103" y="122"/>
                </a:cubicBezTo>
                <a:close/>
                <a:moveTo>
                  <a:pt x="0" y="0"/>
                </a:moveTo>
                <a:cubicBezTo>
                  <a:pt x="0" y="16"/>
                  <a:pt x="0" y="16"/>
                  <a:pt x="0" y="16"/>
                </a:cubicBezTo>
                <a:cubicBezTo>
                  <a:pt x="138" y="16"/>
                  <a:pt x="138" y="16"/>
                  <a:pt x="138" y="16"/>
                </a:cubicBezTo>
                <a:cubicBezTo>
                  <a:pt x="138" y="0"/>
                  <a:pt x="138" y="0"/>
                  <a:pt x="138" y="0"/>
                </a:cubicBezTo>
                <a:lnTo>
                  <a:pt x="0" y="0"/>
                </a:lnTo>
                <a:close/>
                <a:moveTo>
                  <a:pt x="68" y="91"/>
                </a:moveTo>
                <a:cubicBezTo>
                  <a:pt x="61" y="111"/>
                  <a:pt x="61" y="111"/>
                  <a:pt x="61" y="111"/>
                </a:cubicBezTo>
                <a:cubicBezTo>
                  <a:pt x="39" y="111"/>
                  <a:pt x="39" y="111"/>
                  <a:pt x="39" y="111"/>
                </a:cubicBezTo>
                <a:cubicBezTo>
                  <a:pt x="39" y="111"/>
                  <a:pt x="38" y="112"/>
                  <a:pt x="38" y="112"/>
                </a:cubicBezTo>
                <a:cubicBezTo>
                  <a:pt x="38" y="113"/>
                  <a:pt x="38" y="113"/>
                  <a:pt x="38" y="114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49" y="148"/>
                  <a:pt x="49" y="148"/>
                  <a:pt x="49" y="148"/>
                </a:cubicBezTo>
                <a:cubicBezTo>
                  <a:pt x="49" y="148"/>
                  <a:pt x="49" y="149"/>
                  <a:pt x="50" y="149"/>
                </a:cubicBezTo>
                <a:cubicBezTo>
                  <a:pt x="50" y="149"/>
                  <a:pt x="51" y="149"/>
                  <a:pt x="51" y="149"/>
                </a:cubicBezTo>
                <a:cubicBezTo>
                  <a:pt x="69" y="136"/>
                  <a:pt x="69" y="136"/>
                  <a:pt x="69" y="136"/>
                </a:cubicBezTo>
                <a:cubicBezTo>
                  <a:pt x="87" y="149"/>
                  <a:pt x="87" y="149"/>
                  <a:pt x="87" y="149"/>
                </a:cubicBezTo>
                <a:cubicBezTo>
                  <a:pt x="87" y="149"/>
                  <a:pt x="87" y="149"/>
                  <a:pt x="88" y="149"/>
                </a:cubicBezTo>
                <a:cubicBezTo>
                  <a:pt x="88" y="149"/>
                  <a:pt x="88" y="149"/>
                  <a:pt x="88" y="149"/>
                </a:cubicBezTo>
                <a:cubicBezTo>
                  <a:pt x="89" y="149"/>
                  <a:pt x="89" y="148"/>
                  <a:pt x="89" y="148"/>
                </a:cubicBezTo>
                <a:cubicBezTo>
                  <a:pt x="82" y="127"/>
                  <a:pt x="82" y="127"/>
                  <a:pt x="82" y="127"/>
                </a:cubicBezTo>
                <a:cubicBezTo>
                  <a:pt x="100" y="114"/>
                  <a:pt x="100" y="114"/>
                  <a:pt x="100" y="114"/>
                </a:cubicBezTo>
                <a:cubicBezTo>
                  <a:pt x="100" y="113"/>
                  <a:pt x="100" y="113"/>
                  <a:pt x="100" y="112"/>
                </a:cubicBezTo>
                <a:cubicBezTo>
                  <a:pt x="100" y="112"/>
                  <a:pt x="99" y="111"/>
                  <a:pt x="99" y="111"/>
                </a:cubicBezTo>
                <a:cubicBezTo>
                  <a:pt x="77" y="111"/>
                  <a:pt x="77" y="111"/>
                  <a:pt x="77" y="111"/>
                </a:cubicBezTo>
                <a:cubicBezTo>
                  <a:pt x="70" y="91"/>
                  <a:pt x="70" y="91"/>
                  <a:pt x="70" y="91"/>
                </a:cubicBezTo>
                <a:cubicBezTo>
                  <a:pt x="70" y="90"/>
                  <a:pt x="70" y="90"/>
                  <a:pt x="69" y="90"/>
                </a:cubicBezTo>
                <a:cubicBezTo>
                  <a:pt x="68" y="90"/>
                  <a:pt x="68" y="90"/>
                  <a:pt x="68" y="91"/>
                </a:cubicBezTo>
                <a:close/>
              </a:path>
            </a:pathLst>
          </a:custGeom>
          <a:solidFill>
            <a:srgbClr val="FF99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95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扁平化"/>
</p:tagLst>
</file>

<file path=ppt/theme/theme1.xml><?xml version="1.0" encoding="utf-8"?>
<a:theme xmlns:a="http://schemas.openxmlformats.org/drawingml/2006/main" name="第一PPT，www.1ppt.com">
  <a:themeElements>
    <a:clrScheme name="自定义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954F72"/>
      </a:folHlink>
    </a:clrScheme>
    <a:fontScheme name="自定义 4">
      <a:majorFont>
        <a:latin typeface="MS PGothic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1694</Words>
  <Application>Microsoft Office PowerPoint</Application>
  <PresentationFormat>宽屏</PresentationFormat>
  <Paragraphs>237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MS PGothic</vt:lpstr>
      <vt:lpstr>宋体</vt:lpstr>
      <vt:lpstr>微软雅黑</vt:lpstr>
      <vt:lpstr>Arial</vt:lpstr>
      <vt:lpstr>Calibri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蓝色简洁扁平化</dc:title>
  <dc:creator>第一PPT</dc:creator>
  <cp:keywords>www.1ppt.com</cp:keywords>
  <cp:lastModifiedBy>faith123</cp:lastModifiedBy>
  <cp:revision>128</cp:revision>
  <dcterms:created xsi:type="dcterms:W3CDTF">2015-01-10T17:33:01Z</dcterms:created>
  <dcterms:modified xsi:type="dcterms:W3CDTF">2019-06-27T05:55:12Z</dcterms:modified>
</cp:coreProperties>
</file>