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465" r:id="rId3"/>
    <p:sldId id="7443" r:id="rId4"/>
    <p:sldId id="280" r:id="rId5"/>
    <p:sldId id="312" r:id="rId6"/>
    <p:sldId id="315" r:id="rId7"/>
    <p:sldId id="321" r:id="rId8"/>
    <p:sldId id="317" r:id="rId9"/>
    <p:sldId id="7524" r:id="rId10"/>
    <p:sldId id="323" r:id="rId11"/>
    <p:sldId id="318" r:id="rId12"/>
    <p:sldId id="311" r:id="rId13"/>
    <p:sldId id="279" r:id="rId14"/>
    <p:sldId id="319" r:id="rId15"/>
    <p:sldId id="7525" r:id="rId16"/>
    <p:sldId id="320" r:id="rId17"/>
    <p:sldId id="314" r:id="rId18"/>
    <p:sldId id="282" r:id="rId19"/>
    <p:sldId id="316" r:id="rId20"/>
    <p:sldId id="7526" r:id="rId21"/>
    <p:sldId id="304" r:id="rId22"/>
    <p:sldId id="275" r:id="rId23"/>
    <p:sldId id="276" r:id="rId24"/>
    <p:sldId id="752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E4A"/>
    <a:srgbClr val="F0F1F3"/>
    <a:srgbClr val="FFFFFF"/>
    <a:srgbClr val="E5E9EC"/>
    <a:srgbClr val="EFF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1" autoAdjust="0"/>
    <p:restoredTop sz="94614" autoAdjust="0"/>
  </p:normalViewPr>
  <p:slideViewPr>
    <p:cSldViewPr snapToGrid="0">
      <p:cViewPr varScale="1">
        <p:scale>
          <a:sx n="87" d="100"/>
          <a:sy n="87" d="100"/>
        </p:scale>
        <p:origin x="82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7324D"/>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C87-45CB-B8E5-A8247C6B0DC4}"/>
            </c:ext>
          </c:extLst>
        </c:ser>
        <c:dLbls>
          <c:showLegendKey val="0"/>
          <c:showVal val="0"/>
          <c:showCatName val="0"/>
          <c:showSerName val="0"/>
          <c:showPercent val="0"/>
          <c:showBubbleSize val="0"/>
        </c:dLbls>
        <c:gapWidth val="219"/>
        <c:overlap val="-27"/>
        <c:axId val="-1363526528"/>
        <c:axId val="-1363541216"/>
      </c:barChart>
      <c:catAx>
        <c:axId val="-1363526528"/>
        <c:scaling>
          <c:orientation val="minMax"/>
        </c:scaling>
        <c:delete val="1"/>
        <c:axPos val="b"/>
        <c:numFmt formatCode="General" sourceLinked="1"/>
        <c:majorTickMark val="none"/>
        <c:minorTickMark val="none"/>
        <c:tickLblPos val="nextTo"/>
        <c:crossAx val="-1363541216"/>
        <c:crosses val="autoZero"/>
        <c:auto val="1"/>
        <c:lblAlgn val="ctr"/>
        <c:lblOffset val="100"/>
        <c:noMultiLvlLbl val="0"/>
      </c:catAx>
      <c:valAx>
        <c:axId val="-1363541216"/>
        <c:scaling>
          <c:orientation val="minMax"/>
        </c:scaling>
        <c:delete val="1"/>
        <c:axPos val="l"/>
        <c:numFmt formatCode="General" sourceLinked="1"/>
        <c:majorTickMark val="none"/>
        <c:minorTickMark val="none"/>
        <c:tickLblPos val="nextTo"/>
        <c:crossAx val="-13635265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17324D"/>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1363512384"/>
        <c:axId val="-1363511840"/>
      </c:barChart>
      <c:catAx>
        <c:axId val="-13635123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1363511840"/>
        <c:crosses val="autoZero"/>
        <c:auto val="1"/>
        <c:lblAlgn val="ctr"/>
        <c:lblOffset val="100"/>
        <c:noMultiLvlLbl val="0"/>
      </c:catAx>
      <c:valAx>
        <c:axId val="-136351184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136351238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rgbClr val="17324D"/>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rgbClr val="17324D"/>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rgbClr val="17324D"/>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D85BF-B191-48CA-9728-20FF71D3A776}" type="datetimeFigureOut">
              <a:rPr lang="zh-CN" altLang="en-US" smtClean="0"/>
              <a:t>2019/6/26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D6AA-A951-4B2E-B868-A2A70BA6CA3F}" type="slidenum">
              <a:rPr lang="zh-CN" altLang="en-US" smtClean="0"/>
              <a:t>‹#›</a:t>
            </a:fld>
            <a:endParaRPr lang="zh-CN" altLang="en-US"/>
          </a:p>
        </p:txBody>
      </p:sp>
    </p:spTree>
    <p:extLst>
      <p:ext uri="{BB962C8B-B14F-4D97-AF65-F5344CB8AC3E}">
        <p14:creationId xmlns:p14="http://schemas.microsoft.com/office/powerpoint/2010/main" val="87845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a:t>
            </a:fld>
            <a:endParaRPr lang="zh-CN" altLang="en-US"/>
          </a:p>
        </p:txBody>
      </p:sp>
    </p:spTree>
    <p:extLst>
      <p:ext uri="{BB962C8B-B14F-4D97-AF65-F5344CB8AC3E}">
        <p14:creationId xmlns:p14="http://schemas.microsoft.com/office/powerpoint/2010/main" val="3828955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039016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3</a:t>
            </a:fld>
            <a:endParaRPr lang="zh-CN" altLang="en-US"/>
          </a:p>
        </p:txBody>
      </p:sp>
    </p:spTree>
    <p:extLst>
      <p:ext uri="{BB962C8B-B14F-4D97-AF65-F5344CB8AC3E}">
        <p14:creationId xmlns:p14="http://schemas.microsoft.com/office/powerpoint/2010/main" val="129688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4</a:t>
            </a:fld>
            <a:endParaRPr lang="zh-CN" altLang="en-US"/>
          </a:p>
        </p:txBody>
      </p:sp>
    </p:spTree>
    <p:extLst>
      <p:ext uri="{BB962C8B-B14F-4D97-AF65-F5344CB8AC3E}">
        <p14:creationId xmlns:p14="http://schemas.microsoft.com/office/powerpoint/2010/main" val="1480944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5</a:t>
            </a:fld>
            <a:endParaRPr lang="zh-CN" altLang="en-US"/>
          </a:p>
        </p:txBody>
      </p:sp>
    </p:spTree>
    <p:extLst>
      <p:ext uri="{BB962C8B-B14F-4D97-AF65-F5344CB8AC3E}">
        <p14:creationId xmlns:p14="http://schemas.microsoft.com/office/powerpoint/2010/main" val="2496286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6</a:t>
            </a:fld>
            <a:endParaRPr lang="zh-CN" altLang="en-US"/>
          </a:p>
        </p:txBody>
      </p:sp>
    </p:spTree>
    <p:extLst>
      <p:ext uri="{BB962C8B-B14F-4D97-AF65-F5344CB8AC3E}">
        <p14:creationId xmlns:p14="http://schemas.microsoft.com/office/powerpoint/2010/main" val="3808564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0492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4050994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45396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098007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8345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t>12</a:t>
            </a:fld>
            <a:endParaRPr lang="zh-CN" altLang="en-US"/>
          </a:p>
        </p:txBody>
      </p:sp>
    </p:spTree>
    <p:extLst>
      <p:ext uri="{BB962C8B-B14F-4D97-AF65-F5344CB8AC3E}">
        <p14:creationId xmlns:p14="http://schemas.microsoft.com/office/powerpoint/2010/main" val="154885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13</a:t>
            </a:fld>
            <a:endParaRPr lang="zh-CN" altLang="en-US"/>
          </a:p>
        </p:txBody>
      </p:sp>
    </p:spTree>
    <p:extLst>
      <p:ext uri="{BB962C8B-B14F-4D97-AF65-F5344CB8AC3E}">
        <p14:creationId xmlns:p14="http://schemas.microsoft.com/office/powerpoint/2010/main" val="468897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47645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3817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2015953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17</a:t>
            </a:fld>
            <a:endParaRPr lang="zh-CN" altLang="en-US"/>
          </a:p>
        </p:txBody>
      </p:sp>
    </p:spTree>
    <p:extLst>
      <p:ext uri="{BB962C8B-B14F-4D97-AF65-F5344CB8AC3E}">
        <p14:creationId xmlns:p14="http://schemas.microsoft.com/office/powerpoint/2010/main" val="606597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18</a:t>
            </a:fld>
            <a:endParaRPr lang="zh-CN" altLang="en-US"/>
          </a:p>
        </p:txBody>
      </p:sp>
    </p:spTree>
    <p:extLst>
      <p:ext uri="{BB962C8B-B14F-4D97-AF65-F5344CB8AC3E}">
        <p14:creationId xmlns:p14="http://schemas.microsoft.com/office/powerpoint/2010/main" val="825280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45702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342717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3273550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22</a:t>
            </a:fld>
            <a:endParaRPr lang="zh-CN" altLang="en-US"/>
          </a:p>
        </p:txBody>
      </p:sp>
    </p:spTree>
    <p:extLst>
      <p:ext uri="{BB962C8B-B14F-4D97-AF65-F5344CB8AC3E}">
        <p14:creationId xmlns:p14="http://schemas.microsoft.com/office/powerpoint/2010/main" val="19031864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1441221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24</a:t>
            </a:fld>
            <a:endParaRPr lang="zh-CN" altLang="en-US"/>
          </a:p>
        </p:txBody>
      </p:sp>
    </p:spTree>
    <p:extLst>
      <p:ext uri="{BB962C8B-B14F-4D97-AF65-F5344CB8AC3E}">
        <p14:creationId xmlns:p14="http://schemas.microsoft.com/office/powerpoint/2010/main" val="5350433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rgbClr val="FFFFFF"/>
            </a:gs>
            <a:gs pos="67000">
              <a:srgbClr val="F0F1F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693C8CFB-A8F2-4AD3-A55A-4B4B8BE3B25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44845"/>
          <a:stretch/>
        </p:blipFill>
        <p:spPr>
          <a:xfrm>
            <a:off x="0" y="0"/>
            <a:ext cx="4992914" cy="6858000"/>
          </a:xfrm>
          <a:prstGeom prst="rect">
            <a:avLst/>
          </a:prstGeom>
        </p:spPr>
      </p:pic>
    </p:spTree>
    <p:extLst>
      <p:ext uri="{BB962C8B-B14F-4D97-AF65-F5344CB8AC3E}">
        <p14:creationId xmlns:p14="http://schemas.microsoft.com/office/powerpoint/2010/main" val="36529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C417FD1-86C7-4D6F-BB18-1BFAF31A95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5B418F4-6BEB-4323-85BE-6D9DAA1AC5C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2E0484F-A6D0-4D0A-A67F-9B60623ABD9B}"/>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B64B9663-8560-4E5B-9828-821FFA06E8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A783949-B2D7-40A0-9C56-070D7843D49C}"/>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228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01EDC49-D274-42C0-B8C9-54E96E94E6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EFA3DB7-FAA9-461F-88CD-46EB42138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F0C8632-A864-4DE3-9016-1A1B27BD6237}"/>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2B08EFBF-B4C6-422F-A471-7844CD680F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724A86A-CF97-4FDA-AA7F-AB051ACDAFF3}"/>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04410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E10D0CE-B16C-40C5-869D-8E375B4930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875254BD-1BB0-461D-9523-A56BBA3A7A1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AEBC9EEB-E466-46C0-89FD-3A53D739FE6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E2804F2E-1DB2-4D6F-92F5-2ED4232B4AF8}"/>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6" name="页脚占位符 5">
            <a:extLst>
              <a:ext uri="{FF2B5EF4-FFF2-40B4-BE49-F238E27FC236}">
                <a16:creationId xmlns="" xmlns:a16="http://schemas.microsoft.com/office/drawing/2014/main" id="{9E7B3A53-8C9E-40B2-BDB1-13E947FCCF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A47662B-71C4-4DBF-B5C6-B364C44E284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79506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0668BCA-4C34-4540-8654-D682C3E318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F112ADA-2000-40BA-98DB-BB4FF7B51B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D6848F4-160E-477D-A730-253FDD86F2E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488EB20-4A0E-4A76-BBBE-70DC815B5E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E7A608A-40A6-4221-ACA8-19D102B3809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8B7697C3-D3D9-4FAC-8CBD-1D233FD246A7}"/>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8" name="页脚占位符 7">
            <a:extLst>
              <a:ext uri="{FF2B5EF4-FFF2-40B4-BE49-F238E27FC236}">
                <a16:creationId xmlns="" xmlns:a16="http://schemas.microsoft.com/office/drawing/2014/main" id="{6E244771-2EC9-4A17-AA02-1B56BD9908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E914C20D-25F2-40ED-AAAF-D24802D6B85F}"/>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
        <p:nvSpPr>
          <p:cNvPr id="11" name="矩形 10"/>
          <p:cNvSpPr/>
          <p:nvPr userDrawn="1"/>
        </p:nvSpPr>
        <p:spPr>
          <a:xfrm>
            <a:off x="0" y="526841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43671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7A8CA1-3C54-4624-9B75-C183AC0B836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1782EED-1A91-4D70-A708-D4BF41B9B314}"/>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4" name="页脚占位符 3">
            <a:extLst>
              <a:ext uri="{FF2B5EF4-FFF2-40B4-BE49-F238E27FC236}">
                <a16:creationId xmlns="" xmlns:a16="http://schemas.microsoft.com/office/drawing/2014/main" id="{B51139C9-EAFE-4BC1-B18B-E3705D97CB7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FC686D21-8AF4-4E62-B6B7-28A1BA895B7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32583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0522BEF6-562D-4455-BD76-DDA10B1DF6BC}"/>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3" name="页脚占位符 2">
            <a:extLst>
              <a:ext uri="{FF2B5EF4-FFF2-40B4-BE49-F238E27FC236}">
                <a16:creationId xmlns="" xmlns:a16="http://schemas.microsoft.com/office/drawing/2014/main" id="{699E9BF3-D664-4432-B387-C6FDEFD6163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E1468836-E8BD-4E72-91DD-3759C96ED86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208858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910308F-4288-4DDD-BEC7-E2DEA2300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89F1CCF2-C89D-4CD3-8145-4312A979E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5C8A7611-4FF6-4CCA-9448-5483B94585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F1BA9AA-E65F-41C0-848B-C8C8A1135A3B}"/>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6" name="页脚占位符 5">
            <a:extLst>
              <a:ext uri="{FF2B5EF4-FFF2-40B4-BE49-F238E27FC236}">
                <a16:creationId xmlns="" xmlns:a16="http://schemas.microsoft.com/office/drawing/2014/main" id="{5ED25DFA-D2EC-4338-B06E-E14756A893E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A2C23C4-D2FA-4191-B927-DF76DE81BA1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541331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8F80B2C-BFAB-48FF-B101-A0270BE1713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77D71463-1CFF-4DCA-BD30-6EF96FADC7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841AF1CA-7E60-4770-A82D-60F9E03AE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140618D-C415-4B1B-B917-5A3A0F9189D6}"/>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6" name="页脚占位符 5">
            <a:extLst>
              <a:ext uri="{FF2B5EF4-FFF2-40B4-BE49-F238E27FC236}">
                <a16:creationId xmlns="" xmlns:a16="http://schemas.microsoft.com/office/drawing/2014/main" id="{6BAA9525-1AE5-447A-927C-339D9F35C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70C264C-010E-45F6-9179-470BFF3C0FD0}"/>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670526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2235F54-7CA3-493F-847A-29983B8443D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57721D4-9FBF-4E6D-BF95-431EA476623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ECA267B-1289-440F-9CF1-DDD83C2F334E}"/>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29AF7012-861C-459B-B9E6-9CA6E05D7C1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2451314-7407-47AF-ACBA-342FB6412B1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11426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F649EF25-FBB9-4CC1-9FBD-59D2A9DF97E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67870104-20B7-4D69-87BF-AC1B1CBDC93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D882186-1999-472E-B04D-0E20C07DD490}"/>
              </a:ext>
            </a:extLst>
          </p:cNvPr>
          <p:cNvSpPr>
            <a:spLocks noGrp="1"/>
          </p:cNvSpPr>
          <p:nvPr>
            <p:ph type="dt" sz="half" idx="10"/>
          </p:nvPr>
        </p:nvSpPr>
        <p:spPr/>
        <p:txBody>
          <a:bodyPr/>
          <a:lstStyle/>
          <a:p>
            <a:fld id="{CCA087C5-6DBF-488C-AE10-CBC1E42CD670}"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602B9731-3159-4750-B55F-1956A80E4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D4B2450-67FA-458B-8D73-5337BEB9928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387059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D0C92D1-8FD1-40C5-80CB-912634904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FFD41DD-F8F1-48A7-B910-20A205CB0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CC2F899-1A10-4FAE-B4A8-C050882F4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87C5-6DBF-488C-AE10-CBC1E42CD670}"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C8EB747A-3551-484D-B713-7A9103CC5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A680E9FD-B05F-40E6-8FC8-C5F4971F17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44339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7.xml"/><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14.sv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6.xml"/><Relationship Id="rId7" Type="http://schemas.openxmlformats.org/officeDocument/2006/relationships/diagramColors" Target="../diagrams/colors1.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6000263-E9DD-4AC7-A616-C0C246340DFE}"/>
              </a:ext>
            </a:extLst>
          </p:cNvPr>
          <p:cNvGrpSpPr/>
          <p:nvPr/>
        </p:nvGrpSpPr>
        <p:grpSpPr>
          <a:xfrm>
            <a:off x="3923297" y="1197161"/>
            <a:ext cx="7827784" cy="3836399"/>
            <a:chOff x="2145314" y="2198646"/>
            <a:chExt cx="7827784" cy="3836399"/>
          </a:xfrm>
        </p:grpSpPr>
        <p:sp>
          <p:nvSpPr>
            <p:cNvPr id="14" name="PA_文本框 11">
              <a:extLst>
                <a:ext uri="{FF2B5EF4-FFF2-40B4-BE49-F238E27FC236}">
                  <a16:creationId xmlns="" xmlns:a16="http://schemas.microsoft.com/office/drawing/2014/main" id="{EDB0BCC6-23B9-4791-B4EF-7E4FCE5305BE}"/>
                </a:ext>
              </a:extLst>
            </p:cNvPr>
            <p:cNvSpPr txBox="1"/>
            <p:nvPr>
              <p:custDataLst>
                <p:tags r:id="rId1"/>
              </p:custDataLst>
            </p:nvPr>
          </p:nvSpPr>
          <p:spPr>
            <a:xfrm>
              <a:off x="2145314" y="3518108"/>
              <a:ext cx="7827784" cy="830997"/>
            </a:xfrm>
            <a:prstGeom prst="rect">
              <a:avLst/>
            </a:prstGeom>
            <a:noFill/>
          </p:spPr>
          <p:txBody>
            <a:bodyPr wrap="none" rtlCol="0">
              <a:spAutoFit/>
            </a:bodyPr>
            <a:lstStyle/>
            <a:p>
              <a:pPr algn="r"/>
              <a:r>
                <a:rPr lang="zh-CN" altLang="en-US" sz="48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农产品食品安全问题</a:t>
              </a:r>
              <a:r>
                <a:rPr lang="en-US" altLang="zh-CN" sz="4800" b="1" dirty="0" err="1">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ppt</a:t>
              </a:r>
              <a:r>
                <a:rPr lang="zh-CN" altLang="en-US" sz="48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模板</a:t>
              </a:r>
            </a:p>
          </p:txBody>
        </p:sp>
        <p:sp>
          <p:nvSpPr>
            <p:cNvPr id="15" name="PA_文本框 28">
              <a:extLst>
                <a:ext uri="{FF2B5EF4-FFF2-40B4-BE49-F238E27FC236}">
                  <a16:creationId xmlns="" xmlns:a16="http://schemas.microsoft.com/office/drawing/2014/main" id="{B437B00A-333C-46CF-947A-165C429D64BB}"/>
                </a:ext>
              </a:extLst>
            </p:cNvPr>
            <p:cNvSpPr txBox="1"/>
            <p:nvPr>
              <p:custDataLst>
                <p:tags r:id="rId2"/>
              </p:custDataLst>
            </p:nvPr>
          </p:nvSpPr>
          <p:spPr>
            <a:xfrm>
              <a:off x="2155388" y="4553136"/>
              <a:ext cx="7722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 xmlns:a16="http://schemas.microsoft.com/office/drawing/2014/main"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24497121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189056"/>
            <a:chOff x="1048078" y="844614"/>
            <a:chExt cx="10196640" cy="3189056"/>
          </a:xfrm>
        </p:grpSpPr>
        <p:grpSp>
          <p:nvGrpSpPr>
            <p:cNvPr id="9" name="组合 8"/>
            <p:cNvGrpSpPr/>
            <p:nvPr/>
          </p:nvGrpSpPr>
          <p:grpSpPr>
            <a:xfrm>
              <a:off x="1048078" y="2730808"/>
              <a:ext cx="2609524" cy="1302862"/>
              <a:chOff x="1249819" y="2496522"/>
              <a:chExt cx="2954205" cy="1474952"/>
            </a:xfrm>
          </p:grpSpPr>
          <p:sp>
            <p:nvSpPr>
              <p:cNvPr id="6" name="文本框 5"/>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1</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7" name="文本框 6"/>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4" name="组合 33"/>
            <p:cNvGrpSpPr/>
            <p:nvPr/>
          </p:nvGrpSpPr>
          <p:grpSpPr>
            <a:xfrm>
              <a:off x="3577117" y="2730808"/>
              <a:ext cx="2609524" cy="1302862"/>
              <a:chOff x="1249819" y="2496522"/>
              <a:chExt cx="2954205" cy="1474952"/>
            </a:xfrm>
          </p:grpSpPr>
          <p:sp>
            <p:nvSpPr>
              <p:cNvPr id="35" name="文本框 34"/>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2</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37" name="文本框 36"/>
              <p:cNvSpPr txBox="1"/>
              <p:nvPr/>
            </p:nvSpPr>
            <p:spPr>
              <a:xfrm rot="19920000">
                <a:off x="1659410" y="3295990"/>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8" name="组合 37"/>
            <p:cNvGrpSpPr/>
            <p:nvPr/>
          </p:nvGrpSpPr>
          <p:grpSpPr>
            <a:xfrm>
              <a:off x="6106156" y="2730808"/>
              <a:ext cx="2609524" cy="1302862"/>
              <a:chOff x="1249819" y="2496522"/>
              <a:chExt cx="2954205" cy="1474952"/>
            </a:xfrm>
          </p:grpSpPr>
          <p:sp>
            <p:nvSpPr>
              <p:cNvPr id="39" name="文本框 38"/>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3</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1" name="文本框 40"/>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42" name="组合 41"/>
            <p:cNvGrpSpPr/>
            <p:nvPr/>
          </p:nvGrpSpPr>
          <p:grpSpPr>
            <a:xfrm>
              <a:off x="8635194" y="2730808"/>
              <a:ext cx="2609524" cy="1302862"/>
              <a:chOff x="1249819" y="2496522"/>
              <a:chExt cx="2954205" cy="1474952"/>
            </a:xfrm>
          </p:grpSpPr>
          <p:sp>
            <p:nvSpPr>
              <p:cNvPr id="43" name="文本框 42"/>
              <p:cNvSpPr txBox="1"/>
              <p:nvPr/>
            </p:nvSpPr>
            <p:spPr>
              <a:xfrm>
                <a:off x="1291464"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4</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5" name="文本框 44"/>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sp>
          <p:nvSpPr>
            <p:cNvPr id="47" name="文本框 46"/>
            <p:cNvSpPr txBox="1"/>
            <p:nvPr/>
          </p:nvSpPr>
          <p:spPr>
            <a:xfrm>
              <a:off x="3500070" y="844614"/>
              <a:ext cx="5285745" cy="923330"/>
            </a:xfrm>
            <a:prstGeom prst="rect">
              <a:avLst/>
            </a:prstGeom>
            <a:noFill/>
          </p:spPr>
          <p:txBody>
            <a:bodyPr wrap="square" rtlCol="0">
              <a:spAutoFit/>
              <a:scene3d>
                <a:camera prst="orthographicFront"/>
                <a:lightRig rig="threePt" dir="t"/>
              </a:scene3d>
              <a:sp3d contourW="12700"/>
            </a:bodyPr>
            <a:lstStyle/>
            <a:p>
              <a:pPr algn="ctr"/>
              <a:r>
                <a:rPr lang="en-US" altLang="zh-CN" sz="5400" dirty="0">
                  <a:solidFill>
                    <a:srgbClr val="132E4A"/>
                  </a:solidFill>
                  <a:latin typeface="+mn-ea"/>
                </a:rPr>
                <a:t>CONTENTS</a:t>
              </a:r>
              <a:endParaRPr lang="zh-CN" altLang="en-US" sz="5400" dirty="0">
                <a:solidFill>
                  <a:srgbClr val="132E4A"/>
                </a:solidFill>
                <a:latin typeface="+mn-ea"/>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one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69925074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11" name="椭圆 10"/>
          <p:cNvSpPr/>
          <p:nvPr/>
        </p:nvSpPr>
        <p:spPr>
          <a:xfrm>
            <a:off x="2530744" y="2317815"/>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2" name="椭圆 11"/>
          <p:cNvSpPr/>
          <p:nvPr/>
        </p:nvSpPr>
        <p:spPr>
          <a:xfrm>
            <a:off x="3497709" y="2860890"/>
            <a:ext cx="432048" cy="432048"/>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椭圆 12"/>
          <p:cNvSpPr/>
          <p:nvPr/>
        </p:nvSpPr>
        <p:spPr>
          <a:xfrm>
            <a:off x="4464674" y="2533839"/>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椭圆 13"/>
          <p:cNvSpPr/>
          <p:nvPr/>
        </p:nvSpPr>
        <p:spPr>
          <a:xfrm>
            <a:off x="5431639" y="3044614"/>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5" name="椭圆 14"/>
          <p:cNvSpPr/>
          <p:nvPr/>
        </p:nvSpPr>
        <p:spPr>
          <a:xfrm>
            <a:off x="6388748" y="2644866"/>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椭圆 15"/>
          <p:cNvSpPr/>
          <p:nvPr/>
        </p:nvSpPr>
        <p:spPr>
          <a:xfrm>
            <a:off x="7365569" y="242884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7" name="椭圆 16"/>
          <p:cNvSpPr/>
          <p:nvPr/>
        </p:nvSpPr>
        <p:spPr>
          <a:xfrm>
            <a:off x="8310850" y="2122003"/>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8" name="椭圆 17"/>
          <p:cNvSpPr/>
          <p:nvPr/>
        </p:nvSpPr>
        <p:spPr>
          <a:xfrm>
            <a:off x="9299496" y="264756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1</a:t>
            </a:r>
            <a:endParaRPr lang="zh-CN" altLang="en-US" dirty="0">
              <a:latin typeface="等线" panose="02010600030101010101" pitchFamily="2" charset="-122"/>
              <a:ea typeface="等线" panose="02010600030101010101" pitchFamily="2"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2</a:t>
            </a:r>
            <a:endParaRPr lang="zh-CN" altLang="en-US" dirty="0">
              <a:latin typeface="等线" panose="02010600030101010101" pitchFamily="2" charset="-122"/>
              <a:ea typeface="等线" panose="02010600030101010101" pitchFamily="2"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3</a:t>
            </a:r>
            <a:endParaRPr lang="zh-CN" altLang="en-US" dirty="0">
              <a:latin typeface="等线" panose="02010600030101010101" pitchFamily="2" charset="-122"/>
              <a:ea typeface="等线" panose="02010600030101010101" pitchFamily="2"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4</a:t>
            </a:r>
            <a:endParaRPr lang="zh-CN" altLang="en-US" dirty="0">
              <a:latin typeface="等线" panose="02010600030101010101" pitchFamily="2" charset="-122"/>
              <a:ea typeface="等线" panose="02010600030101010101" pitchFamily="2"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5</a:t>
            </a:r>
            <a:endParaRPr lang="zh-CN" altLang="en-US" dirty="0">
              <a:latin typeface="等线" panose="02010600030101010101" pitchFamily="2" charset="-122"/>
              <a:ea typeface="等线" panose="02010600030101010101" pitchFamily="2"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6</a:t>
            </a:r>
            <a:endParaRPr lang="zh-CN" altLang="en-US" dirty="0">
              <a:latin typeface="等线" panose="02010600030101010101" pitchFamily="2" charset="-122"/>
              <a:ea typeface="等线" panose="02010600030101010101" pitchFamily="2"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7</a:t>
            </a:r>
            <a:endParaRPr lang="zh-CN" altLang="en-US" dirty="0">
              <a:latin typeface="等线" panose="02010600030101010101" pitchFamily="2" charset="-122"/>
              <a:ea typeface="等线" panose="02010600030101010101" pitchFamily="2"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8</a:t>
            </a:r>
            <a:endParaRPr lang="zh-CN" altLang="en-US" dirty="0">
              <a:latin typeface="等线" panose="02010600030101010101" pitchFamily="2" charset="-122"/>
              <a:ea typeface="等线" panose="02010600030101010101" pitchFamily="2"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grpSp>
        <p:nvGrpSpPr>
          <p:cNvPr id="37" name="组合 36">
            <a:extLst>
              <a:ext uri="{FF2B5EF4-FFF2-40B4-BE49-F238E27FC236}">
                <a16:creationId xmlns="" xmlns:a16="http://schemas.microsoft.com/office/drawing/2014/main" id="{1EA74151-B893-4E33-ADE9-4F92B7FA943A}"/>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E8DB6D77-11FF-4B3D-B64A-8673E368ABE0}"/>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 xmlns:a16="http://schemas.microsoft.com/office/drawing/2014/main" id="{35F2312A-767F-4F93-A531-D2A481F50F0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 xmlns:a16="http://schemas.microsoft.com/office/drawing/2014/main" id="{811CD831-3AD1-4CC1-B737-C0F22E773639}"/>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980196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8" name="矩形 17"/>
          <p:cNvSpPr/>
          <p:nvPr/>
        </p:nvSpPr>
        <p:spPr>
          <a:xfrm>
            <a:off x="8260579" y="2820129"/>
            <a:ext cx="2786836" cy="3323987"/>
          </a:xfrm>
          <a:prstGeom prst="rect">
            <a:avLst/>
          </a:prstGeom>
          <a:ln w="6350">
            <a:solidFill>
              <a:srgbClr val="132E4A"/>
            </a:solidFill>
          </a:ln>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a:t>
            </a: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a:solidFill>
                  <a:srgbClr val="132E4A"/>
                </a:solidFill>
                <a:latin typeface="等线" panose="02010600030101010101" pitchFamily="2" charset="-122"/>
                <a:ea typeface="等线" panose="02010600030101010101" pitchFamily="2" charset="-122"/>
              </a:rPr>
              <a:t>相同之处：</a:t>
            </a:r>
          </a:p>
        </p:txBody>
      </p:sp>
      <p:sp>
        <p:nvSpPr>
          <p:cNvPr id="24" name="矩形 23"/>
          <p:cNvSpPr/>
          <p:nvPr/>
        </p:nvSpPr>
        <p:spPr>
          <a:xfrm>
            <a:off x="740143" y="2991077"/>
            <a:ext cx="2786836" cy="3323987"/>
          </a:xfrm>
          <a:prstGeom prst="rect">
            <a:avLst/>
          </a:prstGeom>
          <a:ln w="6350">
            <a:solidFill>
              <a:srgbClr val="132E4A"/>
            </a:solidFill>
          </a:ln>
        </p:spPr>
        <p:txBody>
          <a:bodyPr wrap="square">
            <a:spAutoFit/>
          </a:bodyPr>
          <a:lstStyle/>
          <a:p>
            <a:pPr algn="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请添加文字描述请添加文字描述请添加文字描述请添加文字描述请添加文字描述请添加文字描述请添加文字描述请添加文字描述请添加文字描述请添加文字描述</a:t>
            </a: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a:solidFill>
                  <a:srgbClr val="132E4A"/>
                </a:solidFill>
                <a:latin typeface="等线" panose="02010600030101010101" pitchFamily="2" charset="-122"/>
                <a:ea typeface="等线" panose="02010600030101010101" pitchFamily="2" charset="-122"/>
              </a:rPr>
              <a:t>不同之处：</a:t>
            </a:r>
          </a:p>
        </p:txBody>
      </p:sp>
      <p:grpSp>
        <p:nvGrpSpPr>
          <p:cNvPr id="16" name="组合 15">
            <a:extLst>
              <a:ext uri="{FF2B5EF4-FFF2-40B4-BE49-F238E27FC236}">
                <a16:creationId xmlns="" xmlns:a16="http://schemas.microsoft.com/office/drawing/2014/main" id="{3E9B3F58-5D35-423A-AE81-338DB6A3F7B9}"/>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 xmlns:a16="http://schemas.microsoft.com/office/drawing/2014/main" id="{0DD9D032-160B-42DF-9F3D-1A5D9FCC264F}"/>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 xmlns:a16="http://schemas.microsoft.com/office/drawing/2014/main" id="{8F04B22D-D315-477D-8C35-C835A287BAD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 xmlns:a16="http://schemas.microsoft.com/office/drawing/2014/main" id="{2AF0B83B-B946-41C7-9A2C-8C12099FA3F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7417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7" name="Oval 24"/>
          <p:cNvSpPr/>
          <p:nvPr/>
        </p:nvSpPr>
        <p:spPr bwMode="auto">
          <a:xfrm>
            <a:off x="1846261" y="3521910"/>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22" name="矩形 21"/>
          <p:cNvSpPr/>
          <p:nvPr/>
        </p:nvSpPr>
        <p:spPr>
          <a:xfrm>
            <a:off x="6581500" y="2298215"/>
            <a:ext cx="4120400" cy="913515"/>
          </a:xfrm>
          <a:prstGeom prst="rect">
            <a:avLst/>
          </a:prstGeom>
        </p:spPr>
        <p:txBody>
          <a:bodyPr wrap="square" tIns="36000">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a:t>
            </a:r>
          </a:p>
        </p:txBody>
      </p:sp>
      <p:sp>
        <p:nvSpPr>
          <p:cNvPr id="23" name="矩形 22"/>
          <p:cNvSpPr/>
          <p:nvPr/>
        </p:nvSpPr>
        <p:spPr>
          <a:xfrm>
            <a:off x="6581500" y="3991912"/>
            <a:ext cx="4120400" cy="507831"/>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a:t>
            </a:r>
          </a:p>
        </p:txBody>
      </p:sp>
      <p:sp>
        <p:nvSpPr>
          <p:cNvPr id="24" name="矩形 23"/>
          <p:cNvSpPr/>
          <p:nvPr/>
        </p:nvSpPr>
        <p:spPr>
          <a:xfrm>
            <a:off x="6581500" y="5480119"/>
            <a:ext cx="4120400" cy="923330"/>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文字描述文字描述文字描述文字描述文字描述文字描述</a:t>
            </a: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chemeClr val="tx2">
                  <a:lumMod val="60000"/>
                  <a:lumOff val="40000"/>
                </a:schemeClr>
              </a:solidFill>
              <a:effectLst/>
              <a:uLnTx/>
              <a:uFillTx/>
              <a:latin typeface="等线" panose="02010600030101010101" pitchFamily="2" charset="-122"/>
              <a:ea typeface="等线" panose="02010600030101010101" pitchFamily="2"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nvGrpSpPr>
          <p:cNvPr id="17" name="组合 16">
            <a:extLst>
              <a:ext uri="{FF2B5EF4-FFF2-40B4-BE49-F238E27FC236}">
                <a16:creationId xmlns="" xmlns:a16="http://schemas.microsoft.com/office/drawing/2014/main" id="{A09460C7-F867-4742-B8C8-AB641940A8D1}"/>
              </a:ext>
            </a:extLst>
          </p:cNvPr>
          <p:cNvGrpSpPr/>
          <p:nvPr/>
        </p:nvGrpSpPr>
        <p:grpSpPr>
          <a:xfrm>
            <a:off x="143922" y="223365"/>
            <a:ext cx="11887200" cy="307777"/>
            <a:chOff x="143922" y="775815"/>
            <a:chExt cx="11887200" cy="307777"/>
          </a:xfrm>
        </p:grpSpPr>
        <p:sp>
          <p:nvSpPr>
            <p:cNvPr id="18" name="MH_Entry_1">
              <a:extLst>
                <a:ext uri="{FF2B5EF4-FFF2-40B4-BE49-F238E27FC236}">
                  <a16:creationId xmlns="" xmlns:a16="http://schemas.microsoft.com/office/drawing/2014/main" id="{F6BB0210-52EA-4ED2-A2B7-BD53170E3EC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 xmlns:a16="http://schemas.microsoft.com/office/drawing/2014/main" id="{3697D20A-D448-444C-A70C-D922A730A25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 xmlns:a16="http://schemas.microsoft.com/office/drawing/2014/main" id="{C35814F0-EF7C-46FC-8207-3834EF87FB7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602534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46" name="组合 45"/>
          <p:cNvGrpSpPr/>
          <p:nvPr/>
        </p:nvGrpSpPr>
        <p:grpSpPr>
          <a:xfrm>
            <a:off x="2218989" y="2736150"/>
            <a:ext cx="2885371" cy="903017"/>
            <a:chOff x="7644687" y="3331677"/>
            <a:chExt cx="2885371" cy="903017"/>
          </a:xfrm>
        </p:grpSpPr>
        <p:sp>
          <p:nvSpPr>
            <p:cNvPr id="48" name="矩形 47"/>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44687" y="3668770"/>
              <a:ext cx="2885371" cy="56592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0" name="组合 49"/>
          <p:cNvGrpSpPr/>
          <p:nvPr/>
        </p:nvGrpSpPr>
        <p:grpSpPr>
          <a:xfrm>
            <a:off x="6720642" y="2772219"/>
            <a:ext cx="2885371" cy="861864"/>
            <a:chOff x="7523107" y="3331677"/>
            <a:chExt cx="2885371" cy="861864"/>
          </a:xfrm>
        </p:grpSpPr>
        <p:sp>
          <p:nvSpPr>
            <p:cNvPr id="51" name="矩形 50"/>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2" name="文本框 51"/>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2179061" y="5195873"/>
            <a:ext cx="2885371" cy="861864"/>
            <a:chOff x="7523107" y="3331677"/>
            <a:chExt cx="2885371" cy="861864"/>
          </a:xfrm>
        </p:grpSpPr>
        <p:sp>
          <p:nvSpPr>
            <p:cNvPr id="54" name="矩形 53"/>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5" name="文本框 54"/>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6" name="组合 55"/>
          <p:cNvGrpSpPr/>
          <p:nvPr/>
        </p:nvGrpSpPr>
        <p:grpSpPr>
          <a:xfrm>
            <a:off x="6940128" y="5195873"/>
            <a:ext cx="2885371" cy="861864"/>
            <a:chOff x="7523107" y="3331677"/>
            <a:chExt cx="2885371" cy="861864"/>
          </a:xfrm>
        </p:grpSpPr>
        <p:sp>
          <p:nvSpPr>
            <p:cNvPr id="57" name="矩形 56"/>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8" name="文本框 57"/>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1" y="1681757"/>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5"/>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7924976" y="4211458"/>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7871100" y="1721245"/>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3350743" y="4285548"/>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3296143" y="1794448"/>
            <a:ext cx="731065" cy="731065"/>
          </a:xfrm>
          <a:prstGeom prst="rect">
            <a:avLst/>
          </a:prstGeom>
        </p:spPr>
      </p:pic>
      <p:grpSp>
        <p:nvGrpSpPr>
          <p:cNvPr id="28" name="组合 27">
            <a:extLst>
              <a:ext uri="{FF2B5EF4-FFF2-40B4-BE49-F238E27FC236}">
                <a16:creationId xmlns="" xmlns:a16="http://schemas.microsoft.com/office/drawing/2014/main" id="{69FE437E-5F4D-4998-B97E-201F482E97B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 xmlns:a16="http://schemas.microsoft.com/office/drawing/2014/main" id="{5E5F3FE3-56E6-4C9B-8EE8-9C11FA362E4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6" name="直接连接符 3">
              <a:extLst>
                <a:ext uri="{FF2B5EF4-FFF2-40B4-BE49-F238E27FC236}">
                  <a16:creationId xmlns="" xmlns:a16="http://schemas.microsoft.com/office/drawing/2014/main" id="{1617A319-6DFB-4C53-8340-74F363B711A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7" name="直接连接符 4">
              <a:extLst>
                <a:ext uri="{FF2B5EF4-FFF2-40B4-BE49-F238E27FC236}">
                  <a16:creationId xmlns="" xmlns:a16="http://schemas.microsoft.com/office/drawing/2014/main" id="{53FF492A-29B3-4B82-9E72-9BEF46E7F7AF}"/>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528517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9" name="组合 38"/>
          <p:cNvGrpSpPr/>
          <p:nvPr/>
        </p:nvGrpSpPr>
        <p:grpSpPr>
          <a:xfrm>
            <a:off x="7105881" y="2048487"/>
            <a:ext cx="3202594" cy="928421"/>
            <a:chOff x="7523107" y="3331677"/>
            <a:chExt cx="3202594" cy="928421"/>
          </a:xfrm>
        </p:grpSpPr>
        <p:sp>
          <p:nvSpPr>
            <p:cNvPr id="42" name="矩形 41"/>
            <p:cNvSpPr/>
            <p:nvPr/>
          </p:nvSpPr>
          <p:spPr>
            <a:xfrm>
              <a:off x="7523108" y="3331677"/>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6" name="文本框 45"/>
            <p:cNvSpPr txBox="1"/>
            <p:nvPr/>
          </p:nvSpPr>
          <p:spPr>
            <a:xfrm>
              <a:off x="7523107" y="3641467"/>
              <a:ext cx="3202594"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7" name="组合 46"/>
          <p:cNvGrpSpPr/>
          <p:nvPr/>
        </p:nvGrpSpPr>
        <p:grpSpPr>
          <a:xfrm>
            <a:off x="7105881" y="4500425"/>
            <a:ext cx="3344406" cy="958070"/>
            <a:chOff x="7678647" y="3299981"/>
            <a:chExt cx="3344406" cy="958070"/>
          </a:xfrm>
        </p:grpSpPr>
        <p:sp>
          <p:nvSpPr>
            <p:cNvPr id="48" name="矩形 47"/>
            <p:cNvSpPr/>
            <p:nvPr/>
          </p:nvSpPr>
          <p:spPr>
            <a:xfrm>
              <a:off x="7678647" y="3299981"/>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78647" y="3639420"/>
              <a:ext cx="3344406"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6" name="直接连接符 5">
            <a:extLst>
              <a:ext uri="{FF2B5EF4-FFF2-40B4-BE49-F238E27FC236}">
                <a16:creationId xmlns="" xmlns:a16="http://schemas.microsoft.com/office/drawing/2014/main" id="{A94A16DB-8D08-46F1-AEBB-99AB3F9E7B22}"/>
              </a:ext>
            </a:extLst>
          </p:cNvPr>
          <p:cNvCxnSpPr>
            <a:cxnSpLocks/>
          </p:cNvCxnSpPr>
          <p:nvPr/>
        </p:nvCxnSpPr>
        <p:spPr>
          <a:xfrm flipV="1">
            <a:off x="4358842" y="2819678"/>
            <a:ext cx="736153" cy="29028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3DF30949-FEDE-4C1F-B3C6-9ADDABF30549}"/>
              </a:ext>
            </a:extLst>
          </p:cNvPr>
          <p:cNvCxnSpPr>
            <a:cxnSpLocks/>
          </p:cNvCxnSpPr>
          <p:nvPr/>
        </p:nvCxnSpPr>
        <p:spPr>
          <a:xfrm>
            <a:off x="4329807" y="4647450"/>
            <a:ext cx="808730" cy="22739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 xmlns:a16="http://schemas.microsoft.com/office/drawing/2014/main" id="{08D3244F-73AE-49F2-80E3-A41FA9A99025}"/>
              </a:ext>
            </a:extLst>
          </p:cNvPr>
          <p:cNvGrpSpPr/>
          <p:nvPr/>
        </p:nvGrpSpPr>
        <p:grpSpPr>
          <a:xfrm>
            <a:off x="1059945" y="2271575"/>
            <a:ext cx="2975508" cy="2989943"/>
            <a:chOff x="1059945" y="2271575"/>
            <a:chExt cx="2975508" cy="2989943"/>
          </a:xfrm>
        </p:grpSpPr>
        <p:sp>
          <p:nvSpPr>
            <p:cNvPr id="2" name="椭圆 1">
              <a:extLst>
                <a:ext uri="{FF2B5EF4-FFF2-40B4-BE49-F238E27FC236}">
                  <a16:creationId xmlns="" xmlns:a16="http://schemas.microsoft.com/office/drawing/2014/main" id="{32CAA0D7-222E-4533-AA1E-6D8F111EC520}"/>
                </a:ext>
              </a:extLst>
            </p:cNvPr>
            <p:cNvSpPr/>
            <p:nvPr/>
          </p:nvSpPr>
          <p:spPr>
            <a:xfrm>
              <a:off x="1059945" y="2271575"/>
              <a:ext cx="2975508" cy="2989943"/>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形 11" descr="用户">
              <a:extLst>
                <a:ext uri="{FF2B5EF4-FFF2-40B4-BE49-F238E27FC236}">
                  <a16:creationId xmlns="" xmlns:a16="http://schemas.microsoft.com/office/drawing/2014/main" id="{021F4369-BF7E-4F05-B663-12CBE94F730A}"/>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1279421" y="2466500"/>
              <a:ext cx="2600092" cy="2600092"/>
            </a:xfrm>
            <a:prstGeom prst="rect">
              <a:avLst/>
            </a:prstGeom>
          </p:spPr>
        </p:pic>
      </p:grpSp>
      <p:grpSp>
        <p:nvGrpSpPr>
          <p:cNvPr id="18" name="组合 17">
            <a:extLst>
              <a:ext uri="{FF2B5EF4-FFF2-40B4-BE49-F238E27FC236}">
                <a16:creationId xmlns="" xmlns:a16="http://schemas.microsoft.com/office/drawing/2014/main" id="{522D3085-2264-4A8F-AB21-A5F8A46C900B}"/>
              </a:ext>
            </a:extLst>
          </p:cNvPr>
          <p:cNvGrpSpPr/>
          <p:nvPr/>
        </p:nvGrpSpPr>
        <p:grpSpPr>
          <a:xfrm>
            <a:off x="5345881" y="1861734"/>
            <a:ext cx="1489323" cy="1496548"/>
            <a:chOff x="5345881" y="1861734"/>
            <a:chExt cx="1489323" cy="1496548"/>
          </a:xfrm>
        </p:grpSpPr>
        <p:sp>
          <p:nvSpPr>
            <p:cNvPr id="3" name="椭圆 2">
              <a:extLst>
                <a:ext uri="{FF2B5EF4-FFF2-40B4-BE49-F238E27FC236}">
                  <a16:creationId xmlns="" xmlns:a16="http://schemas.microsoft.com/office/drawing/2014/main" id="{D636A358-38A7-4B08-A840-F2D7AF18F949}"/>
                </a:ext>
              </a:extLst>
            </p:cNvPr>
            <p:cNvSpPr/>
            <p:nvPr/>
          </p:nvSpPr>
          <p:spPr>
            <a:xfrm>
              <a:off x="5345881" y="1861734"/>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descr="日历">
              <a:extLst>
                <a:ext uri="{FF2B5EF4-FFF2-40B4-BE49-F238E27FC236}">
                  <a16:creationId xmlns="" xmlns:a16="http://schemas.microsoft.com/office/drawing/2014/main" id="{CD60A53A-2265-47BD-B1CC-C58AA523C3DC}"/>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5674761" y="2152808"/>
              <a:ext cx="914400" cy="914400"/>
            </a:xfrm>
            <a:prstGeom prst="rect">
              <a:avLst/>
            </a:prstGeom>
          </p:spPr>
        </p:pic>
      </p:grpSp>
      <p:grpSp>
        <p:nvGrpSpPr>
          <p:cNvPr id="19" name="组合 18">
            <a:extLst>
              <a:ext uri="{FF2B5EF4-FFF2-40B4-BE49-F238E27FC236}">
                <a16:creationId xmlns="" xmlns:a16="http://schemas.microsoft.com/office/drawing/2014/main" id="{7CA2E254-D34F-4516-8A1F-60DF77ACACA7}"/>
              </a:ext>
            </a:extLst>
          </p:cNvPr>
          <p:cNvGrpSpPr/>
          <p:nvPr/>
        </p:nvGrpSpPr>
        <p:grpSpPr>
          <a:xfrm>
            <a:off x="5387300" y="4126575"/>
            <a:ext cx="1489323" cy="1496548"/>
            <a:chOff x="5387300" y="4126575"/>
            <a:chExt cx="1489323" cy="1496548"/>
          </a:xfrm>
        </p:grpSpPr>
        <p:sp>
          <p:nvSpPr>
            <p:cNvPr id="26" name="椭圆 25">
              <a:extLst>
                <a:ext uri="{FF2B5EF4-FFF2-40B4-BE49-F238E27FC236}">
                  <a16:creationId xmlns="" xmlns:a16="http://schemas.microsoft.com/office/drawing/2014/main" id="{0777EE18-0E71-4F27-B014-5AB34CCF5939}"/>
                </a:ext>
              </a:extLst>
            </p:cNvPr>
            <p:cNvSpPr/>
            <p:nvPr/>
          </p:nvSpPr>
          <p:spPr>
            <a:xfrm>
              <a:off x="5387300" y="4126575"/>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descr="条形图">
              <a:extLst>
                <a:ext uri="{FF2B5EF4-FFF2-40B4-BE49-F238E27FC236}">
                  <a16:creationId xmlns="" xmlns:a16="http://schemas.microsoft.com/office/drawing/2014/main" id="{C7E7229A-2820-4328-A47E-35EDE0711869}"/>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5674761" y="4417649"/>
              <a:ext cx="914400" cy="914400"/>
            </a:xfrm>
            <a:prstGeom prst="rect">
              <a:avLst/>
            </a:prstGeom>
          </p:spPr>
        </p:pic>
      </p:grpSp>
      <p:grpSp>
        <p:nvGrpSpPr>
          <p:cNvPr id="25" name="组合 24">
            <a:extLst>
              <a:ext uri="{FF2B5EF4-FFF2-40B4-BE49-F238E27FC236}">
                <a16:creationId xmlns="" xmlns:a16="http://schemas.microsoft.com/office/drawing/2014/main" id="{7D5E6F85-E568-4073-B813-3C64057C3821}"/>
              </a:ext>
            </a:extLst>
          </p:cNvPr>
          <p:cNvGrpSpPr/>
          <p:nvPr/>
        </p:nvGrpSpPr>
        <p:grpSpPr>
          <a:xfrm>
            <a:off x="143922" y="223365"/>
            <a:ext cx="11887200" cy="307777"/>
            <a:chOff x="143922" y="775815"/>
            <a:chExt cx="11887200" cy="307777"/>
          </a:xfrm>
        </p:grpSpPr>
        <p:sp>
          <p:nvSpPr>
            <p:cNvPr id="27" name="MH_Entry_1">
              <a:extLst>
                <a:ext uri="{FF2B5EF4-FFF2-40B4-BE49-F238E27FC236}">
                  <a16:creationId xmlns="" xmlns:a16="http://schemas.microsoft.com/office/drawing/2014/main" id="{E2770940-E656-4BEB-88DE-A7233241283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8" name="直接连接符 3">
              <a:extLst>
                <a:ext uri="{FF2B5EF4-FFF2-40B4-BE49-F238E27FC236}">
                  <a16:creationId xmlns="" xmlns:a16="http://schemas.microsoft.com/office/drawing/2014/main" id="{58CE0A16-9824-47B3-A19F-808B50DD1740}"/>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4">
              <a:extLst>
                <a:ext uri="{FF2B5EF4-FFF2-40B4-BE49-F238E27FC236}">
                  <a16:creationId xmlns="" xmlns:a16="http://schemas.microsoft.com/office/drawing/2014/main" id="{7E756040-060C-4490-A335-5318B52C9CB7}"/>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682469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1000"/>
                                        <p:tgtEl>
                                          <p:spTgt spid="47"/>
                                        </p:tgtEl>
                                      </p:cBhvr>
                                    </p:animEffect>
                                    <p:anim calcmode="lin" valueType="num">
                                      <p:cBhvr>
                                        <p:cTn id="32" dur="1000" fill="hold"/>
                                        <p:tgtEl>
                                          <p:spTgt spid="47"/>
                                        </p:tgtEl>
                                        <p:attrNameLst>
                                          <p:attrName>ppt_x</p:attrName>
                                        </p:attrNameLst>
                                      </p:cBhvr>
                                      <p:tavLst>
                                        <p:tav tm="0">
                                          <p:val>
                                            <p:strVal val="#ppt_x"/>
                                          </p:val>
                                        </p:tav>
                                        <p:tav tm="100000">
                                          <p:val>
                                            <p:strVal val="#ppt_x"/>
                                          </p:val>
                                        </p:tav>
                                      </p:tavLst>
                                    </p:anim>
                                    <p:anim calcmode="lin" valueType="num">
                                      <p:cBhvr>
                                        <p:cTn id="3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two</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4"/>
            <a:ext cx="4295963" cy="871814"/>
            <a:chOff x="2906485" y="1833428"/>
            <a:chExt cx="3221971" cy="653863"/>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1357987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52" name="组合 51"/>
          <p:cNvGrpSpPr/>
          <p:nvPr/>
        </p:nvGrpSpPr>
        <p:grpSpPr>
          <a:xfrm>
            <a:off x="8211446" y="2272171"/>
            <a:ext cx="2885371" cy="823200"/>
            <a:chOff x="7523107" y="3331677"/>
            <a:chExt cx="2885371" cy="823200"/>
          </a:xfrm>
        </p:grpSpPr>
        <p:sp>
          <p:nvSpPr>
            <p:cNvPr id="53" name="矩形 5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4" name="文本框 53"/>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5" name="组合 54"/>
          <p:cNvGrpSpPr/>
          <p:nvPr/>
        </p:nvGrpSpPr>
        <p:grpSpPr>
          <a:xfrm>
            <a:off x="8211446" y="4503985"/>
            <a:ext cx="2885371" cy="823200"/>
            <a:chOff x="7523107" y="3331677"/>
            <a:chExt cx="2885371" cy="823200"/>
          </a:xfrm>
        </p:grpSpPr>
        <p:sp>
          <p:nvSpPr>
            <p:cNvPr id="56" name="矩形 55"/>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7" name="文本框 56"/>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8" name="组合 57"/>
          <p:cNvGrpSpPr/>
          <p:nvPr/>
        </p:nvGrpSpPr>
        <p:grpSpPr>
          <a:xfrm>
            <a:off x="1116018" y="2272171"/>
            <a:ext cx="2885371" cy="823200"/>
            <a:chOff x="7523107" y="3331677"/>
            <a:chExt cx="2885371" cy="823200"/>
          </a:xfrm>
        </p:grpSpPr>
        <p:sp>
          <p:nvSpPr>
            <p:cNvPr id="59" name="矩形 58"/>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0" name="文本框 59"/>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61" name="组合 60"/>
          <p:cNvGrpSpPr/>
          <p:nvPr/>
        </p:nvGrpSpPr>
        <p:grpSpPr>
          <a:xfrm>
            <a:off x="1116018" y="4503985"/>
            <a:ext cx="2885371" cy="823200"/>
            <a:chOff x="7523107" y="3331677"/>
            <a:chExt cx="2885371" cy="823200"/>
          </a:xfrm>
        </p:grpSpPr>
        <p:sp>
          <p:nvSpPr>
            <p:cNvPr id="63" name="矩形 62"/>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5" name="文本框 64"/>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 name="组合 4"/>
          <p:cNvGrpSpPr/>
          <p:nvPr/>
        </p:nvGrpSpPr>
        <p:grpSpPr>
          <a:xfrm>
            <a:off x="4072927" y="1808027"/>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8" name="Oval 27"/>
              <p:cNvSpPr/>
              <p:nvPr/>
            </p:nvSpPr>
            <p:spPr>
              <a:xfrm>
                <a:off x="4072927" y="1808027"/>
                <a:ext cx="4028615" cy="4028613"/>
              </a:xfrm>
              <a:prstGeom prst="ellipse">
                <a:avLst/>
              </a:prstGeom>
              <a:noFill/>
              <a:ln w="127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矩形 67"/>
            <p:cNvSpPr/>
            <p:nvPr/>
          </p:nvSpPr>
          <p:spPr>
            <a:xfrm>
              <a:off x="4960292" y="280828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01</a:t>
              </a:r>
              <a:endParaRPr lang="zh-CN" altLang="en-US" dirty="0">
                <a:solidFill>
                  <a:schemeClr val="tx2">
                    <a:lumMod val="50000"/>
                  </a:schemeClr>
                </a:solidFill>
                <a:latin typeface="Century Gothic" panose="020B0502020202020204" pitchFamily="34" charset="0"/>
              </a:endParaRPr>
            </a:p>
          </p:txBody>
        </p:sp>
        <p:sp>
          <p:nvSpPr>
            <p:cNvPr id="69" name="矩形 68"/>
            <p:cNvSpPr/>
            <p:nvPr/>
          </p:nvSpPr>
          <p:spPr>
            <a:xfrm>
              <a:off x="6654471" y="2808284"/>
              <a:ext cx="558999"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02</a:t>
              </a:r>
              <a:endParaRPr lang="zh-CN" altLang="en-US" dirty="0">
                <a:solidFill>
                  <a:schemeClr val="tx2">
                    <a:lumMod val="50000"/>
                  </a:schemeClr>
                </a:solidFill>
                <a:latin typeface="Century Gothic" panose="020B0502020202020204" pitchFamily="34" charset="0"/>
              </a:endParaRPr>
            </a:p>
          </p:txBody>
        </p:sp>
        <p:sp>
          <p:nvSpPr>
            <p:cNvPr id="70" name="矩形 69"/>
            <p:cNvSpPr/>
            <p:nvPr/>
          </p:nvSpPr>
          <p:spPr>
            <a:xfrm>
              <a:off x="4960292"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03</a:t>
              </a:r>
              <a:endParaRPr lang="zh-CN" altLang="en-US" dirty="0">
                <a:solidFill>
                  <a:schemeClr val="tx2">
                    <a:lumMod val="50000"/>
                  </a:schemeClr>
                </a:solidFill>
                <a:latin typeface="Century Gothic" panose="020B0502020202020204" pitchFamily="34" charset="0"/>
              </a:endParaRPr>
            </a:p>
          </p:txBody>
        </p:sp>
        <p:sp>
          <p:nvSpPr>
            <p:cNvPr id="95" name="矩形 94"/>
            <p:cNvSpPr/>
            <p:nvPr/>
          </p:nvSpPr>
          <p:spPr>
            <a:xfrm>
              <a:off x="6654471"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04</a:t>
              </a:r>
              <a:endParaRPr lang="zh-CN" altLang="en-US" dirty="0">
                <a:solidFill>
                  <a:schemeClr val="tx2">
                    <a:lumMod val="50000"/>
                  </a:schemeClr>
                </a:solidFill>
                <a:latin typeface="Century Gothic" panose="020B0502020202020204" pitchFamily="34" charset="0"/>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Century Gothic" panose="020B0502020202020204" pitchFamily="34" charset="0"/>
            </a:endParaRPr>
          </a:p>
        </p:txBody>
      </p:sp>
      <p:grpSp>
        <p:nvGrpSpPr>
          <p:cNvPr id="33" name="组合 32">
            <a:extLst>
              <a:ext uri="{FF2B5EF4-FFF2-40B4-BE49-F238E27FC236}">
                <a16:creationId xmlns="" xmlns:a16="http://schemas.microsoft.com/office/drawing/2014/main" id="{C48EB1AC-3C3B-48AE-912D-30682FD04CA4}"/>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65CB1994-18A4-40CC-84C6-E1A439B6496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1" name="直接连接符 3">
              <a:extLst>
                <a:ext uri="{FF2B5EF4-FFF2-40B4-BE49-F238E27FC236}">
                  <a16:creationId xmlns="" xmlns:a16="http://schemas.microsoft.com/office/drawing/2014/main" id="{35C34009-9271-4D5C-9130-BCCBBAA1DDA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2" name="直接连接符 4">
              <a:extLst>
                <a:ext uri="{FF2B5EF4-FFF2-40B4-BE49-F238E27FC236}">
                  <a16:creationId xmlns="" xmlns:a16="http://schemas.microsoft.com/office/drawing/2014/main" id="{DD4C075A-647E-4198-9EF5-C73B077D4778}"/>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492101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8EF828DD-96D1-428F-A22C-AEF02D37EC4D}"/>
              </a:ext>
            </a:extLst>
          </p:cNvPr>
          <p:cNvSpPr/>
          <p:nvPr/>
        </p:nvSpPr>
        <p:spPr>
          <a:xfrm>
            <a:off x="4516910" y="1567543"/>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 xmlns:a16="http://schemas.microsoft.com/office/drawing/2014/main" id="{20F0D65B-224D-493A-AFBF-B0C036FD4421}"/>
              </a:ext>
            </a:extLst>
          </p:cNvPr>
          <p:cNvSpPr/>
          <p:nvPr/>
        </p:nvSpPr>
        <p:spPr>
          <a:xfrm>
            <a:off x="4525549" y="3773902"/>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771364" y="4109552"/>
            <a:ext cx="2885371" cy="1156908"/>
            <a:chOff x="7523107" y="3278623"/>
            <a:chExt cx="2885371" cy="1156908"/>
          </a:xfrm>
        </p:grpSpPr>
        <p:sp>
          <p:nvSpPr>
            <p:cNvPr id="81" name="矩形 80"/>
            <p:cNvSpPr/>
            <p:nvPr/>
          </p:nvSpPr>
          <p:spPr>
            <a:xfrm>
              <a:off x="7523107" y="3278623"/>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87" name="文本框 86"/>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93" name="组合 92"/>
          <p:cNvGrpSpPr/>
          <p:nvPr/>
        </p:nvGrpSpPr>
        <p:grpSpPr>
          <a:xfrm>
            <a:off x="4659940" y="1928501"/>
            <a:ext cx="2885371" cy="1103854"/>
            <a:chOff x="7523107" y="3331677"/>
            <a:chExt cx="2885371" cy="1103854"/>
          </a:xfrm>
        </p:grpSpPr>
        <p:sp>
          <p:nvSpPr>
            <p:cNvPr id="94" name="矩形 93"/>
            <p:cNvSpPr/>
            <p:nvPr/>
          </p:nvSpPr>
          <p:spPr>
            <a:xfrm>
              <a:off x="8166504" y="3331677"/>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95" name="文本框 94"/>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3" name="矩形 2">
            <a:extLst>
              <a:ext uri="{FF2B5EF4-FFF2-40B4-BE49-F238E27FC236}">
                <a16:creationId xmlns="" xmlns:a16="http://schemas.microsoft.com/office/drawing/2014/main" id="{BC9BA8ED-B9EB-4776-B847-074355913DA2}"/>
              </a:ext>
            </a:extLst>
          </p:cNvPr>
          <p:cNvSpPr/>
          <p:nvPr/>
        </p:nvSpPr>
        <p:spPr>
          <a:xfrm>
            <a:off x="7953829" y="1343264"/>
            <a:ext cx="3425371" cy="471714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C1292FC6-2708-4EF0-9265-D4AABDEFBCEC}"/>
              </a:ext>
            </a:extLst>
          </p:cNvPr>
          <p:cNvSpPr/>
          <p:nvPr/>
        </p:nvSpPr>
        <p:spPr>
          <a:xfrm>
            <a:off x="754550" y="1329692"/>
            <a:ext cx="3425371" cy="471714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 xmlns:a16="http://schemas.microsoft.com/office/drawing/2014/main" id="{B967DDA1-D24C-4345-8A97-9A57E31E5939}"/>
              </a:ext>
            </a:extLst>
          </p:cNvPr>
          <p:cNvGrpSpPr/>
          <p:nvPr/>
        </p:nvGrpSpPr>
        <p:grpSpPr>
          <a:xfrm>
            <a:off x="143922" y="223365"/>
            <a:ext cx="11887200" cy="307777"/>
            <a:chOff x="143922" y="775815"/>
            <a:chExt cx="11887200" cy="307777"/>
          </a:xfrm>
        </p:grpSpPr>
        <p:sp>
          <p:nvSpPr>
            <p:cNvPr id="19" name="MH_Entry_1">
              <a:extLst>
                <a:ext uri="{FF2B5EF4-FFF2-40B4-BE49-F238E27FC236}">
                  <a16:creationId xmlns="" xmlns:a16="http://schemas.microsoft.com/office/drawing/2014/main" id="{7F4E7BC2-46D2-457A-9A52-16AF21B73F1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0" name="直接连接符 3">
              <a:extLst>
                <a:ext uri="{FF2B5EF4-FFF2-40B4-BE49-F238E27FC236}">
                  <a16:creationId xmlns="" xmlns:a16="http://schemas.microsoft.com/office/drawing/2014/main" id="{C7950F2C-4709-4759-AB65-4EB0CD2DF39E}"/>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1" name="直接连接符 4">
              <a:extLst>
                <a:ext uri="{FF2B5EF4-FFF2-40B4-BE49-F238E27FC236}">
                  <a16:creationId xmlns="" xmlns:a16="http://schemas.microsoft.com/office/drawing/2014/main" id="{A73E1709-3A93-4AA3-AEE7-DD7A25707DEB}"/>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262363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0-#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78" name="文本框 77"/>
          <p:cNvSpPr txBox="1"/>
          <p:nvPr/>
        </p:nvSpPr>
        <p:spPr>
          <a:xfrm>
            <a:off x="8636017" y="2085625"/>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01</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0" name="矩形 89"/>
          <p:cNvSpPr/>
          <p:nvPr/>
        </p:nvSpPr>
        <p:spPr>
          <a:xfrm>
            <a:off x="8675393" y="2572544"/>
            <a:ext cx="3017496" cy="1938992"/>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a:t>
            </a:r>
          </a:p>
        </p:txBody>
      </p:sp>
      <p:sp>
        <p:nvSpPr>
          <p:cNvPr id="91" name="文本框 90"/>
          <p:cNvSpPr txBox="1"/>
          <p:nvPr/>
        </p:nvSpPr>
        <p:spPr>
          <a:xfrm>
            <a:off x="5237155" y="3473490"/>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02</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3" name="矩形 92"/>
          <p:cNvSpPr/>
          <p:nvPr/>
        </p:nvSpPr>
        <p:spPr>
          <a:xfrm>
            <a:off x="5354012" y="3887813"/>
            <a:ext cx="2830689" cy="1477328"/>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94" name="文本框 93"/>
          <p:cNvSpPr txBox="1"/>
          <p:nvPr/>
        </p:nvSpPr>
        <p:spPr>
          <a:xfrm>
            <a:off x="1869432" y="4856537"/>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03</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6" name="矩形 95"/>
          <p:cNvSpPr/>
          <p:nvPr/>
        </p:nvSpPr>
        <p:spPr>
          <a:xfrm>
            <a:off x="1908808" y="5343456"/>
            <a:ext cx="3127429" cy="1015663"/>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a:t>
            </a: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dirty="0">
                <a:solidFill>
                  <a:srgbClr val="FFFFFF"/>
                </a:solidFill>
                <a:latin typeface="等线" panose="02010600030101010101" pitchFamily="2" charset="-122"/>
                <a:ea typeface="等线" panose="02010600030101010101" pitchFamily="2"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4"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组合 31">
            <a:extLst>
              <a:ext uri="{FF2B5EF4-FFF2-40B4-BE49-F238E27FC236}">
                <a16:creationId xmlns="" xmlns:a16="http://schemas.microsoft.com/office/drawing/2014/main" id="{B9783265-ABBD-4002-BFAC-66A0B5A7142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 xmlns:a16="http://schemas.microsoft.com/office/drawing/2014/main" id="{92F9B0A5-D248-43E3-B823-F080AA6CB066}"/>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4" name="直接连接符 3">
              <a:extLst>
                <a:ext uri="{FF2B5EF4-FFF2-40B4-BE49-F238E27FC236}">
                  <a16:creationId xmlns="" xmlns:a16="http://schemas.microsoft.com/office/drawing/2014/main" id="{7A76B693-65E1-4A97-A7D0-021E6CA86F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5" name="直接连接符 4">
              <a:extLst>
                <a:ext uri="{FF2B5EF4-FFF2-40B4-BE49-F238E27FC236}">
                  <a16:creationId xmlns="" xmlns:a16="http://schemas.microsoft.com/office/drawing/2014/main" id="{FC38E9EC-7723-4D1F-B699-96327E9622D1}"/>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561545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 name="椭圆 2"/>
          <p:cNvSpPr/>
          <p:nvPr/>
        </p:nvSpPr>
        <p:spPr>
          <a:xfrm>
            <a:off x="3296384" y="2572400"/>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 name="椭圆 3"/>
          <p:cNvSpPr/>
          <p:nvPr/>
        </p:nvSpPr>
        <p:spPr>
          <a:xfrm>
            <a:off x="6219279" y="2572399"/>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5" name="椭圆 4"/>
          <p:cNvSpPr/>
          <p:nvPr/>
        </p:nvSpPr>
        <p:spPr>
          <a:xfrm>
            <a:off x="9142174" y="2572398"/>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12" name="组合 11"/>
          <p:cNvGrpSpPr/>
          <p:nvPr/>
        </p:nvGrpSpPr>
        <p:grpSpPr>
          <a:xfrm>
            <a:off x="2671118" y="3408579"/>
            <a:ext cx="811530" cy="811530"/>
            <a:chOff x="173624" y="2446020"/>
            <a:chExt cx="811530" cy="811530"/>
          </a:xfrm>
          <a:solidFill>
            <a:srgbClr val="132E4A"/>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1" name="组合 20"/>
          <p:cNvGrpSpPr/>
          <p:nvPr/>
        </p:nvGrpSpPr>
        <p:grpSpPr>
          <a:xfrm>
            <a:off x="5599700" y="3408579"/>
            <a:ext cx="811530" cy="811530"/>
            <a:chOff x="173624" y="2446020"/>
            <a:chExt cx="811530" cy="811530"/>
          </a:xfrm>
          <a:solidFill>
            <a:srgbClr val="132E4A"/>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516908" y="3408579"/>
            <a:ext cx="811530" cy="811530"/>
            <a:chOff x="173624" y="2446020"/>
            <a:chExt cx="811530" cy="811530"/>
          </a:xfrm>
          <a:solidFill>
            <a:srgbClr val="132E4A"/>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sp>
        <p:nvSpPr>
          <p:cNvPr id="27" name="矩形 26"/>
          <p:cNvSpPr/>
          <p:nvPr/>
        </p:nvSpPr>
        <p:spPr>
          <a:xfrm>
            <a:off x="661885" y="3306025"/>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1" name="矩形 30"/>
          <p:cNvSpPr/>
          <p:nvPr/>
        </p:nvSpPr>
        <p:spPr>
          <a:xfrm>
            <a:off x="3688923" y="3242917"/>
            <a:ext cx="1741206" cy="1200329"/>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3" name="矩形 32"/>
          <p:cNvSpPr/>
          <p:nvPr/>
        </p:nvSpPr>
        <p:spPr>
          <a:xfrm>
            <a:off x="6657095" y="3348860"/>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5" name="矩形 34"/>
          <p:cNvSpPr/>
          <p:nvPr/>
        </p:nvSpPr>
        <p:spPr>
          <a:xfrm>
            <a:off x="9709655" y="3379467"/>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grpSp>
        <p:nvGrpSpPr>
          <p:cNvPr id="28" name="组合 27">
            <a:extLst>
              <a:ext uri="{FF2B5EF4-FFF2-40B4-BE49-F238E27FC236}">
                <a16:creationId xmlns="" xmlns:a16="http://schemas.microsoft.com/office/drawing/2014/main" id="{B2CE8C46-D5C1-4A16-A186-A8186E3B8A5B}"/>
              </a:ext>
            </a:extLst>
          </p:cNvPr>
          <p:cNvGrpSpPr/>
          <p:nvPr/>
        </p:nvGrpSpPr>
        <p:grpSpPr>
          <a:xfrm>
            <a:off x="143922" y="223365"/>
            <a:ext cx="11887200" cy="307777"/>
            <a:chOff x="143922" y="775815"/>
            <a:chExt cx="11887200" cy="307777"/>
          </a:xfrm>
        </p:grpSpPr>
        <p:sp>
          <p:nvSpPr>
            <p:cNvPr id="29" name="MH_Entry_1">
              <a:extLst>
                <a:ext uri="{FF2B5EF4-FFF2-40B4-BE49-F238E27FC236}">
                  <a16:creationId xmlns="" xmlns:a16="http://schemas.microsoft.com/office/drawing/2014/main" id="{667EF567-9670-48E8-B147-92A7B271A0E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0" name="直接连接符 3">
              <a:extLst>
                <a:ext uri="{FF2B5EF4-FFF2-40B4-BE49-F238E27FC236}">
                  <a16:creationId xmlns="" xmlns:a16="http://schemas.microsoft.com/office/drawing/2014/main" id="{891DFD81-4528-4844-93F5-8D31908CB142}"/>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4">
              <a:extLst>
                <a:ext uri="{FF2B5EF4-FFF2-40B4-BE49-F238E27FC236}">
                  <a16:creationId xmlns="" xmlns:a16="http://schemas.microsoft.com/office/drawing/2014/main" id="{90F50355-E38E-4F1D-B68B-0B9255ABAE1A}"/>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495637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6" name="文本框 95"/>
          <p:cNvSpPr txBox="1"/>
          <p:nvPr/>
        </p:nvSpPr>
        <p:spPr>
          <a:xfrm>
            <a:off x="1766609" y="6095852"/>
            <a:ext cx="8672033" cy="4277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95000"/>
                    <a:lumOff val="5000"/>
                  </a:schemeClr>
                </a:solidFill>
                <a:latin typeface="Century Gothic" panose="020B0502020202020204" pitchFamily="34" charset="0"/>
                <a:ea typeface="+mj-ea"/>
              </a:rPr>
              <a:t>The user can demonstrate on a projector or computer, or print the presentation and make it into a film to be The user can demonstrate on a projector or computer, or print the presentation and make it into a film to be used in a wider </a:t>
            </a:r>
            <a:r>
              <a:rPr lang="en-US" altLang="zh-CN" sz="1000" dirty="0" err="1">
                <a:solidFill>
                  <a:schemeClr val="tx1">
                    <a:lumMod val="95000"/>
                    <a:lumOff val="5000"/>
                  </a:schemeClr>
                </a:solidFill>
                <a:latin typeface="Century Gothic" panose="020B0502020202020204" pitchFamily="34" charset="0"/>
                <a:ea typeface="+mj-ea"/>
              </a:rPr>
              <a:t>field.used</a:t>
            </a:r>
            <a:r>
              <a:rPr lang="en-US" altLang="zh-CN" sz="1000" dirty="0">
                <a:solidFill>
                  <a:schemeClr val="tx1">
                    <a:lumMod val="95000"/>
                    <a:lumOff val="5000"/>
                  </a:schemeClr>
                </a:solidFill>
                <a:latin typeface="Century Gothic" panose="020B0502020202020204" pitchFamily="34" charset="0"/>
                <a:ea typeface="+mj-ea"/>
              </a:rPr>
              <a:t> in a wider field</a:t>
            </a:r>
          </a:p>
        </p:txBody>
      </p:sp>
      <p:sp>
        <p:nvSpPr>
          <p:cNvPr id="3" name="等腰三角形 2">
            <a:extLst>
              <a:ext uri="{FF2B5EF4-FFF2-40B4-BE49-F238E27FC236}">
                <a16:creationId xmlns="" xmlns:a16="http://schemas.microsoft.com/office/drawing/2014/main" id="{D7A5AB3C-68C7-4DEB-A86F-9AA4D569EA0C}"/>
              </a:ext>
            </a:extLst>
          </p:cNvPr>
          <p:cNvSpPr/>
          <p:nvPr/>
        </p:nvSpPr>
        <p:spPr>
          <a:xfrm>
            <a:off x="3981421" y="1894040"/>
            <a:ext cx="4242407" cy="3657247"/>
          </a:xfrm>
          <a:prstGeom prst="triangl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 xmlns:a16="http://schemas.microsoft.com/office/drawing/2014/main" id="{5AD68A7E-8A45-4A41-B572-D23AA8E12BFB}"/>
              </a:ext>
            </a:extLst>
          </p:cNvPr>
          <p:cNvCxnSpPr/>
          <p:nvPr/>
        </p:nvCxnSpPr>
        <p:spPr>
          <a:xfrm>
            <a:off x="5239657" y="3412434"/>
            <a:ext cx="1756229"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B5B54FEE-2AB0-4363-B471-5BE6DABC8629}"/>
              </a:ext>
            </a:extLst>
          </p:cNvPr>
          <p:cNvCxnSpPr/>
          <p:nvPr/>
        </p:nvCxnSpPr>
        <p:spPr>
          <a:xfrm>
            <a:off x="4658225" y="4455886"/>
            <a:ext cx="2918233"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BA96287E-7D1C-4CB1-883F-68EDB264B794}"/>
              </a:ext>
            </a:extLst>
          </p:cNvPr>
          <p:cNvSpPr txBox="1"/>
          <p:nvPr/>
        </p:nvSpPr>
        <p:spPr>
          <a:xfrm>
            <a:off x="5754299" y="2683806"/>
            <a:ext cx="726083" cy="369332"/>
          </a:xfrm>
          <a:prstGeom prst="rect">
            <a:avLst/>
          </a:prstGeom>
          <a:noFill/>
        </p:spPr>
        <p:txBody>
          <a:bodyPr wrap="square" rtlCol="0">
            <a:spAutoFit/>
          </a:bodyPr>
          <a:lstStyle/>
          <a:p>
            <a:r>
              <a:rPr lang="en-US" altLang="zh-CN" dirty="0"/>
              <a:t>21.3</a:t>
            </a:r>
            <a:endParaRPr lang="zh-CN" altLang="en-US" dirty="0"/>
          </a:p>
        </p:txBody>
      </p:sp>
      <p:sp>
        <p:nvSpPr>
          <p:cNvPr id="20" name="文本框 19">
            <a:extLst>
              <a:ext uri="{FF2B5EF4-FFF2-40B4-BE49-F238E27FC236}">
                <a16:creationId xmlns="" xmlns:a16="http://schemas.microsoft.com/office/drawing/2014/main" id="{F47F46CD-B70F-40D9-9AE1-6DA7F1562976}"/>
              </a:ext>
            </a:extLst>
          </p:cNvPr>
          <p:cNvSpPr txBox="1"/>
          <p:nvPr/>
        </p:nvSpPr>
        <p:spPr>
          <a:xfrm>
            <a:off x="5754299" y="3779206"/>
            <a:ext cx="726083" cy="369332"/>
          </a:xfrm>
          <a:prstGeom prst="rect">
            <a:avLst/>
          </a:prstGeom>
          <a:noFill/>
        </p:spPr>
        <p:txBody>
          <a:bodyPr wrap="square" rtlCol="0">
            <a:spAutoFit/>
          </a:bodyPr>
          <a:lstStyle/>
          <a:p>
            <a:r>
              <a:rPr lang="en-US" altLang="zh-CN" dirty="0"/>
              <a:t>96.8</a:t>
            </a:r>
            <a:endParaRPr lang="zh-CN" altLang="en-US" dirty="0"/>
          </a:p>
        </p:txBody>
      </p:sp>
      <p:sp>
        <p:nvSpPr>
          <p:cNvPr id="21" name="文本框 20">
            <a:extLst>
              <a:ext uri="{FF2B5EF4-FFF2-40B4-BE49-F238E27FC236}">
                <a16:creationId xmlns="" xmlns:a16="http://schemas.microsoft.com/office/drawing/2014/main" id="{E0980D0D-435D-4A80-9AAB-57CC4735D718}"/>
              </a:ext>
            </a:extLst>
          </p:cNvPr>
          <p:cNvSpPr txBox="1"/>
          <p:nvPr/>
        </p:nvSpPr>
        <p:spPr>
          <a:xfrm>
            <a:off x="5754299" y="4888639"/>
            <a:ext cx="726083" cy="369332"/>
          </a:xfrm>
          <a:prstGeom prst="rect">
            <a:avLst/>
          </a:prstGeom>
          <a:noFill/>
        </p:spPr>
        <p:txBody>
          <a:bodyPr wrap="square" rtlCol="0">
            <a:spAutoFit/>
          </a:bodyPr>
          <a:lstStyle/>
          <a:p>
            <a:r>
              <a:rPr lang="en-US" altLang="zh-CN" dirty="0"/>
              <a:t>43.5</a:t>
            </a:r>
            <a:endParaRPr lang="zh-CN" altLang="en-US" dirty="0"/>
          </a:p>
        </p:txBody>
      </p:sp>
      <p:grpSp>
        <p:nvGrpSpPr>
          <p:cNvPr id="12" name="组合 11">
            <a:extLst>
              <a:ext uri="{FF2B5EF4-FFF2-40B4-BE49-F238E27FC236}">
                <a16:creationId xmlns="" xmlns:a16="http://schemas.microsoft.com/office/drawing/2014/main" id="{8B1CDF21-ABEB-45F3-92D4-52B77E4244F5}"/>
              </a:ext>
            </a:extLst>
          </p:cNvPr>
          <p:cNvGrpSpPr/>
          <p:nvPr/>
        </p:nvGrpSpPr>
        <p:grpSpPr>
          <a:xfrm>
            <a:off x="6785429" y="2393501"/>
            <a:ext cx="1582057" cy="184063"/>
            <a:chOff x="6995886" y="2683806"/>
            <a:chExt cx="1582057" cy="184063"/>
          </a:xfrm>
        </p:grpSpPr>
        <p:sp>
          <p:nvSpPr>
            <p:cNvPr id="9" name="椭圆 8">
              <a:extLst>
                <a:ext uri="{FF2B5EF4-FFF2-40B4-BE49-F238E27FC236}">
                  <a16:creationId xmlns="" xmlns:a16="http://schemas.microsoft.com/office/drawing/2014/main" id="{5566E6E8-5E42-491D-8D9C-6627332E2A4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 xmlns:a16="http://schemas.microsoft.com/office/drawing/2014/main" id="{B08EACA0-AA5C-4324-A31C-6680AFA43C3D}"/>
                </a:ext>
              </a:extLst>
            </p:cNvPr>
            <p:cNvCxnSpPr>
              <a:cxnSpLocks/>
            </p:cNvCxnSpPr>
            <p:nvPr/>
          </p:nvCxnSpPr>
          <p:spPr>
            <a:xfrm>
              <a:off x="7123966" y="2768343"/>
              <a:ext cx="1453977" cy="2695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26" name="组合 25">
            <a:extLst>
              <a:ext uri="{FF2B5EF4-FFF2-40B4-BE49-F238E27FC236}">
                <a16:creationId xmlns="" xmlns:a16="http://schemas.microsoft.com/office/drawing/2014/main" id="{19151C3A-81F2-4806-AEEA-A725CA58A658}"/>
              </a:ext>
            </a:extLst>
          </p:cNvPr>
          <p:cNvGrpSpPr/>
          <p:nvPr/>
        </p:nvGrpSpPr>
        <p:grpSpPr>
          <a:xfrm>
            <a:off x="8253260" y="4796607"/>
            <a:ext cx="731083" cy="184063"/>
            <a:chOff x="6995886" y="2683806"/>
            <a:chExt cx="731083" cy="184063"/>
          </a:xfrm>
        </p:grpSpPr>
        <p:sp>
          <p:nvSpPr>
            <p:cNvPr id="27" name="椭圆 26">
              <a:extLst>
                <a:ext uri="{FF2B5EF4-FFF2-40B4-BE49-F238E27FC236}">
                  <a16:creationId xmlns="" xmlns:a16="http://schemas.microsoft.com/office/drawing/2014/main" id="{319B048B-8584-4309-8CA0-04A37681199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a:extLst>
                <a:ext uri="{FF2B5EF4-FFF2-40B4-BE49-F238E27FC236}">
                  <a16:creationId xmlns="" xmlns:a16="http://schemas.microsoft.com/office/drawing/2014/main" id="{8337EE08-E1AB-4840-81B7-926F504F81F8}"/>
                </a:ext>
              </a:extLst>
            </p:cNvPr>
            <p:cNvCxnSpPr>
              <a:cxnSpLocks/>
            </p:cNvCxnSpPr>
            <p:nvPr/>
          </p:nvCxnSpPr>
          <p:spPr>
            <a:xfrm>
              <a:off x="7123966" y="2768343"/>
              <a:ext cx="603003" cy="1117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0" name="组合 29">
            <a:extLst>
              <a:ext uri="{FF2B5EF4-FFF2-40B4-BE49-F238E27FC236}">
                <a16:creationId xmlns="" xmlns:a16="http://schemas.microsoft.com/office/drawing/2014/main" id="{FC6AD2F2-73C5-4ED3-9F50-1F565BF25A33}"/>
              </a:ext>
            </a:extLst>
          </p:cNvPr>
          <p:cNvGrpSpPr/>
          <p:nvPr/>
        </p:nvGrpSpPr>
        <p:grpSpPr>
          <a:xfrm rot="10800000">
            <a:off x="3320520" y="3687174"/>
            <a:ext cx="1262937" cy="184063"/>
            <a:chOff x="6995886" y="2683806"/>
            <a:chExt cx="1262937" cy="184063"/>
          </a:xfrm>
        </p:grpSpPr>
        <p:sp>
          <p:nvSpPr>
            <p:cNvPr id="31" name="椭圆 30">
              <a:extLst>
                <a:ext uri="{FF2B5EF4-FFF2-40B4-BE49-F238E27FC236}">
                  <a16:creationId xmlns="" xmlns:a16="http://schemas.microsoft.com/office/drawing/2014/main" id="{A89C93BE-326E-44A5-B520-4C8AA09C6986}"/>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 xmlns:a16="http://schemas.microsoft.com/office/drawing/2014/main" id="{FC46FC7D-7017-467F-A2FA-AD9EB1C61DB6}"/>
                </a:ext>
              </a:extLst>
            </p:cNvPr>
            <p:cNvCxnSpPr>
              <a:cxnSpLocks/>
            </p:cNvCxnSpPr>
            <p:nvPr/>
          </p:nvCxnSpPr>
          <p:spPr>
            <a:xfrm rot="10800000" flipH="1" flipV="1">
              <a:off x="7123965" y="2782856"/>
              <a:ext cx="1134858" cy="2104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 xmlns:a16="http://schemas.microsoft.com/office/drawing/2014/main" id="{4B8BCEFD-C766-406D-985E-143FF25092D1}"/>
              </a:ext>
            </a:extLst>
          </p:cNvPr>
          <p:cNvGrpSpPr/>
          <p:nvPr/>
        </p:nvGrpSpPr>
        <p:grpSpPr>
          <a:xfrm>
            <a:off x="652606" y="3367606"/>
            <a:ext cx="2568327" cy="885492"/>
            <a:chOff x="7868643" y="3331677"/>
            <a:chExt cx="2568327" cy="885492"/>
          </a:xfrm>
        </p:grpSpPr>
        <p:sp>
          <p:nvSpPr>
            <p:cNvPr id="36" name="矩形 35">
              <a:extLst>
                <a:ext uri="{FF2B5EF4-FFF2-40B4-BE49-F238E27FC236}">
                  <a16:creationId xmlns="" xmlns:a16="http://schemas.microsoft.com/office/drawing/2014/main" id="{E7DF9EBF-526A-4579-A506-0F0CD19224CE}"/>
                </a:ext>
              </a:extLst>
            </p:cNvPr>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7" name="文本框 36">
              <a:extLst>
                <a:ext uri="{FF2B5EF4-FFF2-40B4-BE49-F238E27FC236}">
                  <a16:creationId xmlns="" xmlns:a16="http://schemas.microsoft.com/office/drawing/2014/main" id="{BB81B338-1210-4747-9D8B-E6CE45DD101E}"/>
                </a:ext>
              </a:extLst>
            </p:cNvPr>
            <p:cNvSpPr txBox="1"/>
            <p:nvPr/>
          </p:nvSpPr>
          <p:spPr>
            <a:xfrm>
              <a:off x="7868643" y="3651245"/>
              <a:ext cx="2568327" cy="56592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field.</a:t>
              </a:r>
            </a:p>
          </p:txBody>
        </p:sp>
      </p:grpSp>
      <p:grpSp>
        <p:nvGrpSpPr>
          <p:cNvPr id="38" name="组合 37">
            <a:extLst>
              <a:ext uri="{FF2B5EF4-FFF2-40B4-BE49-F238E27FC236}">
                <a16:creationId xmlns="" xmlns:a16="http://schemas.microsoft.com/office/drawing/2014/main" id="{A9234791-B356-45A8-B69C-51D2B8575A8F}"/>
              </a:ext>
            </a:extLst>
          </p:cNvPr>
          <p:cNvGrpSpPr/>
          <p:nvPr/>
        </p:nvGrpSpPr>
        <p:grpSpPr>
          <a:xfrm>
            <a:off x="8652585" y="2093393"/>
            <a:ext cx="2885371" cy="823200"/>
            <a:chOff x="7523107" y="3331677"/>
            <a:chExt cx="2885371" cy="823200"/>
          </a:xfrm>
        </p:grpSpPr>
        <p:sp>
          <p:nvSpPr>
            <p:cNvPr id="39" name="矩形 38">
              <a:extLst>
                <a:ext uri="{FF2B5EF4-FFF2-40B4-BE49-F238E27FC236}">
                  <a16:creationId xmlns="" xmlns:a16="http://schemas.microsoft.com/office/drawing/2014/main" id="{446E4529-D843-4164-920C-20C4C56C8E4F}"/>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0" name="文本框 39">
              <a:extLst>
                <a:ext uri="{FF2B5EF4-FFF2-40B4-BE49-F238E27FC236}">
                  <a16:creationId xmlns="" xmlns:a16="http://schemas.microsoft.com/office/drawing/2014/main" id="{632DF59B-116B-4688-A4FD-CE886378AD01}"/>
                </a:ext>
              </a:extLst>
            </p:cNvPr>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1" name="组合 40">
            <a:extLst>
              <a:ext uri="{FF2B5EF4-FFF2-40B4-BE49-F238E27FC236}">
                <a16:creationId xmlns="" xmlns:a16="http://schemas.microsoft.com/office/drawing/2014/main" id="{2AF46B2F-09C9-4E33-AF91-9D5618C81CE6}"/>
              </a:ext>
            </a:extLst>
          </p:cNvPr>
          <p:cNvGrpSpPr/>
          <p:nvPr/>
        </p:nvGrpSpPr>
        <p:grpSpPr>
          <a:xfrm>
            <a:off x="9110774" y="4487253"/>
            <a:ext cx="2631283" cy="823200"/>
            <a:chOff x="7523107" y="3331677"/>
            <a:chExt cx="2631283" cy="823200"/>
          </a:xfrm>
        </p:grpSpPr>
        <p:sp>
          <p:nvSpPr>
            <p:cNvPr id="42" name="矩形 41">
              <a:extLst>
                <a:ext uri="{FF2B5EF4-FFF2-40B4-BE49-F238E27FC236}">
                  <a16:creationId xmlns="" xmlns:a16="http://schemas.microsoft.com/office/drawing/2014/main" id="{326937F1-DD3A-4312-9481-8C05D656C5B5}"/>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3" name="文本框 42">
              <a:extLst>
                <a:ext uri="{FF2B5EF4-FFF2-40B4-BE49-F238E27FC236}">
                  <a16:creationId xmlns="" xmlns:a16="http://schemas.microsoft.com/office/drawing/2014/main" id="{E7E58DA9-AF48-42E3-BCB7-6F4F92480E6E}"/>
                </a:ext>
              </a:extLst>
            </p:cNvPr>
            <p:cNvSpPr txBox="1"/>
            <p:nvPr/>
          </p:nvSpPr>
          <p:spPr>
            <a:xfrm>
              <a:off x="7523107" y="3641467"/>
              <a:ext cx="2631283"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3" name="组合 32">
            <a:extLst>
              <a:ext uri="{FF2B5EF4-FFF2-40B4-BE49-F238E27FC236}">
                <a16:creationId xmlns="" xmlns:a16="http://schemas.microsoft.com/office/drawing/2014/main" id="{599F5ACB-E7D6-48F3-908E-D810763D37B5}"/>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41B8F4F6-D81F-4227-9EF9-CCFB7582F5B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4" name="直接连接符 3">
              <a:extLst>
                <a:ext uri="{FF2B5EF4-FFF2-40B4-BE49-F238E27FC236}">
                  <a16:creationId xmlns="" xmlns:a16="http://schemas.microsoft.com/office/drawing/2014/main" id="{E7ACCC11-375C-4B9E-83C9-4DF1ABF3AE5B}"/>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5" name="直接连接符 4">
              <a:extLst>
                <a:ext uri="{FF2B5EF4-FFF2-40B4-BE49-F238E27FC236}">
                  <a16:creationId xmlns="" xmlns:a16="http://schemas.microsoft.com/office/drawing/2014/main" id="{81A04E37-34B8-4389-9CE8-09D8CB62D930}"/>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63250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par>
                                <p:cTn id="8" presetID="2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left)">
                                      <p:cBhvr>
                                        <p:cTn id="10" dur="500"/>
                                        <p:tgtEl>
                                          <p:spTgt spid="38"/>
                                        </p:tgtEl>
                                      </p:cBhvr>
                                    </p:animEffect>
                                  </p:childTnLst>
                                </p:cTn>
                              </p:par>
                              <p:par>
                                <p:cTn id="11" presetID="22" presetClass="entr" presetSubtype="8"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left)">
                                      <p:cBhvr>
                                        <p:cTn id="1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three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70835846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6"/>
            <a:chOff x="3044952" y="1613843"/>
            <a:chExt cx="6263640" cy="4576386"/>
          </a:xfrm>
        </p:grpSpPr>
        <p:graphicFrame>
          <p:nvGraphicFramePr>
            <p:cNvPr id="5" name="Diagram 4"/>
            <p:cNvGraphicFramePr/>
            <p:nvPr>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2</a:t>
              </a:r>
            </a:p>
          </p:txBody>
        </p:sp>
        <p:sp>
          <p:nvSpPr>
            <p:cNvPr id="11" name="TextBox 10"/>
            <p:cNvSpPr txBox="1"/>
            <p:nvPr/>
          </p:nvSpPr>
          <p:spPr>
            <a:xfrm>
              <a:off x="5939809" y="4795186"/>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grpSp>
      <p:grpSp>
        <p:nvGrpSpPr>
          <p:cNvPr id="22" name="组合 21"/>
          <p:cNvGrpSpPr/>
          <p:nvPr/>
        </p:nvGrpSpPr>
        <p:grpSpPr>
          <a:xfrm>
            <a:off x="7865906" y="2478100"/>
            <a:ext cx="2885371" cy="928421"/>
            <a:chOff x="7523107" y="3331677"/>
            <a:chExt cx="2885371" cy="928421"/>
          </a:xfrm>
        </p:grpSpPr>
        <p:sp>
          <p:nvSpPr>
            <p:cNvPr id="23" name="矩形 22"/>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a:t>
              </a:r>
            </a:p>
          </p:txBody>
        </p:sp>
      </p:grpSp>
      <p:grpSp>
        <p:nvGrpSpPr>
          <p:cNvPr id="26" name="组合 25"/>
          <p:cNvGrpSpPr/>
          <p:nvPr/>
        </p:nvGrpSpPr>
        <p:grpSpPr>
          <a:xfrm>
            <a:off x="7865906" y="4525984"/>
            <a:ext cx="2885371" cy="928421"/>
            <a:chOff x="7523107" y="3331677"/>
            <a:chExt cx="2885371" cy="928421"/>
          </a:xfrm>
        </p:grpSpPr>
        <p:sp>
          <p:nvSpPr>
            <p:cNvPr id="27" name="矩形 26"/>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a:t>
              </a:r>
            </a:p>
          </p:txBody>
        </p:sp>
      </p:grpSp>
      <p:grpSp>
        <p:nvGrpSpPr>
          <p:cNvPr id="29" name="组合 28"/>
          <p:cNvGrpSpPr/>
          <p:nvPr/>
        </p:nvGrpSpPr>
        <p:grpSpPr>
          <a:xfrm>
            <a:off x="1607453" y="3133791"/>
            <a:ext cx="2885371" cy="1103854"/>
            <a:chOff x="7523107" y="3331677"/>
            <a:chExt cx="2885371" cy="1103854"/>
          </a:xfrm>
        </p:grpSpPr>
        <p:sp>
          <p:nvSpPr>
            <p:cNvPr id="30" name="矩形 29"/>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 a film to be used in a wider field. The user can demonstrate on a</a:t>
              </a:r>
            </a:p>
          </p:txBody>
        </p:sp>
      </p:grpSp>
      <p:grpSp>
        <p:nvGrpSpPr>
          <p:cNvPr id="33" name="组合 32">
            <a:extLst>
              <a:ext uri="{FF2B5EF4-FFF2-40B4-BE49-F238E27FC236}">
                <a16:creationId xmlns="" xmlns:a16="http://schemas.microsoft.com/office/drawing/2014/main" id="{FBA1232F-4271-4BAD-A036-4EA6A21668C9}"/>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6D6BC984-0088-4721-8DE6-C8F61D67A35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 xmlns:a16="http://schemas.microsoft.com/office/drawing/2014/main" id="{A8D135D7-E3B5-4466-9DA1-39CDE94F868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9" name="直接连接符 4">
              <a:extLst>
                <a:ext uri="{FF2B5EF4-FFF2-40B4-BE49-F238E27FC236}">
                  <a16:creationId xmlns="" xmlns:a16="http://schemas.microsoft.com/office/drawing/2014/main" id="{03AF98E9-B418-431A-BE75-8E4FA1084E7E}"/>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84749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椭圆 8"/>
          <p:cNvSpPr/>
          <p:nvPr/>
        </p:nvSpPr>
        <p:spPr>
          <a:xfrm>
            <a:off x="474091" y="2669390"/>
            <a:ext cx="2436375" cy="2437223"/>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66" name="Picture 3" descr="\\MAGNUM\Projects\Microsoft\Cloud Power FY12\Design\Icons\PNGs\Scalable_Elastic_4.png"/>
          <p:cNvPicPr>
            <a:picLocks noChangeAspect="1" noChangeArrowheads="1"/>
          </p:cNvPicPr>
          <p:nvPr/>
        </p:nvPicPr>
        <p:blipFill>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a:solidFill>
                  <a:srgbClr val="132E4A"/>
                </a:solidFill>
                <a:latin typeface="等线" panose="02010600030101010101" pitchFamily="2" charset="-122"/>
                <a:ea typeface="等线" panose="02010600030101010101" pitchFamily="2" charset="-122"/>
              </a:rPr>
              <a:t>请添加文字描述</a:t>
            </a: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a:t>
            </a: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grpSp>
        <p:nvGrpSpPr>
          <p:cNvPr id="33" name="组合 32">
            <a:extLst>
              <a:ext uri="{FF2B5EF4-FFF2-40B4-BE49-F238E27FC236}">
                <a16:creationId xmlns="" xmlns:a16="http://schemas.microsoft.com/office/drawing/2014/main" id="{FEBD5C43-2E0B-451F-896C-3CEBC38C8636}"/>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F1526C8B-5CE2-4491-889F-1E8A3B2A0D2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 xmlns:a16="http://schemas.microsoft.com/office/drawing/2014/main" id="{F7283A00-069E-4879-9BF3-96718774EF3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6" name="直接连接符 4">
              <a:extLst>
                <a:ext uri="{FF2B5EF4-FFF2-40B4-BE49-F238E27FC236}">
                  <a16:creationId xmlns="" xmlns:a16="http://schemas.microsoft.com/office/drawing/2014/main" id="{33977F7D-A58A-4C19-AFEA-9BE510056AB2}"/>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33934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132E4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a:t>
            </a:r>
            <a:endParaRPr lang="en-US" altLang="zh-CN" dirty="0">
              <a:latin typeface="等线" panose="02010600030101010101" pitchFamily="2" charset="-122"/>
              <a:ea typeface="等线" panose="02010600030101010101" pitchFamily="2"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a:latin typeface="等线" panose="02010600030101010101" pitchFamily="2" charset="-122"/>
                <a:ea typeface="等线" panose="02010600030101010101" pitchFamily="2" charset="-122"/>
              </a:rPr>
              <a:t>文字描述文字描述文字描述文字描述文字描述文字描述</a:t>
            </a:r>
            <a:endParaRPr lang="zh-CN" altLang="en-US" dirty="0">
              <a:solidFill>
                <a:schemeClr val="tx1">
                  <a:lumMod val="75000"/>
                  <a:lumOff val="25000"/>
                </a:schemeClr>
              </a:solidFill>
              <a:latin typeface="等线" panose="02010600030101010101" pitchFamily="2" charset="-122"/>
              <a:ea typeface="等线" panose="02010600030101010101" pitchFamily="2"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文字描述文字描述文字描述文字描述文字描述文字描述文字描述文字描述文字描述文字描述文字描述文字描述</a:t>
            </a:r>
            <a:endParaRPr lang="en-US" altLang="zh-CN" sz="1400" dirty="0">
              <a:latin typeface="等线" panose="02010600030101010101" pitchFamily="2" charset="-122"/>
              <a:ea typeface="等线" panose="02010600030101010101" pitchFamily="2"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a:t>
            </a:r>
            <a:endParaRPr lang="en-US" altLang="zh-CN" dirty="0">
              <a:latin typeface="等线" panose="02010600030101010101" pitchFamily="2" charset="-122"/>
              <a:ea typeface="等线" panose="02010600030101010101" pitchFamily="2"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grpSp>
      <p:grpSp>
        <p:nvGrpSpPr>
          <p:cNvPr id="51" name="组合 50">
            <a:extLst>
              <a:ext uri="{FF2B5EF4-FFF2-40B4-BE49-F238E27FC236}">
                <a16:creationId xmlns="" xmlns:a16="http://schemas.microsoft.com/office/drawing/2014/main" id="{9A866E83-6EFB-47E1-BCE9-A515251AF917}"/>
              </a:ext>
            </a:extLst>
          </p:cNvPr>
          <p:cNvGrpSpPr/>
          <p:nvPr/>
        </p:nvGrpSpPr>
        <p:grpSpPr>
          <a:xfrm>
            <a:off x="143922" y="223365"/>
            <a:ext cx="11887200" cy="307777"/>
            <a:chOff x="143922" y="775815"/>
            <a:chExt cx="11887200" cy="307777"/>
          </a:xfrm>
        </p:grpSpPr>
        <p:sp>
          <p:nvSpPr>
            <p:cNvPr id="56" name="MH_Entry_1">
              <a:extLst>
                <a:ext uri="{FF2B5EF4-FFF2-40B4-BE49-F238E27FC236}">
                  <a16:creationId xmlns="" xmlns:a16="http://schemas.microsoft.com/office/drawing/2014/main" id="{CAEBEC28-FA7B-46BB-AF04-CFBAC4364FA1}"/>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57" name="直接连接符 3">
              <a:extLst>
                <a:ext uri="{FF2B5EF4-FFF2-40B4-BE49-F238E27FC236}">
                  <a16:creationId xmlns="" xmlns:a16="http://schemas.microsoft.com/office/drawing/2014/main" id="{A826BBA4-0423-4EE9-9169-30692AAA537D}"/>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58" name="直接连接符 4">
              <a:extLst>
                <a:ext uri="{FF2B5EF4-FFF2-40B4-BE49-F238E27FC236}">
                  <a16:creationId xmlns="" xmlns:a16="http://schemas.microsoft.com/office/drawing/2014/main" id="{70EB91E3-831F-4865-8F89-2B86E5CF078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94084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3" name="Oval 42"/>
          <p:cNvSpPr/>
          <p:nvPr/>
        </p:nvSpPr>
        <p:spPr>
          <a:xfrm>
            <a:off x="4200382" y="1879805"/>
            <a:ext cx="3791237" cy="3791236"/>
          </a:xfrm>
          <a:prstGeom prst="ellipse">
            <a:avLst/>
          </a:prstGeom>
          <a:noFill/>
          <a:ln w="12700">
            <a:solidFill>
              <a:srgbClr val="17324D"/>
            </a:solidFill>
          </a:ln>
          <a:effectLst>
            <a:outerShdw blurRad="571500" dist="546100" dir="3120000" sx="92000" sy="92000" algn="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1" name="组合 100"/>
          <p:cNvGrpSpPr/>
          <p:nvPr/>
        </p:nvGrpSpPr>
        <p:grpSpPr>
          <a:xfrm>
            <a:off x="8311946" y="2298247"/>
            <a:ext cx="2885371" cy="823200"/>
            <a:chOff x="7523107" y="3331677"/>
            <a:chExt cx="2885371" cy="823200"/>
          </a:xfrm>
        </p:grpSpPr>
        <p:sp>
          <p:nvSpPr>
            <p:cNvPr id="102" name="矩形 101"/>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09" name="文本框 108"/>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1020946" y="2449565"/>
            <a:ext cx="2885371" cy="1103854"/>
            <a:chOff x="1380018" y="2095714"/>
            <a:chExt cx="2885371" cy="1103854"/>
          </a:xfrm>
        </p:grpSpPr>
        <p:sp>
          <p:nvSpPr>
            <p:cNvPr id="114" name="矩形 113"/>
            <p:cNvSpPr/>
            <p:nvPr/>
          </p:nvSpPr>
          <p:spPr>
            <a:xfrm>
              <a:off x="2023415" y="2095714"/>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5" name="文本框 114"/>
            <p:cNvSpPr txBox="1"/>
            <p:nvPr/>
          </p:nvSpPr>
          <p:spPr>
            <a:xfrm>
              <a:off x="1380018" y="2405504"/>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0" name="组合 109"/>
          <p:cNvGrpSpPr/>
          <p:nvPr/>
        </p:nvGrpSpPr>
        <p:grpSpPr>
          <a:xfrm>
            <a:off x="8311946" y="4251480"/>
            <a:ext cx="2885371" cy="823200"/>
            <a:chOff x="7523107" y="3331677"/>
            <a:chExt cx="2885371" cy="823200"/>
          </a:xfrm>
        </p:grpSpPr>
        <p:sp>
          <p:nvSpPr>
            <p:cNvPr id="111" name="矩形 110"/>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2" name="文本框 111"/>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6" name="组合 115"/>
          <p:cNvGrpSpPr/>
          <p:nvPr/>
        </p:nvGrpSpPr>
        <p:grpSpPr>
          <a:xfrm>
            <a:off x="994684" y="4251480"/>
            <a:ext cx="2885371" cy="823200"/>
            <a:chOff x="7523107" y="3331677"/>
            <a:chExt cx="2885371" cy="823200"/>
          </a:xfrm>
        </p:grpSpPr>
        <p:sp>
          <p:nvSpPr>
            <p:cNvPr id="117" name="矩形 116"/>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8" name="文本框 117"/>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21" name="直接连接符 20">
            <a:extLst>
              <a:ext uri="{FF2B5EF4-FFF2-40B4-BE49-F238E27FC236}">
                <a16:creationId xmlns="" xmlns:a16="http://schemas.microsoft.com/office/drawing/2014/main" id="{D3647C65-6307-4095-9318-AE75074A27A6}"/>
              </a:ext>
            </a:extLst>
          </p:cNvPr>
          <p:cNvCxnSpPr>
            <a:stCxn id="43" idx="2"/>
          </p:cNvCxnSpPr>
          <p:nvPr/>
        </p:nvCxnSpPr>
        <p:spPr>
          <a:xfrm flipH="1" flipV="1">
            <a:off x="590843" y="3742006"/>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 xmlns:a16="http://schemas.microsoft.com/office/drawing/2014/main" id="{C8ADEDBB-300C-43D2-AB2A-B0E1F6EFC2C6}"/>
              </a:ext>
            </a:extLst>
          </p:cNvPr>
          <p:cNvCxnSpPr/>
          <p:nvPr/>
        </p:nvCxnSpPr>
        <p:spPr>
          <a:xfrm flipH="1" flipV="1">
            <a:off x="7991619" y="3742005"/>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graphicFrame>
        <p:nvGraphicFramePr>
          <p:cNvPr id="5" name="图表 4">
            <a:extLst>
              <a:ext uri="{FF2B5EF4-FFF2-40B4-BE49-F238E27FC236}">
                <a16:creationId xmlns="" xmlns:a16="http://schemas.microsoft.com/office/drawing/2014/main" id="{005C2D8A-9B1F-4772-85B9-4FD64A4CD0F9}"/>
              </a:ext>
            </a:extLst>
          </p:cNvPr>
          <p:cNvGraphicFramePr/>
          <p:nvPr>
            <p:extLst/>
          </p:nvPr>
        </p:nvGraphicFramePr>
        <p:xfrm>
          <a:off x="4330443" y="2299955"/>
          <a:ext cx="3544366" cy="2362911"/>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组合 24">
            <a:extLst>
              <a:ext uri="{FF2B5EF4-FFF2-40B4-BE49-F238E27FC236}">
                <a16:creationId xmlns="" xmlns:a16="http://schemas.microsoft.com/office/drawing/2014/main" id="{33570393-AA16-46BA-913B-51FC040369B3}"/>
              </a:ext>
            </a:extLst>
          </p:cNvPr>
          <p:cNvGrpSpPr/>
          <p:nvPr/>
        </p:nvGrpSpPr>
        <p:grpSpPr>
          <a:xfrm>
            <a:off x="143922" y="223365"/>
            <a:ext cx="11887200" cy="307777"/>
            <a:chOff x="143922" y="775815"/>
            <a:chExt cx="11887200" cy="307777"/>
          </a:xfrm>
        </p:grpSpPr>
        <p:sp>
          <p:nvSpPr>
            <p:cNvPr id="26" name="MH_Entry_1">
              <a:extLst>
                <a:ext uri="{FF2B5EF4-FFF2-40B4-BE49-F238E27FC236}">
                  <a16:creationId xmlns="" xmlns:a16="http://schemas.microsoft.com/office/drawing/2014/main" id="{44F2C27F-8665-4D0B-BB90-F0E7C3F9835E}"/>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7" name="直接连接符 3">
              <a:extLst>
                <a:ext uri="{FF2B5EF4-FFF2-40B4-BE49-F238E27FC236}">
                  <a16:creationId xmlns="" xmlns:a16="http://schemas.microsoft.com/office/drawing/2014/main" id="{BDED962D-D94A-4979-8C8C-4406A780FC8A}"/>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4">
              <a:extLst>
                <a:ext uri="{FF2B5EF4-FFF2-40B4-BE49-F238E27FC236}">
                  <a16:creationId xmlns="" xmlns:a16="http://schemas.microsoft.com/office/drawing/2014/main" id="{9BB33E14-4343-4AF8-BF30-6619C1A6E1C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00452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1333">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1333">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1333">
                                          <p:cBhvr additive="base">
                                            <p:cTn id="8" dur="75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41333">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41333">
                                          <p:cBhvr additive="base">
                                            <p:cTn id="11" dur="750" fill="hold"/>
                                            <p:tgtEl>
                                              <p:spTgt spid="116"/>
                                            </p:tgtEl>
                                            <p:attrNameLst>
                                              <p:attrName>ppt_x</p:attrName>
                                            </p:attrNameLst>
                                          </p:cBhvr>
                                          <p:tavLst>
                                            <p:tav tm="0">
                                              <p:val>
                                                <p:strVal val="0-#ppt_w/2"/>
                                              </p:val>
                                            </p:tav>
                                            <p:tav tm="100000">
                                              <p:val>
                                                <p:strVal val="#ppt_x"/>
                                              </p:val>
                                            </p:tav>
                                          </p:tavLst>
                                        </p:anim>
                                        <p:anim calcmode="lin" valueType="num" p14:bounceEnd="41333">
                                          <p:cBhvr additive="base">
                                            <p:cTn id="12" dur="75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1333">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41333">
                                          <p:cBhvr additive="base">
                                            <p:cTn id="15" dur="750" fill="hold"/>
                                            <p:tgtEl>
                                              <p:spTgt spid="101"/>
                                            </p:tgtEl>
                                            <p:attrNameLst>
                                              <p:attrName>ppt_x</p:attrName>
                                            </p:attrNameLst>
                                          </p:cBhvr>
                                          <p:tavLst>
                                            <p:tav tm="0">
                                              <p:val>
                                                <p:strVal val="1+#ppt_w/2"/>
                                              </p:val>
                                            </p:tav>
                                            <p:tav tm="100000">
                                              <p:val>
                                                <p:strVal val="#ppt_x"/>
                                              </p:val>
                                            </p:tav>
                                          </p:tavLst>
                                        </p:anim>
                                        <p:anim calcmode="lin" valueType="num" p14:bounceEnd="41333">
                                          <p:cBhvr additive="base">
                                            <p:cTn id="16" dur="75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1333">
                                      <p:stCondLst>
                                        <p:cond delay="0"/>
                                      </p:stCondLst>
                                      <p:childTnLst>
                                        <p:set>
                                          <p:cBhvr>
                                            <p:cTn id="18" dur="1" fill="hold">
                                              <p:stCondLst>
                                                <p:cond delay="0"/>
                                              </p:stCondLst>
                                            </p:cTn>
                                            <p:tgtEl>
                                              <p:spTgt spid="110"/>
                                            </p:tgtEl>
                                            <p:attrNameLst>
                                              <p:attrName>style.visibility</p:attrName>
                                            </p:attrNameLst>
                                          </p:cBhvr>
                                          <p:to>
                                            <p:strVal val="visible"/>
                                          </p:to>
                                        </p:set>
                                        <p:anim calcmode="lin" valueType="num" p14:bounceEnd="41333">
                                          <p:cBhvr additive="base">
                                            <p:cTn id="19" dur="750" fill="hold"/>
                                            <p:tgtEl>
                                              <p:spTgt spid="110"/>
                                            </p:tgtEl>
                                            <p:attrNameLst>
                                              <p:attrName>ppt_x</p:attrName>
                                            </p:attrNameLst>
                                          </p:cBhvr>
                                          <p:tavLst>
                                            <p:tav tm="0">
                                              <p:val>
                                                <p:strVal val="1+#ppt_w/2"/>
                                              </p:val>
                                            </p:tav>
                                            <p:tav tm="100000">
                                              <p:val>
                                                <p:strVal val="#ppt_x"/>
                                              </p:val>
                                            </p:tav>
                                          </p:tavLst>
                                        </p:anim>
                                        <p:anim calcmode="lin" valueType="num" p14:bounceEnd="41333">
                                          <p:cBhvr additive="base">
                                            <p:cTn id="20" dur="75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up)">
                                          <p:cBhvr>
                                            <p:cTn id="7" dur="500"/>
                                            <p:tgtEl>
                                              <p:spTgt spid="5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0-#ppt_w/2"/>
                                              </p:val>
                                            </p:tav>
                                            <p:tav tm="100000">
                                              <p:val>
                                                <p:strVal val="#ppt_x"/>
                                              </p:val>
                                            </p:tav>
                                          </p:tavLst>
                                        </p:anim>
                                        <p:anim calcmode="lin" valueType="num">
                                          <p:cBhvr additive="base">
                                            <p:cTn id="12" dur="750" fill="hold"/>
                                            <p:tgtEl>
                                              <p:spTgt spid="5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750" fill="hold"/>
                                            <p:tgtEl>
                                              <p:spTgt spid="116"/>
                                            </p:tgtEl>
                                            <p:attrNameLst>
                                              <p:attrName>ppt_x</p:attrName>
                                            </p:attrNameLst>
                                          </p:cBhvr>
                                          <p:tavLst>
                                            <p:tav tm="0">
                                              <p:val>
                                                <p:strVal val="0-#ppt_w/2"/>
                                              </p:val>
                                            </p:tav>
                                            <p:tav tm="100000">
                                              <p:val>
                                                <p:strVal val="#ppt_x"/>
                                              </p:val>
                                            </p:tav>
                                          </p:tavLst>
                                        </p:anim>
                                        <p:anim calcmode="lin" valueType="num">
                                          <p:cBhvr additive="base">
                                            <p:cTn id="16" dur="75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additive="base">
                                            <p:cTn id="19" dur="750" fill="hold"/>
                                            <p:tgtEl>
                                              <p:spTgt spid="101"/>
                                            </p:tgtEl>
                                            <p:attrNameLst>
                                              <p:attrName>ppt_x</p:attrName>
                                            </p:attrNameLst>
                                          </p:cBhvr>
                                          <p:tavLst>
                                            <p:tav tm="0">
                                              <p:val>
                                                <p:strVal val="1+#ppt_w/2"/>
                                              </p:val>
                                            </p:tav>
                                            <p:tav tm="100000">
                                              <p:val>
                                                <p:strVal val="#ppt_x"/>
                                              </p:val>
                                            </p:tav>
                                          </p:tavLst>
                                        </p:anim>
                                        <p:anim calcmode="lin" valueType="num">
                                          <p:cBhvr additive="base">
                                            <p:cTn id="20" dur="750" fill="hold"/>
                                            <p:tgtEl>
                                              <p:spTgt spid="10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0"/>
                                            </p:tgtEl>
                                            <p:attrNameLst>
                                              <p:attrName>style.visibility</p:attrName>
                                            </p:attrNameLst>
                                          </p:cBhvr>
                                          <p:to>
                                            <p:strVal val="visible"/>
                                          </p:to>
                                        </p:set>
                                        <p:anim calcmode="lin" valueType="num">
                                          <p:cBhvr additive="base">
                                            <p:cTn id="23" dur="750" fill="hold"/>
                                            <p:tgtEl>
                                              <p:spTgt spid="110"/>
                                            </p:tgtEl>
                                            <p:attrNameLst>
                                              <p:attrName>ppt_x</p:attrName>
                                            </p:attrNameLst>
                                          </p:cBhvr>
                                          <p:tavLst>
                                            <p:tav tm="0">
                                              <p:val>
                                                <p:strVal val="1+#ppt_w/2"/>
                                              </p:val>
                                            </p:tav>
                                            <p:tav tm="100000">
                                              <p:val>
                                                <p:strVal val="#ppt_x"/>
                                              </p:val>
                                            </p:tav>
                                          </p:tavLst>
                                        </p:anim>
                                        <p:anim calcmode="lin" valueType="num">
                                          <p:cBhvr additive="base">
                                            <p:cTn id="24" dur="750" fill="hold"/>
                                            <p:tgtEl>
                                              <p:spTgt spid="1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2250"/>
                                </p:stCondLst>
                                <p:childTnLst>
                                  <p:par>
                                    <p:cTn id="34" presetID="10" presetClass="entr" presetSubtype="0" fill="hold"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fade">
                                          <p:cBhvr>
                                            <p:cTn id="4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2"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four</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946888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B339863B-A24F-4797-9C5E-AFE0D38C706E}"/>
              </a:ext>
            </a:extLst>
          </p:cNvPr>
          <p:cNvSpPr/>
          <p:nvPr/>
        </p:nvSpPr>
        <p:spPr>
          <a:xfrm>
            <a:off x="879375" y="1535482"/>
            <a:ext cx="10185555" cy="39653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文本框 76"/>
          <p:cNvSpPr txBox="1"/>
          <p:nvPr/>
        </p:nvSpPr>
        <p:spPr>
          <a:xfrm>
            <a:off x="7718963" y="4893215"/>
            <a:ext cx="3122140"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88" name="文本框 87">
            <a:extLst>
              <a:ext uri="{FF2B5EF4-FFF2-40B4-BE49-F238E27FC236}">
                <a16:creationId xmlns="" xmlns:a16="http://schemas.microsoft.com/office/drawing/2014/main" id="{576FDE95-E02B-4CFE-BB99-BF3FA66B74CB}"/>
              </a:ext>
            </a:extLst>
          </p:cNvPr>
          <p:cNvSpPr txBox="1"/>
          <p:nvPr/>
        </p:nvSpPr>
        <p:spPr>
          <a:xfrm>
            <a:off x="2125727" y="5944236"/>
            <a:ext cx="9206457" cy="25231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5" name="矩形 4">
            <a:extLst>
              <a:ext uri="{FF2B5EF4-FFF2-40B4-BE49-F238E27FC236}">
                <a16:creationId xmlns="" xmlns:a16="http://schemas.microsoft.com/office/drawing/2014/main" id="{6E5E1D6D-3465-4C0F-B79A-2DB617C33FC2}"/>
              </a:ext>
            </a:extLst>
          </p:cNvPr>
          <p:cNvSpPr/>
          <p:nvPr/>
        </p:nvSpPr>
        <p:spPr>
          <a:xfrm>
            <a:off x="2751035" y="1401988"/>
            <a:ext cx="2568835" cy="4218094"/>
          </a:xfrm>
          <a:prstGeom prst="rect">
            <a:avLst/>
          </a:prstGeom>
          <a:solidFill>
            <a:srgbClr val="17324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929026" y="3518147"/>
            <a:ext cx="2212851" cy="105734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1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8" name="矩形 17">
            <a:extLst>
              <a:ext uri="{FF2B5EF4-FFF2-40B4-BE49-F238E27FC236}">
                <a16:creationId xmlns="" xmlns:a16="http://schemas.microsoft.com/office/drawing/2014/main" id="{CA11BE76-144B-4B10-B755-3F42874FC63A}"/>
              </a:ext>
            </a:extLst>
          </p:cNvPr>
          <p:cNvSpPr/>
          <p:nvPr/>
        </p:nvSpPr>
        <p:spPr>
          <a:xfrm>
            <a:off x="2540689" y="2497545"/>
            <a:ext cx="2241974"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bg1"/>
                </a:solidFill>
                <a:latin typeface="等线" panose="02010600030101010101" pitchFamily="2" charset="-122"/>
                <a:ea typeface="等线" panose="02010600030101010101" pitchFamily="2" charset="-122"/>
              </a:rPr>
              <a:t>标题文字添加</a:t>
            </a:r>
          </a:p>
        </p:txBody>
      </p:sp>
      <p:grpSp>
        <p:nvGrpSpPr>
          <p:cNvPr id="14" name="组合 13">
            <a:extLst>
              <a:ext uri="{FF2B5EF4-FFF2-40B4-BE49-F238E27FC236}">
                <a16:creationId xmlns="" xmlns:a16="http://schemas.microsoft.com/office/drawing/2014/main" id="{ADE16B13-3064-46E9-BC71-72028A575856}"/>
              </a:ext>
            </a:extLst>
          </p:cNvPr>
          <p:cNvGrpSpPr/>
          <p:nvPr/>
        </p:nvGrpSpPr>
        <p:grpSpPr>
          <a:xfrm>
            <a:off x="143922" y="223365"/>
            <a:ext cx="11887200" cy="307777"/>
            <a:chOff x="143922" y="775815"/>
            <a:chExt cx="11887200" cy="307777"/>
          </a:xfrm>
        </p:grpSpPr>
        <p:sp>
          <p:nvSpPr>
            <p:cNvPr id="15" name="MH_Entry_1">
              <a:extLst>
                <a:ext uri="{FF2B5EF4-FFF2-40B4-BE49-F238E27FC236}">
                  <a16:creationId xmlns="" xmlns:a16="http://schemas.microsoft.com/office/drawing/2014/main" id="{B9A186FA-32E8-46EE-9CEC-A947DF3546F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6" name="直接连接符 3">
              <a:extLst>
                <a:ext uri="{FF2B5EF4-FFF2-40B4-BE49-F238E27FC236}">
                  <a16:creationId xmlns="" xmlns:a16="http://schemas.microsoft.com/office/drawing/2014/main" id="{49246A05-7C72-4F04-9BEE-70C4A8A4FA7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7" name="直接连接符 4">
              <a:extLst>
                <a:ext uri="{FF2B5EF4-FFF2-40B4-BE49-F238E27FC236}">
                  <a16:creationId xmlns="" xmlns:a16="http://schemas.microsoft.com/office/drawing/2014/main" id="{36AF8911-0D76-414F-9F65-D9DFEE83CD0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212473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wipe(left)">
                                      <p:cBhvr>
                                        <p:cTn id="14" dur="500"/>
                                        <p:tgtEl>
                                          <p:spTgt spid="7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wipe(left)">
                                      <p:cBhvr>
                                        <p:cTn id="1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88" grpId="0"/>
      <p:bldP spid="5" grpId="0" animBg="1"/>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圆角矩形 8"/>
          <p:cNvSpPr/>
          <p:nvPr/>
        </p:nvSpPr>
        <p:spPr>
          <a:xfrm>
            <a:off x="969660"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grpSp>
        <p:nvGrpSpPr>
          <p:cNvPr id="16" name="组合 15">
            <a:extLst>
              <a:ext uri="{FF2B5EF4-FFF2-40B4-BE49-F238E27FC236}">
                <a16:creationId xmlns="" xmlns:a16="http://schemas.microsoft.com/office/drawing/2014/main" id="{E91B9790-859E-4551-9767-82C8E39A1D3F}"/>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 xmlns:a16="http://schemas.microsoft.com/office/drawing/2014/main" id="{3EA6CCAA-D534-4427-9CD2-99406F1DD94C}"/>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8" name="直接连接符 3">
              <a:extLst>
                <a:ext uri="{FF2B5EF4-FFF2-40B4-BE49-F238E27FC236}">
                  <a16:creationId xmlns="" xmlns:a16="http://schemas.microsoft.com/office/drawing/2014/main" id="{616A7946-B564-41CA-89F3-BFBBB2840685}"/>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9" name="直接连接符 4">
              <a:extLst>
                <a:ext uri="{FF2B5EF4-FFF2-40B4-BE49-F238E27FC236}">
                  <a16:creationId xmlns="" xmlns:a16="http://schemas.microsoft.com/office/drawing/2014/main" id="{B8ED999C-ED27-4131-B5DD-1B4CEE357823}"/>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853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3" name="组合 22"/>
          <p:cNvGrpSpPr/>
          <p:nvPr/>
        </p:nvGrpSpPr>
        <p:grpSpPr>
          <a:xfrm>
            <a:off x="6832587" y="1836742"/>
            <a:ext cx="4227298" cy="682841"/>
            <a:chOff x="7523107" y="3331677"/>
            <a:chExt cx="4227298" cy="682841"/>
          </a:xfrm>
        </p:grpSpPr>
        <p:sp>
          <p:nvSpPr>
            <p:cNvPr id="24" name="矩形 23"/>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6" name="组合 25"/>
          <p:cNvGrpSpPr/>
          <p:nvPr/>
        </p:nvGrpSpPr>
        <p:grpSpPr>
          <a:xfrm>
            <a:off x="6832587" y="2802092"/>
            <a:ext cx="4227298" cy="682841"/>
            <a:chOff x="7523107" y="3331677"/>
            <a:chExt cx="4227298" cy="682841"/>
          </a:xfrm>
        </p:grpSpPr>
        <p:sp>
          <p:nvSpPr>
            <p:cNvPr id="27" name="矩形 26"/>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9" name="组合 28"/>
          <p:cNvGrpSpPr/>
          <p:nvPr/>
        </p:nvGrpSpPr>
        <p:grpSpPr>
          <a:xfrm>
            <a:off x="6832587" y="3767442"/>
            <a:ext cx="4227298" cy="682841"/>
            <a:chOff x="7523107" y="3331677"/>
            <a:chExt cx="4227298" cy="682841"/>
          </a:xfrm>
        </p:grpSpPr>
        <p:sp>
          <p:nvSpPr>
            <p:cNvPr id="30" name="矩形 29"/>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2" name="组合 31"/>
          <p:cNvGrpSpPr/>
          <p:nvPr/>
        </p:nvGrpSpPr>
        <p:grpSpPr>
          <a:xfrm>
            <a:off x="6832587" y="4732792"/>
            <a:ext cx="4227298" cy="682841"/>
            <a:chOff x="7523107" y="3331677"/>
            <a:chExt cx="4227298" cy="682841"/>
          </a:xfrm>
        </p:grpSpPr>
        <p:sp>
          <p:nvSpPr>
            <p:cNvPr id="33" name="矩形 3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4" name="文本框 33"/>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5" y="1880216"/>
          <a:ext cx="5249500" cy="3499667"/>
        </p:xfrm>
        <a:graphic>
          <a:graphicData uri="http://schemas.openxmlformats.org/drawingml/2006/chart">
            <c:chart xmlns:c="http://schemas.openxmlformats.org/drawingml/2006/chart" xmlns:r="http://schemas.openxmlformats.org/officeDocument/2006/relationships" r:id="rId4"/>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1" y="1482850"/>
            <a:ext cx="45719" cy="4128629"/>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a:extLst>
              <a:ext uri="{FF2B5EF4-FFF2-40B4-BE49-F238E27FC236}">
                <a16:creationId xmlns="" xmlns:a16="http://schemas.microsoft.com/office/drawing/2014/main" id="{241F6EED-51C1-4BC7-AB38-2FEC7F6C0A4B}"/>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9BFBB467-D2B1-4C42-B0C3-FCF7C3624E4D}"/>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 xmlns:a16="http://schemas.microsoft.com/office/drawing/2014/main" id="{B36EA434-2DE6-49FD-B5B1-960F9FFF44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 xmlns:a16="http://schemas.microsoft.com/office/drawing/2014/main" id="{8285E52C-8BF9-4109-AC88-146C5DE37124}"/>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71969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6000263-E9DD-4AC7-A616-C0C246340DFE}"/>
              </a:ext>
            </a:extLst>
          </p:cNvPr>
          <p:cNvGrpSpPr/>
          <p:nvPr/>
        </p:nvGrpSpPr>
        <p:grpSpPr>
          <a:xfrm>
            <a:off x="4441371" y="1197161"/>
            <a:ext cx="7309710" cy="3836399"/>
            <a:chOff x="2663388" y="2198646"/>
            <a:chExt cx="7309710" cy="3836399"/>
          </a:xfrm>
        </p:grpSpPr>
        <p:sp>
          <p:nvSpPr>
            <p:cNvPr id="14" name="PA_文本框 11">
              <a:extLst>
                <a:ext uri="{FF2B5EF4-FFF2-40B4-BE49-F238E27FC236}">
                  <a16:creationId xmlns="" xmlns:a16="http://schemas.microsoft.com/office/drawing/2014/main" id="{EDB0BCC6-23B9-4791-B4EF-7E4FCE5305BE}"/>
                </a:ext>
              </a:extLst>
            </p:cNvPr>
            <p:cNvSpPr txBox="1"/>
            <p:nvPr>
              <p:custDataLst>
                <p:tags r:id="rId1"/>
              </p:custDataLst>
            </p:nvPr>
          </p:nvSpPr>
          <p:spPr>
            <a:xfrm>
              <a:off x="3606817" y="3518108"/>
              <a:ext cx="6366281" cy="1015663"/>
            </a:xfrm>
            <a:prstGeom prst="rect">
              <a:avLst/>
            </a:prstGeom>
            <a:noFill/>
          </p:spPr>
          <p:txBody>
            <a:bodyPr wrap="square" rtlCol="0">
              <a:spAutoFit/>
            </a:bodyPr>
            <a:lstStyle/>
            <a:p>
              <a:pPr algn="dist"/>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感谢您的观看</a:t>
              </a:r>
            </a:p>
          </p:txBody>
        </p:sp>
        <p:sp>
          <p:nvSpPr>
            <p:cNvPr id="15" name="PA_文本框 28">
              <a:extLst>
                <a:ext uri="{FF2B5EF4-FFF2-40B4-BE49-F238E27FC236}">
                  <a16:creationId xmlns="" xmlns:a16="http://schemas.microsoft.com/office/drawing/2014/main" id="{B437B00A-333C-46CF-947A-165C429D64BB}"/>
                </a:ext>
              </a:extLst>
            </p:cNvPr>
            <p:cNvSpPr txBox="1"/>
            <p:nvPr>
              <p:custDataLst>
                <p:tags r:id="rId2"/>
              </p:custDataLst>
            </p:nvPr>
          </p:nvSpPr>
          <p:spPr>
            <a:xfrm>
              <a:off x="2663388" y="4553136"/>
              <a:ext cx="7214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 xmlns:a16="http://schemas.microsoft.com/office/drawing/2014/main"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308195686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商务模板"/>
</p:tagLst>
</file>

<file path=ppt/tags/tag2.xml><?xml version="1.0" encoding="utf-8"?>
<p:tagLst xmlns:a="http://schemas.openxmlformats.org/drawingml/2006/main" xmlns:r="http://schemas.openxmlformats.org/officeDocument/2006/relationships" xmlns:p="http://schemas.openxmlformats.org/presentationml/2006/main">
  <p:tag name="PA" val="v3.1.0"/>
</p:tagLst>
</file>

<file path=ppt/tags/tag3.xml><?xml version="1.0" encoding="utf-8"?>
<p:tagLst xmlns:a="http://schemas.openxmlformats.org/drawingml/2006/main" xmlns:r="http://schemas.openxmlformats.org/officeDocument/2006/relationships" xmlns:p="http://schemas.openxmlformats.org/presentationml/2006/main">
  <p:tag name="PA" val="v3.1.0"/>
</p:tagLst>
</file>

<file path=ppt/tags/tag4.xml><?xml version="1.0" encoding="utf-8"?>
<p:tagLst xmlns:a="http://schemas.openxmlformats.org/drawingml/2006/main" xmlns:r="http://schemas.openxmlformats.org/officeDocument/2006/relationships" xmlns:p="http://schemas.openxmlformats.org/presentationml/2006/main">
  <p:tag name="PA" val="v3.1.0"/>
</p:tagLst>
</file>

<file path=ppt/tags/tag5.xml><?xml version="1.0" encoding="utf-8"?>
<p:tagLst xmlns:a="http://schemas.openxmlformats.org/drawingml/2006/main" xmlns:r="http://schemas.openxmlformats.org/officeDocument/2006/relationships" xmlns:p="http://schemas.openxmlformats.org/presentationml/2006/main">
  <p:tag name="PA" val="v3.1.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PA" val="v3.1.0"/>
</p:tagLst>
</file>

<file path=ppt/tags/tag24.xml><?xml version="1.0" encoding="utf-8"?>
<p:tagLst xmlns:a="http://schemas.openxmlformats.org/drawingml/2006/main" xmlns:r="http://schemas.openxmlformats.org/officeDocument/2006/relationships" xmlns:p="http://schemas.openxmlformats.org/presentationml/2006/main">
  <p:tag name="PA" val="v3.1.0"/>
</p:tagLst>
</file>

<file path=ppt/tags/tag25.xml><?xml version="1.0" encoding="utf-8"?>
<p:tagLst xmlns:a="http://schemas.openxmlformats.org/drawingml/2006/main" xmlns:r="http://schemas.openxmlformats.org/officeDocument/2006/relationships" xmlns:p="http://schemas.openxmlformats.org/presentationml/2006/main">
  <p:tag name="PA" val="v3.1.0"/>
</p:tagLst>
</file>

<file path=ppt/tags/tag26.xml><?xml version="1.0" encoding="utf-8"?>
<p:tagLst xmlns:a="http://schemas.openxmlformats.org/drawingml/2006/main" xmlns:r="http://schemas.openxmlformats.org/officeDocument/2006/relationships" xmlns:p="http://schemas.openxmlformats.org/presentationml/2006/main">
  <p:tag name="PA" val="v3.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1575</Words>
  <Application>Microsoft Office PowerPoint</Application>
  <PresentationFormat>宽屏</PresentationFormat>
  <Paragraphs>197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iekie-Weilaiti</vt:lpstr>
      <vt:lpstr>Montserrat Light</vt:lpstr>
      <vt:lpstr>Myriad Pro Light</vt:lpstr>
      <vt:lpstr>等线</vt:lpstr>
      <vt:lpstr>等线 Light</vt:lpstr>
      <vt:lpstr>方正兰亭超细黑简体</vt:lpstr>
      <vt:lpstr>宋体</vt:lpstr>
      <vt:lpstr>Arial</vt:lpstr>
      <vt:lpstr>Calibri</vt:lpstr>
      <vt:lpstr>Century Gothic</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点线商务模板</dc:title>
  <dc:creator>第一PPT</dc:creator>
  <cp:keywords>www.1ppt.com</cp:keywords>
  <dc:description>第一PPT，www.1ppt.com</dc:description>
  <cp:lastModifiedBy>faith123</cp:lastModifiedBy>
  <cp:revision>31</cp:revision>
  <dcterms:created xsi:type="dcterms:W3CDTF">2018-05-08T08:49:27Z</dcterms:created>
  <dcterms:modified xsi:type="dcterms:W3CDTF">2019-06-26T05:53:34Z</dcterms:modified>
</cp:coreProperties>
</file>