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6" d="100"/>
          <a:sy n="86" d="100"/>
        </p:scale>
        <p:origin x="3840"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7F5108-8BFF-4174-BE17-647E715A3B04}" type="datetimeFigureOut">
              <a:rPr lang="zh-CN" altLang="en-US" smtClean="0"/>
              <a:t>2019/6/25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5BC676-77D1-412B-B722-9B2E8208AECB}" type="slidenum">
              <a:rPr lang="zh-CN" altLang="en-US" smtClean="0"/>
              <a:t>‹#›</a:t>
            </a:fld>
            <a:endParaRPr lang="zh-CN" altLang="en-US"/>
          </a:p>
        </p:txBody>
      </p:sp>
    </p:spTree>
    <p:extLst>
      <p:ext uri="{BB962C8B-B14F-4D97-AF65-F5344CB8AC3E}">
        <p14:creationId xmlns:p14="http://schemas.microsoft.com/office/powerpoint/2010/main" val="25125737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459283-E7C4-4057-9A43-F6CA6F4A434D}" type="datetimeFigureOut">
              <a:rPr lang="zh-CN" altLang="en-US" smtClean="0"/>
              <a:t>2019/6/25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5AA5BF-A186-4EE5-A846-59883D0CEAA4}" type="slidenum">
              <a:rPr lang="zh-CN" altLang="en-US" smtClean="0"/>
              <a:t>‹#›</a:t>
            </a:fld>
            <a:endParaRPr lang="zh-CN" altLang="en-US"/>
          </a:p>
        </p:txBody>
      </p:sp>
    </p:spTree>
    <p:extLst>
      <p:ext uri="{BB962C8B-B14F-4D97-AF65-F5344CB8AC3E}">
        <p14:creationId xmlns:p14="http://schemas.microsoft.com/office/powerpoint/2010/main" val="1380756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a:t>
            </a:fld>
            <a:endParaRPr lang="zh-CN" altLang="en-US"/>
          </a:p>
        </p:txBody>
      </p:sp>
    </p:spTree>
    <p:extLst>
      <p:ext uri="{BB962C8B-B14F-4D97-AF65-F5344CB8AC3E}">
        <p14:creationId xmlns:p14="http://schemas.microsoft.com/office/powerpoint/2010/main" val="3554619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2</a:t>
            </a:fld>
            <a:endParaRPr lang="zh-CN" altLang="en-US"/>
          </a:p>
        </p:txBody>
      </p:sp>
    </p:spTree>
    <p:extLst>
      <p:ext uri="{BB962C8B-B14F-4D97-AF65-F5344CB8AC3E}">
        <p14:creationId xmlns:p14="http://schemas.microsoft.com/office/powerpoint/2010/main" val="4239523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3</a:t>
            </a:fld>
            <a:endParaRPr lang="zh-CN" altLang="en-US"/>
          </a:p>
        </p:txBody>
      </p:sp>
    </p:spTree>
    <p:extLst>
      <p:ext uri="{BB962C8B-B14F-4D97-AF65-F5344CB8AC3E}">
        <p14:creationId xmlns:p14="http://schemas.microsoft.com/office/powerpoint/2010/main" val="2748201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4</a:t>
            </a:fld>
            <a:endParaRPr lang="zh-CN" altLang="en-US"/>
          </a:p>
        </p:txBody>
      </p:sp>
    </p:spTree>
    <p:extLst>
      <p:ext uri="{BB962C8B-B14F-4D97-AF65-F5344CB8AC3E}">
        <p14:creationId xmlns:p14="http://schemas.microsoft.com/office/powerpoint/2010/main" val="26681022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5</a:t>
            </a:fld>
            <a:endParaRPr lang="zh-CN" altLang="en-US"/>
          </a:p>
        </p:txBody>
      </p:sp>
    </p:spTree>
    <p:extLst>
      <p:ext uri="{BB962C8B-B14F-4D97-AF65-F5344CB8AC3E}">
        <p14:creationId xmlns:p14="http://schemas.microsoft.com/office/powerpoint/2010/main" val="825127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6</a:t>
            </a:fld>
            <a:endParaRPr lang="zh-CN" altLang="en-US"/>
          </a:p>
        </p:txBody>
      </p:sp>
    </p:spTree>
    <p:extLst>
      <p:ext uri="{BB962C8B-B14F-4D97-AF65-F5344CB8AC3E}">
        <p14:creationId xmlns:p14="http://schemas.microsoft.com/office/powerpoint/2010/main" val="3550849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7</a:t>
            </a:fld>
            <a:endParaRPr lang="zh-CN" altLang="en-US"/>
          </a:p>
        </p:txBody>
      </p:sp>
    </p:spTree>
    <p:extLst>
      <p:ext uri="{BB962C8B-B14F-4D97-AF65-F5344CB8AC3E}">
        <p14:creationId xmlns:p14="http://schemas.microsoft.com/office/powerpoint/2010/main" val="311115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8</a:t>
            </a:fld>
            <a:endParaRPr lang="zh-CN" altLang="en-US"/>
          </a:p>
        </p:txBody>
      </p:sp>
    </p:spTree>
    <p:extLst>
      <p:ext uri="{BB962C8B-B14F-4D97-AF65-F5344CB8AC3E}">
        <p14:creationId xmlns:p14="http://schemas.microsoft.com/office/powerpoint/2010/main" val="576705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9</a:t>
            </a:fld>
            <a:endParaRPr lang="zh-CN" altLang="en-US"/>
          </a:p>
        </p:txBody>
      </p:sp>
    </p:spTree>
    <p:extLst>
      <p:ext uri="{BB962C8B-B14F-4D97-AF65-F5344CB8AC3E}">
        <p14:creationId xmlns:p14="http://schemas.microsoft.com/office/powerpoint/2010/main" val="3069650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10</a:t>
            </a:fld>
            <a:endParaRPr lang="zh-CN" altLang="en-US"/>
          </a:p>
        </p:txBody>
      </p:sp>
    </p:spTree>
    <p:extLst>
      <p:ext uri="{BB962C8B-B14F-4D97-AF65-F5344CB8AC3E}">
        <p14:creationId xmlns:p14="http://schemas.microsoft.com/office/powerpoint/2010/main" val="1425676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11</a:t>
            </a:fld>
            <a:endParaRPr lang="zh-CN" altLang="en-US"/>
          </a:p>
        </p:txBody>
      </p:sp>
    </p:spTree>
    <p:extLst>
      <p:ext uri="{BB962C8B-B14F-4D97-AF65-F5344CB8AC3E}">
        <p14:creationId xmlns:p14="http://schemas.microsoft.com/office/powerpoint/2010/main" val="3494087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12</a:t>
            </a:fld>
            <a:endParaRPr lang="zh-CN" altLang="en-US"/>
          </a:p>
        </p:txBody>
      </p:sp>
    </p:spTree>
    <p:extLst>
      <p:ext uri="{BB962C8B-B14F-4D97-AF65-F5344CB8AC3E}">
        <p14:creationId xmlns:p14="http://schemas.microsoft.com/office/powerpoint/2010/main" val="4309001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13</a:t>
            </a:fld>
            <a:endParaRPr lang="zh-CN" altLang="en-US"/>
          </a:p>
        </p:txBody>
      </p:sp>
    </p:spTree>
    <p:extLst>
      <p:ext uri="{BB962C8B-B14F-4D97-AF65-F5344CB8AC3E}">
        <p14:creationId xmlns:p14="http://schemas.microsoft.com/office/powerpoint/2010/main" val="464810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14</a:t>
            </a:fld>
            <a:endParaRPr lang="zh-CN" altLang="en-US"/>
          </a:p>
        </p:txBody>
      </p:sp>
    </p:spTree>
    <p:extLst>
      <p:ext uri="{BB962C8B-B14F-4D97-AF65-F5344CB8AC3E}">
        <p14:creationId xmlns:p14="http://schemas.microsoft.com/office/powerpoint/2010/main" val="3321729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15</a:t>
            </a:fld>
            <a:endParaRPr lang="zh-CN" altLang="en-US"/>
          </a:p>
        </p:txBody>
      </p:sp>
    </p:spTree>
    <p:extLst>
      <p:ext uri="{BB962C8B-B14F-4D97-AF65-F5344CB8AC3E}">
        <p14:creationId xmlns:p14="http://schemas.microsoft.com/office/powerpoint/2010/main" val="26347888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16</a:t>
            </a:fld>
            <a:endParaRPr lang="zh-CN" altLang="en-US"/>
          </a:p>
        </p:txBody>
      </p:sp>
    </p:spTree>
    <p:extLst>
      <p:ext uri="{BB962C8B-B14F-4D97-AF65-F5344CB8AC3E}">
        <p14:creationId xmlns:p14="http://schemas.microsoft.com/office/powerpoint/2010/main" val="4070338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17</a:t>
            </a:fld>
            <a:endParaRPr lang="zh-CN" altLang="en-US"/>
          </a:p>
        </p:txBody>
      </p:sp>
    </p:spTree>
    <p:extLst>
      <p:ext uri="{BB962C8B-B14F-4D97-AF65-F5344CB8AC3E}">
        <p14:creationId xmlns:p14="http://schemas.microsoft.com/office/powerpoint/2010/main" val="2955257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18</a:t>
            </a:fld>
            <a:endParaRPr lang="zh-CN" altLang="en-US"/>
          </a:p>
        </p:txBody>
      </p:sp>
    </p:spTree>
    <p:extLst>
      <p:ext uri="{BB962C8B-B14F-4D97-AF65-F5344CB8AC3E}">
        <p14:creationId xmlns:p14="http://schemas.microsoft.com/office/powerpoint/2010/main" val="3549073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19</a:t>
            </a:fld>
            <a:endParaRPr lang="zh-CN" altLang="en-US"/>
          </a:p>
        </p:txBody>
      </p:sp>
    </p:spTree>
    <p:extLst>
      <p:ext uri="{BB962C8B-B14F-4D97-AF65-F5344CB8AC3E}">
        <p14:creationId xmlns:p14="http://schemas.microsoft.com/office/powerpoint/2010/main" val="3695814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20</a:t>
            </a:fld>
            <a:endParaRPr lang="zh-CN" altLang="en-US"/>
          </a:p>
        </p:txBody>
      </p:sp>
    </p:spTree>
    <p:extLst>
      <p:ext uri="{BB962C8B-B14F-4D97-AF65-F5344CB8AC3E}">
        <p14:creationId xmlns:p14="http://schemas.microsoft.com/office/powerpoint/2010/main" val="3829638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21</a:t>
            </a:fld>
            <a:endParaRPr lang="zh-CN" altLang="en-US"/>
          </a:p>
        </p:txBody>
      </p:sp>
    </p:spTree>
    <p:extLst>
      <p:ext uri="{BB962C8B-B14F-4D97-AF65-F5344CB8AC3E}">
        <p14:creationId xmlns:p14="http://schemas.microsoft.com/office/powerpoint/2010/main" val="4246110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22</a:t>
            </a:fld>
            <a:endParaRPr lang="zh-CN" altLang="en-US"/>
          </a:p>
        </p:txBody>
      </p:sp>
    </p:spTree>
    <p:extLst>
      <p:ext uri="{BB962C8B-B14F-4D97-AF65-F5344CB8AC3E}">
        <p14:creationId xmlns:p14="http://schemas.microsoft.com/office/powerpoint/2010/main" val="827896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5AA5BF-A186-4EE5-A846-59883D0CEAA4}" type="slidenum">
              <a:rPr lang="zh-CN" altLang="en-US" smtClean="0"/>
              <a:t>23</a:t>
            </a:fld>
            <a:endParaRPr lang="zh-CN" altLang="en-US"/>
          </a:p>
        </p:txBody>
      </p:sp>
    </p:spTree>
    <p:extLst>
      <p:ext uri="{BB962C8B-B14F-4D97-AF65-F5344CB8AC3E}">
        <p14:creationId xmlns:p14="http://schemas.microsoft.com/office/powerpoint/2010/main" val="3363501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058086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63952382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51992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133666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14964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210579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818467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306709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297800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647926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42922932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F6D87A1-C04C-4EFB-9A93-30C236C276FB}" type="datetimeFigureOut">
              <a:rPr lang="zh-CN" altLang="en-US" smtClean="0"/>
              <a:t>2019/6/25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CEAAF83-65B5-485B-AF1D-3A0D808407D2}" type="slidenum">
              <a:rPr lang="zh-CN" altLang="en-US" smtClean="0"/>
              <a:t>‹#›</a:t>
            </a:fld>
            <a:endParaRPr lang="zh-CN" altLang="en-US"/>
          </a:p>
        </p:txBody>
      </p:sp>
      <p:sp>
        <p:nvSpPr>
          <p:cNvPr id="7" name="矩形 6"/>
          <p:cNvSpPr/>
          <p:nvPr userDrawn="1"/>
        </p:nvSpPr>
        <p:spPr>
          <a:xfrm>
            <a:off x="0"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模板下载：</a:t>
            </a:r>
            <a:r>
              <a:rPr kumimoji="0" lang="en-US" altLang="zh-CN" sz="100" b="0" i="0" u="none" strike="noStrike" kern="0" cap="none" spc="0" normalizeH="0" baseline="0" noProof="0" dirty="0" smtClean="0">
                <a:ln>
                  <a:noFill/>
                </a:ln>
                <a:solidFill>
                  <a:schemeClr val="tx2">
                    <a:lumMod val="75000"/>
                  </a:schemeClr>
                </a:solidFill>
                <a:effectLst/>
                <a:uLnTx/>
                <a:uFillTx/>
              </a:rPr>
              <a:t>www.1ppt.com/moban/     </a:t>
            </a:r>
            <a:r>
              <a:rPr kumimoji="0" lang="zh-CN" altLang="en-US" sz="100" b="0" i="0" u="none" strike="noStrike" kern="0" cap="none" spc="0" normalizeH="0" baseline="0" noProof="0" dirty="0" smtClean="0">
                <a:ln>
                  <a:noFill/>
                </a:ln>
                <a:solidFill>
                  <a:schemeClr val="tx2">
                    <a:lumMod val="75000"/>
                  </a:schemeClr>
                </a:solidFill>
                <a:effectLst/>
                <a:uLnTx/>
                <a:uFillTx/>
              </a:rPr>
              <a:t>行业</a:t>
            </a: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模板：</a:t>
            </a:r>
            <a:r>
              <a:rPr kumimoji="0" lang="en-US" altLang="zh-CN" sz="100" b="0" i="0" u="none" strike="noStrike" kern="0" cap="none" spc="0" normalizeH="0" baseline="0" noProof="0" dirty="0" smtClean="0">
                <a:ln>
                  <a:noFill/>
                </a:ln>
                <a:solidFill>
                  <a:schemeClr val="tx2">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节日</a:t>
            </a: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模板：</a:t>
            </a:r>
            <a:r>
              <a:rPr kumimoji="0" lang="en-US" altLang="zh-CN" sz="100" b="0" i="0" u="none" strike="noStrike" kern="0" cap="none" spc="0" normalizeH="0" baseline="0" noProof="0" dirty="0" smtClean="0">
                <a:ln>
                  <a:noFill/>
                </a:ln>
                <a:solidFill>
                  <a:schemeClr val="tx2">
                    <a:lumMod val="75000"/>
                  </a:schemeClr>
                </a:solidFill>
                <a:effectLst/>
                <a:uLnTx/>
                <a:uFillTx/>
              </a:rPr>
              <a:t>www.1ppt.com/jieri/           PPT</a:t>
            </a:r>
            <a:r>
              <a:rPr kumimoji="0" lang="zh-CN" altLang="en-US" sz="100" b="0" i="0" u="none" strike="noStrike" kern="0" cap="none" spc="0" normalizeH="0" baseline="0" noProof="0" dirty="0" smtClean="0">
                <a:ln>
                  <a:noFill/>
                </a:ln>
                <a:solidFill>
                  <a:schemeClr val="tx2">
                    <a:lumMod val="75000"/>
                  </a:schemeClr>
                </a:solidFill>
                <a:effectLst/>
                <a:uLnTx/>
                <a:uFillTx/>
              </a:rPr>
              <a:t>素材下载：</a:t>
            </a:r>
            <a:r>
              <a:rPr kumimoji="0" lang="en-US" altLang="zh-CN" sz="100" b="0" i="0" u="none" strike="noStrike" kern="0" cap="none" spc="0" normalizeH="0" baseline="0" noProof="0" dirty="0" smtClean="0">
                <a:ln>
                  <a:noFill/>
                </a:ln>
                <a:solidFill>
                  <a:schemeClr val="tx2">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背景图片：</a:t>
            </a:r>
            <a:r>
              <a:rPr kumimoji="0" lang="en-US" altLang="zh-CN" sz="100" b="0" i="0" u="none" strike="noStrike" kern="0" cap="none" spc="0" normalizeH="0" baseline="0" noProof="0" dirty="0" smtClean="0">
                <a:ln>
                  <a:noFill/>
                </a:ln>
                <a:solidFill>
                  <a:schemeClr val="tx2">
                    <a:lumMod val="75000"/>
                  </a:schemeClr>
                </a:solidFill>
                <a:effectLst/>
                <a:uLnTx/>
                <a:uFillTx/>
              </a:rPr>
              <a:t>www.1ppt.com/beijing/      PPT</a:t>
            </a:r>
            <a:r>
              <a:rPr kumimoji="0" lang="zh-CN" altLang="en-US" sz="100" b="0" i="0" u="none" strike="noStrike" kern="0" cap="none" spc="0" normalizeH="0" baseline="0" noProof="0" dirty="0" smtClean="0">
                <a:ln>
                  <a:noFill/>
                </a:ln>
                <a:solidFill>
                  <a:schemeClr val="tx2">
                    <a:lumMod val="75000"/>
                  </a:schemeClr>
                </a:solidFill>
                <a:effectLst/>
                <a:uLnTx/>
                <a:uFillTx/>
              </a:rPr>
              <a:t>图表下载：</a:t>
            </a:r>
            <a:r>
              <a:rPr kumimoji="0" lang="en-US" altLang="zh-CN" sz="100" b="0" i="0" u="none" strike="noStrike" kern="0" cap="none" spc="0" normalizeH="0" baseline="0" noProof="0" dirty="0" smtClean="0">
                <a:ln>
                  <a:noFill/>
                </a:ln>
                <a:solidFill>
                  <a:schemeClr val="tx2">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优秀</a:t>
            </a:r>
            <a:r>
              <a:rPr kumimoji="0" lang="en-US" altLang="zh-CN" sz="100" b="0" i="0" u="none" strike="noStrike" kern="0" cap="none" spc="0" normalizeH="0" baseline="0" noProof="0" dirty="0" smtClean="0">
                <a:ln>
                  <a:noFill/>
                </a:ln>
                <a:solidFill>
                  <a:schemeClr val="tx2">
                    <a:lumMod val="75000"/>
                  </a:schemeClr>
                </a:solidFill>
                <a:effectLst/>
                <a:uLnTx/>
                <a:uFillTx/>
              </a:rPr>
              <a:t>PPT</a:t>
            </a:r>
            <a:r>
              <a:rPr kumimoji="0" lang="zh-CN" altLang="en-US" sz="100" b="0" i="0" u="none" strike="noStrike" kern="0" cap="none" spc="0" normalizeH="0" baseline="0" noProof="0" dirty="0" smtClean="0">
                <a:ln>
                  <a:noFill/>
                </a:ln>
                <a:solidFill>
                  <a:schemeClr val="tx2">
                    <a:lumMod val="75000"/>
                  </a:schemeClr>
                </a:solidFill>
                <a:effectLst/>
                <a:uLnTx/>
                <a:uFillTx/>
              </a:rPr>
              <a:t>下载：</a:t>
            </a:r>
            <a:r>
              <a:rPr kumimoji="0" lang="en-US" altLang="zh-CN" sz="100" b="0" i="0" u="none" strike="noStrike" kern="0" cap="none" spc="0" normalizeH="0" baseline="0" noProof="0" dirty="0" smtClean="0">
                <a:ln>
                  <a:noFill/>
                </a:ln>
                <a:solidFill>
                  <a:schemeClr val="tx2">
                    <a:lumMod val="75000"/>
                  </a:schemeClr>
                </a:solidFill>
                <a:effectLst/>
                <a:uLnTx/>
                <a:uFillTx/>
              </a:rPr>
              <a:t>www.1ppt.com/xiazai/        PPT</a:t>
            </a:r>
            <a:r>
              <a:rPr kumimoji="0" lang="zh-CN" altLang="en-US" sz="100" b="0" i="0" u="none" strike="noStrike" kern="0" cap="none" spc="0" normalizeH="0" baseline="0" noProof="0" dirty="0" smtClean="0">
                <a:ln>
                  <a:noFill/>
                </a:ln>
                <a:solidFill>
                  <a:schemeClr val="tx2">
                    <a:lumMod val="75000"/>
                  </a:schemeClr>
                </a:solidFill>
                <a:effectLst/>
                <a:uLnTx/>
                <a:uFillTx/>
              </a:rPr>
              <a:t>教程： </a:t>
            </a:r>
            <a:r>
              <a:rPr kumimoji="0" lang="en-US" altLang="zh-CN" sz="100" b="0" i="0" u="none" strike="noStrike" kern="0" cap="none" spc="0" normalizeH="0" baseline="0" noProof="0" dirty="0" smtClean="0">
                <a:ln>
                  <a:noFill/>
                </a:ln>
                <a:solidFill>
                  <a:schemeClr val="tx2">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Word</a:t>
            </a:r>
            <a:r>
              <a:rPr kumimoji="0" lang="zh-CN" altLang="en-US" sz="100" b="0" i="0" u="none" strike="noStrike" kern="0" cap="none" spc="0" normalizeH="0" baseline="0" noProof="0" dirty="0" smtClean="0">
                <a:ln>
                  <a:noFill/>
                </a:ln>
                <a:solidFill>
                  <a:schemeClr val="tx2">
                    <a:lumMod val="75000"/>
                  </a:schemeClr>
                </a:solidFill>
                <a:effectLst/>
                <a:uLnTx/>
                <a:uFillTx/>
              </a:rPr>
              <a:t>教程： </a:t>
            </a:r>
            <a:r>
              <a:rPr kumimoji="0" lang="en-US" altLang="zh-CN" sz="100" b="0" i="0" u="none" strike="noStrike" kern="0" cap="none" spc="0" normalizeH="0" baseline="0" noProof="0" dirty="0" smtClean="0">
                <a:ln>
                  <a:noFill/>
                </a:ln>
                <a:solidFill>
                  <a:schemeClr val="tx2">
                    <a:lumMod val="75000"/>
                  </a:schemeClr>
                </a:solidFill>
                <a:effectLst/>
                <a:uLnTx/>
                <a:uFillTx/>
              </a:rPr>
              <a:t>www.1ppt.com/word/              Excel</a:t>
            </a:r>
            <a:r>
              <a:rPr kumimoji="0" lang="zh-CN" altLang="en-US" sz="100" b="0" i="0" u="none" strike="noStrike" kern="0" cap="none" spc="0" normalizeH="0" baseline="0" noProof="0" dirty="0" smtClean="0">
                <a:ln>
                  <a:noFill/>
                </a:ln>
                <a:solidFill>
                  <a:schemeClr val="tx2">
                    <a:lumMod val="75000"/>
                  </a:schemeClr>
                </a:solidFill>
                <a:effectLst/>
                <a:uLnTx/>
                <a:uFillTx/>
              </a:rPr>
              <a:t>教程：</a:t>
            </a:r>
            <a:r>
              <a:rPr kumimoji="0" lang="en-US" altLang="zh-CN" sz="100" b="0" i="0" u="none" strike="noStrike" kern="0" cap="none" spc="0" normalizeH="0" baseline="0" noProof="0" dirty="0" smtClean="0">
                <a:ln>
                  <a:noFill/>
                </a:ln>
                <a:solidFill>
                  <a:schemeClr val="tx2">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资料下载：</a:t>
            </a:r>
            <a:r>
              <a:rPr kumimoji="0" lang="en-US" altLang="zh-CN" sz="100" b="0" i="0" u="none" strike="noStrike" kern="0" cap="none" spc="0" normalizeH="0" baseline="0" noProof="0" dirty="0" smtClean="0">
                <a:ln>
                  <a:noFill/>
                </a:ln>
                <a:solidFill>
                  <a:schemeClr val="tx2">
                    <a:lumMod val="75000"/>
                  </a:schemeClr>
                </a:solidFill>
                <a:effectLst/>
                <a:uLnTx/>
                <a:uFillTx/>
              </a:rPr>
              <a:t>www.1ppt.com/ziliao/                PPT</a:t>
            </a:r>
            <a:r>
              <a:rPr kumimoji="0" lang="zh-CN" altLang="en-US" sz="100" b="0" i="0" u="none" strike="noStrike" kern="0" cap="none" spc="0" normalizeH="0" baseline="0" noProof="0" dirty="0" smtClean="0">
                <a:ln>
                  <a:noFill/>
                </a:ln>
                <a:solidFill>
                  <a:schemeClr val="tx2">
                    <a:lumMod val="75000"/>
                  </a:schemeClr>
                </a:solidFill>
                <a:effectLst/>
                <a:uLnTx/>
                <a:uFillTx/>
              </a:rPr>
              <a:t>课件下载：</a:t>
            </a:r>
            <a:r>
              <a:rPr kumimoji="0" lang="en-US" altLang="zh-CN" sz="100" b="0" i="0" u="none" strike="noStrike" kern="0" cap="none" spc="0" normalizeH="0" baseline="0" noProof="0" dirty="0" smtClean="0">
                <a:ln>
                  <a:noFill/>
                </a:ln>
                <a:solidFill>
                  <a:schemeClr val="tx2">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范文下载：</a:t>
            </a:r>
            <a:r>
              <a:rPr kumimoji="0" lang="en-US" altLang="zh-CN" sz="100" b="0" i="0" u="none" strike="noStrike" kern="0" cap="none" spc="0" normalizeH="0" baseline="0" noProof="0" dirty="0" smtClean="0">
                <a:ln>
                  <a:noFill/>
                </a:ln>
                <a:solidFill>
                  <a:schemeClr val="tx2">
                    <a:lumMod val="75000"/>
                  </a:schemeClr>
                </a:solidFill>
                <a:effectLst/>
                <a:uLnTx/>
                <a:uFillTx/>
              </a:rPr>
              <a:t>www.1ppt.com/fanwen/             </a:t>
            </a:r>
            <a:r>
              <a:rPr kumimoji="0" lang="zh-CN" altLang="en-US" sz="100" b="0" i="0" u="none" strike="noStrike" kern="0" cap="none" spc="0" normalizeH="0" baseline="0" noProof="0" dirty="0" smtClean="0">
                <a:ln>
                  <a:noFill/>
                </a:ln>
                <a:solidFill>
                  <a:schemeClr val="tx2">
                    <a:lumMod val="75000"/>
                  </a:schemeClr>
                </a:solidFill>
                <a:effectLst/>
                <a:uLnTx/>
                <a:uFillTx/>
              </a:rPr>
              <a:t>试卷下载：</a:t>
            </a:r>
            <a:r>
              <a:rPr kumimoji="0" lang="en-US" altLang="zh-CN" sz="100" b="0" i="0" u="none" strike="noStrike" kern="0" cap="none" spc="0" normalizeH="0" baseline="0" noProof="0" dirty="0" smtClean="0">
                <a:ln>
                  <a:noFill/>
                </a:ln>
                <a:solidFill>
                  <a:schemeClr val="tx2">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教案下载：</a:t>
            </a:r>
            <a:r>
              <a:rPr kumimoji="0" lang="en-US" altLang="zh-CN" sz="100" b="0" i="0" u="none" strike="noStrike" kern="0" cap="none" spc="0" normalizeH="0" baseline="0" noProof="0" dirty="0" smtClean="0">
                <a:ln>
                  <a:noFill/>
                </a:ln>
                <a:solidFill>
                  <a:schemeClr val="tx2">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2">
                    <a:lumMod val="75000"/>
                  </a:schemeClr>
                </a:solidFill>
                <a:effectLst/>
                <a:uLnTx/>
                <a:uFillTx/>
              </a:rPr>
              <a:t>字体下载：</a:t>
            </a:r>
            <a:r>
              <a:rPr kumimoji="0" lang="en-US" altLang="zh-CN" sz="100" b="0" i="0" u="none" strike="noStrike" kern="0" cap="none" spc="0" normalizeH="0" baseline="0" noProof="0" dirty="0" smtClean="0">
                <a:ln>
                  <a:noFill/>
                </a:ln>
                <a:solidFill>
                  <a:schemeClr val="tx2">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2">
                    <a:lumMod val="75000"/>
                  </a:schemeClr>
                </a:solidFill>
                <a:effectLst/>
                <a:uLnTx/>
                <a:uFillTx/>
              </a:rPr>
              <a:t> </a:t>
            </a:r>
            <a:endParaRPr kumimoji="0" lang="zh-CN" altLang="en-US" sz="100" b="0" i="0" u="none" strike="noStrike" kern="0" cap="none" spc="0" normalizeH="0" baseline="0" noProof="0" dirty="0" smtClean="0">
              <a:ln>
                <a:noFill/>
              </a:ln>
              <a:solidFill>
                <a:schemeClr val="tx2">
                  <a:lumMod val="75000"/>
                </a:schemeClr>
              </a:solidFill>
              <a:effectLst/>
              <a:uLnTx/>
              <a:uFillTx/>
            </a:endParaRPr>
          </a:p>
        </p:txBody>
      </p:sp>
    </p:spTree>
    <p:extLst>
      <p:ext uri="{BB962C8B-B14F-4D97-AF65-F5344CB8AC3E}">
        <p14:creationId xmlns:p14="http://schemas.microsoft.com/office/powerpoint/2010/main" val="490218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F6D87A1-C04C-4EFB-9A93-30C236C276FB}" type="datetimeFigureOut">
              <a:rPr lang="zh-CN" altLang="en-US" smtClean="0"/>
              <a:t>2019/6/25</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3741426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4" r:id="rId12"/>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30" y="0"/>
            <a:ext cx="4974773" cy="5143500"/>
          </a:xfrm>
          <a:prstGeom prst="rect">
            <a:avLst/>
          </a:prstGeom>
        </p:spPr>
      </p:pic>
      <p:sp>
        <p:nvSpPr>
          <p:cNvPr id="6" name="文本框 5"/>
          <p:cNvSpPr txBox="1"/>
          <p:nvPr/>
        </p:nvSpPr>
        <p:spPr>
          <a:xfrm>
            <a:off x="631372" y="2214616"/>
            <a:ext cx="4474028"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音乐赏析教案</a:t>
            </a:r>
            <a:r>
              <a:rPr lang="en-US" altLang="zh-CN" sz="3200" b="1" dirty="0" err="1">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endParaRPr lang="zh-CN" altLang="en-US" sz="3200" b="1" dirty="0">
              <a:solidFill>
                <a:schemeClr val="bg1"/>
              </a:solidFill>
              <a:latin typeface="微软雅黑" pitchFamily="34" charset="-122"/>
              <a:ea typeface="微软雅黑" pitchFamily="34" charset="-122"/>
            </a:endParaRPr>
          </a:p>
        </p:txBody>
      </p:sp>
      <p:grpSp>
        <p:nvGrpSpPr>
          <p:cNvPr id="7" name="Group 4"/>
          <p:cNvGrpSpPr>
            <a:grpSpLocks noChangeAspect="1"/>
          </p:cNvGrpSpPr>
          <p:nvPr/>
        </p:nvGrpSpPr>
        <p:grpSpPr bwMode="auto">
          <a:xfrm>
            <a:off x="1993513" y="897825"/>
            <a:ext cx="1138862" cy="1132138"/>
            <a:chOff x="2946" y="838"/>
            <a:chExt cx="1355" cy="1347"/>
          </a:xfrm>
          <a:solidFill>
            <a:schemeClr val="bg1"/>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
        <p:nvSpPr>
          <p:cNvPr id="60" name="矩形 59"/>
          <p:cNvSpPr/>
          <p:nvPr/>
        </p:nvSpPr>
        <p:spPr>
          <a:xfrm>
            <a:off x="472386" y="2928883"/>
            <a:ext cx="4564650" cy="553998"/>
          </a:xfrm>
          <a:prstGeom prst="rect">
            <a:avLst/>
          </a:prstGeom>
        </p:spPr>
        <p:txBody>
          <a:bodyPr wrap="square">
            <a:spAutoFit/>
          </a:bodyPr>
          <a:lstStyle/>
          <a:p>
            <a:pPr algn="ctr"/>
            <a:r>
              <a:rPr lang="en-US" altLang="zh-CN" sz="1500" dirty="0">
                <a:solidFill>
                  <a:schemeClr val="bg1"/>
                </a:solidFill>
              </a:rPr>
              <a:t>Research on The Strategies of Improving The Learning Ability of China’s Enterprises</a:t>
            </a:r>
            <a:endParaRPr kumimoji="1" lang="zh-CN" altLang="en-US" sz="15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1" name="矩形 60"/>
          <p:cNvSpPr/>
          <p:nvPr/>
        </p:nvSpPr>
        <p:spPr>
          <a:xfrm>
            <a:off x="875944" y="3644452"/>
            <a:ext cx="1830950"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指导老师：</a:t>
            </a:r>
            <a:r>
              <a:rPr kumimoji="1" lang="en-US" altLang="zh-CN" sz="1500" dirty="0">
                <a:solidFill>
                  <a:schemeClr val="bg1"/>
                </a:solidFill>
                <a:latin typeface="微软雅黑" pitchFamily="34" charset="-122"/>
                <a:ea typeface="微软雅黑" pitchFamily="34" charset="-122"/>
              </a:rPr>
              <a:t>xxxxxxx</a:t>
            </a:r>
          </a:p>
        </p:txBody>
      </p:sp>
      <p:sp>
        <p:nvSpPr>
          <p:cNvPr id="62" name="矩形 61"/>
          <p:cNvSpPr/>
          <p:nvPr/>
        </p:nvSpPr>
        <p:spPr>
          <a:xfrm>
            <a:off x="2938574" y="3642190"/>
            <a:ext cx="1641796"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学生：</a:t>
            </a:r>
            <a:r>
              <a:rPr kumimoji="1" lang="en-US" altLang="zh-CN" sz="1500" dirty="0">
                <a:solidFill>
                  <a:schemeClr val="bg1"/>
                </a:solidFill>
                <a:latin typeface="微软雅黑" pitchFamily="34" charset="-122"/>
                <a:ea typeface="微软雅黑" pitchFamily="34" charset="-122"/>
              </a:rPr>
              <a:t>xxxxxxxxx</a:t>
            </a:r>
          </a:p>
        </p:txBody>
      </p:sp>
    </p:spTree>
    <p:extLst>
      <p:ext uri="{BB962C8B-B14F-4D97-AF65-F5344CB8AC3E}">
        <p14:creationId xmlns:p14="http://schemas.microsoft.com/office/powerpoint/2010/main" val="59944881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0"/>
                                        </p:tgtEl>
                                        <p:attrNameLst>
                                          <p:attrName>style.visibility</p:attrName>
                                        </p:attrNameLst>
                                      </p:cBhvr>
                                      <p:to>
                                        <p:strVal val="visible"/>
                                      </p:to>
                                    </p:set>
                                    <p:animEffect transition="in" filter="barn(inVertical)">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1000"/>
                                        <p:tgtEl>
                                          <p:spTgt spid="62"/>
                                        </p:tgtEl>
                                      </p:cBhvr>
                                    </p:animEffect>
                                    <p:anim calcmode="lin" valueType="num">
                                      <p:cBhvr>
                                        <p:cTn id="40" dur="1000" fill="hold"/>
                                        <p:tgtEl>
                                          <p:spTgt spid="62"/>
                                        </p:tgtEl>
                                        <p:attrNameLst>
                                          <p:attrName>ppt_x</p:attrName>
                                        </p:attrNameLst>
                                      </p:cBhvr>
                                      <p:tavLst>
                                        <p:tav tm="0">
                                          <p:val>
                                            <p:strVal val="#ppt_x"/>
                                          </p:val>
                                        </p:tav>
                                        <p:tav tm="100000">
                                          <p:val>
                                            <p:strVal val="#ppt_x"/>
                                          </p:val>
                                        </p:tav>
                                      </p:tavLst>
                                    </p:anim>
                                    <p:anim calcmode="lin" valueType="num">
                                      <p:cBhvr>
                                        <p:cTn id="4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 grpId="0"/>
      <p:bldP spid="61" grpId="0"/>
      <p:bldP spid="6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l="-2"/>
          <a:stretch>
            <a:fillRect/>
          </a:stretch>
        </p:blipFill>
        <p:spPr>
          <a:xfrm rot="10800000">
            <a:off x="-1" y="0"/>
            <a:ext cx="3230336" cy="5143500"/>
          </a:xfrm>
          <a:prstGeom prst="rect">
            <a:avLst/>
          </a:prstGeom>
        </p:spPr>
      </p:pic>
      <p:sp>
        <p:nvSpPr>
          <p:cNvPr id="6" name="文本框 5"/>
          <p:cNvSpPr txBox="1"/>
          <p:nvPr/>
        </p:nvSpPr>
        <p:spPr>
          <a:xfrm>
            <a:off x="5437754" y="857304"/>
            <a:ext cx="1498828" cy="715581"/>
          </a:xfrm>
          <a:prstGeom prst="rect">
            <a:avLst/>
          </a:prstGeom>
          <a:noFill/>
        </p:spPr>
        <p:txBody>
          <a:bodyPr wrap="square" rtlCol="0">
            <a:spAutoFit/>
          </a:bodyPr>
          <a:lstStyle/>
          <a:p>
            <a:r>
              <a:rPr lang="zh-CN" altLang="en-US" sz="4050" b="1" dirty="0">
                <a:solidFill>
                  <a:schemeClr val="bg1"/>
                </a:solidFill>
                <a:latin typeface="微软雅黑" pitchFamily="34" charset="-122"/>
                <a:ea typeface="微软雅黑" pitchFamily="34" charset="-122"/>
              </a:rPr>
              <a:t>目录</a:t>
            </a:r>
          </a:p>
        </p:txBody>
      </p:sp>
      <p:sp>
        <p:nvSpPr>
          <p:cNvPr id="7" name="文本框 6"/>
          <p:cNvSpPr txBox="1"/>
          <p:nvPr/>
        </p:nvSpPr>
        <p:spPr>
          <a:xfrm>
            <a:off x="4748381" y="1786089"/>
            <a:ext cx="2877572" cy="46166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研究背景以及目的</a:t>
            </a:r>
          </a:p>
        </p:txBody>
      </p:sp>
      <p:sp>
        <p:nvSpPr>
          <p:cNvPr id="8" name="文本框 7"/>
          <p:cNvSpPr txBox="1"/>
          <p:nvPr/>
        </p:nvSpPr>
        <p:spPr>
          <a:xfrm>
            <a:off x="4691233" y="2407104"/>
            <a:ext cx="2707115"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选题研究现状分析</a:t>
            </a:r>
          </a:p>
        </p:txBody>
      </p:sp>
      <p:sp>
        <p:nvSpPr>
          <p:cNvPr id="9" name="文本框 8"/>
          <p:cNvSpPr txBox="1"/>
          <p:nvPr/>
        </p:nvSpPr>
        <p:spPr>
          <a:xfrm>
            <a:off x="4422187" y="3040501"/>
            <a:ext cx="3245207"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研究过程以及结果</a:t>
            </a:r>
          </a:p>
        </p:txBody>
      </p:sp>
      <p:sp>
        <p:nvSpPr>
          <p:cNvPr id="10" name="文本框 9"/>
          <p:cNvSpPr txBox="1"/>
          <p:nvPr/>
        </p:nvSpPr>
        <p:spPr>
          <a:xfrm>
            <a:off x="4701582" y="3659611"/>
            <a:ext cx="2682478"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应用方向展望未来</a:t>
            </a:r>
          </a:p>
        </p:txBody>
      </p:sp>
      <p:grpSp>
        <p:nvGrpSpPr>
          <p:cNvPr id="11" name="组合 10"/>
          <p:cNvGrpSpPr/>
          <p:nvPr/>
        </p:nvGrpSpPr>
        <p:grpSpPr>
          <a:xfrm>
            <a:off x="4111953" y="1786087"/>
            <a:ext cx="444185" cy="442442"/>
            <a:chOff x="2147808" y="3373356"/>
            <a:chExt cx="1459485" cy="1453759"/>
          </a:xfrm>
        </p:grpSpPr>
        <p:sp>
          <p:nvSpPr>
            <p:cNvPr id="12"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3"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74" name="组合 73"/>
          <p:cNvGrpSpPr/>
          <p:nvPr/>
        </p:nvGrpSpPr>
        <p:grpSpPr>
          <a:xfrm>
            <a:off x="4120950" y="2437281"/>
            <a:ext cx="444185" cy="442442"/>
            <a:chOff x="2147808" y="3373356"/>
            <a:chExt cx="1459485" cy="1453759"/>
          </a:xfrm>
        </p:grpSpPr>
        <p:sp>
          <p:nvSpPr>
            <p:cNvPr id="7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7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37" name="组合 136"/>
          <p:cNvGrpSpPr/>
          <p:nvPr/>
        </p:nvGrpSpPr>
        <p:grpSpPr>
          <a:xfrm>
            <a:off x="4129412" y="3069912"/>
            <a:ext cx="444185" cy="442442"/>
            <a:chOff x="2147808" y="3373356"/>
            <a:chExt cx="1459485" cy="1453759"/>
          </a:xfrm>
        </p:grpSpPr>
        <p:sp>
          <p:nvSpPr>
            <p:cNvPr id="13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3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00" name="组合 199"/>
          <p:cNvGrpSpPr/>
          <p:nvPr/>
        </p:nvGrpSpPr>
        <p:grpSpPr>
          <a:xfrm>
            <a:off x="4138132" y="3668079"/>
            <a:ext cx="444185" cy="442442"/>
            <a:chOff x="2147808" y="3373356"/>
            <a:chExt cx="1459485" cy="1453759"/>
          </a:xfrm>
        </p:grpSpPr>
        <p:sp>
          <p:nvSpPr>
            <p:cNvPr id="201"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02"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6"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7"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8"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2528867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childTnLst>
                          </p:cTn>
                        </p:par>
                        <p:par>
                          <p:cTn id="23" fill="hold">
                            <p:stCondLst>
                              <p:cond delay="1000"/>
                            </p:stCondLst>
                            <p:childTnLst>
                              <p:par>
                                <p:cTn id="24" presetID="49" presetClass="entr" presetSubtype="0" decel="100000"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p:cTn id="26" dur="500" fill="hold"/>
                                        <p:tgtEl>
                                          <p:spTgt spid="74"/>
                                        </p:tgtEl>
                                        <p:attrNameLst>
                                          <p:attrName>ppt_w</p:attrName>
                                        </p:attrNameLst>
                                      </p:cBhvr>
                                      <p:tavLst>
                                        <p:tav tm="0">
                                          <p:val>
                                            <p:fltVal val="0"/>
                                          </p:val>
                                        </p:tav>
                                        <p:tav tm="100000">
                                          <p:val>
                                            <p:strVal val="#ppt_w"/>
                                          </p:val>
                                        </p:tav>
                                      </p:tavLst>
                                    </p:anim>
                                    <p:anim calcmode="lin" valueType="num">
                                      <p:cBhvr>
                                        <p:cTn id="27" dur="500" fill="hold"/>
                                        <p:tgtEl>
                                          <p:spTgt spid="74"/>
                                        </p:tgtEl>
                                        <p:attrNameLst>
                                          <p:attrName>ppt_h</p:attrName>
                                        </p:attrNameLst>
                                      </p:cBhvr>
                                      <p:tavLst>
                                        <p:tav tm="0">
                                          <p:val>
                                            <p:fltVal val="0"/>
                                          </p:val>
                                        </p:tav>
                                        <p:tav tm="100000">
                                          <p:val>
                                            <p:strVal val="#ppt_h"/>
                                          </p:val>
                                        </p:tav>
                                      </p:tavLst>
                                    </p:anim>
                                    <p:anim calcmode="lin" valueType="num">
                                      <p:cBhvr>
                                        <p:cTn id="28" dur="500" fill="hold"/>
                                        <p:tgtEl>
                                          <p:spTgt spid="74"/>
                                        </p:tgtEl>
                                        <p:attrNameLst>
                                          <p:attrName>style.rotation</p:attrName>
                                        </p:attrNameLst>
                                      </p:cBhvr>
                                      <p:tavLst>
                                        <p:tav tm="0">
                                          <p:val>
                                            <p:fltVal val="360"/>
                                          </p:val>
                                        </p:tav>
                                        <p:tav tm="100000">
                                          <p:val>
                                            <p:fltVal val="0"/>
                                          </p:val>
                                        </p:tav>
                                      </p:tavLst>
                                    </p:anim>
                                    <p:animEffect transition="in" filter="fade">
                                      <p:cBhvr>
                                        <p:cTn id="29" dur="500"/>
                                        <p:tgtEl>
                                          <p:spTgt spid="74"/>
                                        </p:tgtEl>
                                      </p:cBhvr>
                                    </p:animEffect>
                                  </p:childTnLst>
                                </p:cTn>
                              </p:par>
                            </p:childTnLst>
                          </p:cTn>
                        </p:par>
                        <p:par>
                          <p:cTn id="30" fill="hold">
                            <p:stCondLst>
                              <p:cond delay="1500"/>
                            </p:stCondLst>
                            <p:childTnLst>
                              <p:par>
                                <p:cTn id="31" presetID="49" presetClass="entr" presetSubtype="0" decel="100000" fill="hold" nodeType="afterEffect">
                                  <p:stCondLst>
                                    <p:cond delay="0"/>
                                  </p:stCondLst>
                                  <p:childTnLst>
                                    <p:set>
                                      <p:cBhvr>
                                        <p:cTn id="32" dur="1" fill="hold">
                                          <p:stCondLst>
                                            <p:cond delay="0"/>
                                          </p:stCondLst>
                                        </p:cTn>
                                        <p:tgtEl>
                                          <p:spTgt spid="137"/>
                                        </p:tgtEl>
                                        <p:attrNameLst>
                                          <p:attrName>style.visibility</p:attrName>
                                        </p:attrNameLst>
                                      </p:cBhvr>
                                      <p:to>
                                        <p:strVal val="visible"/>
                                      </p:to>
                                    </p:set>
                                    <p:anim calcmode="lin" valueType="num">
                                      <p:cBhvr>
                                        <p:cTn id="33" dur="500" fill="hold"/>
                                        <p:tgtEl>
                                          <p:spTgt spid="137"/>
                                        </p:tgtEl>
                                        <p:attrNameLst>
                                          <p:attrName>ppt_w</p:attrName>
                                        </p:attrNameLst>
                                      </p:cBhvr>
                                      <p:tavLst>
                                        <p:tav tm="0">
                                          <p:val>
                                            <p:fltVal val="0"/>
                                          </p:val>
                                        </p:tav>
                                        <p:tav tm="100000">
                                          <p:val>
                                            <p:strVal val="#ppt_w"/>
                                          </p:val>
                                        </p:tav>
                                      </p:tavLst>
                                    </p:anim>
                                    <p:anim calcmode="lin" valueType="num">
                                      <p:cBhvr>
                                        <p:cTn id="34" dur="500" fill="hold"/>
                                        <p:tgtEl>
                                          <p:spTgt spid="137"/>
                                        </p:tgtEl>
                                        <p:attrNameLst>
                                          <p:attrName>ppt_h</p:attrName>
                                        </p:attrNameLst>
                                      </p:cBhvr>
                                      <p:tavLst>
                                        <p:tav tm="0">
                                          <p:val>
                                            <p:fltVal val="0"/>
                                          </p:val>
                                        </p:tav>
                                        <p:tav tm="100000">
                                          <p:val>
                                            <p:strVal val="#ppt_h"/>
                                          </p:val>
                                        </p:tav>
                                      </p:tavLst>
                                    </p:anim>
                                    <p:anim calcmode="lin" valueType="num">
                                      <p:cBhvr>
                                        <p:cTn id="35" dur="500" fill="hold"/>
                                        <p:tgtEl>
                                          <p:spTgt spid="137"/>
                                        </p:tgtEl>
                                        <p:attrNameLst>
                                          <p:attrName>style.rotation</p:attrName>
                                        </p:attrNameLst>
                                      </p:cBhvr>
                                      <p:tavLst>
                                        <p:tav tm="0">
                                          <p:val>
                                            <p:fltVal val="360"/>
                                          </p:val>
                                        </p:tav>
                                        <p:tav tm="100000">
                                          <p:val>
                                            <p:fltVal val="0"/>
                                          </p:val>
                                        </p:tav>
                                      </p:tavLst>
                                    </p:anim>
                                    <p:animEffect transition="in" filter="fade">
                                      <p:cBhvr>
                                        <p:cTn id="36" dur="500"/>
                                        <p:tgtEl>
                                          <p:spTgt spid="137"/>
                                        </p:tgtEl>
                                      </p:cBhvr>
                                    </p:animEffect>
                                  </p:childTnLst>
                                </p:cTn>
                              </p:par>
                            </p:childTnLst>
                          </p:cTn>
                        </p:par>
                        <p:par>
                          <p:cTn id="37" fill="hold">
                            <p:stCondLst>
                              <p:cond delay="2000"/>
                            </p:stCondLst>
                            <p:childTnLst>
                              <p:par>
                                <p:cTn id="38" presetID="49" presetClass="entr" presetSubtype="0" decel="100000" fill="hold" nodeType="afterEffect">
                                  <p:stCondLst>
                                    <p:cond delay="0"/>
                                  </p:stCondLst>
                                  <p:childTnLst>
                                    <p:set>
                                      <p:cBhvr>
                                        <p:cTn id="39" dur="1" fill="hold">
                                          <p:stCondLst>
                                            <p:cond delay="0"/>
                                          </p:stCondLst>
                                        </p:cTn>
                                        <p:tgtEl>
                                          <p:spTgt spid="200"/>
                                        </p:tgtEl>
                                        <p:attrNameLst>
                                          <p:attrName>style.visibility</p:attrName>
                                        </p:attrNameLst>
                                      </p:cBhvr>
                                      <p:to>
                                        <p:strVal val="visible"/>
                                      </p:to>
                                    </p:set>
                                    <p:anim calcmode="lin" valueType="num">
                                      <p:cBhvr>
                                        <p:cTn id="40" dur="500" fill="hold"/>
                                        <p:tgtEl>
                                          <p:spTgt spid="200"/>
                                        </p:tgtEl>
                                        <p:attrNameLst>
                                          <p:attrName>ppt_w</p:attrName>
                                        </p:attrNameLst>
                                      </p:cBhvr>
                                      <p:tavLst>
                                        <p:tav tm="0">
                                          <p:val>
                                            <p:fltVal val="0"/>
                                          </p:val>
                                        </p:tav>
                                        <p:tav tm="100000">
                                          <p:val>
                                            <p:strVal val="#ppt_w"/>
                                          </p:val>
                                        </p:tav>
                                      </p:tavLst>
                                    </p:anim>
                                    <p:anim calcmode="lin" valueType="num">
                                      <p:cBhvr>
                                        <p:cTn id="41" dur="500" fill="hold"/>
                                        <p:tgtEl>
                                          <p:spTgt spid="200"/>
                                        </p:tgtEl>
                                        <p:attrNameLst>
                                          <p:attrName>ppt_h</p:attrName>
                                        </p:attrNameLst>
                                      </p:cBhvr>
                                      <p:tavLst>
                                        <p:tav tm="0">
                                          <p:val>
                                            <p:fltVal val="0"/>
                                          </p:val>
                                        </p:tav>
                                        <p:tav tm="100000">
                                          <p:val>
                                            <p:strVal val="#ppt_h"/>
                                          </p:val>
                                        </p:tav>
                                      </p:tavLst>
                                    </p:anim>
                                    <p:anim calcmode="lin" valueType="num">
                                      <p:cBhvr>
                                        <p:cTn id="42" dur="500" fill="hold"/>
                                        <p:tgtEl>
                                          <p:spTgt spid="200"/>
                                        </p:tgtEl>
                                        <p:attrNameLst>
                                          <p:attrName>style.rotation</p:attrName>
                                        </p:attrNameLst>
                                      </p:cBhvr>
                                      <p:tavLst>
                                        <p:tav tm="0">
                                          <p:val>
                                            <p:fltVal val="360"/>
                                          </p:val>
                                        </p:tav>
                                        <p:tav tm="100000">
                                          <p:val>
                                            <p:fltVal val="0"/>
                                          </p:val>
                                        </p:tav>
                                      </p:tavLst>
                                    </p:anim>
                                    <p:animEffect transition="in" filter="fade">
                                      <p:cBhvr>
                                        <p:cTn id="43" dur="500"/>
                                        <p:tgtEl>
                                          <p:spTgt spid="200"/>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fill="hold"/>
                                        <p:tgtEl>
                                          <p:spTgt spid="7"/>
                                        </p:tgtEl>
                                        <p:attrNameLst>
                                          <p:attrName>ppt_x</p:attrName>
                                        </p:attrNameLst>
                                      </p:cBhvr>
                                      <p:tavLst>
                                        <p:tav tm="0">
                                          <p:val>
                                            <p:strVal val="#ppt_x"/>
                                          </p:val>
                                        </p:tav>
                                        <p:tav tm="100000">
                                          <p:val>
                                            <p:strVal val="#ppt_x"/>
                                          </p:val>
                                        </p:tav>
                                      </p:tavLst>
                                    </p:anim>
                                    <p:anim calcmode="lin" valueType="num">
                                      <p:cBhvr additive="base">
                                        <p:cTn id="49" dur="500" fill="hold"/>
                                        <p:tgtEl>
                                          <p:spTgt spid="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1" name="文本框 60"/>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选题背景以及意义</a:t>
            </a:r>
          </a:p>
        </p:txBody>
      </p:sp>
      <p:sp>
        <p:nvSpPr>
          <p:cNvPr id="62" name="矩形 61"/>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63" name="Group 4"/>
          <p:cNvGrpSpPr>
            <a:grpSpLocks noChangeAspect="1"/>
          </p:cNvGrpSpPr>
          <p:nvPr/>
        </p:nvGrpSpPr>
        <p:grpSpPr bwMode="auto">
          <a:xfrm>
            <a:off x="1993513" y="897825"/>
            <a:ext cx="1138862" cy="1132138"/>
            <a:chOff x="2946" y="838"/>
            <a:chExt cx="1355" cy="1347"/>
          </a:xfrm>
          <a:solidFill>
            <a:schemeClr val="bg1"/>
          </a:solidFill>
        </p:grpSpPr>
        <p:sp>
          <p:nvSpPr>
            <p:cNvPr id="64"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5"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6"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7"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8"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9"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0"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1"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2"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3"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4"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5"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6"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7"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8"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9"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0"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1"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2"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3"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4"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5"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6"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7"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8"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9"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0"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1"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2"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3"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4"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5"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6"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7"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8"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9"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0"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1"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2"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3"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4"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5"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6"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7"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8"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9"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0"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1"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2"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3"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4"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5"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7530060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1"/>
                                        </p:tgtEl>
                                        <p:attrNameLst>
                                          <p:attrName>style.visibility</p:attrName>
                                        </p:attrNameLst>
                                      </p:cBhvr>
                                      <p:to>
                                        <p:strVal val="visible"/>
                                      </p:to>
                                    </p:set>
                                    <p:set>
                                      <p:cBhvr>
                                        <p:cTn id="20" dur="455" fill="hold">
                                          <p:stCondLst>
                                            <p:cond delay="0"/>
                                          </p:stCondLst>
                                        </p:cTn>
                                        <p:tgtEl>
                                          <p:spTgt spid="61"/>
                                        </p:tgtEl>
                                        <p:attrNameLst>
                                          <p:attrName>style.rotation</p:attrName>
                                        </p:attrNameLst>
                                      </p:cBhvr>
                                      <p:to>
                                        <p:strVal val="-45.0"/>
                                      </p:to>
                                    </p:set>
                                    <p:anim calcmode="lin" valueType="num">
                                      <p:cBhvr>
                                        <p:cTn id="21" dur="455" fill="hold">
                                          <p:stCondLst>
                                            <p:cond delay="455"/>
                                          </p:stCondLst>
                                        </p:cTn>
                                        <p:tgtEl>
                                          <p:spTgt spid="61"/>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1"/>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1"/>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1"/>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2"/>
                                        </p:tgtEl>
                                        <p:attrNameLst>
                                          <p:attrName>style.visibility</p:attrName>
                                        </p:attrNameLst>
                                      </p:cBhvr>
                                      <p:to>
                                        <p:strVal val="visible"/>
                                      </p:to>
                                    </p:set>
                                    <p:animEffect transition="in" filter="barn(inVertical)">
                                      <p:cBhvr>
                                        <p:cTn id="29"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箭头连接符 6"/>
          <p:cNvCxnSpPr>
            <a:cxnSpLocks noChangeShapeType="1"/>
          </p:cNvCxnSpPr>
          <p:nvPr/>
        </p:nvCxnSpPr>
        <p:spPr bwMode="auto">
          <a:xfrm>
            <a:off x="694213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7" name="直接箭头连接符 7"/>
          <p:cNvCxnSpPr>
            <a:cxnSpLocks noChangeShapeType="1"/>
          </p:cNvCxnSpPr>
          <p:nvPr/>
        </p:nvCxnSpPr>
        <p:spPr bwMode="auto">
          <a:xfrm>
            <a:off x="219868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 name="直接箭头连接符 8"/>
          <p:cNvCxnSpPr>
            <a:cxnSpLocks noChangeShapeType="1"/>
          </p:cNvCxnSpPr>
          <p:nvPr/>
        </p:nvCxnSpPr>
        <p:spPr bwMode="auto">
          <a:xfrm>
            <a:off x="536098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 name="环形箭头 8"/>
          <p:cNvSpPr/>
          <p:nvPr/>
        </p:nvSpPr>
        <p:spPr>
          <a:xfrm flipH="1">
            <a:off x="1560515"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0" name="TextBox 31"/>
          <p:cNvSpPr txBox="1"/>
          <p:nvPr/>
        </p:nvSpPr>
        <p:spPr>
          <a:xfrm>
            <a:off x="1477963" y="3021013"/>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1" name="TextBox 31"/>
          <p:cNvSpPr txBox="1"/>
          <p:nvPr/>
        </p:nvSpPr>
        <p:spPr>
          <a:xfrm>
            <a:off x="3059113" y="3021014"/>
            <a:ext cx="1408112"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2" name="环形箭头 11"/>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3" name="TextBox 31"/>
          <p:cNvSpPr txBox="1"/>
          <p:nvPr/>
        </p:nvSpPr>
        <p:spPr>
          <a:xfrm>
            <a:off x="4638675" y="3021014"/>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6219825" y="3021014"/>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6" name="直接箭头连接符 8"/>
          <p:cNvCxnSpPr>
            <a:cxnSpLocks noChangeShapeType="1"/>
          </p:cNvCxnSpPr>
          <p:nvPr/>
        </p:nvCxnSpPr>
        <p:spPr bwMode="auto">
          <a:xfrm>
            <a:off x="3764757"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7" name="环形箭头 16"/>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334442311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par>
                                <p:cTn id="38" presetID="22" presetClass="entr" presetSubtype="1"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par>
                                <p:cTn id="41" presetID="22" presetClass="entr" presetSubtype="1"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500"/>
                                        <p:tgtEl>
                                          <p:spTgt spid="8"/>
                                        </p:tgtEl>
                                      </p:cBhvr>
                                    </p:animEffect>
                                  </p:childTnLst>
                                </p:cTn>
                              </p:par>
                              <p:par>
                                <p:cTn id="44" presetID="22" presetClass="entr" presetSubtype="1"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up)">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18" presetClass="entr" presetSubtype="6"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downRight)">
                                      <p:cBhvr>
                                        <p:cTn id="51" dur="500"/>
                                        <p:tgtEl>
                                          <p:spTgt spid="10"/>
                                        </p:tgtEl>
                                      </p:cBhvr>
                                    </p:animEffect>
                                  </p:childTnLst>
                                </p:cTn>
                              </p:par>
                              <p:par>
                                <p:cTn id="52" presetID="18"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strips(downRight)">
                                      <p:cBhvr>
                                        <p:cTn id="54" dur="500"/>
                                        <p:tgtEl>
                                          <p:spTgt spid="11"/>
                                        </p:tgtEl>
                                      </p:cBhvr>
                                    </p:animEffect>
                                  </p:childTnLst>
                                </p:cTn>
                              </p:par>
                              <p:par>
                                <p:cTn id="55" presetID="18" presetClass="entr" presetSubtype="6"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strips(downRight)">
                                      <p:cBhvr>
                                        <p:cTn id="57" dur="500"/>
                                        <p:tgtEl>
                                          <p:spTgt spid="13"/>
                                        </p:tgtEl>
                                      </p:cBhvr>
                                    </p:animEffect>
                                  </p:childTnLst>
                                </p:cTn>
                              </p:par>
                              <p:par>
                                <p:cTn id="58" presetID="18" presetClass="entr" presetSubtype="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strips(downRight)">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p:bldP spid="11" grpId="0"/>
      <p:bldP spid="12" grpId="0" animBg="1"/>
      <p:bldP spid="13" grpId="0"/>
      <p:bldP spid="14" grpId="0" animBg="1"/>
      <p:bldP spid="15" grpId="0"/>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文本框 5"/>
          <p:cNvSpPr txBox="1"/>
          <p:nvPr/>
        </p:nvSpPr>
        <p:spPr>
          <a:xfrm>
            <a:off x="1570963" y="2629528"/>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 name="文本框 6"/>
          <p:cNvSpPr txBox="1"/>
          <p:nvPr/>
        </p:nvSpPr>
        <p:spPr>
          <a:xfrm>
            <a:off x="3256560" y="3271270"/>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 name="文本框 7"/>
          <p:cNvSpPr txBox="1"/>
          <p:nvPr/>
        </p:nvSpPr>
        <p:spPr>
          <a:xfrm>
            <a:off x="4910186" y="2629528"/>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6480493" y="3271270"/>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0" name="组合 9"/>
          <p:cNvGrpSpPr/>
          <p:nvPr/>
        </p:nvGrpSpPr>
        <p:grpSpPr>
          <a:xfrm>
            <a:off x="3383713" y="2247370"/>
            <a:ext cx="897207" cy="897206"/>
            <a:chOff x="4315518" y="2723665"/>
            <a:chExt cx="1196276" cy="1196274"/>
          </a:xfrm>
        </p:grpSpPr>
        <p:sp>
          <p:nvSpPr>
            <p:cNvPr id="11"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80"/>
            <p:cNvGrpSpPr>
              <a:grpSpLocks noChangeAspect="1"/>
            </p:cNvGrpSpPr>
            <p:nvPr/>
          </p:nvGrpSpPr>
          <p:grpSpPr bwMode="auto">
            <a:xfrm>
              <a:off x="4674224" y="2892590"/>
              <a:ext cx="610129" cy="647440"/>
              <a:chOff x="4738" y="3130"/>
              <a:chExt cx="551" cy="590"/>
            </a:xfrm>
            <a:solidFill>
              <a:schemeClr val="bg1"/>
            </a:solidFill>
          </p:grpSpPr>
          <p:sp>
            <p:nvSpPr>
              <p:cNvPr id="13"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组合 16"/>
          <p:cNvGrpSpPr/>
          <p:nvPr/>
        </p:nvGrpSpPr>
        <p:grpSpPr>
          <a:xfrm>
            <a:off x="1747203" y="1605630"/>
            <a:ext cx="897207" cy="897206"/>
            <a:chOff x="2133505" y="1868011"/>
            <a:chExt cx="1196276" cy="1196274"/>
          </a:xfrm>
        </p:grpSpPr>
        <p:sp>
          <p:nvSpPr>
            <p:cNvPr id="18"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组合 18"/>
            <p:cNvGrpSpPr/>
            <p:nvPr/>
          </p:nvGrpSpPr>
          <p:grpSpPr>
            <a:xfrm>
              <a:off x="2594152" y="2091252"/>
              <a:ext cx="489277" cy="684119"/>
              <a:chOff x="9451975" y="2613025"/>
              <a:chExt cx="538163" cy="752475"/>
            </a:xfrm>
            <a:solidFill>
              <a:schemeClr val="bg1"/>
            </a:solidFill>
          </p:grpSpPr>
          <p:sp>
            <p:nvSpPr>
              <p:cNvPr id="20"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3" name="组合 22"/>
          <p:cNvGrpSpPr/>
          <p:nvPr/>
        </p:nvGrpSpPr>
        <p:grpSpPr>
          <a:xfrm>
            <a:off x="5020220" y="1605630"/>
            <a:ext cx="897207" cy="897206"/>
            <a:chOff x="6497531" y="1868011"/>
            <a:chExt cx="1196276" cy="1196274"/>
          </a:xfrm>
        </p:grpSpPr>
        <p:sp>
          <p:nvSpPr>
            <p:cNvPr id="24"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30"/>
            <p:cNvGrpSpPr>
              <a:grpSpLocks noChangeAspect="1"/>
            </p:cNvGrpSpPr>
            <p:nvPr/>
          </p:nvGrpSpPr>
          <p:grpSpPr bwMode="auto">
            <a:xfrm>
              <a:off x="6803608" y="2159197"/>
              <a:ext cx="671337" cy="481838"/>
              <a:chOff x="3670" y="2036"/>
              <a:chExt cx="581" cy="417"/>
            </a:xfrm>
          </p:grpSpPr>
          <p:sp>
            <p:nvSpPr>
              <p:cNvPr id="26"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8"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p:nvGrpSpPr>
        <p:grpSpPr>
          <a:xfrm>
            <a:off x="6656733" y="2247370"/>
            <a:ext cx="897207" cy="897206"/>
            <a:chOff x="8679545" y="2723665"/>
            <a:chExt cx="1196276" cy="1196274"/>
          </a:xfrm>
        </p:grpSpPr>
        <p:sp>
          <p:nvSpPr>
            <p:cNvPr id="37"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组合 37"/>
            <p:cNvGrpSpPr/>
            <p:nvPr/>
          </p:nvGrpSpPr>
          <p:grpSpPr>
            <a:xfrm>
              <a:off x="9098807" y="3037776"/>
              <a:ext cx="433949" cy="491850"/>
              <a:chOff x="2471074" y="6170447"/>
              <a:chExt cx="1106488" cy="1254125"/>
            </a:xfrm>
            <a:solidFill>
              <a:schemeClr val="bg1"/>
            </a:solidFill>
          </p:grpSpPr>
          <p:sp>
            <p:nvSpPr>
              <p:cNvPr id="39"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3" name="文本框 42"/>
          <p:cNvSpPr txBox="1"/>
          <p:nvPr/>
        </p:nvSpPr>
        <p:spPr>
          <a:xfrm>
            <a:off x="1504199" y="292961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4" name="文本框 43"/>
          <p:cNvSpPr txBox="1"/>
          <p:nvPr/>
        </p:nvSpPr>
        <p:spPr>
          <a:xfrm>
            <a:off x="4850790" y="292961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5" name="文本框 44"/>
          <p:cNvSpPr txBox="1"/>
          <p:nvPr/>
        </p:nvSpPr>
        <p:spPr>
          <a:xfrm>
            <a:off x="3182990" y="3571352"/>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6449274" y="3571352"/>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42295664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2" presetClass="entr" presetSubtype="4"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25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500" fill="hold"/>
                                        <p:tgtEl>
                                          <p:spTgt spid="43"/>
                                        </p:tgtEl>
                                        <p:attrNameLst>
                                          <p:attrName>ppt_x</p:attrName>
                                        </p:attrNameLst>
                                      </p:cBhvr>
                                      <p:tavLst>
                                        <p:tav tm="0">
                                          <p:val>
                                            <p:strVal val="#ppt_x"/>
                                          </p:val>
                                        </p:tav>
                                        <p:tav tm="100000">
                                          <p:val>
                                            <p:strVal val="#ppt_x"/>
                                          </p:val>
                                        </p:tav>
                                      </p:tavLst>
                                    </p:anim>
                                    <p:anim calcmode="lin" valueType="num">
                                      <p:cBhvr additive="base">
                                        <p:cTn id="27" dur="500" fill="hold"/>
                                        <p:tgtEl>
                                          <p:spTgt spid="4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75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fill="hold"/>
                                        <p:tgtEl>
                                          <p:spTgt spid="45"/>
                                        </p:tgtEl>
                                        <p:attrNameLst>
                                          <p:attrName>ppt_x</p:attrName>
                                        </p:attrNameLst>
                                      </p:cBhvr>
                                      <p:tavLst>
                                        <p:tav tm="0">
                                          <p:val>
                                            <p:strVal val="#ppt_x"/>
                                          </p:val>
                                        </p:tav>
                                        <p:tav tm="100000">
                                          <p:val>
                                            <p:strVal val="#ppt_x"/>
                                          </p:val>
                                        </p:tav>
                                      </p:tavLst>
                                    </p:anim>
                                    <p:anim calcmode="lin" valueType="num">
                                      <p:cBhvr additive="base">
                                        <p:cTn id="39" dur="500" fill="hold"/>
                                        <p:tgtEl>
                                          <p:spTgt spid="4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100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125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ppt_x"/>
                                          </p:val>
                                        </p:tav>
                                        <p:tav tm="100000">
                                          <p:val>
                                            <p:strVal val="#ppt_x"/>
                                          </p:val>
                                        </p:tav>
                                      </p:tavLst>
                                    </p:anim>
                                    <p:anim calcmode="lin" valueType="num">
                                      <p:cBhvr additive="base">
                                        <p:cTn id="47" dur="5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ppt_x"/>
                                          </p:val>
                                        </p:tav>
                                        <p:tav tm="100000">
                                          <p:val>
                                            <p:strVal val="#ppt_x"/>
                                          </p:val>
                                        </p:tav>
                                      </p:tavLst>
                                    </p:anim>
                                    <p:anim calcmode="lin" valueType="num">
                                      <p:cBhvr additive="base">
                                        <p:cTn id="51" dur="500" fill="hold"/>
                                        <p:tgtEl>
                                          <p:spTgt spid="44"/>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150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500" fill="hold"/>
                                        <p:tgtEl>
                                          <p:spTgt spid="36"/>
                                        </p:tgtEl>
                                        <p:attrNameLst>
                                          <p:attrName>ppt_x</p:attrName>
                                        </p:attrNameLst>
                                      </p:cBhvr>
                                      <p:tavLst>
                                        <p:tav tm="0">
                                          <p:val>
                                            <p:strVal val="#ppt_x"/>
                                          </p:val>
                                        </p:tav>
                                        <p:tav tm="100000">
                                          <p:val>
                                            <p:strVal val="#ppt_x"/>
                                          </p:val>
                                        </p:tav>
                                      </p:tavLst>
                                    </p:anim>
                                    <p:anim calcmode="lin" valueType="num">
                                      <p:cBhvr additive="base">
                                        <p:cTn id="55" dur="500" fill="hold"/>
                                        <p:tgtEl>
                                          <p:spTgt spid="3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175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500" fill="hold"/>
                                        <p:tgtEl>
                                          <p:spTgt spid="9"/>
                                        </p:tgtEl>
                                        <p:attrNameLst>
                                          <p:attrName>ppt_x</p:attrName>
                                        </p:attrNameLst>
                                      </p:cBhvr>
                                      <p:tavLst>
                                        <p:tav tm="0">
                                          <p:val>
                                            <p:strVal val="#ppt_x"/>
                                          </p:val>
                                        </p:tav>
                                        <p:tav tm="100000">
                                          <p:val>
                                            <p:strVal val="#ppt_x"/>
                                          </p:val>
                                        </p:tav>
                                      </p:tavLst>
                                    </p:anim>
                                    <p:anim calcmode="lin" valueType="num">
                                      <p:cBhvr additive="base">
                                        <p:cTn id="59" dur="5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fill="hold"/>
                                        <p:tgtEl>
                                          <p:spTgt spid="46"/>
                                        </p:tgtEl>
                                        <p:attrNameLst>
                                          <p:attrName>ppt_x</p:attrName>
                                        </p:attrNameLst>
                                      </p:cBhvr>
                                      <p:tavLst>
                                        <p:tav tm="0">
                                          <p:val>
                                            <p:strVal val="#ppt_x"/>
                                          </p:val>
                                        </p:tav>
                                        <p:tav tm="100000">
                                          <p:val>
                                            <p:strVal val="#ppt_x"/>
                                          </p:val>
                                        </p:tav>
                                      </p:tavLst>
                                    </p:anim>
                                    <p:anim calcmode="lin" valueType="num">
                                      <p:cBhvr additive="base">
                                        <p:cTn id="63"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43" grpId="0"/>
      <p:bldP spid="44" grpId="0"/>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Block Arc 51"/>
          <p:cNvGrpSpPr>
            <a:grpSpLocks/>
          </p:cNvGrpSpPr>
          <p:nvPr/>
        </p:nvGrpSpPr>
        <p:grpSpPr bwMode="auto">
          <a:xfrm>
            <a:off x="919072" y="1954590"/>
            <a:ext cx="1606842" cy="806216"/>
            <a:chOff x="0" y="0"/>
            <a:chExt cx="1371" cy="691"/>
          </a:xfrm>
        </p:grpSpPr>
        <p:pic>
          <p:nvPicPr>
            <p:cNvPr id="7"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9" name="Block Arc 52"/>
          <p:cNvGrpSpPr>
            <a:grpSpLocks/>
          </p:cNvGrpSpPr>
          <p:nvPr/>
        </p:nvGrpSpPr>
        <p:grpSpPr bwMode="auto">
          <a:xfrm>
            <a:off x="2265727" y="2747971"/>
            <a:ext cx="1605669" cy="806216"/>
            <a:chOff x="0" y="0"/>
            <a:chExt cx="1370" cy="691"/>
          </a:xfrm>
        </p:grpSpPr>
        <p:pic>
          <p:nvPicPr>
            <p:cNvPr id="10"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2" name="Block Arc 53"/>
          <p:cNvGrpSpPr>
            <a:grpSpLocks/>
          </p:cNvGrpSpPr>
          <p:nvPr/>
        </p:nvGrpSpPr>
        <p:grpSpPr bwMode="auto">
          <a:xfrm>
            <a:off x="3615896" y="1954590"/>
            <a:ext cx="1605669" cy="806216"/>
            <a:chOff x="0" y="0"/>
            <a:chExt cx="1370" cy="691"/>
          </a:xfrm>
        </p:grpSpPr>
        <p:pic>
          <p:nvPicPr>
            <p:cNvPr id="13"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5" name="Block Arc 54"/>
          <p:cNvGrpSpPr>
            <a:grpSpLocks/>
          </p:cNvGrpSpPr>
          <p:nvPr/>
        </p:nvGrpSpPr>
        <p:grpSpPr bwMode="auto">
          <a:xfrm>
            <a:off x="4961376" y="2747971"/>
            <a:ext cx="1606841" cy="806216"/>
            <a:chOff x="0" y="0"/>
            <a:chExt cx="1371" cy="691"/>
          </a:xfrm>
        </p:grpSpPr>
        <p:pic>
          <p:nvPicPr>
            <p:cNvPr id="16"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8" name="Block Arc 55"/>
          <p:cNvGrpSpPr>
            <a:grpSpLocks/>
          </p:cNvGrpSpPr>
          <p:nvPr/>
        </p:nvGrpSpPr>
        <p:grpSpPr bwMode="auto">
          <a:xfrm>
            <a:off x="6311545" y="1954590"/>
            <a:ext cx="1606841" cy="806216"/>
            <a:chOff x="0" y="0"/>
            <a:chExt cx="1371" cy="691"/>
          </a:xfrm>
        </p:grpSpPr>
        <p:pic>
          <p:nvPicPr>
            <p:cNvPr id="19"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1" name="Freeform 62"/>
          <p:cNvGrpSpPr>
            <a:grpSpLocks/>
          </p:cNvGrpSpPr>
          <p:nvPr/>
        </p:nvGrpSpPr>
        <p:grpSpPr bwMode="auto">
          <a:xfrm>
            <a:off x="1256614" y="2304612"/>
            <a:ext cx="936446" cy="935725"/>
            <a:chOff x="0" y="0"/>
            <a:chExt cx="799" cy="802"/>
          </a:xfrm>
        </p:grpSpPr>
        <p:pic>
          <p:nvPicPr>
            <p:cNvPr id="22"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4" name="Freeform 63"/>
          <p:cNvGrpSpPr>
            <a:grpSpLocks/>
          </p:cNvGrpSpPr>
          <p:nvPr/>
        </p:nvGrpSpPr>
        <p:grpSpPr bwMode="auto">
          <a:xfrm>
            <a:off x="2606782" y="2304612"/>
            <a:ext cx="936446" cy="935725"/>
            <a:chOff x="0" y="0"/>
            <a:chExt cx="799" cy="802"/>
          </a:xfrm>
        </p:grpSpPr>
        <p:pic>
          <p:nvPicPr>
            <p:cNvPr id="25"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7" name="Freeform 64"/>
          <p:cNvGrpSpPr>
            <a:grpSpLocks/>
          </p:cNvGrpSpPr>
          <p:nvPr/>
        </p:nvGrpSpPr>
        <p:grpSpPr bwMode="auto">
          <a:xfrm>
            <a:off x="3956951" y="2304612"/>
            <a:ext cx="936446" cy="935725"/>
            <a:chOff x="0" y="0"/>
            <a:chExt cx="799" cy="802"/>
          </a:xfrm>
        </p:grpSpPr>
        <p:pic>
          <p:nvPicPr>
            <p:cNvPr id="28"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0" name="Freeform 65"/>
          <p:cNvGrpSpPr>
            <a:grpSpLocks/>
          </p:cNvGrpSpPr>
          <p:nvPr/>
        </p:nvGrpSpPr>
        <p:grpSpPr bwMode="auto">
          <a:xfrm>
            <a:off x="5307120" y="2304612"/>
            <a:ext cx="941134" cy="935725"/>
            <a:chOff x="0" y="0"/>
            <a:chExt cx="803" cy="802"/>
          </a:xfrm>
        </p:grpSpPr>
        <p:pic>
          <p:nvPicPr>
            <p:cNvPr id="31"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3" name="Freeform 66"/>
          <p:cNvGrpSpPr>
            <a:grpSpLocks/>
          </p:cNvGrpSpPr>
          <p:nvPr/>
        </p:nvGrpSpPr>
        <p:grpSpPr bwMode="auto">
          <a:xfrm>
            <a:off x="6657289" y="2304612"/>
            <a:ext cx="941134" cy="935725"/>
            <a:chOff x="0" y="0"/>
            <a:chExt cx="803" cy="802"/>
          </a:xfrm>
        </p:grpSpPr>
        <p:pic>
          <p:nvPicPr>
            <p:cNvPr id="34"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6"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7" name="TextBox 13"/>
          <p:cNvSpPr txBox="1">
            <a:spLocks noChangeArrowheads="1"/>
          </p:cNvSpPr>
          <p:nvPr/>
        </p:nvSpPr>
        <p:spPr bwMode="auto">
          <a:xfrm>
            <a:off x="1009319"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38"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2302059" y="1550864"/>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5090298" y="1550864"/>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smtClean="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3750677"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6425231"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6458047"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7710256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35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anim calcmode="lin" valueType="num">
                                      <p:cBhvr>
                                        <p:cTn id="4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6"/>
                                        </p:tgtEl>
                                      </p:cBhvr>
                                    </p:animEffect>
                                  </p:childTnLst>
                                </p:cTn>
                              </p:par>
                            </p:childTnLst>
                          </p:cTn>
                        </p:par>
                        <p:par>
                          <p:cTn id="48" fill="hold">
                            <p:stCondLst>
                              <p:cond delay="42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37"/>
                                        </p:tgtEl>
                                        <p:attrNameLst>
                                          <p:attrName>style.visibility</p:attrName>
                                        </p:attrNameLst>
                                      </p:cBhvr>
                                      <p:to>
                                        <p:strVal val="visible"/>
                                      </p:to>
                                    </p:set>
                                    <p:anim calcmode="lin" valueType="num">
                                      <p:cBhvr>
                                        <p:cTn id="5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7"/>
                                        </p:tgtEl>
                                        <p:attrNameLst>
                                          <p:attrName>ppt_y</p:attrName>
                                        </p:attrNameLst>
                                      </p:cBhvr>
                                      <p:tavLst>
                                        <p:tav tm="0">
                                          <p:val>
                                            <p:strVal val="#ppt_y"/>
                                          </p:val>
                                        </p:tav>
                                        <p:tav tm="100000">
                                          <p:val>
                                            <p:strVal val="#ppt_y"/>
                                          </p:val>
                                        </p:tav>
                                      </p:tavLst>
                                    </p:anim>
                                    <p:anim calcmode="lin" valueType="num">
                                      <p:cBhvr>
                                        <p:cTn id="5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7"/>
                                        </p:tgtEl>
                                      </p:cBhvr>
                                    </p:animEffect>
                                  </p:childTnLst>
                                </p:cTn>
                              </p:par>
                            </p:childTnLst>
                          </p:cTn>
                        </p:par>
                        <p:par>
                          <p:cTn id="56" fill="hold">
                            <p:stCondLst>
                              <p:cond delay="515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childTnLst>
                          </p:cTn>
                        </p:par>
                        <p:par>
                          <p:cTn id="60" fill="hold">
                            <p:stCondLst>
                              <p:cond delay="56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38"/>
                                        </p:tgtEl>
                                        <p:attrNameLst>
                                          <p:attrName>ppt_y</p:attrName>
                                        </p:attrNameLst>
                                      </p:cBhvr>
                                      <p:tavLst>
                                        <p:tav tm="0">
                                          <p:val>
                                            <p:strVal val="#ppt_y"/>
                                          </p:val>
                                        </p:tav>
                                        <p:tav tm="100000">
                                          <p:val>
                                            <p:strVal val="#ppt_y"/>
                                          </p:val>
                                        </p:tav>
                                      </p:tavLst>
                                    </p:anim>
                                    <p:anim calcmode="lin" valueType="num">
                                      <p:cBhvr>
                                        <p:cTn id="65"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38"/>
                                        </p:tgtEl>
                                      </p:cBhvr>
                                    </p:animEffect>
                                  </p:childTnLst>
                                </p:cTn>
                              </p:par>
                            </p:childTnLst>
                          </p:cTn>
                        </p:par>
                        <p:par>
                          <p:cTn id="68" fill="hold">
                            <p:stCondLst>
                              <p:cond delay="640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39"/>
                                        </p:tgtEl>
                                        <p:attrNameLst>
                                          <p:attrName>style.visibility</p:attrName>
                                        </p:attrNameLst>
                                      </p:cBhvr>
                                      <p:to>
                                        <p:strVal val="visible"/>
                                      </p:to>
                                    </p:set>
                                    <p:anim calcmode="lin" valueType="num">
                                      <p:cBhvr>
                                        <p:cTn id="71"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39"/>
                                        </p:tgtEl>
                                        <p:attrNameLst>
                                          <p:attrName>ppt_y</p:attrName>
                                        </p:attrNameLst>
                                      </p:cBhvr>
                                      <p:tavLst>
                                        <p:tav tm="0">
                                          <p:val>
                                            <p:strVal val="#ppt_y"/>
                                          </p:val>
                                        </p:tav>
                                        <p:tav tm="100000">
                                          <p:val>
                                            <p:strVal val="#ppt_y"/>
                                          </p:val>
                                        </p:tav>
                                      </p:tavLst>
                                    </p:anim>
                                    <p:anim calcmode="lin" valueType="num">
                                      <p:cBhvr>
                                        <p:cTn id="73"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39"/>
                                        </p:tgtEl>
                                      </p:cBhvr>
                                    </p:animEffect>
                                  </p:childTnLst>
                                </p:cTn>
                              </p:par>
                            </p:childTnLst>
                          </p:cTn>
                        </p:par>
                        <p:par>
                          <p:cTn id="76" fill="hold">
                            <p:stCondLst>
                              <p:cond delay="7300"/>
                            </p:stCondLst>
                            <p:childTnLst>
                              <p:par>
                                <p:cTn id="77" presetID="10" presetClass="entr" presetSubtype="0"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500"/>
                                        <p:tgtEl>
                                          <p:spTgt spid="27"/>
                                        </p:tgtEl>
                                      </p:cBhvr>
                                    </p:animEffect>
                                  </p:childTnLst>
                                </p:cTn>
                              </p:par>
                            </p:childTnLst>
                          </p:cTn>
                        </p:par>
                        <p:par>
                          <p:cTn id="80" fill="hold">
                            <p:stCondLst>
                              <p:cond delay="78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42"/>
                                        </p:tgtEl>
                                        <p:attrNameLst>
                                          <p:attrName>style.visibility</p:attrName>
                                        </p:attrNameLst>
                                      </p:cBhvr>
                                      <p:to>
                                        <p:strVal val="visible"/>
                                      </p:to>
                                    </p:set>
                                    <p:anim calcmode="lin" valueType="num">
                                      <p:cBhvr>
                                        <p:cTn id="8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42"/>
                                        </p:tgtEl>
                                        <p:attrNameLst>
                                          <p:attrName>ppt_y</p:attrName>
                                        </p:attrNameLst>
                                      </p:cBhvr>
                                      <p:tavLst>
                                        <p:tav tm="0">
                                          <p:val>
                                            <p:strVal val="#ppt_y"/>
                                          </p:val>
                                        </p:tav>
                                        <p:tav tm="100000">
                                          <p:val>
                                            <p:strVal val="#ppt_y"/>
                                          </p:val>
                                        </p:tav>
                                      </p:tavLst>
                                    </p:anim>
                                    <p:anim calcmode="lin" valueType="num">
                                      <p:cBhvr>
                                        <p:cTn id="8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42"/>
                                        </p:tgtEl>
                                      </p:cBhvr>
                                    </p:animEffect>
                                  </p:childTnLst>
                                </p:cTn>
                              </p:par>
                            </p:childTnLst>
                          </p:cTn>
                        </p:par>
                        <p:par>
                          <p:cTn id="88" fill="hold">
                            <p:stCondLst>
                              <p:cond delay="855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43"/>
                                        </p:tgtEl>
                                        <p:attrNameLst>
                                          <p:attrName>ppt_y</p:attrName>
                                        </p:attrNameLst>
                                      </p:cBhvr>
                                      <p:tavLst>
                                        <p:tav tm="0">
                                          <p:val>
                                            <p:strVal val="#ppt_y"/>
                                          </p:val>
                                        </p:tav>
                                        <p:tav tm="100000">
                                          <p:val>
                                            <p:strVal val="#ppt_y"/>
                                          </p:val>
                                        </p:tav>
                                      </p:tavLst>
                                    </p:anim>
                                    <p:anim calcmode="lin" valueType="num">
                                      <p:cBhvr>
                                        <p:cTn id="9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43"/>
                                        </p:tgtEl>
                                      </p:cBhvr>
                                    </p:animEffect>
                                  </p:childTnLst>
                                </p:cTn>
                              </p:par>
                            </p:childTnLst>
                          </p:cTn>
                        </p:par>
                        <p:par>
                          <p:cTn id="96" fill="hold">
                            <p:stCondLst>
                              <p:cond delay="9450"/>
                            </p:stCondLst>
                            <p:childTnLst>
                              <p:par>
                                <p:cTn id="97" presetID="10" presetClass="entr" presetSubtype="0" fill="hold"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500"/>
                                        <p:tgtEl>
                                          <p:spTgt spid="30"/>
                                        </p:tgtEl>
                                      </p:cBhvr>
                                    </p:animEffect>
                                  </p:childTnLst>
                                </p:cTn>
                              </p:par>
                            </p:childTnLst>
                          </p:cTn>
                        </p:par>
                        <p:par>
                          <p:cTn id="100" fill="hold">
                            <p:stCondLst>
                              <p:cond delay="995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40"/>
                                        </p:tgtEl>
                                        <p:attrNameLst>
                                          <p:attrName>style.visibility</p:attrName>
                                        </p:attrNameLst>
                                      </p:cBhvr>
                                      <p:to>
                                        <p:strVal val="visible"/>
                                      </p:to>
                                    </p:set>
                                    <p:anim calcmode="lin" valueType="num">
                                      <p:cBhvr>
                                        <p:cTn id="10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40"/>
                                        </p:tgtEl>
                                        <p:attrNameLst>
                                          <p:attrName>ppt_y</p:attrName>
                                        </p:attrNameLst>
                                      </p:cBhvr>
                                      <p:tavLst>
                                        <p:tav tm="0">
                                          <p:val>
                                            <p:strVal val="#ppt_y"/>
                                          </p:val>
                                        </p:tav>
                                        <p:tav tm="100000">
                                          <p:val>
                                            <p:strVal val="#ppt_y"/>
                                          </p:val>
                                        </p:tav>
                                      </p:tavLst>
                                    </p:anim>
                                    <p:anim calcmode="lin" valueType="num">
                                      <p:cBhvr>
                                        <p:cTn id="10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40"/>
                                        </p:tgtEl>
                                      </p:cBhvr>
                                    </p:animEffect>
                                  </p:childTnLst>
                                </p:cTn>
                              </p:par>
                            </p:childTnLst>
                          </p:cTn>
                        </p:par>
                        <p:par>
                          <p:cTn id="108" fill="hold">
                            <p:stCondLst>
                              <p:cond delay="107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41"/>
                                        </p:tgtEl>
                                        <p:attrNameLst>
                                          <p:attrName>style.visibility</p:attrName>
                                        </p:attrNameLst>
                                      </p:cBhvr>
                                      <p:to>
                                        <p:strVal val="visible"/>
                                      </p:to>
                                    </p:set>
                                    <p:anim calcmode="lin" valueType="num">
                                      <p:cBhvr>
                                        <p:cTn id="11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41"/>
                                        </p:tgtEl>
                                        <p:attrNameLst>
                                          <p:attrName>ppt_y</p:attrName>
                                        </p:attrNameLst>
                                      </p:cBhvr>
                                      <p:tavLst>
                                        <p:tav tm="0">
                                          <p:val>
                                            <p:strVal val="#ppt_y"/>
                                          </p:val>
                                        </p:tav>
                                        <p:tav tm="100000">
                                          <p:val>
                                            <p:strVal val="#ppt_y"/>
                                          </p:val>
                                        </p:tav>
                                      </p:tavLst>
                                    </p:anim>
                                    <p:anim calcmode="lin" valueType="num">
                                      <p:cBhvr>
                                        <p:cTn id="11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41"/>
                                        </p:tgtEl>
                                      </p:cBhvr>
                                    </p:animEffect>
                                  </p:childTnLst>
                                </p:cTn>
                              </p:par>
                            </p:childTnLst>
                          </p:cTn>
                        </p:par>
                        <p:par>
                          <p:cTn id="116" fill="hold">
                            <p:stCondLst>
                              <p:cond delay="11600"/>
                            </p:stCondLst>
                            <p:childTnLst>
                              <p:par>
                                <p:cTn id="117" presetID="10" presetClass="entr" presetSubtype="0" fill="hold"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500"/>
                                        <p:tgtEl>
                                          <p:spTgt spid="33"/>
                                        </p:tgtEl>
                                      </p:cBhvr>
                                    </p:animEffect>
                                  </p:childTnLst>
                                </p:cTn>
                              </p:par>
                            </p:childTnLst>
                          </p:cTn>
                        </p:par>
                        <p:par>
                          <p:cTn id="120" fill="hold">
                            <p:stCondLst>
                              <p:cond delay="1210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44"/>
                                        </p:tgtEl>
                                        <p:attrNameLst>
                                          <p:attrName>ppt_y</p:attrName>
                                        </p:attrNameLst>
                                      </p:cBhvr>
                                      <p:tavLst>
                                        <p:tav tm="0">
                                          <p:val>
                                            <p:strVal val="#ppt_y"/>
                                          </p:val>
                                        </p:tav>
                                        <p:tav tm="100000">
                                          <p:val>
                                            <p:strVal val="#ppt_y"/>
                                          </p:val>
                                        </p:tav>
                                      </p:tavLst>
                                    </p:anim>
                                    <p:anim calcmode="lin" valueType="num">
                                      <p:cBhvr>
                                        <p:cTn id="125"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44"/>
                                        </p:tgtEl>
                                      </p:cBhvr>
                                    </p:animEffect>
                                  </p:childTnLst>
                                </p:cTn>
                              </p:par>
                            </p:childTnLst>
                          </p:cTn>
                        </p:par>
                        <p:par>
                          <p:cTn id="128" fill="hold">
                            <p:stCondLst>
                              <p:cond delay="12850"/>
                            </p:stCondLst>
                            <p:childTnLst>
                              <p:par>
                                <p:cTn id="129" presetID="41" presetClass="entr" presetSubtype="0" fill="hold" grpId="0" nodeType="afterEffect">
                                  <p:stCondLst>
                                    <p:cond delay="0"/>
                                  </p:stCondLst>
                                  <p:iterate type="lt">
                                    <p:tmPct val="10000"/>
                                  </p:iterate>
                                  <p:childTnLst>
                                    <p:set>
                                      <p:cBhvr>
                                        <p:cTn id="130" dur="1" fill="hold">
                                          <p:stCondLst>
                                            <p:cond delay="0"/>
                                          </p:stCondLst>
                                        </p:cTn>
                                        <p:tgtEl>
                                          <p:spTgt spid="45"/>
                                        </p:tgtEl>
                                        <p:attrNameLst>
                                          <p:attrName>style.visibility</p:attrName>
                                        </p:attrNameLst>
                                      </p:cBhvr>
                                      <p:to>
                                        <p:strVal val="visible"/>
                                      </p:to>
                                    </p:set>
                                    <p:anim calcmode="lin" valueType="num">
                                      <p:cBhvr>
                                        <p:cTn id="13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32" dur="500" fill="hold"/>
                                        <p:tgtEl>
                                          <p:spTgt spid="45"/>
                                        </p:tgtEl>
                                        <p:attrNameLst>
                                          <p:attrName>ppt_y</p:attrName>
                                        </p:attrNameLst>
                                      </p:cBhvr>
                                      <p:tavLst>
                                        <p:tav tm="0">
                                          <p:val>
                                            <p:strVal val="#ppt_y"/>
                                          </p:val>
                                        </p:tav>
                                        <p:tav tm="100000">
                                          <p:val>
                                            <p:strVal val="#ppt_y"/>
                                          </p:val>
                                        </p:tav>
                                      </p:tavLst>
                                    </p:anim>
                                    <p:anim calcmode="lin" valueType="num">
                                      <p:cBhvr>
                                        <p:cTn id="13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34"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500" tmFilter="0,0; .5, 1; 1, 1"/>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6" grpId="0"/>
      <p:bldP spid="37" grpId="0"/>
      <p:bldP spid="38" grpId="0"/>
      <p:bldP spid="39" grpId="0"/>
      <p:bldP spid="40" grpId="0"/>
      <p:bldP spid="41" grpId="0"/>
      <p:bldP spid="42" grpId="0"/>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Freeform 3"/>
          <p:cNvGrpSpPr>
            <a:grpSpLocks/>
          </p:cNvGrpSpPr>
          <p:nvPr/>
        </p:nvGrpSpPr>
        <p:grpSpPr bwMode="auto">
          <a:xfrm>
            <a:off x="3033192" y="2427985"/>
            <a:ext cx="1372438" cy="1474758"/>
            <a:chOff x="0" y="0"/>
            <a:chExt cx="1171" cy="1264"/>
          </a:xfrm>
        </p:grpSpPr>
        <p:pic>
          <p:nvPicPr>
            <p:cNvPr id="7"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9" name="Freeform 3"/>
          <p:cNvGrpSpPr>
            <a:grpSpLocks/>
          </p:cNvGrpSpPr>
          <p:nvPr/>
        </p:nvGrpSpPr>
        <p:grpSpPr bwMode="auto">
          <a:xfrm>
            <a:off x="3316821" y="1388420"/>
            <a:ext cx="1480264" cy="1367418"/>
            <a:chOff x="0" y="0"/>
            <a:chExt cx="1263" cy="1172"/>
          </a:xfrm>
        </p:grpSpPr>
        <p:pic>
          <p:nvPicPr>
            <p:cNvPr id="10"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2" name="Freeform 3"/>
          <p:cNvGrpSpPr>
            <a:grpSpLocks/>
          </p:cNvGrpSpPr>
          <p:nvPr/>
        </p:nvGrpSpPr>
        <p:grpSpPr bwMode="auto">
          <a:xfrm>
            <a:off x="4459545" y="1670772"/>
            <a:ext cx="1373609" cy="1470092"/>
            <a:chOff x="0" y="0"/>
            <a:chExt cx="1172" cy="1260"/>
          </a:xfrm>
        </p:grpSpPr>
        <p:pic>
          <p:nvPicPr>
            <p:cNvPr id="13"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5" name="Freeform 3"/>
          <p:cNvGrpSpPr>
            <a:grpSpLocks/>
          </p:cNvGrpSpPr>
          <p:nvPr/>
        </p:nvGrpSpPr>
        <p:grpSpPr bwMode="auto">
          <a:xfrm>
            <a:off x="4068090" y="2809509"/>
            <a:ext cx="1481435" cy="1366252"/>
            <a:chOff x="0" y="0"/>
            <a:chExt cx="1264" cy="1171"/>
          </a:xfrm>
        </p:grpSpPr>
        <p:pic>
          <p:nvPicPr>
            <p:cNvPr id="16"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18" name="TextBox 22"/>
          <p:cNvSpPr txBox="1">
            <a:spLocks noChangeArrowheads="1"/>
          </p:cNvSpPr>
          <p:nvPr/>
        </p:nvSpPr>
        <p:spPr bwMode="auto">
          <a:xfrm>
            <a:off x="3553570" y="1641604"/>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19" name="TextBox 24"/>
          <p:cNvSpPr txBox="1">
            <a:spLocks noChangeArrowheads="1"/>
          </p:cNvSpPr>
          <p:nvPr/>
        </p:nvSpPr>
        <p:spPr bwMode="auto">
          <a:xfrm>
            <a:off x="4293118" y="2969542"/>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0" name="TextBox 25"/>
          <p:cNvSpPr txBox="1">
            <a:spLocks noChangeArrowheads="1"/>
          </p:cNvSpPr>
          <p:nvPr/>
        </p:nvSpPr>
        <p:spPr bwMode="auto">
          <a:xfrm>
            <a:off x="4600554" y="1923731"/>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33"/>
          <p:cNvSpPr txBox="1">
            <a:spLocks noChangeArrowheads="1"/>
          </p:cNvSpPr>
          <p:nvPr/>
        </p:nvSpPr>
        <p:spPr bwMode="auto">
          <a:xfrm>
            <a:off x="3194931" y="2651382"/>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13"/>
          <p:cNvSpPr txBox="1">
            <a:spLocks noChangeArrowheads="1"/>
          </p:cNvSpPr>
          <p:nvPr/>
        </p:nvSpPr>
        <p:spPr bwMode="auto">
          <a:xfrm>
            <a:off x="1354857" y="1671939"/>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3"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3171199"/>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6113264" y="1671939"/>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113265"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3171199"/>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30155266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2"/>
                                        </p:tgtEl>
                                        <p:attrNameLst>
                                          <p:attrName>ppt_y</p:attrName>
                                        </p:attrNameLst>
                                      </p:cBhvr>
                                      <p:tavLst>
                                        <p:tav tm="0">
                                          <p:val>
                                            <p:strVal val="#ppt_y"/>
                                          </p:val>
                                        </p:tav>
                                        <p:tav tm="100000">
                                          <p:val>
                                            <p:strVal val="#ppt_y"/>
                                          </p:val>
                                        </p:tav>
                                      </p:tavLst>
                                    </p:anim>
                                    <p:anim calcmode="lin" valueType="num">
                                      <p:cBhvr>
                                        <p:cTn id="2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2"/>
                                        </p:tgtEl>
                                      </p:cBhvr>
                                    </p:animEffect>
                                  </p:childTnLst>
                                </p:cTn>
                              </p:par>
                            </p:childTnLst>
                          </p:cTn>
                        </p:par>
                        <p:par>
                          <p:cTn id="32" fill="hold">
                            <p:stCondLst>
                              <p:cond delay="22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23"/>
                                        </p:tgtEl>
                                        <p:attrNameLst>
                                          <p:attrName>ppt_y</p:attrName>
                                        </p:attrNameLst>
                                      </p:cBhvr>
                                      <p:tavLst>
                                        <p:tav tm="0">
                                          <p:val>
                                            <p:strVal val="#ppt_y"/>
                                          </p:val>
                                        </p:tav>
                                        <p:tav tm="100000">
                                          <p:val>
                                            <p:strVal val="#ppt_y"/>
                                          </p:val>
                                        </p:tav>
                                      </p:tavLst>
                                    </p:anim>
                                    <p:anim calcmode="lin" valueType="num">
                                      <p:cBhvr>
                                        <p:cTn id="37"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23"/>
                                        </p:tgtEl>
                                      </p:cBhvr>
                                    </p:animEffect>
                                  </p:childTnLst>
                                </p:cTn>
                              </p:par>
                            </p:childTnLst>
                          </p:cTn>
                        </p:par>
                        <p:par>
                          <p:cTn id="40" fill="hold">
                            <p:stCondLst>
                              <p:cond delay="3950"/>
                            </p:stCondLst>
                            <p:childTnLst>
                              <p:par>
                                <p:cTn id="41" presetID="1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44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49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6"/>
                                        </p:tgtEl>
                                        <p:attrNameLst>
                                          <p:attrName>ppt_y</p:attrName>
                                        </p:attrNameLst>
                                      </p:cBhvr>
                                      <p:tavLst>
                                        <p:tav tm="0">
                                          <p:val>
                                            <p:strVal val="#ppt_y"/>
                                          </p:val>
                                        </p:tav>
                                        <p:tav tm="100000">
                                          <p:val>
                                            <p:strVal val="#ppt_y"/>
                                          </p:val>
                                        </p:tav>
                                      </p:tavLst>
                                    </p:anim>
                                    <p:anim calcmode="lin" valueType="num">
                                      <p:cBhvr>
                                        <p:cTn id="5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6"/>
                                        </p:tgtEl>
                                      </p:cBhvr>
                                    </p:animEffect>
                                  </p:childTnLst>
                                </p:cTn>
                              </p:par>
                            </p:childTnLst>
                          </p:cTn>
                        </p:par>
                        <p:par>
                          <p:cTn id="56" fill="hold">
                            <p:stCondLst>
                              <p:cond delay="570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27"/>
                                        </p:tgtEl>
                                        <p:attrNameLst>
                                          <p:attrName>style.visibility</p:attrName>
                                        </p:attrNameLst>
                                      </p:cBhvr>
                                      <p:to>
                                        <p:strVal val="visible"/>
                                      </p:to>
                                    </p:set>
                                    <p:anim calcmode="lin" valueType="num">
                                      <p:cBhvr>
                                        <p:cTn id="5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27"/>
                                        </p:tgtEl>
                                        <p:attrNameLst>
                                          <p:attrName>ppt_y</p:attrName>
                                        </p:attrNameLst>
                                      </p:cBhvr>
                                      <p:tavLst>
                                        <p:tav tm="0">
                                          <p:val>
                                            <p:strVal val="#ppt_y"/>
                                          </p:val>
                                        </p:tav>
                                        <p:tav tm="100000">
                                          <p:val>
                                            <p:strVal val="#ppt_y"/>
                                          </p:val>
                                        </p:tav>
                                      </p:tavLst>
                                    </p:anim>
                                    <p:anim calcmode="lin" valueType="num">
                                      <p:cBhvr>
                                        <p:cTn id="6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27"/>
                                        </p:tgtEl>
                                      </p:cBhvr>
                                    </p:animEffect>
                                  </p:childTnLst>
                                </p:cTn>
                              </p:par>
                            </p:childTnLst>
                          </p:cTn>
                        </p:par>
                        <p:par>
                          <p:cTn id="64" fill="hold">
                            <p:stCondLst>
                              <p:cond delay="7400"/>
                            </p:stCondLst>
                            <p:childTnLst>
                              <p:par>
                                <p:cTn id="65" presetID="10"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childTnLst>
                          </p:cTn>
                        </p:par>
                        <p:par>
                          <p:cTn id="68" fill="hold">
                            <p:stCondLst>
                              <p:cond delay="79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par>
                          <p:cTn id="72" fill="hold">
                            <p:stCondLst>
                              <p:cond delay="840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8"/>
                                        </p:tgtEl>
                                        <p:attrNameLst>
                                          <p:attrName>ppt_y</p:attrName>
                                        </p:attrNameLst>
                                      </p:cBhvr>
                                      <p:tavLst>
                                        <p:tav tm="0">
                                          <p:val>
                                            <p:strVal val="#ppt_y"/>
                                          </p:val>
                                        </p:tav>
                                        <p:tav tm="100000">
                                          <p:val>
                                            <p:strVal val="#ppt_y"/>
                                          </p:val>
                                        </p:tav>
                                      </p:tavLst>
                                    </p:anim>
                                    <p:anim calcmode="lin" valueType="num">
                                      <p:cBhvr>
                                        <p:cTn id="7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8"/>
                                        </p:tgtEl>
                                      </p:cBhvr>
                                    </p:animEffect>
                                  </p:childTnLst>
                                </p:cTn>
                              </p:par>
                            </p:childTnLst>
                          </p:cTn>
                        </p:par>
                        <p:par>
                          <p:cTn id="80" fill="hold">
                            <p:stCondLst>
                              <p:cond delay="915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9"/>
                                        </p:tgtEl>
                                        <p:attrNameLst>
                                          <p:attrName>ppt_y</p:attrName>
                                        </p:attrNameLst>
                                      </p:cBhvr>
                                      <p:tavLst>
                                        <p:tav tm="0">
                                          <p:val>
                                            <p:strVal val="#ppt_y"/>
                                          </p:val>
                                        </p:tav>
                                        <p:tav tm="100000">
                                          <p:val>
                                            <p:strVal val="#ppt_y"/>
                                          </p:val>
                                        </p:tav>
                                      </p:tavLst>
                                    </p:anim>
                                    <p:anim calcmode="lin" valueType="num">
                                      <p:cBhvr>
                                        <p:cTn id="8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9"/>
                                        </p:tgtEl>
                                      </p:cBhvr>
                                    </p:animEffect>
                                  </p:childTnLst>
                                </p:cTn>
                              </p:par>
                            </p:childTnLst>
                          </p:cTn>
                        </p:par>
                        <p:par>
                          <p:cTn id="88" fill="hold">
                            <p:stCondLst>
                              <p:cond delay="10850"/>
                            </p:stCondLst>
                            <p:childTnLst>
                              <p:par>
                                <p:cTn id="89" presetID="10" presetClass="entr" presetSubtype="0" fill="hold"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fade">
                                      <p:cBhvr>
                                        <p:cTn id="91" dur="500"/>
                                        <p:tgtEl>
                                          <p:spTgt spid="6"/>
                                        </p:tgtEl>
                                      </p:cBhvr>
                                    </p:animEffect>
                                  </p:childTnLst>
                                </p:cTn>
                              </p:par>
                            </p:childTnLst>
                          </p:cTn>
                        </p:par>
                        <p:par>
                          <p:cTn id="92" fill="hold">
                            <p:stCondLst>
                              <p:cond delay="11350"/>
                            </p:stCondLst>
                            <p:childTnLst>
                              <p:par>
                                <p:cTn id="93" presetID="10"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500"/>
                                        <p:tgtEl>
                                          <p:spTgt spid="21"/>
                                        </p:tgtEl>
                                      </p:cBhvr>
                                    </p:animEffect>
                                  </p:childTnLst>
                                </p:cTn>
                              </p:par>
                            </p:childTnLst>
                          </p:cTn>
                        </p:par>
                        <p:par>
                          <p:cTn id="96" fill="hold">
                            <p:stCondLst>
                              <p:cond delay="118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4"/>
                                        </p:tgtEl>
                                        <p:attrNameLst>
                                          <p:attrName>ppt_y</p:attrName>
                                        </p:attrNameLst>
                                      </p:cBhvr>
                                      <p:tavLst>
                                        <p:tav tm="0">
                                          <p:val>
                                            <p:strVal val="#ppt_y"/>
                                          </p:val>
                                        </p:tav>
                                        <p:tav tm="100000">
                                          <p:val>
                                            <p:strVal val="#ppt_y"/>
                                          </p:val>
                                        </p:tav>
                                      </p:tavLst>
                                    </p:anim>
                                    <p:anim calcmode="lin" valueType="num">
                                      <p:cBhvr>
                                        <p:cTn id="101"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24"/>
                                        </p:tgtEl>
                                      </p:cBhvr>
                                    </p:animEffect>
                                  </p:childTnLst>
                                </p:cTn>
                              </p:par>
                            </p:childTnLst>
                          </p:cTn>
                        </p:par>
                        <p:par>
                          <p:cTn id="104" fill="hold">
                            <p:stCondLst>
                              <p:cond delay="126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25"/>
                                        </p:tgtEl>
                                        <p:attrNameLst>
                                          <p:attrName>style.visibility</p:attrName>
                                        </p:attrNameLst>
                                      </p:cBhvr>
                                      <p:to>
                                        <p:strVal val="visible"/>
                                      </p:to>
                                    </p:set>
                                    <p:anim calcmode="lin" valueType="num">
                                      <p:cBhvr>
                                        <p:cTn id="10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25"/>
                                        </p:tgtEl>
                                        <p:attrNameLst>
                                          <p:attrName>ppt_y</p:attrName>
                                        </p:attrNameLst>
                                      </p:cBhvr>
                                      <p:tavLst>
                                        <p:tav tm="0">
                                          <p:val>
                                            <p:strVal val="#ppt_y"/>
                                          </p:val>
                                        </p:tav>
                                        <p:tav tm="100000">
                                          <p:val>
                                            <p:strVal val="#ppt_y"/>
                                          </p:val>
                                        </p:tav>
                                      </p:tavLst>
                                    </p:anim>
                                    <p:anim calcmode="lin" valueType="num">
                                      <p:cBhvr>
                                        <p:cTn id="10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选题研究现状分析</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7151860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组合 5"/>
          <p:cNvGrpSpPr/>
          <p:nvPr/>
        </p:nvGrpSpPr>
        <p:grpSpPr>
          <a:xfrm>
            <a:off x="4317468" y="792138"/>
            <a:ext cx="1542867" cy="2189674"/>
            <a:chOff x="5756621" y="1056183"/>
            <a:chExt cx="2057156" cy="2919565"/>
          </a:xfrm>
        </p:grpSpPr>
        <p:grpSp>
          <p:nvGrpSpPr>
            <p:cNvPr id="7" name="组合 6"/>
            <p:cNvGrpSpPr/>
            <p:nvPr/>
          </p:nvGrpSpPr>
          <p:grpSpPr>
            <a:xfrm rot="16200000">
              <a:off x="5325416" y="1487388"/>
              <a:ext cx="2919565" cy="2057156"/>
              <a:chOff x="3367343" y="2130768"/>
              <a:chExt cx="2149158" cy="1514319"/>
            </a:xfrm>
          </p:grpSpPr>
          <p:sp>
            <p:nvSpPr>
              <p:cNvPr id="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1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8" name="文本框 7"/>
            <p:cNvSpPr txBox="1"/>
            <p:nvPr/>
          </p:nvSpPr>
          <p:spPr>
            <a:xfrm>
              <a:off x="6539028" y="1640062"/>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1</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11" name="组合 10"/>
          <p:cNvGrpSpPr/>
          <p:nvPr/>
        </p:nvGrpSpPr>
        <p:grpSpPr>
          <a:xfrm>
            <a:off x="4767103" y="2142911"/>
            <a:ext cx="1611869" cy="1135739"/>
            <a:chOff x="6356135" y="2857212"/>
            <a:chExt cx="2149158" cy="1514319"/>
          </a:xfrm>
        </p:grpSpPr>
        <p:grpSp>
          <p:nvGrpSpPr>
            <p:cNvPr id="12" name="组合 11"/>
            <p:cNvGrpSpPr/>
            <p:nvPr/>
          </p:nvGrpSpPr>
          <p:grpSpPr>
            <a:xfrm>
              <a:off x="6356135" y="2857212"/>
              <a:ext cx="2149158" cy="1514319"/>
              <a:chOff x="3367343" y="2130768"/>
              <a:chExt cx="2149158" cy="1514319"/>
            </a:xfrm>
          </p:grpSpPr>
          <p:sp>
            <p:nvSpPr>
              <p:cNvPr id="1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15"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13" name="文本框 12"/>
            <p:cNvSpPr txBox="1"/>
            <p:nvPr/>
          </p:nvSpPr>
          <p:spPr>
            <a:xfrm>
              <a:off x="7490095" y="3164381"/>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2</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16" name="组合 15"/>
          <p:cNvGrpSpPr/>
          <p:nvPr/>
        </p:nvGrpSpPr>
        <p:grpSpPr>
          <a:xfrm>
            <a:off x="4442599" y="2556049"/>
            <a:ext cx="1318997" cy="1871953"/>
            <a:chOff x="5923462" y="3408063"/>
            <a:chExt cx="1758663" cy="2495937"/>
          </a:xfrm>
        </p:grpSpPr>
        <p:grpSp>
          <p:nvGrpSpPr>
            <p:cNvPr id="17" name="组合 16"/>
            <p:cNvGrpSpPr/>
            <p:nvPr/>
          </p:nvGrpSpPr>
          <p:grpSpPr>
            <a:xfrm rot="4127869">
              <a:off x="5554825" y="3776700"/>
              <a:ext cx="2495937" cy="1758663"/>
              <a:chOff x="3367343" y="2130768"/>
              <a:chExt cx="2149158" cy="1514319"/>
            </a:xfrm>
          </p:grpSpPr>
          <p:sp>
            <p:nvSpPr>
              <p:cNvPr id="1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2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18" name="文本框 17"/>
            <p:cNvSpPr txBox="1"/>
            <p:nvPr/>
          </p:nvSpPr>
          <p:spPr>
            <a:xfrm>
              <a:off x="6651551" y="4575738"/>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3</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21" name="组合 20"/>
          <p:cNvGrpSpPr/>
          <p:nvPr/>
        </p:nvGrpSpPr>
        <p:grpSpPr>
          <a:xfrm>
            <a:off x="2535971" y="2386391"/>
            <a:ext cx="2619616" cy="1845809"/>
            <a:chOff x="3525328" y="3215915"/>
            <a:chExt cx="3492821" cy="2461078"/>
          </a:xfrm>
        </p:grpSpPr>
        <p:grpSp>
          <p:nvGrpSpPr>
            <p:cNvPr id="22" name="组合 21"/>
            <p:cNvGrpSpPr/>
            <p:nvPr/>
          </p:nvGrpSpPr>
          <p:grpSpPr>
            <a:xfrm rot="8322205">
              <a:off x="3525328" y="3215915"/>
              <a:ext cx="3492821" cy="2461078"/>
              <a:chOff x="3367343" y="2130767"/>
              <a:chExt cx="2149158" cy="1514319"/>
            </a:xfrm>
          </p:grpSpPr>
          <p:sp>
            <p:nvSpPr>
              <p:cNvPr id="2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25" name="Freeform 5"/>
              <p:cNvSpPr/>
              <p:nvPr/>
            </p:nvSpPr>
            <p:spPr bwMode="auto">
              <a:xfrm>
                <a:off x="4005251" y="2130767"/>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23" name="文本框 22"/>
            <p:cNvSpPr txBox="1"/>
            <p:nvPr/>
          </p:nvSpPr>
          <p:spPr>
            <a:xfrm>
              <a:off x="4588277" y="4371531"/>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4</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26" name="组合 25"/>
          <p:cNvGrpSpPr/>
          <p:nvPr/>
        </p:nvGrpSpPr>
        <p:grpSpPr>
          <a:xfrm>
            <a:off x="2840634" y="1381782"/>
            <a:ext cx="2108757" cy="1485852"/>
            <a:chOff x="3787509" y="1842376"/>
            <a:chExt cx="2811676" cy="1981136"/>
          </a:xfrm>
        </p:grpSpPr>
        <p:grpSp>
          <p:nvGrpSpPr>
            <p:cNvPr id="27" name="组合 26"/>
            <p:cNvGrpSpPr/>
            <p:nvPr/>
          </p:nvGrpSpPr>
          <p:grpSpPr>
            <a:xfrm rot="13043582">
              <a:off x="3787509" y="1842376"/>
              <a:ext cx="2811676" cy="1981136"/>
              <a:chOff x="3367343" y="2130768"/>
              <a:chExt cx="2149158" cy="1514319"/>
            </a:xfrm>
          </p:grpSpPr>
          <p:sp>
            <p:nvSpPr>
              <p:cNvPr id="2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3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28" name="文本框 27"/>
            <p:cNvSpPr txBox="1"/>
            <p:nvPr/>
          </p:nvSpPr>
          <p:spPr>
            <a:xfrm>
              <a:off x="4569228" y="2149348"/>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5</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31" name="组合 30"/>
          <p:cNvGrpSpPr/>
          <p:nvPr/>
        </p:nvGrpSpPr>
        <p:grpSpPr>
          <a:xfrm rot="11377392">
            <a:off x="4097308" y="2297100"/>
            <a:ext cx="1153913" cy="813059"/>
            <a:chOff x="3367343" y="2130768"/>
            <a:chExt cx="2149158" cy="1514319"/>
          </a:xfrm>
        </p:grpSpPr>
        <p:sp>
          <p:nvSpPr>
            <p:cNvPr id="32"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33"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0">
                  <a:schemeClr val="bg1"/>
                </a:gs>
                <a:gs pos="100000">
                  <a:schemeClr val="bg1">
                    <a:alpha val="0"/>
                  </a:schemeClr>
                </a:gs>
              </a:gsLst>
              <a:lin ang="2700000" scaled="1"/>
            </a:gradFill>
            <a:ln>
              <a:gradFill flip="none" rotWithShape="1">
                <a:gsLst>
                  <a:gs pos="100000">
                    <a:schemeClr val="bg1"/>
                  </a:gs>
                  <a:gs pos="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34" name="文本框 33"/>
          <p:cNvSpPr txBox="1"/>
          <p:nvPr/>
        </p:nvSpPr>
        <p:spPr>
          <a:xfrm>
            <a:off x="907561" y="1728442"/>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5" name="文本框 34"/>
          <p:cNvSpPr txBox="1"/>
          <p:nvPr/>
        </p:nvSpPr>
        <p:spPr>
          <a:xfrm>
            <a:off x="1393480" y="1361333"/>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6" name="文本框 35"/>
          <p:cNvSpPr txBox="1"/>
          <p:nvPr/>
        </p:nvSpPr>
        <p:spPr>
          <a:xfrm>
            <a:off x="727682" y="349702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7" name="文本框 36"/>
          <p:cNvSpPr txBox="1"/>
          <p:nvPr/>
        </p:nvSpPr>
        <p:spPr>
          <a:xfrm>
            <a:off x="1213603" y="3129914"/>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8" name="文本框 37"/>
          <p:cNvSpPr txBox="1"/>
          <p:nvPr/>
        </p:nvSpPr>
        <p:spPr>
          <a:xfrm>
            <a:off x="6111877" y="129306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9" name="文本框 38"/>
          <p:cNvSpPr txBox="1"/>
          <p:nvPr/>
        </p:nvSpPr>
        <p:spPr>
          <a:xfrm>
            <a:off x="6597797" y="92595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40" name="文本框 39"/>
          <p:cNvSpPr txBox="1"/>
          <p:nvPr/>
        </p:nvSpPr>
        <p:spPr>
          <a:xfrm>
            <a:off x="6756919" y="2510017"/>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41" name="文本框 40"/>
          <p:cNvSpPr txBox="1"/>
          <p:nvPr/>
        </p:nvSpPr>
        <p:spPr>
          <a:xfrm>
            <a:off x="7242840" y="2142909"/>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42" name="文本框 41"/>
          <p:cNvSpPr txBox="1"/>
          <p:nvPr/>
        </p:nvSpPr>
        <p:spPr>
          <a:xfrm>
            <a:off x="5972706" y="3876028"/>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43" name="文本框 42"/>
          <p:cNvSpPr txBox="1"/>
          <p:nvPr/>
        </p:nvSpPr>
        <p:spPr>
          <a:xfrm>
            <a:off x="6458626" y="3508919"/>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39271108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360"/>
                                          </p:val>
                                        </p:tav>
                                        <p:tav tm="100000">
                                          <p:val>
                                            <p:fltVal val="0"/>
                                          </p:val>
                                        </p:tav>
                                      </p:tavLst>
                                    </p:anim>
                                    <p:animEffect transition="in" filter="fade">
                                      <p:cBhvr>
                                        <p:cTn id="22" dur="500"/>
                                        <p:tgtEl>
                                          <p:spTgt spid="6"/>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 calcmode="lin" valueType="num">
                                      <p:cBhvr>
                                        <p:cTn id="27" dur="500" fill="hold"/>
                                        <p:tgtEl>
                                          <p:spTgt spid="31"/>
                                        </p:tgtEl>
                                        <p:attrNameLst>
                                          <p:attrName>style.rotation</p:attrName>
                                        </p:attrNameLst>
                                      </p:cBhvr>
                                      <p:tavLst>
                                        <p:tav tm="0">
                                          <p:val>
                                            <p:fltVal val="360"/>
                                          </p:val>
                                        </p:tav>
                                        <p:tav tm="100000">
                                          <p:val>
                                            <p:fltVal val="0"/>
                                          </p:val>
                                        </p:tav>
                                      </p:tavLst>
                                    </p:anim>
                                    <p:animEffect transition="in" filter="fade">
                                      <p:cBhvr>
                                        <p:cTn id="28" dur="500"/>
                                        <p:tgtEl>
                                          <p:spTgt spid="31"/>
                                        </p:tgtEl>
                                      </p:cBhvr>
                                    </p:animEffect>
                                  </p:childTnLst>
                                </p:cTn>
                              </p:par>
                            </p:childTnLst>
                          </p:cTn>
                        </p:par>
                        <p:par>
                          <p:cTn id="29" fill="hold">
                            <p:stCondLst>
                              <p:cond delay="1000"/>
                            </p:stCondLst>
                            <p:childTnLst>
                              <p:par>
                                <p:cTn id="30" presetID="49" presetClass="entr" presetSubtype="0" decel="10000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 calcmode="lin" valueType="num">
                                      <p:cBhvr>
                                        <p:cTn id="34" dur="500" fill="hold"/>
                                        <p:tgtEl>
                                          <p:spTgt spid="11"/>
                                        </p:tgtEl>
                                        <p:attrNameLst>
                                          <p:attrName>style.rotation</p:attrName>
                                        </p:attrNameLst>
                                      </p:cBhvr>
                                      <p:tavLst>
                                        <p:tav tm="0">
                                          <p:val>
                                            <p:fltVal val="360"/>
                                          </p:val>
                                        </p:tav>
                                        <p:tav tm="100000">
                                          <p:val>
                                            <p:fltVal val="0"/>
                                          </p:val>
                                        </p:tav>
                                      </p:tavLst>
                                    </p:anim>
                                    <p:animEffect transition="in" filter="fade">
                                      <p:cBhvr>
                                        <p:cTn id="35" dur="500"/>
                                        <p:tgtEl>
                                          <p:spTgt spid="11"/>
                                        </p:tgtEl>
                                      </p:cBhvr>
                                    </p:animEffect>
                                  </p:childTnLst>
                                </p:cTn>
                              </p:par>
                            </p:childTnLst>
                          </p:cTn>
                        </p:par>
                        <p:par>
                          <p:cTn id="36" fill="hold">
                            <p:stCondLst>
                              <p:cond delay="1500"/>
                            </p:stCondLst>
                            <p:childTnLst>
                              <p:par>
                                <p:cTn id="37" presetID="49" presetClass="entr" presetSubtype="0" decel="100000"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 calcmode="lin" valueType="num">
                                      <p:cBhvr>
                                        <p:cTn id="41" dur="500" fill="hold"/>
                                        <p:tgtEl>
                                          <p:spTgt spid="16"/>
                                        </p:tgtEl>
                                        <p:attrNameLst>
                                          <p:attrName>style.rotation</p:attrName>
                                        </p:attrNameLst>
                                      </p:cBhvr>
                                      <p:tavLst>
                                        <p:tav tm="0">
                                          <p:val>
                                            <p:fltVal val="360"/>
                                          </p:val>
                                        </p:tav>
                                        <p:tav tm="100000">
                                          <p:val>
                                            <p:fltVal val="0"/>
                                          </p:val>
                                        </p:tav>
                                      </p:tavLst>
                                    </p:anim>
                                    <p:animEffect transition="in" filter="fade">
                                      <p:cBhvr>
                                        <p:cTn id="42" dur="500"/>
                                        <p:tgtEl>
                                          <p:spTgt spid="16"/>
                                        </p:tgtEl>
                                      </p:cBhvr>
                                    </p:animEffect>
                                  </p:childTnLst>
                                </p:cTn>
                              </p:par>
                            </p:childTnLst>
                          </p:cTn>
                        </p:par>
                        <p:par>
                          <p:cTn id="43" fill="hold">
                            <p:stCondLst>
                              <p:cond delay="2000"/>
                            </p:stCondLst>
                            <p:childTnLst>
                              <p:par>
                                <p:cTn id="44" presetID="49" presetClass="entr" presetSubtype="0" decel="10000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 calcmode="lin" valueType="num">
                                      <p:cBhvr>
                                        <p:cTn id="48" dur="500" fill="hold"/>
                                        <p:tgtEl>
                                          <p:spTgt spid="21"/>
                                        </p:tgtEl>
                                        <p:attrNameLst>
                                          <p:attrName>style.rotation</p:attrName>
                                        </p:attrNameLst>
                                      </p:cBhvr>
                                      <p:tavLst>
                                        <p:tav tm="0">
                                          <p:val>
                                            <p:fltVal val="360"/>
                                          </p:val>
                                        </p:tav>
                                        <p:tav tm="100000">
                                          <p:val>
                                            <p:fltVal val="0"/>
                                          </p:val>
                                        </p:tav>
                                      </p:tavLst>
                                    </p:anim>
                                    <p:animEffect transition="in" filter="fade">
                                      <p:cBhvr>
                                        <p:cTn id="49" dur="500"/>
                                        <p:tgtEl>
                                          <p:spTgt spid="21"/>
                                        </p:tgtEl>
                                      </p:cBhvr>
                                    </p:animEffect>
                                  </p:childTnLst>
                                </p:cTn>
                              </p:par>
                            </p:childTnLst>
                          </p:cTn>
                        </p:par>
                        <p:par>
                          <p:cTn id="50" fill="hold">
                            <p:stCondLst>
                              <p:cond delay="2500"/>
                            </p:stCondLst>
                            <p:childTnLst>
                              <p:par>
                                <p:cTn id="51" presetID="49" presetClass="entr" presetSubtype="0" decel="10000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 calcmode="lin" valueType="num">
                                      <p:cBhvr>
                                        <p:cTn id="55" dur="500" fill="hold"/>
                                        <p:tgtEl>
                                          <p:spTgt spid="26"/>
                                        </p:tgtEl>
                                        <p:attrNameLst>
                                          <p:attrName>style.rotation</p:attrName>
                                        </p:attrNameLst>
                                      </p:cBhvr>
                                      <p:tavLst>
                                        <p:tav tm="0">
                                          <p:val>
                                            <p:fltVal val="360"/>
                                          </p:val>
                                        </p:tav>
                                        <p:tav tm="100000">
                                          <p:val>
                                            <p:fltVal val="0"/>
                                          </p:val>
                                        </p:tav>
                                      </p:tavLst>
                                    </p:anim>
                                    <p:animEffect transition="in" filter="fade">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ppt_x"/>
                                          </p:val>
                                        </p:tav>
                                        <p:tav tm="100000">
                                          <p:val>
                                            <p:strVal val="#ppt_x"/>
                                          </p:val>
                                        </p:tav>
                                      </p:tavLst>
                                    </p:anim>
                                    <p:anim calcmode="lin" valueType="num">
                                      <p:cBhvr additive="base">
                                        <p:cTn id="62" dur="5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500" fill="hold"/>
                                        <p:tgtEl>
                                          <p:spTgt spid="34"/>
                                        </p:tgtEl>
                                        <p:attrNameLst>
                                          <p:attrName>ppt_x</p:attrName>
                                        </p:attrNameLst>
                                      </p:cBhvr>
                                      <p:tavLst>
                                        <p:tav tm="0">
                                          <p:val>
                                            <p:strVal val="#ppt_x"/>
                                          </p:val>
                                        </p:tav>
                                        <p:tav tm="100000">
                                          <p:val>
                                            <p:strVal val="#ppt_x"/>
                                          </p:val>
                                        </p:tav>
                                      </p:tavLst>
                                    </p:anim>
                                    <p:anim calcmode="lin" valueType="num">
                                      <p:cBhvr additive="base">
                                        <p:cTn id="66" dur="500" fill="hold"/>
                                        <p:tgtEl>
                                          <p:spTgt spid="3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fill="hold"/>
                                        <p:tgtEl>
                                          <p:spTgt spid="37"/>
                                        </p:tgtEl>
                                        <p:attrNameLst>
                                          <p:attrName>ppt_x</p:attrName>
                                        </p:attrNameLst>
                                      </p:cBhvr>
                                      <p:tavLst>
                                        <p:tav tm="0">
                                          <p:val>
                                            <p:strVal val="#ppt_x"/>
                                          </p:val>
                                        </p:tav>
                                        <p:tav tm="100000">
                                          <p:val>
                                            <p:strVal val="#ppt_x"/>
                                          </p:val>
                                        </p:tav>
                                      </p:tavLst>
                                    </p:anim>
                                    <p:anim calcmode="lin" valueType="num">
                                      <p:cBhvr additive="base">
                                        <p:cTn id="70" dur="500" fill="hold"/>
                                        <p:tgtEl>
                                          <p:spTgt spid="37"/>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500" fill="hold"/>
                                        <p:tgtEl>
                                          <p:spTgt spid="39"/>
                                        </p:tgtEl>
                                        <p:attrNameLst>
                                          <p:attrName>ppt_x</p:attrName>
                                        </p:attrNameLst>
                                      </p:cBhvr>
                                      <p:tavLst>
                                        <p:tav tm="0">
                                          <p:val>
                                            <p:strVal val="#ppt_x"/>
                                          </p:val>
                                        </p:tav>
                                        <p:tav tm="100000">
                                          <p:val>
                                            <p:strVal val="#ppt_x"/>
                                          </p:val>
                                        </p:tav>
                                      </p:tavLst>
                                    </p:anim>
                                    <p:anim calcmode="lin" valueType="num">
                                      <p:cBhvr additive="base">
                                        <p:cTn id="78" dur="5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additive="base">
                                        <p:cTn id="81" dur="500" fill="hold"/>
                                        <p:tgtEl>
                                          <p:spTgt spid="38"/>
                                        </p:tgtEl>
                                        <p:attrNameLst>
                                          <p:attrName>ppt_x</p:attrName>
                                        </p:attrNameLst>
                                      </p:cBhvr>
                                      <p:tavLst>
                                        <p:tav tm="0">
                                          <p:val>
                                            <p:strVal val="#ppt_x"/>
                                          </p:val>
                                        </p:tav>
                                        <p:tav tm="100000">
                                          <p:val>
                                            <p:strVal val="#ppt_x"/>
                                          </p:val>
                                        </p:tav>
                                      </p:tavLst>
                                    </p:anim>
                                    <p:anim calcmode="lin" valueType="num">
                                      <p:cBhvr additive="base">
                                        <p:cTn id="82" dur="500" fill="hold"/>
                                        <p:tgtEl>
                                          <p:spTgt spid="38"/>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 calcmode="lin" valueType="num">
                                      <p:cBhvr additive="base">
                                        <p:cTn id="85" dur="500" fill="hold"/>
                                        <p:tgtEl>
                                          <p:spTgt spid="41"/>
                                        </p:tgtEl>
                                        <p:attrNameLst>
                                          <p:attrName>ppt_x</p:attrName>
                                        </p:attrNameLst>
                                      </p:cBhvr>
                                      <p:tavLst>
                                        <p:tav tm="0">
                                          <p:val>
                                            <p:strVal val="#ppt_x"/>
                                          </p:val>
                                        </p:tav>
                                        <p:tav tm="100000">
                                          <p:val>
                                            <p:strVal val="#ppt_x"/>
                                          </p:val>
                                        </p:tav>
                                      </p:tavLst>
                                    </p:anim>
                                    <p:anim calcmode="lin" valueType="num">
                                      <p:cBhvr additive="base">
                                        <p:cTn id="86" dur="500" fill="hold"/>
                                        <p:tgtEl>
                                          <p:spTgt spid="4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500" fill="hold"/>
                                        <p:tgtEl>
                                          <p:spTgt spid="40"/>
                                        </p:tgtEl>
                                        <p:attrNameLst>
                                          <p:attrName>ppt_x</p:attrName>
                                        </p:attrNameLst>
                                      </p:cBhvr>
                                      <p:tavLst>
                                        <p:tav tm="0">
                                          <p:val>
                                            <p:strVal val="#ppt_x"/>
                                          </p:val>
                                        </p:tav>
                                        <p:tav tm="100000">
                                          <p:val>
                                            <p:strVal val="#ppt_x"/>
                                          </p:val>
                                        </p:tav>
                                      </p:tavLst>
                                    </p:anim>
                                    <p:anim calcmode="lin" valueType="num">
                                      <p:cBhvr additive="base">
                                        <p:cTn id="90" dur="500" fill="hold"/>
                                        <p:tgtEl>
                                          <p:spTgt spid="40"/>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additive="base">
                                        <p:cTn id="93" dur="500" fill="hold"/>
                                        <p:tgtEl>
                                          <p:spTgt spid="43"/>
                                        </p:tgtEl>
                                        <p:attrNameLst>
                                          <p:attrName>ppt_x</p:attrName>
                                        </p:attrNameLst>
                                      </p:cBhvr>
                                      <p:tavLst>
                                        <p:tav tm="0">
                                          <p:val>
                                            <p:strVal val="#ppt_x"/>
                                          </p:val>
                                        </p:tav>
                                        <p:tav tm="100000">
                                          <p:val>
                                            <p:strVal val="#ppt_x"/>
                                          </p:val>
                                        </p:tav>
                                      </p:tavLst>
                                    </p:anim>
                                    <p:anim calcmode="lin" valueType="num">
                                      <p:cBhvr additive="base">
                                        <p:cTn id="94" dur="500" fill="hold"/>
                                        <p:tgtEl>
                                          <p:spTgt spid="43"/>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fill="hold"/>
                                        <p:tgtEl>
                                          <p:spTgt spid="42"/>
                                        </p:tgtEl>
                                        <p:attrNameLst>
                                          <p:attrName>ppt_x</p:attrName>
                                        </p:attrNameLst>
                                      </p:cBhvr>
                                      <p:tavLst>
                                        <p:tav tm="0">
                                          <p:val>
                                            <p:strVal val="#ppt_x"/>
                                          </p:val>
                                        </p:tav>
                                        <p:tav tm="100000">
                                          <p:val>
                                            <p:strVal val="#ppt_x"/>
                                          </p:val>
                                        </p:tav>
                                      </p:tavLst>
                                    </p:anim>
                                    <p:anim calcmode="lin" valueType="num">
                                      <p:cBhvr additive="base">
                                        <p:cTn id="9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4" grpId="0"/>
      <p:bldP spid="35" grpId="0"/>
      <p:bldP spid="36" grpId="0"/>
      <p:bldP spid="37" grpId="0"/>
      <p:bldP spid="38" grpId="0"/>
      <p:bldP spid="39" grpId="0"/>
      <p:bldP spid="40" grpId="0"/>
      <p:bldP spid="41" grpId="0"/>
      <p:bldP spid="42"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a:off x="1453156"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2249742" y="1761660"/>
            <a:ext cx="457080" cy="972108"/>
            <a:chOff x="2998862" y="2348880"/>
            <a:chExt cx="609440" cy="1296144"/>
          </a:xfrm>
          <a:solidFill>
            <a:schemeClr val="bg1"/>
          </a:solidFill>
        </p:grpSpPr>
        <p:sp>
          <p:nvSpPr>
            <p:cNvPr id="8" name="椭圆 7"/>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任意多边形 8"/>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 name="组合 9"/>
          <p:cNvGrpSpPr/>
          <p:nvPr/>
        </p:nvGrpSpPr>
        <p:grpSpPr>
          <a:xfrm>
            <a:off x="2789802" y="2571751"/>
            <a:ext cx="456758" cy="967973"/>
            <a:chOff x="3718942" y="3429000"/>
            <a:chExt cx="609010" cy="1290630"/>
          </a:xfrm>
          <a:solidFill>
            <a:schemeClr val="bg1"/>
          </a:solidFill>
        </p:grpSpPr>
        <p:sp>
          <p:nvSpPr>
            <p:cNvPr id="11" name="椭圆 10"/>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任意多边形 11"/>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3" name="组合 12"/>
          <p:cNvGrpSpPr/>
          <p:nvPr/>
        </p:nvGrpSpPr>
        <p:grpSpPr>
          <a:xfrm>
            <a:off x="3707904" y="1761660"/>
            <a:ext cx="468224" cy="972108"/>
            <a:chOff x="4943078" y="2348880"/>
            <a:chExt cx="624298" cy="1296144"/>
          </a:xfrm>
          <a:solidFill>
            <a:schemeClr val="bg1"/>
          </a:solidFill>
        </p:grpSpPr>
        <p:sp>
          <p:nvSpPr>
            <p:cNvPr id="14" name="椭圆 13"/>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任意多边形 14"/>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6" name="组合 15"/>
          <p:cNvGrpSpPr/>
          <p:nvPr/>
        </p:nvGrpSpPr>
        <p:grpSpPr>
          <a:xfrm>
            <a:off x="4490991" y="2571751"/>
            <a:ext cx="468224" cy="967973"/>
            <a:chOff x="5987194" y="3429000"/>
            <a:chExt cx="624298" cy="1290630"/>
          </a:xfrm>
          <a:solidFill>
            <a:schemeClr val="bg1"/>
          </a:solidFill>
        </p:grpSpPr>
        <p:sp>
          <p:nvSpPr>
            <p:cNvPr id="17" name="椭圆 16"/>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任意多边形 17"/>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9" name="组合 18"/>
          <p:cNvGrpSpPr/>
          <p:nvPr/>
        </p:nvGrpSpPr>
        <p:grpSpPr>
          <a:xfrm>
            <a:off x="6354198" y="2571751"/>
            <a:ext cx="468224" cy="967973"/>
            <a:chOff x="8471470" y="3429000"/>
            <a:chExt cx="624298" cy="1290630"/>
          </a:xfrm>
          <a:solidFill>
            <a:schemeClr val="bg1"/>
          </a:solidFill>
        </p:grpSpPr>
        <p:sp>
          <p:nvSpPr>
            <p:cNvPr id="20" name="椭圆 19"/>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任意多边形 20"/>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2" name="组合 21"/>
          <p:cNvGrpSpPr/>
          <p:nvPr/>
        </p:nvGrpSpPr>
        <p:grpSpPr>
          <a:xfrm>
            <a:off x="5745251" y="1761660"/>
            <a:ext cx="442717" cy="972108"/>
            <a:chOff x="7659538" y="2348880"/>
            <a:chExt cx="590289" cy="1296144"/>
          </a:xfrm>
          <a:solidFill>
            <a:schemeClr val="bg1"/>
          </a:solidFill>
        </p:grpSpPr>
        <p:sp>
          <p:nvSpPr>
            <p:cNvPr id="23" name="椭圆 22"/>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任意多边形 23"/>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5" name="组合 24"/>
          <p:cNvGrpSpPr/>
          <p:nvPr/>
        </p:nvGrpSpPr>
        <p:grpSpPr>
          <a:xfrm>
            <a:off x="3869922" y="1167594"/>
            <a:ext cx="594066" cy="594066"/>
            <a:chOff x="5159102" y="1556792"/>
            <a:chExt cx="792088" cy="792088"/>
          </a:xfrm>
        </p:grpSpPr>
        <p:sp>
          <p:nvSpPr>
            <p:cNvPr id="26" name="椭圆 25"/>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心形 26"/>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5881760" y="1167594"/>
            <a:ext cx="594066" cy="594066"/>
            <a:chOff x="7841553" y="1556792"/>
            <a:chExt cx="792088" cy="792088"/>
          </a:xfrm>
        </p:grpSpPr>
        <p:sp>
          <p:nvSpPr>
            <p:cNvPr id="29" name="椭圆 28"/>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形标注 29"/>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1" name="组合 30"/>
          <p:cNvGrpSpPr/>
          <p:nvPr/>
        </p:nvGrpSpPr>
        <p:grpSpPr>
          <a:xfrm>
            <a:off x="2940354" y="3539723"/>
            <a:ext cx="594066" cy="594066"/>
            <a:chOff x="3919678" y="4719630"/>
            <a:chExt cx="792088" cy="792088"/>
          </a:xfrm>
        </p:grpSpPr>
        <p:sp>
          <p:nvSpPr>
            <p:cNvPr id="32" name="椭圆 31"/>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4158358" y="4886644"/>
              <a:ext cx="314729" cy="458061"/>
              <a:chOff x="5690315" y="3674507"/>
              <a:chExt cx="314729" cy="458061"/>
            </a:xfrm>
          </p:grpSpPr>
          <p:sp>
            <p:nvSpPr>
              <p:cNvPr id="34"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5"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6" name="组合 35"/>
          <p:cNvGrpSpPr/>
          <p:nvPr/>
        </p:nvGrpSpPr>
        <p:grpSpPr>
          <a:xfrm>
            <a:off x="2400617" y="1167594"/>
            <a:ext cx="594066" cy="594066"/>
            <a:chOff x="3200028" y="1556792"/>
            <a:chExt cx="792088" cy="792088"/>
          </a:xfrm>
        </p:grpSpPr>
        <p:sp>
          <p:nvSpPr>
            <p:cNvPr id="37" name="椭圆 36"/>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8" name="组合 37"/>
            <p:cNvGrpSpPr/>
            <p:nvPr/>
          </p:nvGrpSpPr>
          <p:grpSpPr>
            <a:xfrm>
              <a:off x="3360527" y="1717291"/>
              <a:ext cx="471090" cy="471090"/>
              <a:chOff x="4334131" y="1343733"/>
              <a:chExt cx="471090" cy="471090"/>
            </a:xfrm>
          </p:grpSpPr>
          <p:sp>
            <p:nvSpPr>
              <p:cNvPr id="39"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0"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1" name="组合 40"/>
          <p:cNvGrpSpPr/>
          <p:nvPr/>
        </p:nvGrpSpPr>
        <p:grpSpPr>
          <a:xfrm>
            <a:off x="4653009" y="3539723"/>
            <a:ext cx="594066" cy="594066"/>
            <a:chOff x="6203218" y="4719630"/>
            <a:chExt cx="792088" cy="792088"/>
          </a:xfrm>
        </p:grpSpPr>
        <p:sp>
          <p:nvSpPr>
            <p:cNvPr id="42" name="椭圆 41"/>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4" name="组合 43"/>
          <p:cNvGrpSpPr/>
          <p:nvPr/>
        </p:nvGrpSpPr>
        <p:grpSpPr>
          <a:xfrm>
            <a:off x="6516216" y="3539723"/>
            <a:ext cx="594066" cy="594066"/>
            <a:chOff x="8687494" y="4719630"/>
            <a:chExt cx="792088" cy="792088"/>
          </a:xfrm>
        </p:grpSpPr>
        <p:sp>
          <p:nvSpPr>
            <p:cNvPr id="45" name="椭圆 44"/>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6" name="组合 45"/>
            <p:cNvGrpSpPr/>
            <p:nvPr/>
          </p:nvGrpSpPr>
          <p:grpSpPr>
            <a:xfrm>
              <a:off x="8847965" y="4984723"/>
              <a:ext cx="471147" cy="261902"/>
              <a:chOff x="6864264" y="1408669"/>
              <a:chExt cx="471147" cy="261902"/>
            </a:xfrm>
          </p:grpSpPr>
          <p:sp>
            <p:nvSpPr>
              <p:cNvPr id="47"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8"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9"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0" name="TextBox 88"/>
          <p:cNvSpPr txBox="1"/>
          <p:nvPr/>
        </p:nvSpPr>
        <p:spPr>
          <a:xfrm>
            <a:off x="1032376" y="1485065"/>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1" name="TextBox 90"/>
          <p:cNvSpPr txBox="1"/>
          <p:nvPr/>
        </p:nvSpPr>
        <p:spPr>
          <a:xfrm>
            <a:off x="1578164" y="3519253"/>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2" name="TextBox 91"/>
          <p:cNvSpPr txBox="1"/>
          <p:nvPr/>
        </p:nvSpPr>
        <p:spPr>
          <a:xfrm>
            <a:off x="4463988"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2"/>
          <p:cNvSpPr txBox="1"/>
          <p:nvPr/>
        </p:nvSpPr>
        <p:spPr>
          <a:xfrm>
            <a:off x="501798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3"/>
          <p:cNvSpPr txBox="1"/>
          <p:nvPr/>
        </p:nvSpPr>
        <p:spPr>
          <a:xfrm>
            <a:off x="6462210"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4"/>
          <p:cNvSpPr txBox="1"/>
          <p:nvPr/>
        </p:nvSpPr>
        <p:spPr>
          <a:xfrm>
            <a:off x="694826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2252754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right)">
                                      <p:cBhvr>
                                        <p:cTn id="31" dur="500"/>
                                        <p:tgtEl>
                                          <p:spTgt spid="50"/>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par>
                          <p:cTn id="40" fill="hold">
                            <p:stCondLst>
                              <p:cond delay="3500"/>
                            </p:stCondLst>
                            <p:childTnLst>
                              <p:par>
                                <p:cTn id="41" presetID="22" presetClass="entr" presetSubtype="2"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right)">
                                      <p:cBhvr>
                                        <p:cTn id="43" dur="500"/>
                                        <p:tgtEl>
                                          <p:spTgt spid="51"/>
                                        </p:tgtEl>
                                      </p:cBhvr>
                                    </p:animEffect>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childTnLst>
                          </p:cTn>
                        </p:par>
                        <p:par>
                          <p:cTn id="48" fill="hold">
                            <p:stCondLst>
                              <p:cond delay="4500"/>
                            </p:stCondLst>
                            <p:childTnLst>
                              <p:par>
                                <p:cTn id="49" presetID="10" presetClass="entr" presetSubtype="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500"/>
                                        <p:tgtEl>
                                          <p:spTgt spid="52"/>
                                        </p:tgtEl>
                                      </p:cBhvr>
                                    </p:animEffect>
                                  </p:childTnLst>
                                </p:cTn>
                              </p:par>
                            </p:childTnLst>
                          </p:cTn>
                        </p:par>
                        <p:par>
                          <p:cTn id="56" fill="hold">
                            <p:stCondLst>
                              <p:cond delay="5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6000"/>
                            </p:stCondLst>
                            <p:childTnLst>
                              <p:par>
                                <p:cTn id="61" presetID="10" presetClass="entr" presetSubtype="0"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500"/>
                                        <p:tgtEl>
                                          <p:spTgt spid="41"/>
                                        </p:tgtEl>
                                      </p:cBhvr>
                                    </p:animEffect>
                                  </p:childTnLst>
                                </p:cTn>
                              </p:par>
                            </p:childTnLst>
                          </p:cTn>
                        </p:par>
                        <p:par>
                          <p:cTn id="64" fill="hold">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wipe(left)">
                                      <p:cBhvr>
                                        <p:cTn id="67" dur="500"/>
                                        <p:tgtEl>
                                          <p:spTgt spid="53"/>
                                        </p:tgtEl>
                                      </p:cBhvr>
                                    </p:animEffect>
                                  </p:childTnLst>
                                </p:cTn>
                              </p:par>
                            </p:childTnLst>
                          </p:cTn>
                        </p:par>
                        <p:par>
                          <p:cTn id="68" fill="hold">
                            <p:stCondLst>
                              <p:cond delay="7000"/>
                            </p:stCondLst>
                            <p:childTnLst>
                              <p:par>
                                <p:cTn id="69" presetID="22" presetClass="entr" presetSubtype="4" fill="hold"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00"/>
                                        <p:tgtEl>
                                          <p:spTgt spid="22"/>
                                        </p:tgtEl>
                                      </p:cBhvr>
                                    </p:animEffect>
                                  </p:childTnLst>
                                </p:cTn>
                              </p:par>
                            </p:childTnLst>
                          </p:cTn>
                        </p:par>
                        <p:par>
                          <p:cTn id="72" fill="hold">
                            <p:stCondLst>
                              <p:cond delay="7500"/>
                            </p:stCondLst>
                            <p:childTnLst>
                              <p:par>
                                <p:cTn id="73" presetID="10" presetClass="entr" presetSubtype="0"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childTnLst>
                          </p:cTn>
                        </p:par>
                        <p:par>
                          <p:cTn id="76" fill="hold">
                            <p:stCondLst>
                              <p:cond delay="8000"/>
                            </p:stCondLst>
                            <p:childTnLst>
                              <p:par>
                                <p:cTn id="77" presetID="22" presetClass="entr" presetSubtype="8" fill="hold" grpId="0"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wipe(left)">
                                      <p:cBhvr>
                                        <p:cTn id="79" dur="500"/>
                                        <p:tgtEl>
                                          <p:spTgt spid="54"/>
                                        </p:tgtEl>
                                      </p:cBhvr>
                                    </p:animEffect>
                                  </p:childTnLst>
                                </p:cTn>
                              </p:par>
                            </p:childTnLst>
                          </p:cTn>
                        </p:par>
                        <p:par>
                          <p:cTn id="80" fill="hold">
                            <p:stCondLst>
                              <p:cond delay="8500"/>
                            </p:stCondLst>
                            <p:childTnLst>
                              <p:par>
                                <p:cTn id="81" presetID="22" presetClass="entr" presetSubtype="1"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wipe(up)">
                                      <p:cBhvr>
                                        <p:cTn id="83" dur="500"/>
                                        <p:tgtEl>
                                          <p:spTgt spid="19"/>
                                        </p:tgtEl>
                                      </p:cBhvr>
                                    </p:animEffect>
                                  </p:childTnLst>
                                </p:cTn>
                              </p:par>
                            </p:childTnLst>
                          </p:cTn>
                        </p:par>
                        <p:par>
                          <p:cTn id="84" fill="hold">
                            <p:stCondLst>
                              <p:cond delay="9000"/>
                            </p:stCondLst>
                            <p:childTnLst>
                              <p:par>
                                <p:cTn id="85" presetID="10" presetClass="entr" presetSubtype="0" fill="hold" nodeType="after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500"/>
                                        <p:tgtEl>
                                          <p:spTgt spid="44"/>
                                        </p:tgtEl>
                                      </p:cBhvr>
                                    </p:animEffect>
                                  </p:childTnLst>
                                </p:cTn>
                              </p:par>
                            </p:childTnLst>
                          </p:cTn>
                        </p:par>
                        <p:par>
                          <p:cTn id="88" fill="hold">
                            <p:stCondLst>
                              <p:cond delay="9500"/>
                            </p:stCondLst>
                            <p:childTnLst>
                              <p:par>
                                <p:cTn id="89" presetID="22" presetClass="entr" presetSubtype="8" fill="hold" grpId="0" nodeType="afterEffect">
                                  <p:stCondLst>
                                    <p:cond delay="0"/>
                                  </p:stCondLst>
                                  <p:childTnLst>
                                    <p:set>
                                      <p:cBhvr>
                                        <p:cTn id="90" dur="1" fill="hold">
                                          <p:stCondLst>
                                            <p:cond delay="0"/>
                                          </p:stCondLst>
                                        </p:cTn>
                                        <p:tgtEl>
                                          <p:spTgt spid="55"/>
                                        </p:tgtEl>
                                        <p:attrNameLst>
                                          <p:attrName>style.visibility</p:attrName>
                                        </p:attrNameLst>
                                      </p:cBhvr>
                                      <p:to>
                                        <p:strVal val="visible"/>
                                      </p:to>
                                    </p:set>
                                    <p:animEffect transition="in" filter="wipe(left)">
                                      <p:cBhvr>
                                        <p:cTn id="91"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0" grpId="0"/>
      <p:bldP spid="51" grpId="0"/>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5"/>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7" name="椭圆 6"/>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 name="椭圆 7"/>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9" name="椭圆 8"/>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0"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85"/>
          <p:cNvSpPr/>
          <p:nvPr/>
        </p:nvSpPr>
        <p:spPr>
          <a:xfrm>
            <a:off x="3662901"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85"/>
          <p:cNvSpPr/>
          <p:nvPr/>
        </p:nvSpPr>
        <p:spPr>
          <a:xfrm>
            <a:off x="5481103" y="1652812"/>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7299304"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TextBox 90"/>
          <p:cNvSpPr txBox="1"/>
          <p:nvPr/>
        </p:nvSpPr>
        <p:spPr>
          <a:xfrm>
            <a:off x="903584"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5" name="TextBox 92"/>
          <p:cNvSpPr txBox="1"/>
          <p:nvPr/>
        </p:nvSpPr>
        <p:spPr>
          <a:xfrm>
            <a:off x="2801127"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6" name="TextBox 93"/>
          <p:cNvSpPr txBox="1"/>
          <p:nvPr/>
        </p:nvSpPr>
        <p:spPr>
          <a:xfrm>
            <a:off x="4619329"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4"/>
          <p:cNvSpPr txBox="1"/>
          <p:nvPr/>
        </p:nvSpPr>
        <p:spPr>
          <a:xfrm>
            <a:off x="6437531"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5137160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1000"/>
                                        <p:tgtEl>
                                          <p:spTgt spid="10"/>
                                        </p:tgtEl>
                                      </p:cBhvr>
                                    </p:animEffect>
                                  </p:childTnLst>
                                </p:cTn>
                              </p:par>
                              <p:par>
                                <p:cTn id="23" presetID="47" presetClass="entr" presetSubtype="0"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par>
                                <p:cTn id="28" presetID="21" presetClass="entr" presetSubtype="1" fill="hold" grpId="0" nodeType="withEffect">
                                  <p:stCondLst>
                                    <p:cond delay="500"/>
                                  </p:stCondLst>
                                  <p:childTnLst>
                                    <p:set>
                                      <p:cBhvr>
                                        <p:cTn id="29" dur="1" fill="hold">
                                          <p:stCondLst>
                                            <p:cond delay="0"/>
                                          </p:stCondLst>
                                        </p:cTn>
                                        <p:tgtEl>
                                          <p:spTgt spid="7"/>
                                        </p:tgtEl>
                                        <p:attrNameLst>
                                          <p:attrName>style.visibility</p:attrName>
                                        </p:attrNameLst>
                                      </p:cBhvr>
                                      <p:to>
                                        <p:strVal val="visible"/>
                                      </p:to>
                                    </p:set>
                                    <p:animEffect transition="in" filter="wheel(1)">
                                      <p:cBhvr>
                                        <p:cTn id="30" dur="1000"/>
                                        <p:tgtEl>
                                          <p:spTgt spid="7"/>
                                        </p:tgtEl>
                                      </p:cBhvr>
                                    </p:animEffect>
                                  </p:childTnLst>
                                </p:cTn>
                              </p:par>
                              <p:par>
                                <p:cTn id="31" presetID="21" presetClass="entr" presetSubtype="1"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wheel(1)">
                                      <p:cBhvr>
                                        <p:cTn id="33" dur="1000"/>
                                        <p:tgtEl>
                                          <p:spTgt spid="11"/>
                                        </p:tgtEl>
                                      </p:cBhvr>
                                    </p:animEffect>
                                  </p:childTnLst>
                                </p:cTn>
                              </p:par>
                              <p:par>
                                <p:cTn id="34" presetID="47" presetClass="entr" presetSubtype="0"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par>
                                <p:cTn id="39" presetID="21" presetClass="entr" presetSubtype="1" fill="hold" grpId="0" nodeType="withEffect">
                                  <p:stCondLst>
                                    <p:cond delay="1000"/>
                                  </p:stCondLst>
                                  <p:childTnLst>
                                    <p:set>
                                      <p:cBhvr>
                                        <p:cTn id="40" dur="1" fill="hold">
                                          <p:stCondLst>
                                            <p:cond delay="0"/>
                                          </p:stCondLst>
                                        </p:cTn>
                                        <p:tgtEl>
                                          <p:spTgt spid="8"/>
                                        </p:tgtEl>
                                        <p:attrNameLst>
                                          <p:attrName>style.visibility</p:attrName>
                                        </p:attrNameLst>
                                      </p:cBhvr>
                                      <p:to>
                                        <p:strVal val="visible"/>
                                      </p:to>
                                    </p:set>
                                    <p:animEffect transition="in" filter="wheel(1)">
                                      <p:cBhvr>
                                        <p:cTn id="41" dur="1000"/>
                                        <p:tgtEl>
                                          <p:spTgt spid="8"/>
                                        </p:tgtEl>
                                      </p:cBhvr>
                                    </p:animEffect>
                                  </p:childTnLst>
                                </p:cTn>
                              </p:par>
                              <p:par>
                                <p:cTn id="42" presetID="21" presetClass="entr" presetSubtype="1" fill="hold" grpId="0" nodeType="withEffect">
                                  <p:stCondLst>
                                    <p:cond delay="1000"/>
                                  </p:stCondLst>
                                  <p:childTnLst>
                                    <p:set>
                                      <p:cBhvr>
                                        <p:cTn id="43" dur="1" fill="hold">
                                          <p:stCondLst>
                                            <p:cond delay="0"/>
                                          </p:stCondLst>
                                        </p:cTn>
                                        <p:tgtEl>
                                          <p:spTgt spid="12"/>
                                        </p:tgtEl>
                                        <p:attrNameLst>
                                          <p:attrName>style.visibility</p:attrName>
                                        </p:attrNameLst>
                                      </p:cBhvr>
                                      <p:to>
                                        <p:strVal val="visible"/>
                                      </p:to>
                                    </p:set>
                                    <p:animEffect transition="in" filter="wheel(1)">
                                      <p:cBhvr>
                                        <p:cTn id="44" dur="1000"/>
                                        <p:tgtEl>
                                          <p:spTgt spid="12"/>
                                        </p:tgtEl>
                                      </p:cBhvr>
                                    </p:animEffect>
                                  </p:childTnLst>
                                </p:cTn>
                              </p:par>
                              <p:par>
                                <p:cTn id="45" presetID="47" presetClass="entr" presetSubtype="0" fill="hold" grpId="0" nodeType="withEffect">
                                  <p:stCondLst>
                                    <p:cond delay="200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anim calcmode="lin" valueType="num">
                                      <p:cBhvr>
                                        <p:cTn id="48" dur="500" fill="hold"/>
                                        <p:tgtEl>
                                          <p:spTgt spid="16"/>
                                        </p:tgtEl>
                                        <p:attrNameLst>
                                          <p:attrName>ppt_x</p:attrName>
                                        </p:attrNameLst>
                                      </p:cBhvr>
                                      <p:tavLst>
                                        <p:tav tm="0">
                                          <p:val>
                                            <p:strVal val="#ppt_x"/>
                                          </p:val>
                                        </p:tav>
                                        <p:tav tm="100000">
                                          <p:val>
                                            <p:strVal val="#ppt_x"/>
                                          </p:val>
                                        </p:tav>
                                      </p:tavLst>
                                    </p:anim>
                                    <p:anim calcmode="lin" valueType="num">
                                      <p:cBhvr>
                                        <p:cTn id="49" dur="500" fill="hold"/>
                                        <p:tgtEl>
                                          <p:spTgt spid="16"/>
                                        </p:tgtEl>
                                        <p:attrNameLst>
                                          <p:attrName>ppt_y</p:attrName>
                                        </p:attrNameLst>
                                      </p:cBhvr>
                                      <p:tavLst>
                                        <p:tav tm="0">
                                          <p:val>
                                            <p:strVal val="#ppt_y-.1"/>
                                          </p:val>
                                        </p:tav>
                                        <p:tav tm="100000">
                                          <p:val>
                                            <p:strVal val="#ppt_y"/>
                                          </p:val>
                                        </p:tav>
                                      </p:tavLst>
                                    </p:anim>
                                  </p:childTnLst>
                                </p:cTn>
                              </p:par>
                              <p:par>
                                <p:cTn id="50" presetID="21" presetClass="entr" presetSubtype="1" fill="hold" grpId="0" nodeType="withEffect">
                                  <p:stCondLst>
                                    <p:cond delay="1500"/>
                                  </p:stCondLst>
                                  <p:childTnLst>
                                    <p:set>
                                      <p:cBhvr>
                                        <p:cTn id="51" dur="1" fill="hold">
                                          <p:stCondLst>
                                            <p:cond delay="0"/>
                                          </p:stCondLst>
                                        </p:cTn>
                                        <p:tgtEl>
                                          <p:spTgt spid="9"/>
                                        </p:tgtEl>
                                        <p:attrNameLst>
                                          <p:attrName>style.visibility</p:attrName>
                                        </p:attrNameLst>
                                      </p:cBhvr>
                                      <p:to>
                                        <p:strVal val="visible"/>
                                      </p:to>
                                    </p:set>
                                    <p:animEffect transition="in" filter="wheel(1)">
                                      <p:cBhvr>
                                        <p:cTn id="52" dur="1000"/>
                                        <p:tgtEl>
                                          <p:spTgt spid="9"/>
                                        </p:tgtEl>
                                      </p:cBhvr>
                                    </p:animEffect>
                                  </p:childTnLst>
                                </p:cTn>
                              </p:par>
                              <p:par>
                                <p:cTn id="53" presetID="21" presetClass="entr" presetSubtype="1" fill="hold" grpId="0" nodeType="withEffect">
                                  <p:stCondLst>
                                    <p:cond delay="150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1000"/>
                                        <p:tgtEl>
                                          <p:spTgt spid="13"/>
                                        </p:tgtEl>
                                      </p:cBhvr>
                                    </p:animEffect>
                                  </p:childTnLst>
                                </p:cTn>
                              </p:par>
                              <p:par>
                                <p:cTn id="56" presetID="47" presetClass="entr" presetSubtype="0" fill="hold" grpId="0" nodeType="withEffect">
                                  <p:stCondLst>
                                    <p:cond delay="250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anim calcmode="lin" valueType="num">
                                      <p:cBhvr>
                                        <p:cTn id="59" dur="500" fill="hold"/>
                                        <p:tgtEl>
                                          <p:spTgt spid="17"/>
                                        </p:tgtEl>
                                        <p:attrNameLst>
                                          <p:attrName>ppt_x</p:attrName>
                                        </p:attrNameLst>
                                      </p:cBhvr>
                                      <p:tavLst>
                                        <p:tav tm="0">
                                          <p:val>
                                            <p:strVal val="#ppt_x"/>
                                          </p:val>
                                        </p:tav>
                                        <p:tav tm="100000">
                                          <p:val>
                                            <p:strVal val="#ppt_x"/>
                                          </p:val>
                                        </p:tav>
                                      </p:tavLst>
                                    </p:anim>
                                    <p:anim calcmode="lin" valueType="num">
                                      <p:cBhvr>
                                        <p:cTn id="60"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3"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4"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3" name="流程图: 决策 22"/>
          <p:cNvSpPr/>
          <p:nvPr/>
        </p:nvSpPr>
        <p:spPr>
          <a:xfrm>
            <a:off x="798552" y="1810632"/>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4" name="流程图: 决策 23"/>
          <p:cNvSpPr/>
          <p:nvPr/>
        </p:nvSpPr>
        <p:spPr>
          <a:xfrm>
            <a:off x="2883995" y="2284281"/>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5" name="矩形 24"/>
          <p:cNvSpPr/>
          <p:nvPr/>
        </p:nvSpPr>
        <p:spPr>
          <a:xfrm>
            <a:off x="6314130" y="188480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30" y="2483100"/>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30" y="3092314"/>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30" y="369903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29503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22" presetClass="entr" presetSubtype="2"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500"/>
                                        <p:tgtEl>
                                          <p:spTgt spid="19"/>
                                        </p:tgtEl>
                                      </p:cBhvr>
                                    </p:animEffect>
                                  </p:childTnLst>
                                </p:cTn>
                              </p:par>
                              <p:par>
                                <p:cTn id="23" presetID="12" presetClass="entr" presetSubtype="2" fill="hold" grpId="0" nodeType="withEffect">
                                  <p:stCondLst>
                                    <p:cond delay="20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ppt_x</p:attrName>
                                        </p:attrNameLst>
                                      </p:cBhvr>
                                      <p:tavLst>
                                        <p:tav tm="0">
                                          <p:val>
                                            <p:strVal val="#ppt_x+#ppt_w*1.125000"/>
                                          </p:val>
                                        </p:tav>
                                        <p:tav tm="100000">
                                          <p:val>
                                            <p:strVal val="#ppt_x"/>
                                          </p:val>
                                        </p:tav>
                                      </p:tavLst>
                                    </p:anim>
                                    <p:animEffect transition="in" filter="wipe(left)">
                                      <p:cBhvr>
                                        <p:cTn id="26" dur="500"/>
                                        <p:tgtEl>
                                          <p:spTgt spid="25"/>
                                        </p:tgtEl>
                                      </p:cBhvr>
                                    </p:animEffect>
                                  </p:childTnLst>
                                </p:cTn>
                              </p:par>
                              <p:par>
                                <p:cTn id="27" presetID="31"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 calcmode="lin" valueType="num">
                                      <p:cBhvr>
                                        <p:cTn id="31" dur="500" fill="hold"/>
                                        <p:tgtEl>
                                          <p:spTgt spid="22"/>
                                        </p:tgtEl>
                                        <p:attrNameLst>
                                          <p:attrName>style.rotation</p:attrName>
                                        </p:attrNameLst>
                                      </p:cBhvr>
                                      <p:tavLst>
                                        <p:tav tm="0">
                                          <p:val>
                                            <p:fltVal val="90"/>
                                          </p:val>
                                        </p:tav>
                                        <p:tav tm="100000">
                                          <p:val>
                                            <p:fltVal val="0"/>
                                          </p:val>
                                        </p:tav>
                                      </p:tavLst>
                                    </p:anim>
                                    <p:animEffect transition="in" filter="fade">
                                      <p:cBhvr>
                                        <p:cTn id="32" dur="500"/>
                                        <p:tgtEl>
                                          <p:spTgt spid="22"/>
                                        </p:tgtEl>
                                      </p:cBhvr>
                                    </p:animEffect>
                                  </p:childTnLst>
                                </p:cTn>
                              </p:par>
                              <p:par>
                                <p:cTn id="33" presetID="10" presetClass="entr" presetSubtype="0" fill="hold" nodeType="withEffect">
                                  <p:stCondLst>
                                    <p:cond delay="100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22" presetClass="entr" presetSubtype="2" fill="hold" nodeType="withEffect">
                                  <p:stCondLst>
                                    <p:cond delay="1000"/>
                                  </p:stCondLst>
                                  <p:childTnLst>
                                    <p:set>
                                      <p:cBhvr>
                                        <p:cTn id="37" dur="1" fill="hold">
                                          <p:stCondLst>
                                            <p:cond delay="0"/>
                                          </p:stCondLst>
                                        </p:cTn>
                                        <p:tgtEl>
                                          <p:spTgt spid="20"/>
                                        </p:tgtEl>
                                        <p:attrNameLst>
                                          <p:attrName>style.visibility</p:attrName>
                                        </p:attrNameLst>
                                      </p:cBhvr>
                                      <p:to>
                                        <p:strVal val="visible"/>
                                      </p:to>
                                    </p:set>
                                    <p:animEffect transition="in" filter="wipe(right)">
                                      <p:cBhvr>
                                        <p:cTn id="38" dur="500"/>
                                        <p:tgtEl>
                                          <p:spTgt spid="20"/>
                                        </p:tgtEl>
                                      </p:cBhvr>
                                    </p:animEffect>
                                  </p:childTnLst>
                                </p:cTn>
                              </p:par>
                              <p:par>
                                <p:cTn id="39" presetID="12" presetClass="entr" presetSubtype="2" fill="hold" grpId="0" nodeType="withEffect">
                                  <p:stCondLst>
                                    <p:cond delay="12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p:tgtEl>
                                          <p:spTgt spid="26"/>
                                        </p:tgtEl>
                                        <p:attrNameLst>
                                          <p:attrName>ppt_x</p:attrName>
                                        </p:attrNameLst>
                                      </p:cBhvr>
                                      <p:tavLst>
                                        <p:tav tm="0">
                                          <p:val>
                                            <p:strVal val="#ppt_x+#ppt_w*1.125000"/>
                                          </p:val>
                                        </p:tav>
                                        <p:tav tm="100000">
                                          <p:val>
                                            <p:strVal val="#ppt_x"/>
                                          </p:val>
                                        </p:tav>
                                      </p:tavLst>
                                    </p:anim>
                                    <p:animEffect transition="in" filter="wipe(left)">
                                      <p:cBhvr>
                                        <p:cTn id="42" dur="500"/>
                                        <p:tgtEl>
                                          <p:spTgt spid="26"/>
                                        </p:tgtEl>
                                      </p:cBhvr>
                                    </p:animEffect>
                                  </p:childTnLst>
                                </p:cTn>
                              </p:par>
                              <p:par>
                                <p:cTn id="43" presetID="31" presetClass="entr" presetSubtype="0" fill="hold" grpId="0" nodeType="withEffect">
                                  <p:stCondLst>
                                    <p:cond delay="150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 calcmode="lin" valueType="num">
                                      <p:cBhvr>
                                        <p:cTn id="47" dur="500" fill="hold"/>
                                        <p:tgtEl>
                                          <p:spTgt spid="24"/>
                                        </p:tgtEl>
                                        <p:attrNameLst>
                                          <p:attrName>style.rotation</p:attrName>
                                        </p:attrNameLst>
                                      </p:cBhvr>
                                      <p:tavLst>
                                        <p:tav tm="0">
                                          <p:val>
                                            <p:fltVal val="90"/>
                                          </p:val>
                                        </p:tav>
                                        <p:tav tm="100000">
                                          <p:val>
                                            <p:fltVal val="0"/>
                                          </p:val>
                                        </p:tav>
                                      </p:tavLst>
                                    </p:anim>
                                    <p:animEffect transition="in" filter="fade">
                                      <p:cBhvr>
                                        <p:cTn id="48" dur="500"/>
                                        <p:tgtEl>
                                          <p:spTgt spid="24"/>
                                        </p:tgtEl>
                                      </p:cBhvr>
                                    </p:animEffect>
                                  </p:childTnLst>
                                </p:cTn>
                              </p:par>
                              <p:par>
                                <p:cTn id="49" presetID="10" presetClass="entr" presetSubtype="0" fill="hold" nodeType="withEffect">
                                  <p:stCondLst>
                                    <p:cond delay="200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22" presetClass="entr" presetSubtype="2" fill="hold" nodeType="withEffect">
                                  <p:stCondLst>
                                    <p:cond delay="200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par>
                                <p:cTn id="55" presetID="12" presetClass="entr" presetSubtype="2" fill="hold" grpId="0" nodeType="withEffect">
                                  <p:stCondLst>
                                    <p:cond delay="220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p:tgtEl>
                                          <p:spTgt spid="27"/>
                                        </p:tgtEl>
                                        <p:attrNameLst>
                                          <p:attrName>ppt_x</p:attrName>
                                        </p:attrNameLst>
                                      </p:cBhvr>
                                      <p:tavLst>
                                        <p:tav tm="0">
                                          <p:val>
                                            <p:strVal val="#ppt_x+#ppt_w*1.125000"/>
                                          </p:val>
                                        </p:tav>
                                        <p:tav tm="100000">
                                          <p:val>
                                            <p:strVal val="#ppt_x"/>
                                          </p:val>
                                        </p:tav>
                                      </p:tavLst>
                                    </p:anim>
                                    <p:animEffect transition="in" filter="wipe(left)">
                                      <p:cBhvr>
                                        <p:cTn id="58" dur="500"/>
                                        <p:tgtEl>
                                          <p:spTgt spid="27"/>
                                        </p:tgtEl>
                                      </p:cBhvr>
                                    </p:animEffect>
                                  </p:childTnLst>
                                </p:cTn>
                              </p:par>
                              <p:par>
                                <p:cTn id="59" presetID="31" presetClass="entr" presetSubtype="0" fill="hold" grpId="0" nodeType="withEffect">
                                  <p:stCondLst>
                                    <p:cond delay="250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 calcmode="lin" valueType="num">
                                      <p:cBhvr>
                                        <p:cTn id="63" dur="500" fill="hold"/>
                                        <p:tgtEl>
                                          <p:spTgt spid="23"/>
                                        </p:tgtEl>
                                        <p:attrNameLst>
                                          <p:attrName>style.rotation</p:attrName>
                                        </p:attrNameLst>
                                      </p:cBhvr>
                                      <p:tavLst>
                                        <p:tav tm="0">
                                          <p:val>
                                            <p:fltVal val="90"/>
                                          </p:val>
                                        </p:tav>
                                        <p:tav tm="100000">
                                          <p:val>
                                            <p:fltVal val="0"/>
                                          </p:val>
                                        </p:tav>
                                      </p:tavLst>
                                    </p:anim>
                                    <p:animEffect transition="in" filter="fade">
                                      <p:cBhvr>
                                        <p:cTn id="64" dur="500"/>
                                        <p:tgtEl>
                                          <p:spTgt spid="23"/>
                                        </p:tgtEl>
                                      </p:cBhvr>
                                    </p:animEffect>
                                  </p:childTnLst>
                                </p:cTn>
                              </p:par>
                              <p:par>
                                <p:cTn id="65" presetID="10" presetClass="entr" presetSubtype="0" fill="hold" nodeType="withEffect">
                                  <p:stCondLst>
                                    <p:cond delay="300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500"/>
                                        <p:tgtEl>
                                          <p:spTgt spid="7"/>
                                        </p:tgtEl>
                                      </p:cBhvr>
                                    </p:animEffect>
                                  </p:childTnLst>
                                </p:cTn>
                              </p:par>
                              <p:par>
                                <p:cTn id="68" presetID="22" presetClass="entr" presetSubtype="2" fill="hold" nodeType="withEffect">
                                  <p:stCondLst>
                                    <p:cond delay="3000"/>
                                  </p:stCondLst>
                                  <p:childTnLst>
                                    <p:set>
                                      <p:cBhvr>
                                        <p:cTn id="69" dur="1" fill="hold">
                                          <p:stCondLst>
                                            <p:cond delay="0"/>
                                          </p:stCondLst>
                                        </p:cTn>
                                        <p:tgtEl>
                                          <p:spTgt spid="21"/>
                                        </p:tgtEl>
                                        <p:attrNameLst>
                                          <p:attrName>style.visibility</p:attrName>
                                        </p:attrNameLst>
                                      </p:cBhvr>
                                      <p:to>
                                        <p:strVal val="visible"/>
                                      </p:to>
                                    </p:set>
                                    <p:animEffect transition="in" filter="wipe(right)">
                                      <p:cBhvr>
                                        <p:cTn id="70" dur="500"/>
                                        <p:tgtEl>
                                          <p:spTgt spid="21"/>
                                        </p:tgtEl>
                                      </p:cBhvr>
                                    </p:animEffect>
                                  </p:childTnLst>
                                </p:cTn>
                              </p:par>
                              <p:par>
                                <p:cTn id="71" presetID="12" presetClass="entr" presetSubtype="2" fill="hold" grpId="0" nodeType="withEffect">
                                  <p:stCondLst>
                                    <p:cond delay="320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p:tgtEl>
                                          <p:spTgt spid="28"/>
                                        </p:tgtEl>
                                        <p:attrNameLst>
                                          <p:attrName>ppt_x</p:attrName>
                                        </p:attrNameLst>
                                      </p:cBhvr>
                                      <p:tavLst>
                                        <p:tav tm="0">
                                          <p:val>
                                            <p:strVal val="#ppt_x+#ppt_w*1.125000"/>
                                          </p:val>
                                        </p:tav>
                                        <p:tav tm="100000">
                                          <p:val>
                                            <p:strVal val="#ppt_x"/>
                                          </p:val>
                                        </p:tav>
                                      </p:tavLst>
                                    </p:anim>
                                    <p:animEffect transition="in" filter="wipe(left)">
                                      <p:cBhvr>
                                        <p:cTn id="74" dur="500"/>
                                        <p:tgtEl>
                                          <p:spTgt spid="28"/>
                                        </p:tgtEl>
                                      </p:cBhvr>
                                    </p:animEffect>
                                  </p:childTnLst>
                                </p:cTn>
                              </p:par>
                              <p:par>
                                <p:cTn id="75" presetID="31" presetClass="entr" presetSubtype="0" fill="hold" grpId="0" nodeType="withEffect">
                                  <p:stCondLst>
                                    <p:cond delay="3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 calcmode="lin" valueType="num">
                                      <p:cBhvr>
                                        <p:cTn id="79" dur="500" fill="hold"/>
                                        <p:tgtEl>
                                          <p:spTgt spid="29"/>
                                        </p:tgtEl>
                                        <p:attrNameLst>
                                          <p:attrName>style.rotation</p:attrName>
                                        </p:attrNameLst>
                                      </p:cBhvr>
                                      <p:tavLst>
                                        <p:tav tm="0">
                                          <p:val>
                                            <p:fltVal val="90"/>
                                          </p:val>
                                        </p:tav>
                                        <p:tav tm="100000">
                                          <p:val>
                                            <p:fltVal val="0"/>
                                          </p:val>
                                        </p:tav>
                                      </p:tavLst>
                                    </p:anim>
                                    <p:animEffect transition="in" filter="fade">
                                      <p:cBhvr>
                                        <p:cTn id="8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22" grpId="0" animBg="1"/>
      <p:bldP spid="23" grpId="0" animBg="1"/>
      <p:bldP spid="24" grpId="0" animBg="1"/>
      <p:bldP spid="25" grpId="0"/>
      <p:bldP spid="26" grpId="0"/>
      <p:bldP spid="27" grpId="0"/>
      <p:bldP spid="28" grpId="0"/>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选题过程以及结果</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58171564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Group 18"/>
          <p:cNvGrpSpPr>
            <a:grpSpLocks noChangeAspect="1"/>
          </p:cNvGrpSpPr>
          <p:nvPr/>
        </p:nvGrpSpPr>
        <p:grpSpPr bwMode="auto">
          <a:xfrm>
            <a:off x="1737227" y="1901167"/>
            <a:ext cx="640814" cy="427211"/>
            <a:chOff x="0" y="0"/>
            <a:chExt cx="576000" cy="385071"/>
          </a:xfrm>
          <a:effectLst>
            <a:glow>
              <a:schemeClr val="bg1"/>
            </a:glow>
          </a:effectLst>
        </p:grpSpPr>
        <p:sp>
          <p:nvSpPr>
            <p:cNvPr id="7"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8"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9" name="TextBox 42" descr="6A3013BADB884660B194CAD3FEF2932C# #TextBox 42"/>
          <p:cNvSpPr txBox="1">
            <a:spLocks noChangeArrowheads="1"/>
          </p:cNvSpPr>
          <p:nvPr/>
        </p:nvSpPr>
        <p:spPr bwMode="auto">
          <a:xfrm>
            <a:off x="1694395"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12" name="直接连接符 11"/>
          <p:cNvCxnSpPr/>
          <p:nvPr/>
        </p:nvCxnSpPr>
        <p:spPr>
          <a:xfrm>
            <a:off x="1236485"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353595"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14" name="Group 18"/>
          <p:cNvGrpSpPr>
            <a:grpSpLocks noChangeAspect="1"/>
          </p:cNvGrpSpPr>
          <p:nvPr/>
        </p:nvGrpSpPr>
        <p:grpSpPr bwMode="auto">
          <a:xfrm>
            <a:off x="4208284" y="1901167"/>
            <a:ext cx="640814" cy="427211"/>
            <a:chOff x="0" y="0"/>
            <a:chExt cx="576000" cy="385071"/>
          </a:xfrm>
          <a:effectLst>
            <a:glow>
              <a:schemeClr val="bg1"/>
            </a:glow>
          </a:effectLst>
        </p:grpSpPr>
        <p:sp>
          <p:nvSpPr>
            <p:cNvPr id="15"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16"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17" name="TextBox 42" descr="6A3013BADB884660B194CAD3FEF2932C# #TextBox 42"/>
          <p:cNvSpPr txBox="1">
            <a:spLocks noChangeArrowheads="1"/>
          </p:cNvSpPr>
          <p:nvPr/>
        </p:nvSpPr>
        <p:spPr bwMode="auto">
          <a:xfrm>
            <a:off x="4165453"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20" name="直接连接符 19"/>
          <p:cNvCxnSpPr/>
          <p:nvPr/>
        </p:nvCxnSpPr>
        <p:spPr>
          <a:xfrm>
            <a:off x="3707542"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3824652"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22" name="Group 18"/>
          <p:cNvGrpSpPr>
            <a:grpSpLocks noChangeAspect="1"/>
          </p:cNvGrpSpPr>
          <p:nvPr/>
        </p:nvGrpSpPr>
        <p:grpSpPr bwMode="auto">
          <a:xfrm>
            <a:off x="6679342" y="1901167"/>
            <a:ext cx="640814" cy="427211"/>
            <a:chOff x="0" y="0"/>
            <a:chExt cx="576000" cy="385071"/>
          </a:xfrm>
          <a:effectLst>
            <a:glow>
              <a:schemeClr val="bg1"/>
            </a:glow>
          </a:effectLst>
        </p:grpSpPr>
        <p:sp>
          <p:nvSpPr>
            <p:cNvPr id="23"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24"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25" name="TextBox 42" descr="6A3013BADB884660B194CAD3FEF2932C# #TextBox 42"/>
          <p:cNvSpPr txBox="1">
            <a:spLocks noChangeArrowheads="1"/>
          </p:cNvSpPr>
          <p:nvPr/>
        </p:nvSpPr>
        <p:spPr bwMode="auto">
          <a:xfrm>
            <a:off x="6636510"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6" name="圆角矩形 25"/>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28" name="直接连接符 27"/>
          <p:cNvCxnSpPr/>
          <p:nvPr/>
        </p:nvCxnSpPr>
        <p:spPr>
          <a:xfrm>
            <a:off x="617860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6295709"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9454669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Effect transition="in" filter="fade">
                                      <p:cBhvr>
                                        <p:cTn id="22" dur="750"/>
                                        <p:tgtEl>
                                          <p:spTgt spid="9"/>
                                        </p:tgtEl>
                                      </p:cBhvr>
                                    </p:animEffect>
                                  </p:childTnLst>
                                </p:cTn>
                              </p:par>
                            </p:childTnLst>
                          </p:cTn>
                        </p:par>
                        <p:par>
                          <p:cTn id="23" fill="hold">
                            <p:stCondLst>
                              <p:cond delay="75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lide(fromTop)">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nodeType="clickEffect">
                                  <p:stCondLst>
                                    <p:cond delay="0"/>
                                  </p:stCondLst>
                                  <p:childTnLst>
                                    <p:set>
                                      <p:cBhvr>
                                        <p:cTn id="47" dur="1" fill="hold">
                                          <p:stCondLst>
                                            <p:cond delay="0"/>
                                          </p:stCondLst>
                                        </p:cTn>
                                        <p:tgtEl>
                                          <p:spTgt spid="11">
                                            <p:txEl>
                                              <p:pRg st="0" end="0"/>
                                            </p:txEl>
                                          </p:spTgt>
                                        </p:tgtEl>
                                        <p:attrNameLst>
                                          <p:attrName>style.visibility</p:attrName>
                                        </p:attrNameLst>
                                      </p:cBhvr>
                                      <p:to>
                                        <p:strVal val="visible"/>
                                      </p:to>
                                    </p:set>
                                    <p:animEffect transition="in" filter="wipe(up)">
                                      <p:cBhvr>
                                        <p:cTn id="48" dur="750"/>
                                        <p:tgtEl>
                                          <p:spTgt spid="11">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750" fill="hold"/>
                                        <p:tgtEl>
                                          <p:spTgt spid="17"/>
                                        </p:tgtEl>
                                        <p:attrNameLst>
                                          <p:attrName>ppt_w</p:attrName>
                                        </p:attrNameLst>
                                      </p:cBhvr>
                                      <p:tavLst>
                                        <p:tav tm="0">
                                          <p:val>
                                            <p:fltVal val="0"/>
                                          </p:val>
                                        </p:tav>
                                        <p:tav tm="100000">
                                          <p:val>
                                            <p:strVal val="#ppt_w"/>
                                          </p:val>
                                        </p:tav>
                                      </p:tavLst>
                                    </p:anim>
                                    <p:anim calcmode="lin" valueType="num">
                                      <p:cBhvr>
                                        <p:cTn id="54" dur="750" fill="hold"/>
                                        <p:tgtEl>
                                          <p:spTgt spid="17"/>
                                        </p:tgtEl>
                                        <p:attrNameLst>
                                          <p:attrName>ppt_h</p:attrName>
                                        </p:attrNameLst>
                                      </p:cBhvr>
                                      <p:tavLst>
                                        <p:tav tm="0">
                                          <p:val>
                                            <p:fltVal val="0"/>
                                          </p:val>
                                        </p:tav>
                                        <p:tav tm="100000">
                                          <p:val>
                                            <p:strVal val="#ppt_h"/>
                                          </p:val>
                                        </p:tav>
                                      </p:tavLst>
                                    </p:anim>
                                    <p:animEffect transition="in" filter="fade">
                                      <p:cBhvr>
                                        <p:cTn id="55" dur="750"/>
                                        <p:tgtEl>
                                          <p:spTgt spid="17"/>
                                        </p:tgtEl>
                                      </p:cBhvr>
                                    </p:animEffect>
                                  </p:childTnLst>
                                </p:cTn>
                              </p:par>
                            </p:childTnLst>
                          </p:cTn>
                        </p:par>
                        <p:par>
                          <p:cTn id="56" fill="hold">
                            <p:stCondLst>
                              <p:cond delay="750"/>
                            </p:stCondLst>
                            <p:childTnLst>
                              <p:par>
                                <p:cTn id="57" presetID="12" presetClass="entr" presetSubtype="1"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slide(fromTop)">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down)">
                                      <p:cBhvr>
                                        <p:cTn id="64" dur="500"/>
                                        <p:tgtEl>
                                          <p:spTgt spid="18"/>
                                        </p:tgtEl>
                                      </p:cBhvr>
                                    </p:animEffect>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left)">
                                      <p:cBhvr>
                                        <p:cTn id="76" dur="500"/>
                                        <p:tgtEl>
                                          <p:spTgt spid="2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1" fill="hold" nodeType="clickEffect">
                                  <p:stCondLst>
                                    <p:cond delay="0"/>
                                  </p:stCondLst>
                                  <p:childTnLst>
                                    <p:set>
                                      <p:cBhvr>
                                        <p:cTn id="80" dur="1" fill="hold">
                                          <p:stCondLst>
                                            <p:cond delay="0"/>
                                          </p:stCondLst>
                                        </p:cTn>
                                        <p:tgtEl>
                                          <p:spTgt spid="19">
                                            <p:txEl>
                                              <p:pRg st="0" end="0"/>
                                            </p:txEl>
                                          </p:spTgt>
                                        </p:tgtEl>
                                        <p:attrNameLst>
                                          <p:attrName>style.visibility</p:attrName>
                                        </p:attrNameLst>
                                      </p:cBhvr>
                                      <p:to>
                                        <p:strVal val="visible"/>
                                      </p:to>
                                    </p:set>
                                    <p:animEffect transition="in" filter="wipe(up)">
                                      <p:cBhvr>
                                        <p:cTn id="81" dur="750"/>
                                        <p:tgtEl>
                                          <p:spTgt spid="19">
                                            <p:txEl>
                                              <p:pRg st="0" end="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750" fill="hold"/>
                                        <p:tgtEl>
                                          <p:spTgt spid="25"/>
                                        </p:tgtEl>
                                        <p:attrNameLst>
                                          <p:attrName>ppt_w</p:attrName>
                                        </p:attrNameLst>
                                      </p:cBhvr>
                                      <p:tavLst>
                                        <p:tav tm="0">
                                          <p:val>
                                            <p:fltVal val="0"/>
                                          </p:val>
                                        </p:tav>
                                        <p:tav tm="100000">
                                          <p:val>
                                            <p:strVal val="#ppt_w"/>
                                          </p:val>
                                        </p:tav>
                                      </p:tavLst>
                                    </p:anim>
                                    <p:anim calcmode="lin" valueType="num">
                                      <p:cBhvr>
                                        <p:cTn id="87" dur="750" fill="hold"/>
                                        <p:tgtEl>
                                          <p:spTgt spid="25"/>
                                        </p:tgtEl>
                                        <p:attrNameLst>
                                          <p:attrName>ppt_h</p:attrName>
                                        </p:attrNameLst>
                                      </p:cBhvr>
                                      <p:tavLst>
                                        <p:tav tm="0">
                                          <p:val>
                                            <p:fltVal val="0"/>
                                          </p:val>
                                        </p:tav>
                                        <p:tav tm="100000">
                                          <p:val>
                                            <p:strVal val="#ppt_h"/>
                                          </p:val>
                                        </p:tav>
                                      </p:tavLst>
                                    </p:anim>
                                    <p:animEffect transition="in" filter="fade">
                                      <p:cBhvr>
                                        <p:cTn id="88" dur="750"/>
                                        <p:tgtEl>
                                          <p:spTgt spid="25"/>
                                        </p:tgtEl>
                                      </p:cBhvr>
                                    </p:animEffect>
                                  </p:childTnLst>
                                </p:cTn>
                              </p:par>
                            </p:childTnLst>
                          </p:cTn>
                        </p:par>
                        <p:par>
                          <p:cTn id="89" fill="hold">
                            <p:stCondLst>
                              <p:cond delay="750"/>
                            </p:stCondLst>
                            <p:childTnLst>
                              <p:par>
                                <p:cTn id="90" presetID="12" presetClass="entr" presetSubtype="1" fill="hold"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slide(fromTop)">
                                      <p:cBhvr>
                                        <p:cTn id="92" dur="5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ipe(down)">
                                      <p:cBhvr>
                                        <p:cTn id="97" dur="500"/>
                                        <p:tgtEl>
                                          <p:spTgt spid="26"/>
                                        </p:tgtEl>
                                      </p:cBhvr>
                                    </p:animEffect>
                                  </p:childTnLst>
                                </p:cTn>
                              </p:par>
                            </p:childTnLst>
                          </p:cTn>
                        </p:par>
                      </p:childTnLst>
                    </p:cTn>
                  </p:par>
                  <p:par>
                    <p:cTn id="98" fill="hold">
                      <p:stCondLst>
                        <p:cond delay="indefinite"/>
                      </p:stCondLst>
                      <p:childTnLst>
                        <p:par>
                          <p:cTn id="99" fill="hold">
                            <p:stCondLst>
                              <p:cond delay="0"/>
                            </p:stCondLst>
                            <p:childTnLst>
                              <p:par>
                                <p:cTn id="100" presetID="47" presetClass="entr" presetSubtype="0" fill="hold" grpId="0" nodeType="click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1000"/>
                                        <p:tgtEl>
                                          <p:spTgt spid="29"/>
                                        </p:tgtEl>
                                      </p:cBhvr>
                                    </p:animEffect>
                                    <p:anim calcmode="lin" valueType="num">
                                      <p:cBhvr>
                                        <p:cTn id="103" dur="1000" fill="hold"/>
                                        <p:tgtEl>
                                          <p:spTgt spid="29"/>
                                        </p:tgtEl>
                                        <p:attrNameLst>
                                          <p:attrName>ppt_x</p:attrName>
                                        </p:attrNameLst>
                                      </p:cBhvr>
                                      <p:tavLst>
                                        <p:tav tm="0">
                                          <p:val>
                                            <p:strVal val="#ppt_x"/>
                                          </p:val>
                                        </p:tav>
                                        <p:tav tm="100000">
                                          <p:val>
                                            <p:strVal val="#ppt_x"/>
                                          </p:val>
                                        </p:tav>
                                      </p:tavLst>
                                    </p:anim>
                                    <p:anim calcmode="lin" valueType="num">
                                      <p:cBhvr>
                                        <p:cTn id="10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nodeType="click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wipe(left)">
                                      <p:cBhvr>
                                        <p:cTn id="109" dur="500"/>
                                        <p:tgtEl>
                                          <p:spTgt spid="28"/>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nodeType="clickEffect">
                                  <p:stCondLst>
                                    <p:cond delay="0"/>
                                  </p:stCondLst>
                                  <p:childTnLst>
                                    <p:set>
                                      <p:cBhvr>
                                        <p:cTn id="113" dur="1" fill="hold">
                                          <p:stCondLst>
                                            <p:cond delay="0"/>
                                          </p:stCondLst>
                                        </p:cTn>
                                        <p:tgtEl>
                                          <p:spTgt spid="27">
                                            <p:txEl>
                                              <p:pRg st="0" end="0"/>
                                            </p:txEl>
                                          </p:spTgt>
                                        </p:tgtEl>
                                        <p:attrNameLst>
                                          <p:attrName>style.visibility</p:attrName>
                                        </p:attrNameLst>
                                      </p:cBhvr>
                                      <p:to>
                                        <p:strVal val="visible"/>
                                      </p:to>
                                    </p:set>
                                    <p:animEffect transition="in" filter="wipe(up)">
                                      <p:cBhvr>
                                        <p:cTn id="114" dur="750"/>
                                        <p:tgtEl>
                                          <p:spTgt spid="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animBg="1"/>
      <p:bldP spid="13" grpId="0"/>
      <p:bldP spid="17" grpId="0"/>
      <p:bldP spid="18" grpId="0" animBg="1"/>
      <p:bldP spid="21" grpId="0"/>
      <p:bldP spid="25" grpId="0"/>
      <p:bldP spid="26"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Freeform 5"/>
          <p:cNvSpPr>
            <a:spLocks/>
          </p:cNvSpPr>
          <p:nvPr/>
        </p:nvSpPr>
        <p:spPr bwMode="auto">
          <a:xfrm>
            <a:off x="673652" y="242747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7"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 name="圆角矩形 7"/>
          <p:cNvSpPr/>
          <p:nvPr/>
        </p:nvSpPr>
        <p:spPr>
          <a:xfrm>
            <a:off x="3058542" y="1470582"/>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0" name="圆角矩形 9"/>
          <p:cNvSpPr/>
          <p:nvPr/>
        </p:nvSpPr>
        <p:spPr>
          <a:xfrm>
            <a:off x="3058542" y="2152605"/>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圆角矩形 10"/>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 name="圆角矩形 11"/>
          <p:cNvSpPr/>
          <p:nvPr/>
        </p:nvSpPr>
        <p:spPr>
          <a:xfrm>
            <a:off x="3058542" y="357147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TextBox 8"/>
          <p:cNvSpPr txBox="1"/>
          <p:nvPr/>
        </p:nvSpPr>
        <p:spPr>
          <a:xfrm>
            <a:off x="3377053" y="1590726"/>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4" name="TextBox 9"/>
          <p:cNvSpPr txBox="1"/>
          <p:nvPr/>
        </p:nvSpPr>
        <p:spPr>
          <a:xfrm>
            <a:off x="3377053" y="2267170"/>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5" name="TextBox 10"/>
          <p:cNvSpPr txBox="1"/>
          <p:nvPr/>
        </p:nvSpPr>
        <p:spPr>
          <a:xfrm>
            <a:off x="3377053" y="29729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11"/>
          <p:cNvSpPr txBox="1"/>
          <p:nvPr/>
        </p:nvSpPr>
        <p:spPr>
          <a:xfrm>
            <a:off x="3377053" y="36860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圆角矩形 16"/>
          <p:cNvSpPr/>
          <p:nvPr/>
        </p:nvSpPr>
        <p:spPr>
          <a:xfrm>
            <a:off x="3070031" y="428004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8" name="TextBox 13"/>
          <p:cNvSpPr txBox="1"/>
          <p:nvPr/>
        </p:nvSpPr>
        <p:spPr>
          <a:xfrm>
            <a:off x="3388543" y="439460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148376038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45"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anim calcmode="lin" valueType="num">
                                      <p:cBhvr>
                                        <p:cTn id="20" dur="2000" fill="hold"/>
                                        <p:tgtEl>
                                          <p:spTgt spid="7"/>
                                        </p:tgtEl>
                                        <p:attrNameLst>
                                          <p:attrName>ppt_w</p:attrName>
                                        </p:attrNameLst>
                                      </p:cBhvr>
                                      <p:tavLst>
                                        <p:tav tm="0" fmla="#ppt_w*sin(2.5*pi*$)">
                                          <p:val>
                                            <p:fltVal val="0"/>
                                          </p:val>
                                        </p:tav>
                                        <p:tav tm="100000">
                                          <p:val>
                                            <p:fltVal val="1"/>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childTnLst>
                                </p:cTn>
                              </p:par>
                              <p:par>
                                <p:cTn id="22" presetID="4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anim calcmode="lin" valueType="num">
                                      <p:cBhvr>
                                        <p:cTn id="25" dur="2000" fill="hold"/>
                                        <p:tgtEl>
                                          <p:spTgt spid="6"/>
                                        </p:tgtEl>
                                        <p:attrNameLst>
                                          <p:attrName>ppt_w</p:attrName>
                                        </p:attrNameLst>
                                      </p:cBhvr>
                                      <p:tavLst>
                                        <p:tav tm="0" fmla="#ppt_w*sin(2.5*pi*$)">
                                          <p:val>
                                            <p:fltVal val="0"/>
                                          </p:val>
                                        </p:tav>
                                        <p:tav tm="100000">
                                          <p:val>
                                            <p:fltVal val="1"/>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16" presetClass="entr" presetSubtype="4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outHorizontal)">
                                      <p:cBhvr>
                                        <p:cTn id="30" dur="500"/>
                                        <p:tgtEl>
                                          <p:spTgt spid="9"/>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500"/>
                                        <p:tgtEl>
                                          <p:spTgt spid="16"/>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9" grpId="0" animBg="1"/>
      <p:bldP spid="10" grpId="0" animBg="1"/>
      <p:bldP spid="11" grpId="0" animBg="1"/>
      <p:bldP spid="12" grpId="0" animBg="1"/>
      <p:bldP spid="13" grpId="0"/>
      <p:bldP spid="14" grpId="0"/>
      <p:bldP spid="15" grpId="0"/>
      <p:bldP spid="16" grpId="0"/>
      <p:bldP spid="17" grpId="0" animBg="1"/>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Text Placeholder 3"/>
          <p:cNvSpPr txBox="1">
            <a:spLocks/>
          </p:cNvSpPr>
          <p:nvPr/>
        </p:nvSpPr>
        <p:spPr>
          <a:xfrm>
            <a:off x="1503792"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7" name="Text Placeholder 3"/>
          <p:cNvSpPr txBox="1">
            <a:spLocks/>
          </p:cNvSpPr>
          <p:nvPr/>
        </p:nvSpPr>
        <p:spPr>
          <a:xfrm>
            <a:off x="3693594"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8" name="Text Placeholder 3"/>
          <p:cNvSpPr txBox="1">
            <a:spLocks/>
          </p:cNvSpPr>
          <p:nvPr/>
        </p:nvSpPr>
        <p:spPr>
          <a:xfrm>
            <a:off x="5867630"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9" name="Text Placeholder 3"/>
          <p:cNvSpPr txBox="1">
            <a:spLocks/>
          </p:cNvSpPr>
          <p:nvPr/>
        </p:nvSpPr>
        <p:spPr>
          <a:xfrm>
            <a:off x="150379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0" name="Text Placeholder 3"/>
          <p:cNvSpPr txBox="1">
            <a:spLocks/>
          </p:cNvSpPr>
          <p:nvPr/>
        </p:nvSpPr>
        <p:spPr>
          <a:xfrm>
            <a:off x="3683024"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1" name="Text Placeholder 3"/>
          <p:cNvSpPr txBox="1">
            <a:spLocks/>
          </p:cNvSpPr>
          <p:nvPr/>
        </p:nvSpPr>
        <p:spPr>
          <a:xfrm>
            <a:off x="590126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2" name="Straight Connector 25"/>
          <p:cNvCxnSpPr/>
          <p:nvPr/>
        </p:nvCxnSpPr>
        <p:spPr>
          <a:xfrm>
            <a:off x="2110705"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34"/>
          <p:cNvCxnSpPr/>
          <p:nvPr/>
        </p:nvCxnSpPr>
        <p:spPr>
          <a:xfrm>
            <a:off x="4330666"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39"/>
          <p:cNvCxnSpPr/>
          <p:nvPr/>
        </p:nvCxnSpPr>
        <p:spPr>
          <a:xfrm>
            <a:off x="6533454"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5" name="Elbow Connector 44"/>
          <p:cNvCxnSpPr/>
          <p:nvPr/>
        </p:nvCxnSpPr>
        <p:spPr>
          <a:xfrm rot="5400000">
            <a:off x="6377742" y="1699482"/>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67"/>
          <p:cNvCxnSpPr/>
          <p:nvPr/>
        </p:nvCxnSpPr>
        <p:spPr>
          <a:xfrm flipH="1">
            <a:off x="4299327"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68"/>
          <p:cNvCxnSpPr/>
          <p:nvPr/>
        </p:nvCxnSpPr>
        <p:spPr>
          <a:xfrm flipH="1">
            <a:off x="207936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14545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14545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文本框 19"/>
          <p:cNvSpPr txBox="1"/>
          <p:nvPr/>
        </p:nvSpPr>
        <p:spPr>
          <a:xfrm>
            <a:off x="36958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5882596"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36958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文本框 22"/>
          <p:cNvSpPr txBox="1"/>
          <p:nvPr/>
        </p:nvSpPr>
        <p:spPr>
          <a:xfrm>
            <a:off x="5882596"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4" name="文本框 23"/>
          <p:cNvSpPr txBox="1"/>
          <p:nvPr/>
        </p:nvSpPr>
        <p:spPr>
          <a:xfrm>
            <a:off x="14545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14545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36958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5882596"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36958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9" name="文本框 28"/>
          <p:cNvSpPr txBox="1"/>
          <p:nvPr/>
        </p:nvSpPr>
        <p:spPr>
          <a:xfrm>
            <a:off x="5882596"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217719936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53"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0" fill="hold" grpId="0" nodeType="withEffect">
                                  <p:stCondLst>
                                    <p:cond delay="25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par>
                                <p:cTn id="26" presetID="53" presetClass="entr" presetSubtype="0" fill="hold" grpId="0" nodeType="with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0" fill="hold" grpId="0" nodeType="withEffect">
                                  <p:stCondLst>
                                    <p:cond delay="75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53" presetClass="entr" presetSubtype="0" fill="hold" grpId="0" nodeType="withEffect">
                                  <p:stCondLst>
                                    <p:cond delay="10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par>
                                <p:cTn id="41" presetID="53" presetClass="entr" presetSubtype="0" fill="hold" grpId="0" nodeType="withEffect">
                                  <p:stCondLst>
                                    <p:cond delay="125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par>
                                <p:cTn id="46" presetID="2" presetClass="entr" presetSubtype="4" fill="hold" grpId="0" nodeType="withEffect">
                                  <p:stCondLst>
                                    <p:cond delay="150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50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500" fill="hold"/>
                                        <p:tgtEl>
                                          <p:spTgt spid="22"/>
                                        </p:tgtEl>
                                        <p:attrNameLst>
                                          <p:attrName>ppt_x</p:attrName>
                                        </p:attrNameLst>
                                      </p:cBhvr>
                                      <p:tavLst>
                                        <p:tav tm="0">
                                          <p:val>
                                            <p:strVal val="#ppt_x"/>
                                          </p:val>
                                        </p:tav>
                                        <p:tav tm="100000">
                                          <p:val>
                                            <p:strVal val="#ppt_x"/>
                                          </p:val>
                                        </p:tav>
                                      </p:tavLst>
                                    </p:anim>
                                    <p:anim calcmode="lin" valueType="num">
                                      <p:cBhvr additive="base">
                                        <p:cTn id="57" dur="500" fill="hold"/>
                                        <p:tgtEl>
                                          <p:spTgt spid="2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7"/>
                                        </p:tgtEl>
                                        <p:attrNameLst>
                                          <p:attrName>style.visibility</p:attrName>
                                        </p:attrNameLst>
                                      </p:cBhvr>
                                      <p:to>
                                        <p:strVal val="visible"/>
                                      </p:to>
                                    </p:set>
                                    <p:anim calcmode="lin" valueType="num">
                                      <p:cBhvr additive="base">
                                        <p:cTn id="72" dur="500" fill="hold"/>
                                        <p:tgtEl>
                                          <p:spTgt spid="27"/>
                                        </p:tgtEl>
                                        <p:attrNameLst>
                                          <p:attrName>ppt_x</p:attrName>
                                        </p:attrNameLst>
                                      </p:cBhvr>
                                      <p:tavLst>
                                        <p:tav tm="0">
                                          <p:val>
                                            <p:strVal val="#ppt_x"/>
                                          </p:val>
                                        </p:tav>
                                        <p:tav tm="100000">
                                          <p:val>
                                            <p:strVal val="#ppt_x"/>
                                          </p:val>
                                        </p:tav>
                                      </p:tavLst>
                                    </p:anim>
                                    <p:anim calcmode="lin" valueType="num">
                                      <p:cBhvr additive="base">
                                        <p:cTn id="73" dur="500" fill="hold"/>
                                        <p:tgtEl>
                                          <p:spTgt spid="2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ppt_x"/>
                                          </p:val>
                                        </p:tav>
                                        <p:tav tm="100000">
                                          <p:val>
                                            <p:strVal val="#ppt_x"/>
                                          </p:val>
                                        </p:tav>
                                      </p:tavLst>
                                    </p:anim>
                                    <p:anim calcmode="lin" valueType="num">
                                      <p:cBhvr additive="base">
                                        <p:cTn id="81" dur="500" fill="hold"/>
                                        <p:tgtEl>
                                          <p:spTgt spid="26"/>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fill="hold"/>
                                        <p:tgtEl>
                                          <p:spTgt spid="24"/>
                                        </p:tgtEl>
                                        <p:attrNameLst>
                                          <p:attrName>ppt_x</p:attrName>
                                        </p:attrNameLst>
                                      </p:cBhvr>
                                      <p:tavLst>
                                        <p:tav tm="0">
                                          <p:val>
                                            <p:strVal val="#ppt_x"/>
                                          </p:val>
                                        </p:tav>
                                        <p:tav tm="100000">
                                          <p:val>
                                            <p:strVal val="#ppt_x"/>
                                          </p:val>
                                        </p:tav>
                                      </p:tavLst>
                                    </p:anim>
                                    <p:anim calcmode="lin" valueType="num">
                                      <p:cBhvr additive="base">
                                        <p:cTn id="89" dur="500" fill="hold"/>
                                        <p:tgtEl>
                                          <p:spTgt spid="2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5"/>
                                        </p:tgtEl>
                                        <p:attrNameLst>
                                          <p:attrName>style.visibility</p:attrName>
                                        </p:attrNameLst>
                                      </p:cBhvr>
                                      <p:to>
                                        <p:strVal val="visible"/>
                                      </p:to>
                                    </p:set>
                                    <p:anim calcmode="lin" valueType="num">
                                      <p:cBhvr additive="base">
                                        <p:cTn id="92" dur="500" fill="hold"/>
                                        <p:tgtEl>
                                          <p:spTgt spid="25"/>
                                        </p:tgtEl>
                                        <p:attrNameLst>
                                          <p:attrName>ppt_x</p:attrName>
                                        </p:attrNameLst>
                                      </p:cBhvr>
                                      <p:tavLst>
                                        <p:tav tm="0">
                                          <p:val>
                                            <p:strVal val="#ppt_x"/>
                                          </p:val>
                                        </p:tav>
                                        <p:tav tm="100000">
                                          <p:val>
                                            <p:strVal val="#ppt_x"/>
                                          </p:val>
                                        </p:tav>
                                      </p:tavLst>
                                    </p:anim>
                                    <p:anim calcmode="lin" valueType="num">
                                      <p:cBhvr additive="base">
                                        <p:cTn id="93"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P spid="11"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pic>
        <p:nvPicPr>
          <p:cNvPr id="6"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21" y="3699554"/>
            <a:ext cx="2428843" cy="366001"/>
          </a:xfrm>
          <a:prstGeom prst="rect">
            <a:avLst/>
          </a:prstGeom>
          <a:noFill/>
          <a:ln w="9525">
            <a:miter lim="800000"/>
            <a:headEnd/>
            <a:tailEnd/>
          </a:ln>
          <a:effectLst/>
        </p:spPr>
      </p:pic>
      <p:pic>
        <p:nvPicPr>
          <p:cNvPr id="7"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4" y="3699554"/>
            <a:ext cx="2428843" cy="366001"/>
          </a:xfrm>
          <a:prstGeom prst="rect">
            <a:avLst/>
          </a:prstGeom>
          <a:noFill/>
          <a:ln w="9525">
            <a:miter lim="800000"/>
            <a:headEnd/>
            <a:tailEnd/>
          </a:ln>
          <a:effectLst/>
        </p:spPr>
      </p:pic>
      <p:sp>
        <p:nvSpPr>
          <p:cNvPr id="8" name="_color1"/>
          <p:cNvSpPr>
            <a:spLocks/>
          </p:cNvSpPr>
          <p:nvPr/>
        </p:nvSpPr>
        <p:spPr bwMode="gray">
          <a:xfrm>
            <a:off x="2332263" y="3104076"/>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0" name="_color1"/>
          <p:cNvSpPr>
            <a:spLocks/>
          </p:cNvSpPr>
          <p:nvPr/>
        </p:nvSpPr>
        <p:spPr bwMode="gray">
          <a:xfrm>
            <a:off x="3289918" y="1395529"/>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405333" y="3111741"/>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4541862" y="1395305"/>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5596792" y="1394516"/>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4275" y="3111741"/>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42792" y="3104076"/>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406774" y="2027749"/>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0"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1" name="Text Box 40"/>
          <p:cNvSpPr txBox="1">
            <a:spLocks noChangeArrowheads="1"/>
          </p:cNvSpPr>
          <p:nvPr/>
        </p:nvSpPr>
        <p:spPr bwMode="gray">
          <a:xfrm>
            <a:off x="688563" y="3974685"/>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2" name="Rectangle 11"/>
          <p:cNvSpPr>
            <a:spLocks noChangeArrowheads="1"/>
          </p:cNvSpPr>
          <p:nvPr/>
        </p:nvSpPr>
        <p:spPr bwMode="gray">
          <a:xfrm>
            <a:off x="762584"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3" name="Text Box 40"/>
          <p:cNvSpPr txBox="1">
            <a:spLocks noChangeArrowheads="1"/>
          </p:cNvSpPr>
          <p:nvPr/>
        </p:nvSpPr>
        <p:spPr bwMode="gray">
          <a:xfrm>
            <a:off x="5621120" y="896427"/>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5974784"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6690291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100"/>
                                        <p:tgtEl>
                                          <p:spTgt spid="13"/>
                                        </p:tgtEl>
                                      </p:cBhvr>
                                    </p:animEffect>
                                  </p:childTnLst>
                                </p:cTn>
                              </p:par>
                            </p:childTnLst>
                          </p:cTn>
                        </p:par>
                        <p:par>
                          <p:cTn id="20" fill="hold">
                            <p:stCondLst>
                              <p:cond delay="600"/>
                            </p:stCondLst>
                            <p:childTnLst>
                              <p:par>
                                <p:cTn id="21" presetID="22" presetClass="entr" presetSubtype="8"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100"/>
                                        <p:tgtEl>
                                          <p:spTgt spid="14"/>
                                        </p:tgtEl>
                                      </p:cBhvr>
                                    </p:animEffect>
                                  </p:childTnLst>
                                </p:cTn>
                              </p:par>
                            </p:childTnLst>
                          </p:cTn>
                        </p:par>
                        <p:par>
                          <p:cTn id="24" fill="hold">
                            <p:stCondLst>
                              <p:cond delay="700"/>
                            </p:stCondLst>
                            <p:childTnLst>
                              <p:par>
                                <p:cTn id="25" presetID="2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100"/>
                                        <p:tgtEl>
                                          <p:spTgt spid="17"/>
                                        </p:tgtEl>
                                      </p:cBhvr>
                                    </p:animEffect>
                                  </p:childTnLst>
                                </p:cTn>
                              </p:par>
                            </p:childTnLst>
                          </p:cTn>
                        </p:par>
                        <p:par>
                          <p:cTn id="28" fill="hold">
                            <p:stCondLst>
                              <p:cond delay="80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100"/>
                                        <p:tgtEl>
                                          <p:spTgt spid="16"/>
                                        </p:tgtEl>
                                      </p:cBhvr>
                                    </p:animEffect>
                                  </p:childTnLst>
                                </p:cTn>
                              </p:par>
                            </p:childTnLst>
                          </p:cTn>
                        </p:par>
                        <p:par>
                          <p:cTn id="32" fill="hold">
                            <p:stCondLst>
                              <p:cond delay="900"/>
                            </p:stCondLst>
                            <p:childTnLst>
                              <p:par>
                                <p:cTn id="33" presetID="22" presetClass="entr" presetSubtype="2"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right)">
                                      <p:cBhvr>
                                        <p:cTn id="35" dur="100"/>
                                        <p:tgtEl>
                                          <p:spTgt spid="15"/>
                                        </p:tgtEl>
                                      </p:cBhvr>
                                    </p:animEffect>
                                  </p:childTnLst>
                                </p:cTn>
                              </p:par>
                            </p:childTnLst>
                          </p:cTn>
                        </p:par>
                        <p:par>
                          <p:cTn id="36" fill="hold">
                            <p:stCondLst>
                              <p:cond delay="1000"/>
                            </p:stCondLst>
                            <p:childTnLst>
                              <p:par>
                                <p:cTn id="37" presetID="22" presetClass="entr" presetSubtype="4"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100"/>
                                        <p:tgtEl>
                                          <p:spTgt spid="18"/>
                                        </p:tgtEl>
                                      </p:cBhvr>
                                    </p:animEffect>
                                  </p:childTnLst>
                                </p:cTn>
                              </p:par>
                            </p:childTnLst>
                          </p:cTn>
                        </p:par>
                        <p:par>
                          <p:cTn id="40" fill="hold">
                            <p:stCondLst>
                              <p:cond delay="11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100"/>
                                        <p:tgtEl>
                                          <p:spTgt spid="10"/>
                                        </p:tgtEl>
                                      </p:cBhvr>
                                    </p:animEffect>
                                  </p:childTnLst>
                                </p:cTn>
                              </p:par>
                            </p:childTnLst>
                          </p:cTn>
                        </p:par>
                        <p:par>
                          <p:cTn id="44" fill="hold">
                            <p:stCondLst>
                              <p:cond delay="1200"/>
                            </p:stCondLst>
                            <p:childTnLst>
                              <p:par>
                                <p:cTn id="45" presetID="22" presetClass="entr" presetSubtype="2"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100"/>
                                        <p:tgtEl>
                                          <p:spTgt spid="9"/>
                                        </p:tgtEl>
                                      </p:cBhvr>
                                    </p:animEffect>
                                  </p:childTnLst>
                                </p:cTn>
                              </p:par>
                            </p:childTnLst>
                          </p:cTn>
                        </p:par>
                        <p:par>
                          <p:cTn id="48" fill="hold">
                            <p:stCondLst>
                              <p:cond delay="13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100"/>
                                        <p:tgtEl>
                                          <p:spTgt spid="11"/>
                                        </p:tgtEl>
                                      </p:cBhvr>
                                    </p:animEffect>
                                  </p:childTnLst>
                                </p:cTn>
                              </p:par>
                            </p:childTnLst>
                          </p:cTn>
                        </p:par>
                        <p:par>
                          <p:cTn id="52" fill="hold">
                            <p:stCondLst>
                              <p:cond delay="1400"/>
                            </p:stCondLst>
                            <p:childTnLst>
                              <p:par>
                                <p:cTn id="53" presetID="22" presetClass="entr" presetSubtype="8"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100"/>
                                        <p:tgtEl>
                                          <p:spTgt spid="12"/>
                                        </p:tgtEl>
                                      </p:cBhvr>
                                    </p:animEffect>
                                  </p:childTnLst>
                                </p:cTn>
                              </p:par>
                            </p:childTnLst>
                          </p:cTn>
                        </p:par>
                        <p:par>
                          <p:cTn id="60" fill="hold">
                            <p:stCondLst>
                              <p:cond delay="1600"/>
                            </p:stCondLst>
                            <p:childTnLst>
                              <p:par>
                                <p:cTn id="61" presetID="10" presetClass="entr" presetSubtype="0"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300"/>
                                        <p:tgtEl>
                                          <p:spTgt spid="6"/>
                                        </p:tgtEl>
                                      </p:cBhvr>
                                    </p:animEffect>
                                  </p:childTnLst>
                                </p:cTn>
                              </p:par>
                              <p:par>
                                <p:cTn id="64" presetID="10" presetClass="entr" presetSubtype="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300"/>
                                        <p:tgtEl>
                                          <p:spTgt spid="7"/>
                                        </p:tgtEl>
                                      </p:cBhvr>
                                    </p:animEffect>
                                  </p:childTnLst>
                                </p:cTn>
                              </p:par>
                            </p:childTnLst>
                          </p:cTn>
                        </p:par>
                        <p:par>
                          <p:cTn id="67" fill="hold">
                            <p:stCondLst>
                              <p:cond delay="1900"/>
                            </p:stCondLst>
                            <p:childTnLst>
                              <p:par>
                                <p:cTn id="68" presetID="10" presetClass="entr" presetSubtype="0"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par>
                          <p:cTn id="74" fill="hold">
                            <p:stCondLst>
                              <p:cond delay="24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22"/>
                                        </p:tgtEl>
                                        <p:attrNameLst>
                                          <p:attrName>ppt_y</p:attrName>
                                        </p:attrNameLst>
                                      </p:cBhvr>
                                      <p:tavLst>
                                        <p:tav tm="0">
                                          <p:val>
                                            <p:strVal val="#ppt_y"/>
                                          </p:val>
                                        </p:tav>
                                        <p:tav tm="100000">
                                          <p:val>
                                            <p:strVal val="#ppt_y"/>
                                          </p:val>
                                        </p:tav>
                                      </p:tavLst>
                                    </p:anim>
                                    <p:anim calcmode="lin" valueType="num">
                                      <p:cBhvr>
                                        <p:cTn id="7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22"/>
                                        </p:tgtEl>
                                      </p:cBhvr>
                                    </p:animEffect>
                                  </p:childTnLst>
                                </p:cTn>
                              </p:par>
                            </p:childTnLst>
                          </p:cTn>
                        </p:par>
                        <p:par>
                          <p:cTn id="82" fill="hold">
                            <p:stCondLst>
                              <p:cond delay="3100"/>
                            </p:stCondLst>
                            <p:childTnLst>
                              <p:par>
                                <p:cTn id="83" presetID="42" presetClass="entr" presetSubtype="0"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750"/>
                                        <p:tgtEl>
                                          <p:spTgt spid="21"/>
                                        </p:tgtEl>
                                      </p:cBhvr>
                                    </p:animEffect>
                                    <p:anim calcmode="lin" valueType="num">
                                      <p:cBhvr>
                                        <p:cTn id="86" dur="750" fill="hold"/>
                                        <p:tgtEl>
                                          <p:spTgt spid="21"/>
                                        </p:tgtEl>
                                        <p:attrNameLst>
                                          <p:attrName>ppt_x</p:attrName>
                                        </p:attrNameLst>
                                      </p:cBhvr>
                                      <p:tavLst>
                                        <p:tav tm="0">
                                          <p:val>
                                            <p:strVal val="#ppt_x"/>
                                          </p:val>
                                        </p:tav>
                                        <p:tav tm="100000">
                                          <p:val>
                                            <p:strVal val="#ppt_x"/>
                                          </p:val>
                                        </p:tav>
                                      </p:tavLst>
                                    </p:anim>
                                    <p:anim calcmode="lin" valueType="num">
                                      <p:cBhvr>
                                        <p:cTn id="87" dur="750" fill="hold"/>
                                        <p:tgtEl>
                                          <p:spTgt spid="21"/>
                                        </p:tgtEl>
                                        <p:attrNameLst>
                                          <p:attrName>ppt_y</p:attrName>
                                        </p:attrNameLst>
                                      </p:cBhvr>
                                      <p:tavLst>
                                        <p:tav tm="0">
                                          <p:val>
                                            <p:strVal val="#ppt_y+.1"/>
                                          </p:val>
                                        </p:tav>
                                        <p:tav tm="100000">
                                          <p:val>
                                            <p:strVal val="#ppt_y"/>
                                          </p:val>
                                        </p:tav>
                                      </p:tavLst>
                                    </p:anim>
                                  </p:childTnLst>
                                </p:cTn>
                              </p:par>
                            </p:childTnLst>
                          </p:cTn>
                        </p:par>
                        <p:par>
                          <p:cTn id="88" fill="hold">
                            <p:stCondLst>
                              <p:cond delay="385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24"/>
                                        </p:tgtEl>
                                        <p:attrNameLst>
                                          <p:attrName>style.visibility</p:attrName>
                                        </p:attrNameLst>
                                      </p:cBhvr>
                                      <p:to>
                                        <p:strVal val="visible"/>
                                      </p:to>
                                    </p:set>
                                    <p:anim calcmode="lin" valueType="num">
                                      <p:cBhvr>
                                        <p:cTn id="9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4"/>
                                        </p:tgtEl>
                                        <p:attrNameLst>
                                          <p:attrName>ppt_y</p:attrName>
                                        </p:attrNameLst>
                                      </p:cBhvr>
                                      <p:tavLst>
                                        <p:tav tm="0">
                                          <p:val>
                                            <p:strVal val="#ppt_y"/>
                                          </p:val>
                                        </p:tav>
                                        <p:tav tm="100000">
                                          <p:val>
                                            <p:strVal val="#ppt_y"/>
                                          </p:val>
                                        </p:tav>
                                      </p:tavLst>
                                    </p:anim>
                                    <p:anim calcmode="lin" valueType="num">
                                      <p:cBhvr>
                                        <p:cTn id="9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24"/>
                                        </p:tgtEl>
                                      </p:cBhvr>
                                    </p:animEffect>
                                  </p:childTnLst>
                                </p:cTn>
                              </p:par>
                            </p:childTnLst>
                          </p:cTn>
                        </p:par>
                        <p:par>
                          <p:cTn id="96" fill="hold">
                            <p:stCondLst>
                              <p:cond delay="4550"/>
                            </p:stCondLst>
                            <p:childTnLst>
                              <p:par>
                                <p:cTn id="97" presetID="42"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750"/>
                                        <p:tgtEl>
                                          <p:spTgt spid="23"/>
                                        </p:tgtEl>
                                      </p:cBhvr>
                                    </p:animEffect>
                                    <p:anim calcmode="lin" valueType="num">
                                      <p:cBhvr>
                                        <p:cTn id="100" dur="750" fill="hold"/>
                                        <p:tgtEl>
                                          <p:spTgt spid="23"/>
                                        </p:tgtEl>
                                        <p:attrNameLst>
                                          <p:attrName>ppt_x</p:attrName>
                                        </p:attrNameLst>
                                      </p:cBhvr>
                                      <p:tavLst>
                                        <p:tav tm="0">
                                          <p:val>
                                            <p:strVal val="#ppt_x"/>
                                          </p:val>
                                        </p:tav>
                                        <p:tav tm="100000">
                                          <p:val>
                                            <p:strVal val="#ppt_x"/>
                                          </p:val>
                                        </p:tav>
                                      </p:tavLst>
                                    </p:anim>
                                    <p:anim calcmode="lin" valueType="num">
                                      <p:cBhvr>
                                        <p:cTn id="101"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应用方向展望未来</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7765587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7" name="等腰三角形 42"/>
          <p:cNvSpPr/>
          <p:nvPr/>
        </p:nvSpPr>
        <p:spPr>
          <a:xfrm rot="13301840">
            <a:off x="4476731"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8" name="椭圆 34"/>
          <p:cNvSpPr/>
          <p:nvPr/>
        </p:nvSpPr>
        <p:spPr bwMode="auto">
          <a:xfrm rot="8294606" flipH="1" flipV="1">
            <a:off x="4427542"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flipH="1" flipV="1">
            <a:off x="3392797"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 name="TextBox 9"/>
          <p:cNvSpPr txBox="1">
            <a:spLocks noChangeArrowheads="1"/>
          </p:cNvSpPr>
          <p:nvPr/>
        </p:nvSpPr>
        <p:spPr bwMode="auto">
          <a:xfrm>
            <a:off x="3200405" y="1897064"/>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1" name="TextBox 9"/>
          <p:cNvSpPr txBox="1">
            <a:spLocks noChangeArrowheads="1"/>
          </p:cNvSpPr>
          <p:nvPr/>
        </p:nvSpPr>
        <p:spPr bwMode="auto">
          <a:xfrm>
            <a:off x="3214689" y="2111376"/>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2" name="TextBox 9"/>
          <p:cNvSpPr txBox="1"/>
          <p:nvPr/>
        </p:nvSpPr>
        <p:spPr>
          <a:xfrm>
            <a:off x="4495805" y="1897064"/>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3" name="TextBox 9"/>
          <p:cNvSpPr txBox="1"/>
          <p:nvPr/>
        </p:nvSpPr>
        <p:spPr>
          <a:xfrm>
            <a:off x="4487865" y="2055816"/>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4" name="TextBox 9"/>
          <p:cNvSpPr txBox="1">
            <a:spLocks noChangeArrowheads="1"/>
          </p:cNvSpPr>
          <p:nvPr/>
        </p:nvSpPr>
        <p:spPr bwMode="auto">
          <a:xfrm>
            <a:off x="4502155" y="3281364"/>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5" name="TextBox 9"/>
          <p:cNvSpPr txBox="1">
            <a:spLocks noChangeArrowheads="1"/>
          </p:cNvSpPr>
          <p:nvPr/>
        </p:nvSpPr>
        <p:spPr bwMode="auto">
          <a:xfrm>
            <a:off x="4510089" y="3482976"/>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6" name="TextBox 9"/>
          <p:cNvSpPr txBox="1"/>
          <p:nvPr/>
        </p:nvSpPr>
        <p:spPr>
          <a:xfrm>
            <a:off x="3200405" y="3281364"/>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7" name="TextBox 9"/>
          <p:cNvSpPr txBox="1"/>
          <p:nvPr/>
        </p:nvSpPr>
        <p:spPr>
          <a:xfrm>
            <a:off x="3200405" y="3482976"/>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18" name="TextBox 76"/>
          <p:cNvSpPr txBox="1"/>
          <p:nvPr/>
        </p:nvSpPr>
        <p:spPr>
          <a:xfrm>
            <a:off x="609601" y="1627189"/>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19" name="TextBox 77"/>
          <p:cNvSpPr txBox="1"/>
          <p:nvPr/>
        </p:nvSpPr>
        <p:spPr>
          <a:xfrm>
            <a:off x="6288090" y="1627189"/>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0" name="TextBox 78"/>
          <p:cNvSpPr txBox="1"/>
          <p:nvPr/>
        </p:nvSpPr>
        <p:spPr>
          <a:xfrm>
            <a:off x="6288090" y="3113089"/>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9"/>
          <p:cNvSpPr txBox="1"/>
          <p:nvPr/>
        </p:nvSpPr>
        <p:spPr>
          <a:xfrm>
            <a:off x="609601" y="3113089"/>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3315499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up)">
                                      <p:cBhvr>
                                        <p:cTn id="20" dur="500"/>
                                        <p:tgtEl>
                                          <p:spTgt spid="6"/>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randombar(horizontal)">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down)">
                                      <p:cBhvr>
                                        <p:cTn id="46" dur="500"/>
                                        <p:tgtEl>
                                          <p:spTgt spid="8"/>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randombar(horizontal)">
                                      <p:cBhvr>
                                        <p:cTn id="50" dur="500"/>
                                        <p:tgtEl>
                                          <p:spTgt spid="14"/>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randombar(horizontal)">
                                      <p:cBhvr>
                                        <p:cTn id="54" dur="500"/>
                                        <p:tgtEl>
                                          <p:spTgt spid="15"/>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500"/>
                                        <p:tgtEl>
                                          <p:spTgt spid="9"/>
                                        </p:tgtEl>
                                      </p:cBhvr>
                                    </p:animEffect>
                                  </p:childTnLst>
                                </p:cTn>
                              </p:par>
                            </p:childTnLst>
                          </p:cTn>
                        </p:par>
                        <p:par>
                          <p:cTn id="60" fill="hold">
                            <p:stCondLst>
                              <p:cond delay="500"/>
                            </p:stCondLst>
                            <p:childTnLst>
                              <p:par>
                                <p:cTn id="61" presetID="14" presetClass="entr" presetSubtype="1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1000"/>
                            </p:stCondLst>
                            <p:childTnLst>
                              <p:par>
                                <p:cTn id="65" presetID="14" presetClass="entr" presetSubtype="1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randombar(horizontal)">
                                      <p:cBhvr>
                                        <p:cTn id="67" dur="500"/>
                                        <p:tgtEl>
                                          <p:spTgt spid="17"/>
                                        </p:tgtEl>
                                      </p:cBhvr>
                                    </p:animEffect>
                                  </p:childTnLst>
                                </p:cTn>
                              </p:par>
                            </p:childTnLst>
                          </p:cTn>
                        </p:par>
                        <p:par>
                          <p:cTn id="68" fill="hold">
                            <p:stCondLst>
                              <p:cond delay="1500"/>
                            </p:stCondLst>
                            <p:childTnLst>
                              <p:par>
                                <p:cTn id="69" presetID="2" presetClass="entr" presetSubtype="8"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0-#ppt_w/2"/>
                                          </p:val>
                                        </p:tav>
                                        <p:tav tm="100000">
                                          <p:val>
                                            <p:strVal val="#ppt_x"/>
                                          </p:val>
                                        </p:tav>
                                      </p:tavLst>
                                    </p:anim>
                                    <p:anim calcmode="lin" valueType="num">
                                      <p:cBhvr additive="base">
                                        <p:cTn id="72" dur="5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1+#ppt_w/2"/>
                                          </p:val>
                                        </p:tav>
                                        <p:tav tm="100000">
                                          <p:val>
                                            <p:strVal val="#ppt_x"/>
                                          </p:val>
                                        </p:tav>
                                      </p:tavLst>
                                    </p:anim>
                                    <p:anim calcmode="lin" valueType="num">
                                      <p:cBhvr additive="base">
                                        <p:cTn id="76" dur="500" fill="hold"/>
                                        <p:tgtEl>
                                          <p:spTgt spid="1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1+#ppt_w/2"/>
                                          </p:val>
                                        </p:tav>
                                        <p:tav tm="100000">
                                          <p:val>
                                            <p:strVal val="#ppt_x"/>
                                          </p:val>
                                        </p:tav>
                                      </p:tavLst>
                                    </p:anim>
                                    <p:anim calcmode="lin" valueType="num">
                                      <p:cBhvr additive="base">
                                        <p:cTn id="80" dur="500" fill="hold"/>
                                        <p:tgtEl>
                                          <p:spTgt spid="2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0-#ppt_w/2"/>
                                          </p:val>
                                        </p:tav>
                                        <p:tav tm="100000">
                                          <p:val>
                                            <p:strVal val="#ppt_x"/>
                                          </p:val>
                                        </p:tav>
                                      </p:tavLst>
                                    </p:anim>
                                    <p:anim calcmode="lin" valueType="num">
                                      <p:cBhvr additive="base">
                                        <p:cTn id="8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Freeform 5"/>
          <p:cNvGrpSpPr>
            <a:grpSpLocks/>
          </p:cNvGrpSpPr>
          <p:nvPr/>
        </p:nvGrpSpPr>
        <p:grpSpPr bwMode="auto">
          <a:xfrm>
            <a:off x="2066275" y="2159636"/>
            <a:ext cx="1691227" cy="586869"/>
            <a:chOff x="0" y="0"/>
            <a:chExt cx="1443" cy="503"/>
          </a:xfrm>
        </p:grpSpPr>
        <p:pic>
          <p:nvPicPr>
            <p:cNvPr id="7" name="Freeform 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443"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a:off x="17" y="8"/>
              <a:ext cx="1404" cy="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9" name="Freeform 6"/>
          <p:cNvGrpSpPr>
            <a:grpSpLocks/>
          </p:cNvGrpSpPr>
          <p:nvPr/>
        </p:nvGrpSpPr>
        <p:grpSpPr bwMode="auto">
          <a:xfrm>
            <a:off x="1687714" y="2732504"/>
            <a:ext cx="2443665" cy="583369"/>
            <a:chOff x="0" y="0"/>
            <a:chExt cx="2085" cy="500"/>
          </a:xfrm>
        </p:grpSpPr>
        <p:pic>
          <p:nvPicPr>
            <p:cNvPr id="10" name="Freeform 6"/>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2085"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a:off x="21" y="7"/>
              <a:ext cx="2041"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2" name="Freeform 7"/>
          <p:cNvGrpSpPr>
            <a:grpSpLocks/>
          </p:cNvGrpSpPr>
          <p:nvPr/>
        </p:nvGrpSpPr>
        <p:grpSpPr bwMode="auto">
          <a:xfrm>
            <a:off x="1318525" y="3311208"/>
            <a:ext cx="3186726" cy="582203"/>
            <a:chOff x="0" y="0"/>
            <a:chExt cx="2719" cy="499"/>
          </a:xfrm>
        </p:grpSpPr>
        <p:pic>
          <p:nvPicPr>
            <p:cNvPr id="13" name="Freeform 7"/>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271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a:off x="19" y="7"/>
              <a:ext cx="2675"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5" name="Oval 16"/>
          <p:cNvGrpSpPr>
            <a:grpSpLocks/>
          </p:cNvGrpSpPr>
          <p:nvPr/>
        </p:nvGrpSpPr>
        <p:grpSpPr bwMode="auto">
          <a:xfrm>
            <a:off x="5985514" y="1263579"/>
            <a:ext cx="459432" cy="457362"/>
            <a:chOff x="0" y="0"/>
            <a:chExt cx="392" cy="392"/>
          </a:xfrm>
        </p:grpSpPr>
        <p:pic>
          <p:nvPicPr>
            <p:cNvPr id="16" name="Oval 1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92"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32"/>
            <p:cNvSpPr txBox="1">
              <a:spLocks noChangeArrowheads="1"/>
            </p:cNvSpPr>
            <p:nvPr/>
          </p:nvSpPr>
          <p:spPr bwMode="auto">
            <a:xfrm>
              <a:off x="61" y="61"/>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8" name="Oval 20"/>
          <p:cNvGrpSpPr>
            <a:grpSpLocks/>
          </p:cNvGrpSpPr>
          <p:nvPr/>
        </p:nvGrpSpPr>
        <p:grpSpPr bwMode="auto">
          <a:xfrm>
            <a:off x="5985514" y="2836344"/>
            <a:ext cx="459432" cy="456194"/>
            <a:chOff x="0" y="0"/>
            <a:chExt cx="392" cy="391"/>
          </a:xfrm>
        </p:grpSpPr>
        <p:pic>
          <p:nvPicPr>
            <p:cNvPr id="19" name="Oval 20"/>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92"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35"/>
            <p:cNvSpPr txBox="1">
              <a:spLocks noChangeArrowheads="1"/>
            </p:cNvSpPr>
            <p:nvPr/>
          </p:nvSpPr>
          <p:spPr bwMode="auto">
            <a:xfrm>
              <a:off x="61" y="61"/>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21" name="Oval 22"/>
          <p:cNvGrpSpPr>
            <a:grpSpLocks/>
          </p:cNvGrpSpPr>
          <p:nvPr/>
        </p:nvGrpSpPr>
        <p:grpSpPr bwMode="auto">
          <a:xfrm>
            <a:off x="5985514" y="3584224"/>
            <a:ext cx="459432" cy="462029"/>
            <a:chOff x="0" y="0"/>
            <a:chExt cx="392" cy="396"/>
          </a:xfrm>
        </p:grpSpPr>
        <p:pic>
          <p:nvPicPr>
            <p:cNvPr id="22" name="Oval 22"/>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0" y="0"/>
              <a:ext cx="392"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38"/>
            <p:cNvSpPr txBox="1">
              <a:spLocks noChangeArrowheads="1"/>
            </p:cNvSpPr>
            <p:nvPr/>
          </p:nvSpPr>
          <p:spPr bwMode="auto">
            <a:xfrm>
              <a:off x="61" y="63"/>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cxnSp>
        <p:nvCxnSpPr>
          <p:cNvPr id="24" name="Straight Arrow Connector 30"/>
          <p:cNvCxnSpPr>
            <a:cxnSpLocks noChangeShapeType="1"/>
          </p:cNvCxnSpPr>
          <p:nvPr/>
        </p:nvCxnSpPr>
        <p:spPr bwMode="auto">
          <a:xfrm>
            <a:off x="4361096" y="1488759"/>
            <a:ext cx="1473231"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32"/>
          <p:cNvCxnSpPr>
            <a:cxnSpLocks noChangeShapeType="1"/>
          </p:cNvCxnSpPr>
          <p:nvPr/>
        </p:nvCxnSpPr>
        <p:spPr bwMode="auto">
          <a:xfrm>
            <a:off x="4759579" y="2284475"/>
            <a:ext cx="1073572"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33"/>
          <p:cNvCxnSpPr>
            <a:cxnSpLocks noChangeShapeType="1"/>
          </p:cNvCxnSpPr>
          <p:nvPr/>
        </p:nvCxnSpPr>
        <p:spPr bwMode="auto">
          <a:xfrm>
            <a:off x="4975235" y="3062690"/>
            <a:ext cx="861435"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7" name="Straight Arrow Connector 34"/>
          <p:cNvCxnSpPr>
            <a:cxnSpLocks noChangeShapeType="1"/>
          </p:cNvCxnSpPr>
          <p:nvPr/>
        </p:nvCxnSpPr>
        <p:spPr bwMode="auto">
          <a:xfrm>
            <a:off x="5248316" y="3817570"/>
            <a:ext cx="584839"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8" name="Straight Connector 44"/>
          <p:cNvCxnSpPr>
            <a:cxnSpLocks noChangeShapeType="1"/>
          </p:cNvCxnSpPr>
          <p:nvPr/>
        </p:nvCxnSpPr>
        <p:spPr bwMode="auto">
          <a:xfrm flipV="1">
            <a:off x="3609826" y="1478259"/>
            <a:ext cx="751266" cy="904222"/>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29" name="Straight Connector 46"/>
          <p:cNvCxnSpPr>
            <a:cxnSpLocks noChangeShapeType="1"/>
          </p:cNvCxnSpPr>
          <p:nvPr/>
        </p:nvCxnSpPr>
        <p:spPr bwMode="auto">
          <a:xfrm flipV="1">
            <a:off x="3991906" y="2284476"/>
            <a:ext cx="767674" cy="660374"/>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30" name="Straight Connector 48"/>
          <p:cNvCxnSpPr>
            <a:cxnSpLocks noChangeShapeType="1"/>
          </p:cNvCxnSpPr>
          <p:nvPr/>
        </p:nvCxnSpPr>
        <p:spPr bwMode="auto">
          <a:xfrm flipV="1">
            <a:off x="4759583" y="3811737"/>
            <a:ext cx="488733" cy="319686"/>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31" name="Straight Connector 50"/>
          <p:cNvCxnSpPr>
            <a:cxnSpLocks noChangeShapeType="1"/>
          </p:cNvCxnSpPr>
          <p:nvPr/>
        </p:nvCxnSpPr>
        <p:spPr bwMode="auto">
          <a:xfrm flipV="1">
            <a:off x="4361095" y="3062691"/>
            <a:ext cx="614139" cy="508698"/>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sp>
        <p:nvSpPr>
          <p:cNvPr id="32" name="Text Box 10"/>
          <p:cNvSpPr txBox="1">
            <a:spLocks noChangeArrowheads="1"/>
          </p:cNvSpPr>
          <p:nvPr/>
        </p:nvSpPr>
        <p:spPr bwMode="auto">
          <a:xfrm>
            <a:off x="1946729" y="4000749"/>
            <a:ext cx="1923287"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dirty="0">
                <a:solidFill>
                  <a:srgbClr val="FFFFFF"/>
                </a:solidFill>
                <a:latin typeface="Arial" pitchFamily="34" charset="0"/>
                <a:ea typeface="微软雅黑" pitchFamily="34" charset="-122"/>
                <a:sym typeface="Arial" pitchFamily="34" charset="0"/>
              </a:rPr>
              <a:t>关键词</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3" name="Text Box 10"/>
          <p:cNvSpPr txBox="1">
            <a:spLocks noChangeArrowheads="1"/>
          </p:cNvSpPr>
          <p:nvPr/>
        </p:nvSpPr>
        <p:spPr bwMode="auto">
          <a:xfrm>
            <a:off x="1946729" y="3440714"/>
            <a:ext cx="1923287"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4" name="Text Box 10"/>
          <p:cNvSpPr txBox="1">
            <a:spLocks noChangeArrowheads="1"/>
          </p:cNvSpPr>
          <p:nvPr/>
        </p:nvSpPr>
        <p:spPr bwMode="auto">
          <a:xfrm>
            <a:off x="2174101" y="2912181"/>
            <a:ext cx="14685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5" name="Text Box 10"/>
          <p:cNvSpPr txBox="1">
            <a:spLocks noChangeArrowheads="1"/>
          </p:cNvSpPr>
          <p:nvPr/>
        </p:nvSpPr>
        <p:spPr bwMode="auto">
          <a:xfrm>
            <a:off x="2281930" y="2363814"/>
            <a:ext cx="125406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6" name="Freeform 6"/>
          <p:cNvSpPr>
            <a:spLocks noEditPoints="1"/>
          </p:cNvSpPr>
          <p:nvPr/>
        </p:nvSpPr>
        <p:spPr bwMode="auto">
          <a:xfrm>
            <a:off x="6124987" y="1370919"/>
            <a:ext cx="173459" cy="236848"/>
          </a:xfrm>
          <a:custGeom>
            <a:avLst/>
            <a:gdLst>
              <a:gd name="T0" fmla="*/ 459973907 w 109"/>
              <a:gd name="T1" fmla="*/ 0 h 150"/>
              <a:gd name="T2" fmla="*/ 46461905 w 109"/>
              <a:gd name="T3" fmla="*/ 0 h 150"/>
              <a:gd name="T4" fmla="*/ 0 w 109"/>
              <a:gd name="T5" fmla="*/ 50773448 h 150"/>
              <a:gd name="T6" fmla="*/ 0 w 109"/>
              <a:gd name="T7" fmla="*/ 646195471 h 150"/>
              <a:gd name="T8" fmla="*/ 46461905 w 109"/>
              <a:gd name="T9" fmla="*/ 692351964 h 150"/>
              <a:gd name="T10" fmla="*/ 459973907 w 109"/>
              <a:gd name="T11" fmla="*/ 692351964 h 150"/>
              <a:gd name="T12" fmla="*/ 506435796 w 109"/>
              <a:gd name="T13" fmla="*/ 646195471 h 150"/>
              <a:gd name="T14" fmla="*/ 506435796 w 109"/>
              <a:gd name="T15" fmla="*/ 50773448 h 150"/>
              <a:gd name="T16" fmla="*/ 459973907 w 109"/>
              <a:gd name="T17" fmla="*/ 0 h 150"/>
              <a:gd name="T18" fmla="*/ 250894265 w 109"/>
              <a:gd name="T19" fmla="*/ 673888508 h 150"/>
              <a:gd name="T20" fmla="*/ 223017132 w 109"/>
              <a:gd name="T21" fmla="*/ 646195471 h 150"/>
              <a:gd name="T22" fmla="*/ 250894265 w 109"/>
              <a:gd name="T23" fmla="*/ 618500286 h 150"/>
              <a:gd name="T24" fmla="*/ 278771398 w 109"/>
              <a:gd name="T25" fmla="*/ 646195471 h 150"/>
              <a:gd name="T26" fmla="*/ 250894265 w 109"/>
              <a:gd name="T27" fmla="*/ 673888508 h 150"/>
              <a:gd name="T28" fmla="*/ 459973907 w 109"/>
              <a:gd name="T29" fmla="*/ 595422040 h 150"/>
              <a:gd name="T30" fmla="*/ 46461905 w 109"/>
              <a:gd name="T31" fmla="*/ 595422040 h 150"/>
              <a:gd name="T32" fmla="*/ 46461905 w 109"/>
              <a:gd name="T33" fmla="*/ 60003028 h 150"/>
              <a:gd name="T34" fmla="*/ 459973907 w 109"/>
              <a:gd name="T35" fmla="*/ 60003028 h 150"/>
              <a:gd name="T36" fmla="*/ 459973907 w 109"/>
              <a:gd name="T37" fmla="*/ 595422040 h 15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9"/>
              <a:gd name="T58" fmla="*/ 0 h 150"/>
              <a:gd name="T59" fmla="*/ 109 w 109"/>
              <a:gd name="T60" fmla="*/ 150 h 15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9" h="150">
                <a:moveTo>
                  <a:pt x="99" y="0"/>
                </a:moveTo>
                <a:cubicBezTo>
                  <a:pt x="10" y="0"/>
                  <a:pt x="10" y="0"/>
                  <a:pt x="10" y="0"/>
                </a:cubicBezTo>
                <a:cubicBezTo>
                  <a:pt x="4" y="0"/>
                  <a:pt x="0" y="5"/>
                  <a:pt x="0" y="11"/>
                </a:cubicBezTo>
                <a:cubicBezTo>
                  <a:pt x="0" y="140"/>
                  <a:pt x="0" y="140"/>
                  <a:pt x="0" y="140"/>
                </a:cubicBezTo>
                <a:cubicBezTo>
                  <a:pt x="0" y="146"/>
                  <a:pt x="4" y="150"/>
                  <a:pt x="10" y="150"/>
                </a:cubicBezTo>
                <a:cubicBezTo>
                  <a:pt x="99" y="150"/>
                  <a:pt x="99" y="150"/>
                  <a:pt x="99" y="150"/>
                </a:cubicBezTo>
                <a:cubicBezTo>
                  <a:pt x="104" y="150"/>
                  <a:pt x="109" y="146"/>
                  <a:pt x="109" y="140"/>
                </a:cubicBezTo>
                <a:cubicBezTo>
                  <a:pt x="109" y="11"/>
                  <a:pt x="109" y="11"/>
                  <a:pt x="109" y="11"/>
                </a:cubicBezTo>
                <a:cubicBezTo>
                  <a:pt x="109" y="5"/>
                  <a:pt x="104" y="0"/>
                  <a:pt x="99" y="0"/>
                </a:cubicBezTo>
                <a:close/>
                <a:moveTo>
                  <a:pt x="54" y="146"/>
                </a:moveTo>
                <a:cubicBezTo>
                  <a:pt x="51" y="146"/>
                  <a:pt x="48" y="144"/>
                  <a:pt x="48" y="140"/>
                </a:cubicBezTo>
                <a:cubicBezTo>
                  <a:pt x="48" y="137"/>
                  <a:pt x="51" y="134"/>
                  <a:pt x="54" y="134"/>
                </a:cubicBezTo>
                <a:cubicBezTo>
                  <a:pt x="58" y="134"/>
                  <a:pt x="60" y="137"/>
                  <a:pt x="60" y="140"/>
                </a:cubicBezTo>
                <a:cubicBezTo>
                  <a:pt x="60" y="144"/>
                  <a:pt x="58" y="146"/>
                  <a:pt x="54" y="146"/>
                </a:cubicBezTo>
                <a:close/>
                <a:moveTo>
                  <a:pt x="99" y="129"/>
                </a:moveTo>
                <a:cubicBezTo>
                  <a:pt x="10" y="129"/>
                  <a:pt x="10" y="129"/>
                  <a:pt x="10" y="129"/>
                </a:cubicBezTo>
                <a:cubicBezTo>
                  <a:pt x="10" y="13"/>
                  <a:pt x="10" y="13"/>
                  <a:pt x="10" y="13"/>
                </a:cubicBezTo>
                <a:cubicBezTo>
                  <a:pt x="99" y="13"/>
                  <a:pt x="99" y="13"/>
                  <a:pt x="99" y="13"/>
                </a:cubicBezTo>
                <a:lnTo>
                  <a:pt x="99"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 name="Group 56"/>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107404" y="2983354"/>
            <a:ext cx="210964" cy="157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Group 63"/>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6107404" y="3682229"/>
            <a:ext cx="210964" cy="25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Oval 18"/>
          <p:cNvSpPr>
            <a:spLocks noChangeArrowheads="1"/>
          </p:cNvSpPr>
          <p:nvPr/>
        </p:nvSpPr>
        <p:spPr bwMode="auto">
          <a:xfrm>
            <a:off x="6000750" y="2063962"/>
            <a:ext cx="428960" cy="429360"/>
          </a:xfrm>
          <a:prstGeom prst="ellipse">
            <a:avLst/>
          </a:prstGeom>
          <a:solidFill>
            <a:srgbClr val="FCFCFC">
              <a:alpha val="29803"/>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pic>
        <p:nvPicPr>
          <p:cNvPr id="40" name="Group 59"/>
          <p:cNvPicPr>
            <a:picLocks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107404" y="2191138"/>
            <a:ext cx="234404" cy="205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 name="等腰三角形 12"/>
          <p:cNvGrpSpPr>
            <a:grpSpLocks/>
          </p:cNvGrpSpPr>
          <p:nvPr/>
        </p:nvGrpSpPr>
        <p:grpSpPr bwMode="auto">
          <a:xfrm>
            <a:off x="2438978" y="1531930"/>
            <a:ext cx="945821" cy="645206"/>
            <a:chOff x="0" y="0"/>
            <a:chExt cx="807" cy="553"/>
          </a:xfrm>
        </p:grpSpPr>
        <p:pic>
          <p:nvPicPr>
            <p:cNvPr id="42" name="等腰三角形 12"/>
            <p:cNvPicPr>
              <a:picLocks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0" y="0"/>
              <a:ext cx="807" cy="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 Box 58"/>
            <p:cNvSpPr txBox="1">
              <a:spLocks noChangeArrowheads="1"/>
            </p:cNvSpPr>
            <p:nvPr/>
          </p:nvSpPr>
          <p:spPr bwMode="auto">
            <a:xfrm>
              <a:off x="19" y="15"/>
              <a:ext cx="765" cy="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sym typeface="Arial" pitchFamily="34" charset="0"/>
              </a:endParaRPr>
            </a:p>
          </p:txBody>
        </p:sp>
      </p:grpSp>
      <p:sp>
        <p:nvSpPr>
          <p:cNvPr id="44" name="TextBox 13"/>
          <p:cNvSpPr txBox="1">
            <a:spLocks noChangeArrowheads="1"/>
          </p:cNvSpPr>
          <p:nvPr/>
        </p:nvSpPr>
        <p:spPr bwMode="auto">
          <a:xfrm>
            <a:off x="6560976" y="125307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6560977" y="1472425"/>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560976" y="2009127"/>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560977" y="2228472"/>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48" name="TextBox 13"/>
          <p:cNvSpPr txBox="1">
            <a:spLocks noChangeArrowheads="1"/>
          </p:cNvSpPr>
          <p:nvPr/>
        </p:nvSpPr>
        <p:spPr bwMode="auto">
          <a:xfrm>
            <a:off x="6560976" y="2841011"/>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49" name="TextBox 13"/>
          <p:cNvSpPr txBox="1">
            <a:spLocks noChangeArrowheads="1"/>
          </p:cNvSpPr>
          <p:nvPr/>
        </p:nvSpPr>
        <p:spPr bwMode="auto">
          <a:xfrm>
            <a:off x="6560977" y="3060357"/>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50" name="TextBox 13"/>
          <p:cNvSpPr txBox="1">
            <a:spLocks noChangeArrowheads="1"/>
          </p:cNvSpPr>
          <p:nvPr/>
        </p:nvSpPr>
        <p:spPr bwMode="auto">
          <a:xfrm>
            <a:off x="6560976" y="3574891"/>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51" name="TextBox 13"/>
          <p:cNvSpPr txBox="1">
            <a:spLocks noChangeArrowheads="1"/>
          </p:cNvSpPr>
          <p:nvPr/>
        </p:nvSpPr>
        <p:spPr bwMode="auto">
          <a:xfrm>
            <a:off x="6560977" y="3794235"/>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a:t>
            </a:r>
            <a:r>
              <a:rPr lang="zh-CN" altLang="en-US" sz="1200" dirty="0" smtClean="0">
                <a:solidFill>
                  <a:srgbClr val="FFFFFF"/>
                </a:solidFill>
                <a:latin typeface="Arial" pitchFamily="34" charset="0"/>
                <a:ea typeface="微软雅黑" pitchFamily="34" charset="-122"/>
                <a:sym typeface="Arial" pitchFamily="34" charset="0"/>
              </a:rPr>
              <a:t>拉</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296121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wipe(down)">
                                      <p:cBhvr>
                                        <p:cTn id="32" dur="500"/>
                                        <p:tgtEl>
                                          <p:spTgt spid="41"/>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par>
                          <p:cTn id="37" fill="hold">
                            <p:stCondLst>
                              <p:cond delay="1500"/>
                            </p:stCondLst>
                            <p:childTnLst>
                              <p:par>
                                <p:cTn id="38" presetID="22" presetClass="entr" presetSubtype="8"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left)">
                                      <p:cBhvr>
                                        <p:cTn id="40" dur="500"/>
                                        <p:tgtEl>
                                          <p:spTgt spid="30"/>
                                        </p:tgtEl>
                                      </p:cBhvr>
                                    </p:animEffect>
                                  </p:childTnLst>
                                </p:cTn>
                              </p:par>
                            </p:childTnLst>
                          </p:cTn>
                        </p:par>
                        <p:par>
                          <p:cTn id="41" fill="hold">
                            <p:stCondLst>
                              <p:cond delay="20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500"/>
                                        <p:tgtEl>
                                          <p:spTgt spid="38"/>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par>
                          <p:cTn id="57" fill="hold">
                            <p:stCondLst>
                              <p:cond delay="1000"/>
                            </p:stCondLst>
                            <p:childTnLst>
                              <p:par>
                                <p:cTn id="58" presetID="22" presetClass="entr" presetSubtype="8" fill="hold" grpId="0" nodeType="afterEffect">
                                  <p:stCondLst>
                                    <p:cond delay="0"/>
                                  </p:stCondLst>
                                  <p:childTnLst>
                                    <p:set>
                                      <p:cBhvr>
                                        <p:cTn id="59" dur="1" fill="hold">
                                          <p:stCondLst>
                                            <p:cond delay="0"/>
                                          </p:stCondLst>
                                        </p:cTn>
                                        <p:tgtEl>
                                          <p:spTgt spid="51"/>
                                        </p:tgtEl>
                                        <p:attrNameLst>
                                          <p:attrName>style.visibility</p:attrName>
                                        </p:attrNameLst>
                                      </p:cBhvr>
                                      <p:to>
                                        <p:strVal val="visible"/>
                                      </p:to>
                                    </p:set>
                                    <p:animEffect transition="in" filter="wipe(left)">
                                      <p:cBhvr>
                                        <p:cTn id="60" dur="500"/>
                                        <p:tgtEl>
                                          <p:spTgt spid="51"/>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par>
                                <p:cTn id="73" presetID="10" presetClass="entr" presetSubtype="0"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par>
                                <p:cTn id="76" presetID="10" presetClass="entr" presetSubtype="0"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500"/>
                                        <p:tgtEl>
                                          <p:spTgt spid="37"/>
                                        </p:tgtEl>
                                      </p:cBhvr>
                                    </p:animEffect>
                                  </p:childTnLst>
                                </p:cTn>
                              </p:par>
                            </p:childTnLst>
                          </p:cTn>
                        </p:par>
                        <p:par>
                          <p:cTn id="79" fill="hold">
                            <p:stCondLst>
                              <p:cond delay="3000"/>
                            </p:stCondLst>
                            <p:childTnLst>
                              <p:par>
                                <p:cTn id="80" presetID="22" presetClass="entr" presetSubtype="8"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wipe(left)">
                                      <p:cBhvr>
                                        <p:cTn id="82" dur="500"/>
                                        <p:tgtEl>
                                          <p:spTgt spid="48"/>
                                        </p:tgtEl>
                                      </p:cBhvr>
                                    </p:animEffect>
                                  </p:childTnLst>
                                </p:cTn>
                              </p:par>
                            </p:childTnLst>
                          </p:cTn>
                        </p:par>
                        <p:par>
                          <p:cTn id="83" fill="hold">
                            <p:stCondLst>
                              <p:cond delay="3500"/>
                            </p:stCondLst>
                            <p:childTnLst>
                              <p:par>
                                <p:cTn id="84" presetID="22" presetClass="entr" presetSubtype="8" fill="hold" grpId="0" nodeType="after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wipe(left)">
                                      <p:cBhvr>
                                        <p:cTn id="86" dur="500"/>
                                        <p:tgtEl>
                                          <p:spTgt spid="49"/>
                                        </p:tgtEl>
                                      </p:cBhvr>
                                    </p:animEffect>
                                  </p:childTnLst>
                                </p:cTn>
                              </p:par>
                            </p:childTnLst>
                          </p:cTn>
                        </p:par>
                        <p:par>
                          <p:cTn id="87" fill="hold">
                            <p:stCondLst>
                              <p:cond delay="4000"/>
                            </p:stCondLst>
                            <p:childTnLst>
                              <p:par>
                                <p:cTn id="88" presetID="10" presetClass="entr" presetSubtype="0" fill="hold" grpId="0" nodeType="after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childTnLst>
                          </p:cTn>
                        </p:par>
                        <p:par>
                          <p:cTn id="91" fill="hold">
                            <p:stCondLst>
                              <p:cond delay="4500"/>
                            </p:stCondLst>
                            <p:childTnLst>
                              <p:par>
                                <p:cTn id="92" presetID="22" presetClass="entr" presetSubtype="8" fill="hold" nodeType="after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wipe(left)">
                                      <p:cBhvr>
                                        <p:cTn id="94" dur="500"/>
                                        <p:tgtEl>
                                          <p:spTgt spid="29"/>
                                        </p:tgtEl>
                                      </p:cBhvr>
                                    </p:animEffect>
                                  </p:childTnLst>
                                </p:cTn>
                              </p:par>
                            </p:childTnLst>
                          </p:cTn>
                        </p:par>
                        <p:par>
                          <p:cTn id="95" fill="hold">
                            <p:stCondLst>
                              <p:cond delay="5000"/>
                            </p:stCondLst>
                            <p:childTnLst>
                              <p:par>
                                <p:cTn id="96" presetID="22" presetClass="entr" presetSubtype="8"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childTnLst>
                                </p:cTn>
                              </p:par>
                              <p:par>
                                <p:cTn id="102" presetID="10" presetClass="entr" presetSubtype="0"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fade">
                                      <p:cBhvr>
                                        <p:cTn id="104" dur="500"/>
                                        <p:tgtEl>
                                          <p:spTgt spid="40"/>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6"/>
                                        </p:tgtEl>
                                        <p:attrNameLst>
                                          <p:attrName>style.visibility</p:attrName>
                                        </p:attrNameLst>
                                      </p:cBhvr>
                                      <p:to>
                                        <p:strVal val="visible"/>
                                      </p:to>
                                    </p:set>
                                    <p:animEffect transition="in" filter="wipe(left)">
                                      <p:cBhvr>
                                        <p:cTn id="108" dur="500"/>
                                        <p:tgtEl>
                                          <p:spTgt spid="46"/>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wipe(left)">
                                      <p:cBhvr>
                                        <p:cTn id="112" dur="500"/>
                                        <p:tgtEl>
                                          <p:spTgt spid="47"/>
                                        </p:tgtEl>
                                      </p:cBhvr>
                                    </p:animEffect>
                                  </p:childTnLst>
                                </p:cTn>
                              </p:par>
                            </p:childTnLst>
                          </p:cTn>
                        </p:par>
                        <p:par>
                          <p:cTn id="113" fill="hold">
                            <p:stCondLst>
                              <p:cond delay="6500"/>
                            </p:stCondLst>
                            <p:childTnLst>
                              <p:par>
                                <p:cTn id="114" presetID="10" presetClass="entr" presetSubtype="0" fill="hold" grpId="0" nodeType="after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500"/>
                                        <p:tgtEl>
                                          <p:spTgt spid="35"/>
                                        </p:tgtEl>
                                      </p:cBhvr>
                                    </p:animEffect>
                                  </p:childTnLst>
                                </p:cTn>
                              </p:par>
                            </p:childTnLst>
                          </p:cTn>
                        </p:par>
                        <p:par>
                          <p:cTn id="117" fill="hold">
                            <p:stCondLst>
                              <p:cond delay="7000"/>
                            </p:stCondLst>
                            <p:childTnLst>
                              <p:par>
                                <p:cTn id="118" presetID="22" presetClass="entr" presetSubtype="8" fill="hold"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par>
                          <p:cTn id="121" fill="hold">
                            <p:stCondLst>
                              <p:cond delay="7500"/>
                            </p:stCondLst>
                            <p:childTnLst>
                              <p:par>
                                <p:cTn id="122" presetID="22" presetClass="entr" presetSubtype="8" fill="hold" nodeType="after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wipe(left)">
                                      <p:cBhvr>
                                        <p:cTn id="124" dur="500"/>
                                        <p:tgtEl>
                                          <p:spTgt spid="24"/>
                                        </p:tgtEl>
                                      </p:cBhvr>
                                    </p:animEffect>
                                  </p:childTnLst>
                                </p:cTn>
                              </p:par>
                              <p:par>
                                <p:cTn id="125" presetID="10" presetClass="entr" presetSubtype="0" fill="hold"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fade">
                                      <p:cBhvr>
                                        <p:cTn id="127" dur="500"/>
                                        <p:tgtEl>
                                          <p:spTgt spid="15"/>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Effect transition="in" filter="fade">
                                      <p:cBhvr>
                                        <p:cTn id="130" dur="500"/>
                                        <p:tgtEl>
                                          <p:spTgt spid="36"/>
                                        </p:tgtEl>
                                      </p:cBhvr>
                                    </p:animEffect>
                                  </p:childTnLst>
                                </p:cTn>
                              </p:par>
                            </p:childTnLst>
                          </p:cTn>
                        </p:par>
                        <p:par>
                          <p:cTn id="131" fill="hold">
                            <p:stCondLst>
                              <p:cond delay="8000"/>
                            </p:stCondLst>
                            <p:childTnLst>
                              <p:par>
                                <p:cTn id="132" presetID="22" presetClass="entr" presetSubtype="8" fill="hold" grpId="0" nodeType="after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left)">
                                      <p:cBhvr>
                                        <p:cTn id="134" dur="500"/>
                                        <p:tgtEl>
                                          <p:spTgt spid="44"/>
                                        </p:tgtEl>
                                      </p:cBhvr>
                                    </p:animEffect>
                                  </p:childTnLst>
                                </p:cTn>
                              </p:par>
                            </p:childTnLst>
                          </p:cTn>
                        </p:par>
                        <p:par>
                          <p:cTn id="135" fill="hold">
                            <p:stCondLst>
                              <p:cond delay="8500"/>
                            </p:stCondLst>
                            <p:childTnLst>
                              <p:par>
                                <p:cTn id="136" presetID="22" presetClass="entr" presetSubtype="8" fill="hold" grpId="0" nodeType="afterEffect">
                                  <p:stCondLst>
                                    <p:cond delay="0"/>
                                  </p:stCondLst>
                                  <p:childTnLst>
                                    <p:set>
                                      <p:cBhvr>
                                        <p:cTn id="137" dur="1" fill="hold">
                                          <p:stCondLst>
                                            <p:cond delay="0"/>
                                          </p:stCondLst>
                                        </p:cTn>
                                        <p:tgtEl>
                                          <p:spTgt spid="45"/>
                                        </p:tgtEl>
                                        <p:attrNameLst>
                                          <p:attrName>style.visibility</p:attrName>
                                        </p:attrNameLst>
                                      </p:cBhvr>
                                      <p:to>
                                        <p:strVal val="visible"/>
                                      </p:to>
                                    </p:set>
                                    <p:animEffect transition="in" filter="wipe(left)">
                                      <p:cBhvr>
                                        <p:cTn id="13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2" grpId="0"/>
      <p:bldP spid="33" grpId="0"/>
      <p:bldP spid="34" grpId="0"/>
      <p:bldP spid="35" grpId="0"/>
      <p:bldP spid="36" grpId="0" animBg="1"/>
      <p:bldP spid="39"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a:off x="-119250" y="2808000"/>
            <a:ext cx="9348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874705" y="2255392"/>
            <a:ext cx="555884" cy="1097642"/>
            <a:chOff x="2404671" y="3017303"/>
            <a:chExt cx="741179" cy="1463522"/>
          </a:xfrm>
        </p:grpSpPr>
        <p:cxnSp>
          <p:nvCxnSpPr>
            <p:cNvPr id="8" name="直接连接符 7"/>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3385873" y="2255392"/>
            <a:ext cx="555884" cy="1097642"/>
            <a:chOff x="2404671" y="3017303"/>
            <a:chExt cx="741179" cy="1463522"/>
          </a:xfrm>
        </p:grpSpPr>
        <p:cxnSp>
          <p:nvCxnSpPr>
            <p:cNvPr id="11" name="直接连接符 10"/>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4934419" y="2259694"/>
            <a:ext cx="555884" cy="1097642"/>
            <a:chOff x="2404671" y="3017303"/>
            <a:chExt cx="741179" cy="1463522"/>
          </a:xfrm>
        </p:grpSpPr>
        <p:cxnSp>
          <p:nvCxnSpPr>
            <p:cNvPr id="14" name="直接连接符 13"/>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6494619" y="2272164"/>
            <a:ext cx="555884" cy="1097642"/>
            <a:chOff x="2404671" y="3017303"/>
            <a:chExt cx="741179" cy="1463522"/>
          </a:xfrm>
        </p:grpSpPr>
        <p:cxnSp>
          <p:nvCxnSpPr>
            <p:cNvPr id="17" name="直接连接符 16"/>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9" name="椭圆 18"/>
          <p:cNvSpPr/>
          <p:nvPr/>
        </p:nvSpPr>
        <p:spPr>
          <a:xfrm>
            <a:off x="1411617" y="3382534"/>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2960549" y="2025130"/>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4495246" y="3375032"/>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7587758" y="3360007"/>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6018747" y="2029886"/>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054026" y="2405133"/>
            <a:ext cx="849163" cy="845831"/>
            <a:chOff x="2147808" y="3373356"/>
            <a:chExt cx="1459485" cy="1453759"/>
          </a:xfrm>
        </p:grpSpPr>
        <p:sp>
          <p:nvSpPr>
            <p:cNvPr id="2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87" name="组合 86"/>
          <p:cNvGrpSpPr/>
          <p:nvPr/>
        </p:nvGrpSpPr>
        <p:grpSpPr>
          <a:xfrm>
            <a:off x="2626719" y="2405133"/>
            <a:ext cx="849163" cy="845831"/>
            <a:chOff x="2147808" y="3373356"/>
            <a:chExt cx="1459485" cy="1453759"/>
          </a:xfrm>
        </p:grpSpPr>
        <p:sp>
          <p:nvSpPr>
            <p:cNvPr id="8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8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50" name="组合 149"/>
          <p:cNvGrpSpPr/>
          <p:nvPr/>
        </p:nvGrpSpPr>
        <p:grpSpPr>
          <a:xfrm>
            <a:off x="4141575" y="2418998"/>
            <a:ext cx="849163" cy="845831"/>
            <a:chOff x="2147808" y="3373356"/>
            <a:chExt cx="1459485" cy="1453759"/>
          </a:xfrm>
        </p:grpSpPr>
        <p:sp>
          <p:nvSpPr>
            <p:cNvPr id="151"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52"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13" name="组合 212"/>
          <p:cNvGrpSpPr/>
          <p:nvPr/>
        </p:nvGrpSpPr>
        <p:grpSpPr>
          <a:xfrm>
            <a:off x="5655629" y="2403977"/>
            <a:ext cx="849163" cy="845831"/>
            <a:chOff x="2147808" y="3373356"/>
            <a:chExt cx="1459485" cy="1453759"/>
          </a:xfrm>
        </p:grpSpPr>
        <p:sp>
          <p:nvSpPr>
            <p:cNvPr id="214"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15"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3"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4"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5"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6"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7"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8"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9"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0"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1"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2"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3"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4"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5"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76" name="组合 275"/>
          <p:cNvGrpSpPr/>
          <p:nvPr/>
        </p:nvGrpSpPr>
        <p:grpSpPr>
          <a:xfrm>
            <a:off x="7226231" y="2402768"/>
            <a:ext cx="849163" cy="845831"/>
            <a:chOff x="2147808" y="3373356"/>
            <a:chExt cx="1459485" cy="1453759"/>
          </a:xfrm>
        </p:grpSpPr>
        <p:sp>
          <p:nvSpPr>
            <p:cNvPr id="277"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78"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9"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0"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1"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2"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3"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4"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5"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6"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7"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8"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9"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0"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1"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2"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3"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4"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5"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6"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7"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8"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9"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0"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1"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2"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3"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4"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5"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6"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7"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8"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9"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0"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1"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2"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3"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4"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5"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6"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7"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8"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9"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0"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1"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2"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3"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4"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5"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6"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7"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8"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9"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0"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1"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2"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3"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4"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5"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6"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7"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8"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
        <p:nvSpPr>
          <p:cNvPr id="339" name="文本框 338"/>
          <p:cNvSpPr txBox="1"/>
          <p:nvPr/>
        </p:nvSpPr>
        <p:spPr>
          <a:xfrm>
            <a:off x="536578" y="162817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0" name="文本框 339"/>
          <p:cNvSpPr txBox="1"/>
          <p:nvPr/>
        </p:nvSpPr>
        <p:spPr>
          <a:xfrm>
            <a:off x="1022498" y="126106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1" name="文本框 340"/>
          <p:cNvSpPr txBox="1"/>
          <p:nvPr/>
        </p:nvSpPr>
        <p:spPr>
          <a:xfrm>
            <a:off x="2124769" y="3799777"/>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2" name="文本框 341"/>
          <p:cNvSpPr txBox="1"/>
          <p:nvPr/>
        </p:nvSpPr>
        <p:spPr>
          <a:xfrm>
            <a:off x="2610690" y="3432668"/>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3" name="文本框 342"/>
          <p:cNvSpPr txBox="1"/>
          <p:nvPr/>
        </p:nvSpPr>
        <p:spPr>
          <a:xfrm>
            <a:off x="3683618" y="162817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4" name="文本框 343"/>
          <p:cNvSpPr txBox="1"/>
          <p:nvPr/>
        </p:nvSpPr>
        <p:spPr>
          <a:xfrm>
            <a:off x="4169539" y="126106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5" name="文本框 344"/>
          <p:cNvSpPr txBox="1"/>
          <p:nvPr/>
        </p:nvSpPr>
        <p:spPr>
          <a:xfrm>
            <a:off x="5211918" y="3800810"/>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6" name="文本框 345"/>
          <p:cNvSpPr txBox="1"/>
          <p:nvPr/>
        </p:nvSpPr>
        <p:spPr>
          <a:xfrm>
            <a:off x="5697836" y="3433702"/>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7" name="文本框 346"/>
          <p:cNvSpPr txBox="1"/>
          <p:nvPr/>
        </p:nvSpPr>
        <p:spPr>
          <a:xfrm>
            <a:off x="6757509" y="1643425"/>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8" name="文本框 347"/>
          <p:cNvSpPr txBox="1"/>
          <p:nvPr/>
        </p:nvSpPr>
        <p:spPr>
          <a:xfrm>
            <a:off x="7243429" y="1276316"/>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15161037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20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8" fill="hold" nodeType="withEffect">
                                  <p:stCondLst>
                                    <p:cond delay="4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22" presetClass="entr" presetSubtype="8" fill="hold" nodeType="withEffect">
                                  <p:stCondLst>
                                    <p:cond delay="60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par>
                                <p:cTn id="29" presetID="22" presetClass="entr" presetSubtype="8" fill="hold" nodeType="withEffect">
                                  <p:stCondLst>
                                    <p:cond delay="80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1800"/>
                            </p:stCondLst>
                            <p:childTnLst>
                              <p:par>
                                <p:cTn id="33" presetID="49" presetClass="entr" presetSubtype="0" decel="100000"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 calcmode="lin" valueType="num">
                                      <p:cBhvr>
                                        <p:cTn id="37" dur="500" fill="hold"/>
                                        <p:tgtEl>
                                          <p:spTgt spid="24"/>
                                        </p:tgtEl>
                                        <p:attrNameLst>
                                          <p:attrName>style.rotation</p:attrName>
                                        </p:attrNameLst>
                                      </p:cBhvr>
                                      <p:tavLst>
                                        <p:tav tm="0">
                                          <p:val>
                                            <p:fltVal val="360"/>
                                          </p:val>
                                        </p:tav>
                                        <p:tav tm="100000">
                                          <p:val>
                                            <p:fltVal val="0"/>
                                          </p:val>
                                        </p:tav>
                                      </p:tavLst>
                                    </p:anim>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2300"/>
                            </p:stCondLst>
                            <p:childTnLst>
                              <p:par>
                                <p:cTn id="43" presetID="49" presetClass="entr" presetSubtype="0" decel="100000" fill="hold" nodeType="afterEffect">
                                  <p:stCondLst>
                                    <p:cond delay="0"/>
                                  </p:stCondLst>
                                  <p:childTnLst>
                                    <p:set>
                                      <p:cBhvr>
                                        <p:cTn id="44" dur="1" fill="hold">
                                          <p:stCondLst>
                                            <p:cond delay="0"/>
                                          </p:stCondLst>
                                        </p:cTn>
                                        <p:tgtEl>
                                          <p:spTgt spid="87"/>
                                        </p:tgtEl>
                                        <p:attrNameLst>
                                          <p:attrName>style.visibility</p:attrName>
                                        </p:attrNameLst>
                                      </p:cBhvr>
                                      <p:to>
                                        <p:strVal val="visible"/>
                                      </p:to>
                                    </p:set>
                                    <p:anim calcmode="lin" valueType="num">
                                      <p:cBhvr>
                                        <p:cTn id="45" dur="500" fill="hold"/>
                                        <p:tgtEl>
                                          <p:spTgt spid="87"/>
                                        </p:tgtEl>
                                        <p:attrNameLst>
                                          <p:attrName>ppt_w</p:attrName>
                                        </p:attrNameLst>
                                      </p:cBhvr>
                                      <p:tavLst>
                                        <p:tav tm="0">
                                          <p:val>
                                            <p:fltVal val="0"/>
                                          </p:val>
                                        </p:tav>
                                        <p:tav tm="100000">
                                          <p:val>
                                            <p:strVal val="#ppt_w"/>
                                          </p:val>
                                        </p:tav>
                                      </p:tavLst>
                                    </p:anim>
                                    <p:anim calcmode="lin" valueType="num">
                                      <p:cBhvr>
                                        <p:cTn id="46" dur="500" fill="hold"/>
                                        <p:tgtEl>
                                          <p:spTgt spid="87"/>
                                        </p:tgtEl>
                                        <p:attrNameLst>
                                          <p:attrName>ppt_h</p:attrName>
                                        </p:attrNameLst>
                                      </p:cBhvr>
                                      <p:tavLst>
                                        <p:tav tm="0">
                                          <p:val>
                                            <p:fltVal val="0"/>
                                          </p:val>
                                        </p:tav>
                                        <p:tav tm="100000">
                                          <p:val>
                                            <p:strVal val="#ppt_h"/>
                                          </p:val>
                                        </p:tav>
                                      </p:tavLst>
                                    </p:anim>
                                    <p:anim calcmode="lin" valueType="num">
                                      <p:cBhvr>
                                        <p:cTn id="47" dur="500" fill="hold"/>
                                        <p:tgtEl>
                                          <p:spTgt spid="87"/>
                                        </p:tgtEl>
                                        <p:attrNameLst>
                                          <p:attrName>style.rotation</p:attrName>
                                        </p:attrNameLst>
                                      </p:cBhvr>
                                      <p:tavLst>
                                        <p:tav tm="0">
                                          <p:val>
                                            <p:fltVal val="360"/>
                                          </p:val>
                                        </p:tav>
                                        <p:tav tm="100000">
                                          <p:val>
                                            <p:fltVal val="0"/>
                                          </p:val>
                                        </p:tav>
                                      </p:tavLst>
                                    </p:anim>
                                    <p:animEffect transition="in" filter="fade">
                                      <p:cBhvr>
                                        <p:cTn id="48" dur="500"/>
                                        <p:tgtEl>
                                          <p:spTgt spid="8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2800"/>
                            </p:stCondLst>
                            <p:childTnLst>
                              <p:par>
                                <p:cTn id="53" presetID="49" presetClass="entr" presetSubtype="0" decel="100000" fill="hold" nodeType="afterEffect">
                                  <p:stCondLst>
                                    <p:cond delay="0"/>
                                  </p:stCondLst>
                                  <p:childTnLst>
                                    <p:set>
                                      <p:cBhvr>
                                        <p:cTn id="54" dur="1" fill="hold">
                                          <p:stCondLst>
                                            <p:cond delay="0"/>
                                          </p:stCondLst>
                                        </p:cTn>
                                        <p:tgtEl>
                                          <p:spTgt spid="150"/>
                                        </p:tgtEl>
                                        <p:attrNameLst>
                                          <p:attrName>style.visibility</p:attrName>
                                        </p:attrNameLst>
                                      </p:cBhvr>
                                      <p:to>
                                        <p:strVal val="visible"/>
                                      </p:to>
                                    </p:set>
                                    <p:anim calcmode="lin" valueType="num">
                                      <p:cBhvr>
                                        <p:cTn id="55" dur="500" fill="hold"/>
                                        <p:tgtEl>
                                          <p:spTgt spid="150"/>
                                        </p:tgtEl>
                                        <p:attrNameLst>
                                          <p:attrName>ppt_w</p:attrName>
                                        </p:attrNameLst>
                                      </p:cBhvr>
                                      <p:tavLst>
                                        <p:tav tm="0">
                                          <p:val>
                                            <p:fltVal val="0"/>
                                          </p:val>
                                        </p:tav>
                                        <p:tav tm="100000">
                                          <p:val>
                                            <p:strVal val="#ppt_w"/>
                                          </p:val>
                                        </p:tav>
                                      </p:tavLst>
                                    </p:anim>
                                    <p:anim calcmode="lin" valueType="num">
                                      <p:cBhvr>
                                        <p:cTn id="56" dur="500" fill="hold"/>
                                        <p:tgtEl>
                                          <p:spTgt spid="150"/>
                                        </p:tgtEl>
                                        <p:attrNameLst>
                                          <p:attrName>ppt_h</p:attrName>
                                        </p:attrNameLst>
                                      </p:cBhvr>
                                      <p:tavLst>
                                        <p:tav tm="0">
                                          <p:val>
                                            <p:fltVal val="0"/>
                                          </p:val>
                                        </p:tav>
                                        <p:tav tm="100000">
                                          <p:val>
                                            <p:strVal val="#ppt_h"/>
                                          </p:val>
                                        </p:tav>
                                      </p:tavLst>
                                    </p:anim>
                                    <p:anim calcmode="lin" valueType="num">
                                      <p:cBhvr>
                                        <p:cTn id="57" dur="500" fill="hold"/>
                                        <p:tgtEl>
                                          <p:spTgt spid="150"/>
                                        </p:tgtEl>
                                        <p:attrNameLst>
                                          <p:attrName>style.rotation</p:attrName>
                                        </p:attrNameLst>
                                      </p:cBhvr>
                                      <p:tavLst>
                                        <p:tav tm="0">
                                          <p:val>
                                            <p:fltVal val="360"/>
                                          </p:val>
                                        </p:tav>
                                        <p:tav tm="100000">
                                          <p:val>
                                            <p:fltVal val="0"/>
                                          </p:val>
                                        </p:tav>
                                      </p:tavLst>
                                    </p:anim>
                                    <p:animEffect transition="in" filter="fade">
                                      <p:cBhvr>
                                        <p:cTn id="58" dur="500"/>
                                        <p:tgtEl>
                                          <p:spTgt spid="15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3300"/>
                            </p:stCondLst>
                            <p:childTnLst>
                              <p:par>
                                <p:cTn id="63" presetID="49" presetClass="entr" presetSubtype="0" decel="100000" fill="hold" nodeType="afterEffect">
                                  <p:stCondLst>
                                    <p:cond delay="0"/>
                                  </p:stCondLst>
                                  <p:childTnLst>
                                    <p:set>
                                      <p:cBhvr>
                                        <p:cTn id="64" dur="1" fill="hold">
                                          <p:stCondLst>
                                            <p:cond delay="0"/>
                                          </p:stCondLst>
                                        </p:cTn>
                                        <p:tgtEl>
                                          <p:spTgt spid="213"/>
                                        </p:tgtEl>
                                        <p:attrNameLst>
                                          <p:attrName>style.visibility</p:attrName>
                                        </p:attrNameLst>
                                      </p:cBhvr>
                                      <p:to>
                                        <p:strVal val="visible"/>
                                      </p:to>
                                    </p:set>
                                    <p:anim calcmode="lin" valueType="num">
                                      <p:cBhvr>
                                        <p:cTn id="65" dur="500" fill="hold"/>
                                        <p:tgtEl>
                                          <p:spTgt spid="213"/>
                                        </p:tgtEl>
                                        <p:attrNameLst>
                                          <p:attrName>ppt_w</p:attrName>
                                        </p:attrNameLst>
                                      </p:cBhvr>
                                      <p:tavLst>
                                        <p:tav tm="0">
                                          <p:val>
                                            <p:fltVal val="0"/>
                                          </p:val>
                                        </p:tav>
                                        <p:tav tm="100000">
                                          <p:val>
                                            <p:strVal val="#ppt_w"/>
                                          </p:val>
                                        </p:tav>
                                      </p:tavLst>
                                    </p:anim>
                                    <p:anim calcmode="lin" valueType="num">
                                      <p:cBhvr>
                                        <p:cTn id="66" dur="500" fill="hold"/>
                                        <p:tgtEl>
                                          <p:spTgt spid="213"/>
                                        </p:tgtEl>
                                        <p:attrNameLst>
                                          <p:attrName>ppt_h</p:attrName>
                                        </p:attrNameLst>
                                      </p:cBhvr>
                                      <p:tavLst>
                                        <p:tav tm="0">
                                          <p:val>
                                            <p:fltVal val="0"/>
                                          </p:val>
                                        </p:tav>
                                        <p:tav tm="100000">
                                          <p:val>
                                            <p:strVal val="#ppt_h"/>
                                          </p:val>
                                        </p:tav>
                                      </p:tavLst>
                                    </p:anim>
                                    <p:anim calcmode="lin" valueType="num">
                                      <p:cBhvr>
                                        <p:cTn id="67" dur="500" fill="hold"/>
                                        <p:tgtEl>
                                          <p:spTgt spid="213"/>
                                        </p:tgtEl>
                                        <p:attrNameLst>
                                          <p:attrName>style.rotation</p:attrName>
                                        </p:attrNameLst>
                                      </p:cBhvr>
                                      <p:tavLst>
                                        <p:tav tm="0">
                                          <p:val>
                                            <p:fltVal val="360"/>
                                          </p:val>
                                        </p:tav>
                                        <p:tav tm="100000">
                                          <p:val>
                                            <p:fltVal val="0"/>
                                          </p:val>
                                        </p:tav>
                                      </p:tavLst>
                                    </p:anim>
                                    <p:animEffect transition="in" filter="fade">
                                      <p:cBhvr>
                                        <p:cTn id="68" dur="500"/>
                                        <p:tgtEl>
                                          <p:spTgt spid="21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childTnLst>
                          </p:cTn>
                        </p:par>
                        <p:par>
                          <p:cTn id="72" fill="hold">
                            <p:stCondLst>
                              <p:cond delay="3800"/>
                            </p:stCondLst>
                            <p:childTnLst>
                              <p:par>
                                <p:cTn id="73" presetID="49" presetClass="entr" presetSubtype="0" decel="100000" fill="hold" nodeType="afterEffect">
                                  <p:stCondLst>
                                    <p:cond delay="0"/>
                                  </p:stCondLst>
                                  <p:childTnLst>
                                    <p:set>
                                      <p:cBhvr>
                                        <p:cTn id="74" dur="1" fill="hold">
                                          <p:stCondLst>
                                            <p:cond delay="0"/>
                                          </p:stCondLst>
                                        </p:cTn>
                                        <p:tgtEl>
                                          <p:spTgt spid="276"/>
                                        </p:tgtEl>
                                        <p:attrNameLst>
                                          <p:attrName>style.visibility</p:attrName>
                                        </p:attrNameLst>
                                      </p:cBhvr>
                                      <p:to>
                                        <p:strVal val="visible"/>
                                      </p:to>
                                    </p:set>
                                    <p:anim calcmode="lin" valueType="num">
                                      <p:cBhvr>
                                        <p:cTn id="75" dur="500" fill="hold"/>
                                        <p:tgtEl>
                                          <p:spTgt spid="276"/>
                                        </p:tgtEl>
                                        <p:attrNameLst>
                                          <p:attrName>ppt_w</p:attrName>
                                        </p:attrNameLst>
                                      </p:cBhvr>
                                      <p:tavLst>
                                        <p:tav tm="0">
                                          <p:val>
                                            <p:fltVal val="0"/>
                                          </p:val>
                                        </p:tav>
                                        <p:tav tm="100000">
                                          <p:val>
                                            <p:strVal val="#ppt_w"/>
                                          </p:val>
                                        </p:tav>
                                      </p:tavLst>
                                    </p:anim>
                                    <p:anim calcmode="lin" valueType="num">
                                      <p:cBhvr>
                                        <p:cTn id="76" dur="500" fill="hold"/>
                                        <p:tgtEl>
                                          <p:spTgt spid="276"/>
                                        </p:tgtEl>
                                        <p:attrNameLst>
                                          <p:attrName>ppt_h</p:attrName>
                                        </p:attrNameLst>
                                      </p:cBhvr>
                                      <p:tavLst>
                                        <p:tav tm="0">
                                          <p:val>
                                            <p:fltVal val="0"/>
                                          </p:val>
                                        </p:tav>
                                        <p:tav tm="100000">
                                          <p:val>
                                            <p:strVal val="#ppt_h"/>
                                          </p:val>
                                        </p:tav>
                                      </p:tavLst>
                                    </p:anim>
                                    <p:anim calcmode="lin" valueType="num">
                                      <p:cBhvr>
                                        <p:cTn id="77" dur="500" fill="hold"/>
                                        <p:tgtEl>
                                          <p:spTgt spid="276"/>
                                        </p:tgtEl>
                                        <p:attrNameLst>
                                          <p:attrName>style.rotation</p:attrName>
                                        </p:attrNameLst>
                                      </p:cBhvr>
                                      <p:tavLst>
                                        <p:tav tm="0">
                                          <p:val>
                                            <p:fltVal val="360"/>
                                          </p:val>
                                        </p:tav>
                                        <p:tav tm="100000">
                                          <p:val>
                                            <p:fltVal val="0"/>
                                          </p:val>
                                        </p:tav>
                                      </p:tavLst>
                                    </p:anim>
                                    <p:animEffect transition="in" filter="fade">
                                      <p:cBhvr>
                                        <p:cTn id="78" dur="500"/>
                                        <p:tgtEl>
                                          <p:spTgt spid="276"/>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childTnLst>
                    </p:cTn>
                  </p:par>
                  <p:par>
                    <p:cTn id="82" fill="hold">
                      <p:stCondLst>
                        <p:cond delay="indefinite"/>
                      </p:stCondLst>
                      <p:childTnLst>
                        <p:par>
                          <p:cTn id="83" fill="hold">
                            <p:stCondLst>
                              <p:cond delay="0"/>
                            </p:stCondLst>
                            <p:childTnLst>
                              <p:par>
                                <p:cTn id="84" presetID="2" presetClass="entr" presetSubtype="8" fill="hold" grpId="0" nodeType="clickEffect">
                                  <p:stCondLst>
                                    <p:cond delay="0"/>
                                  </p:stCondLst>
                                  <p:childTnLst>
                                    <p:set>
                                      <p:cBhvr>
                                        <p:cTn id="85" dur="1" fill="hold">
                                          <p:stCondLst>
                                            <p:cond delay="0"/>
                                          </p:stCondLst>
                                        </p:cTn>
                                        <p:tgtEl>
                                          <p:spTgt spid="340"/>
                                        </p:tgtEl>
                                        <p:attrNameLst>
                                          <p:attrName>style.visibility</p:attrName>
                                        </p:attrNameLst>
                                      </p:cBhvr>
                                      <p:to>
                                        <p:strVal val="visible"/>
                                      </p:to>
                                    </p:set>
                                    <p:anim calcmode="lin" valueType="num">
                                      <p:cBhvr additive="base">
                                        <p:cTn id="86" dur="500" fill="hold"/>
                                        <p:tgtEl>
                                          <p:spTgt spid="340"/>
                                        </p:tgtEl>
                                        <p:attrNameLst>
                                          <p:attrName>ppt_x</p:attrName>
                                        </p:attrNameLst>
                                      </p:cBhvr>
                                      <p:tavLst>
                                        <p:tav tm="0">
                                          <p:val>
                                            <p:strVal val="0-#ppt_w/2"/>
                                          </p:val>
                                        </p:tav>
                                        <p:tav tm="100000">
                                          <p:val>
                                            <p:strVal val="#ppt_x"/>
                                          </p:val>
                                        </p:tav>
                                      </p:tavLst>
                                    </p:anim>
                                    <p:anim calcmode="lin" valueType="num">
                                      <p:cBhvr additive="base">
                                        <p:cTn id="87" dur="500" fill="hold"/>
                                        <p:tgtEl>
                                          <p:spTgt spid="34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39"/>
                                        </p:tgtEl>
                                        <p:attrNameLst>
                                          <p:attrName>style.visibility</p:attrName>
                                        </p:attrNameLst>
                                      </p:cBhvr>
                                      <p:to>
                                        <p:strVal val="visible"/>
                                      </p:to>
                                    </p:set>
                                    <p:anim calcmode="lin" valueType="num">
                                      <p:cBhvr additive="base">
                                        <p:cTn id="90" dur="500" fill="hold"/>
                                        <p:tgtEl>
                                          <p:spTgt spid="339"/>
                                        </p:tgtEl>
                                        <p:attrNameLst>
                                          <p:attrName>ppt_x</p:attrName>
                                        </p:attrNameLst>
                                      </p:cBhvr>
                                      <p:tavLst>
                                        <p:tav tm="0">
                                          <p:val>
                                            <p:strVal val="0-#ppt_w/2"/>
                                          </p:val>
                                        </p:tav>
                                        <p:tav tm="100000">
                                          <p:val>
                                            <p:strVal val="#ppt_x"/>
                                          </p:val>
                                        </p:tav>
                                      </p:tavLst>
                                    </p:anim>
                                    <p:anim calcmode="lin" valueType="num">
                                      <p:cBhvr additive="base">
                                        <p:cTn id="91" dur="500" fill="hold"/>
                                        <p:tgtEl>
                                          <p:spTgt spid="339"/>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43"/>
                                        </p:tgtEl>
                                        <p:attrNameLst>
                                          <p:attrName>style.visibility</p:attrName>
                                        </p:attrNameLst>
                                      </p:cBhvr>
                                      <p:to>
                                        <p:strVal val="visible"/>
                                      </p:to>
                                    </p:set>
                                    <p:anim calcmode="lin" valueType="num">
                                      <p:cBhvr additive="base">
                                        <p:cTn id="94" dur="500" fill="hold"/>
                                        <p:tgtEl>
                                          <p:spTgt spid="343"/>
                                        </p:tgtEl>
                                        <p:attrNameLst>
                                          <p:attrName>ppt_x</p:attrName>
                                        </p:attrNameLst>
                                      </p:cBhvr>
                                      <p:tavLst>
                                        <p:tav tm="0">
                                          <p:val>
                                            <p:strVal val="0-#ppt_w/2"/>
                                          </p:val>
                                        </p:tav>
                                        <p:tav tm="100000">
                                          <p:val>
                                            <p:strVal val="#ppt_x"/>
                                          </p:val>
                                        </p:tav>
                                      </p:tavLst>
                                    </p:anim>
                                    <p:anim calcmode="lin" valueType="num">
                                      <p:cBhvr additive="base">
                                        <p:cTn id="95" dur="500" fill="hold"/>
                                        <p:tgtEl>
                                          <p:spTgt spid="343"/>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44"/>
                                        </p:tgtEl>
                                        <p:attrNameLst>
                                          <p:attrName>style.visibility</p:attrName>
                                        </p:attrNameLst>
                                      </p:cBhvr>
                                      <p:to>
                                        <p:strVal val="visible"/>
                                      </p:to>
                                    </p:set>
                                    <p:anim calcmode="lin" valueType="num">
                                      <p:cBhvr additive="base">
                                        <p:cTn id="98" dur="500" fill="hold"/>
                                        <p:tgtEl>
                                          <p:spTgt spid="344"/>
                                        </p:tgtEl>
                                        <p:attrNameLst>
                                          <p:attrName>ppt_x</p:attrName>
                                        </p:attrNameLst>
                                      </p:cBhvr>
                                      <p:tavLst>
                                        <p:tav tm="0">
                                          <p:val>
                                            <p:strVal val="0-#ppt_w/2"/>
                                          </p:val>
                                        </p:tav>
                                        <p:tav tm="100000">
                                          <p:val>
                                            <p:strVal val="#ppt_x"/>
                                          </p:val>
                                        </p:tav>
                                      </p:tavLst>
                                    </p:anim>
                                    <p:anim calcmode="lin" valueType="num">
                                      <p:cBhvr additive="base">
                                        <p:cTn id="99" dur="500" fill="hold"/>
                                        <p:tgtEl>
                                          <p:spTgt spid="34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8"/>
                                        </p:tgtEl>
                                        <p:attrNameLst>
                                          <p:attrName>style.visibility</p:attrName>
                                        </p:attrNameLst>
                                      </p:cBhvr>
                                      <p:to>
                                        <p:strVal val="visible"/>
                                      </p:to>
                                    </p:set>
                                    <p:anim calcmode="lin" valueType="num">
                                      <p:cBhvr additive="base">
                                        <p:cTn id="102" dur="500" fill="hold"/>
                                        <p:tgtEl>
                                          <p:spTgt spid="348"/>
                                        </p:tgtEl>
                                        <p:attrNameLst>
                                          <p:attrName>ppt_x</p:attrName>
                                        </p:attrNameLst>
                                      </p:cBhvr>
                                      <p:tavLst>
                                        <p:tav tm="0">
                                          <p:val>
                                            <p:strVal val="0-#ppt_w/2"/>
                                          </p:val>
                                        </p:tav>
                                        <p:tav tm="100000">
                                          <p:val>
                                            <p:strVal val="#ppt_x"/>
                                          </p:val>
                                        </p:tav>
                                      </p:tavLst>
                                    </p:anim>
                                    <p:anim calcmode="lin" valueType="num">
                                      <p:cBhvr additive="base">
                                        <p:cTn id="103" dur="500" fill="hold"/>
                                        <p:tgtEl>
                                          <p:spTgt spid="34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47"/>
                                        </p:tgtEl>
                                        <p:attrNameLst>
                                          <p:attrName>style.visibility</p:attrName>
                                        </p:attrNameLst>
                                      </p:cBhvr>
                                      <p:to>
                                        <p:strVal val="visible"/>
                                      </p:to>
                                    </p:set>
                                    <p:anim calcmode="lin" valueType="num">
                                      <p:cBhvr additive="base">
                                        <p:cTn id="106" dur="500" fill="hold"/>
                                        <p:tgtEl>
                                          <p:spTgt spid="347"/>
                                        </p:tgtEl>
                                        <p:attrNameLst>
                                          <p:attrName>ppt_x</p:attrName>
                                        </p:attrNameLst>
                                      </p:cBhvr>
                                      <p:tavLst>
                                        <p:tav tm="0">
                                          <p:val>
                                            <p:strVal val="0-#ppt_w/2"/>
                                          </p:val>
                                        </p:tav>
                                        <p:tav tm="100000">
                                          <p:val>
                                            <p:strVal val="#ppt_x"/>
                                          </p:val>
                                        </p:tav>
                                      </p:tavLst>
                                    </p:anim>
                                    <p:anim calcmode="lin" valueType="num">
                                      <p:cBhvr additive="base">
                                        <p:cTn id="107" dur="500" fill="hold"/>
                                        <p:tgtEl>
                                          <p:spTgt spid="347"/>
                                        </p:tgtEl>
                                        <p:attrNameLst>
                                          <p:attrName>ppt_y</p:attrName>
                                        </p:attrNameLst>
                                      </p:cBhvr>
                                      <p:tavLst>
                                        <p:tav tm="0">
                                          <p:val>
                                            <p:strVal val="#ppt_y"/>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2" presetClass="entr" presetSubtype="4" fill="hold" grpId="0" nodeType="clickEffect">
                                  <p:stCondLst>
                                    <p:cond delay="0"/>
                                  </p:stCondLst>
                                  <p:childTnLst>
                                    <p:set>
                                      <p:cBhvr>
                                        <p:cTn id="111" dur="1" fill="hold">
                                          <p:stCondLst>
                                            <p:cond delay="0"/>
                                          </p:stCondLst>
                                        </p:cTn>
                                        <p:tgtEl>
                                          <p:spTgt spid="342"/>
                                        </p:tgtEl>
                                        <p:attrNameLst>
                                          <p:attrName>style.visibility</p:attrName>
                                        </p:attrNameLst>
                                      </p:cBhvr>
                                      <p:to>
                                        <p:strVal val="visible"/>
                                      </p:to>
                                    </p:set>
                                    <p:anim calcmode="lin" valueType="num">
                                      <p:cBhvr additive="base">
                                        <p:cTn id="112" dur="500" fill="hold"/>
                                        <p:tgtEl>
                                          <p:spTgt spid="342"/>
                                        </p:tgtEl>
                                        <p:attrNameLst>
                                          <p:attrName>ppt_x</p:attrName>
                                        </p:attrNameLst>
                                      </p:cBhvr>
                                      <p:tavLst>
                                        <p:tav tm="0">
                                          <p:val>
                                            <p:strVal val="#ppt_x"/>
                                          </p:val>
                                        </p:tav>
                                        <p:tav tm="100000">
                                          <p:val>
                                            <p:strVal val="#ppt_x"/>
                                          </p:val>
                                        </p:tav>
                                      </p:tavLst>
                                    </p:anim>
                                    <p:anim calcmode="lin" valueType="num">
                                      <p:cBhvr additive="base">
                                        <p:cTn id="113" dur="500" fill="hold"/>
                                        <p:tgtEl>
                                          <p:spTgt spid="342"/>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341"/>
                                        </p:tgtEl>
                                        <p:attrNameLst>
                                          <p:attrName>style.visibility</p:attrName>
                                        </p:attrNameLst>
                                      </p:cBhvr>
                                      <p:to>
                                        <p:strVal val="visible"/>
                                      </p:to>
                                    </p:set>
                                    <p:anim calcmode="lin" valueType="num">
                                      <p:cBhvr additive="base">
                                        <p:cTn id="116" dur="500" fill="hold"/>
                                        <p:tgtEl>
                                          <p:spTgt spid="341"/>
                                        </p:tgtEl>
                                        <p:attrNameLst>
                                          <p:attrName>ppt_x</p:attrName>
                                        </p:attrNameLst>
                                      </p:cBhvr>
                                      <p:tavLst>
                                        <p:tav tm="0">
                                          <p:val>
                                            <p:strVal val="#ppt_x"/>
                                          </p:val>
                                        </p:tav>
                                        <p:tav tm="100000">
                                          <p:val>
                                            <p:strVal val="#ppt_x"/>
                                          </p:val>
                                        </p:tav>
                                      </p:tavLst>
                                    </p:anim>
                                    <p:anim calcmode="lin" valueType="num">
                                      <p:cBhvr additive="base">
                                        <p:cTn id="117" dur="500" fill="hold"/>
                                        <p:tgtEl>
                                          <p:spTgt spid="341"/>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46"/>
                                        </p:tgtEl>
                                        <p:attrNameLst>
                                          <p:attrName>style.visibility</p:attrName>
                                        </p:attrNameLst>
                                      </p:cBhvr>
                                      <p:to>
                                        <p:strVal val="visible"/>
                                      </p:to>
                                    </p:set>
                                    <p:anim calcmode="lin" valueType="num">
                                      <p:cBhvr additive="base">
                                        <p:cTn id="120" dur="500" fill="hold"/>
                                        <p:tgtEl>
                                          <p:spTgt spid="346"/>
                                        </p:tgtEl>
                                        <p:attrNameLst>
                                          <p:attrName>ppt_x</p:attrName>
                                        </p:attrNameLst>
                                      </p:cBhvr>
                                      <p:tavLst>
                                        <p:tav tm="0">
                                          <p:val>
                                            <p:strVal val="#ppt_x"/>
                                          </p:val>
                                        </p:tav>
                                        <p:tav tm="100000">
                                          <p:val>
                                            <p:strVal val="#ppt_x"/>
                                          </p:val>
                                        </p:tav>
                                      </p:tavLst>
                                    </p:anim>
                                    <p:anim calcmode="lin" valueType="num">
                                      <p:cBhvr additive="base">
                                        <p:cTn id="121" dur="500" fill="hold"/>
                                        <p:tgtEl>
                                          <p:spTgt spid="346"/>
                                        </p:tgtEl>
                                        <p:attrNameLst>
                                          <p:attrName>ppt_y</p:attrName>
                                        </p:attrNameLst>
                                      </p:cBhvr>
                                      <p:tavLst>
                                        <p:tav tm="0">
                                          <p:val>
                                            <p:strVal val="1+#ppt_h/2"/>
                                          </p:val>
                                        </p:tav>
                                        <p:tav tm="100000">
                                          <p:val>
                                            <p:strVal val="#ppt_y"/>
                                          </p:val>
                                        </p:tav>
                                      </p:tavLst>
                                    </p:anim>
                                  </p:childTnLst>
                                </p:cTn>
                              </p:par>
                              <p:par>
                                <p:cTn id="122" presetID="2" presetClass="entr" presetSubtype="4" fill="hold" grpId="0" nodeType="withEffect">
                                  <p:stCondLst>
                                    <p:cond delay="0"/>
                                  </p:stCondLst>
                                  <p:childTnLst>
                                    <p:set>
                                      <p:cBhvr>
                                        <p:cTn id="123" dur="1" fill="hold">
                                          <p:stCondLst>
                                            <p:cond delay="0"/>
                                          </p:stCondLst>
                                        </p:cTn>
                                        <p:tgtEl>
                                          <p:spTgt spid="345"/>
                                        </p:tgtEl>
                                        <p:attrNameLst>
                                          <p:attrName>style.visibility</p:attrName>
                                        </p:attrNameLst>
                                      </p:cBhvr>
                                      <p:to>
                                        <p:strVal val="visible"/>
                                      </p:to>
                                    </p:set>
                                    <p:anim calcmode="lin" valueType="num">
                                      <p:cBhvr additive="base">
                                        <p:cTn id="124" dur="500" fill="hold"/>
                                        <p:tgtEl>
                                          <p:spTgt spid="345"/>
                                        </p:tgtEl>
                                        <p:attrNameLst>
                                          <p:attrName>ppt_x</p:attrName>
                                        </p:attrNameLst>
                                      </p:cBhvr>
                                      <p:tavLst>
                                        <p:tav tm="0">
                                          <p:val>
                                            <p:strVal val="#ppt_x"/>
                                          </p:val>
                                        </p:tav>
                                        <p:tav tm="100000">
                                          <p:val>
                                            <p:strVal val="#ppt_x"/>
                                          </p:val>
                                        </p:tav>
                                      </p:tavLst>
                                    </p:anim>
                                    <p:anim calcmode="lin" valueType="num">
                                      <p:cBhvr additive="base">
                                        <p:cTn id="125" dur="500" fill="hold"/>
                                        <p:tgtEl>
                                          <p:spTgt spid="3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9" grpId="0" animBg="1"/>
      <p:bldP spid="20" grpId="0" animBg="1"/>
      <p:bldP spid="21" grpId="0" animBg="1"/>
      <p:bldP spid="22" grpId="0" animBg="1"/>
      <p:bldP spid="23" grpId="0" animBg="1"/>
      <p:bldP spid="339" grpId="0"/>
      <p:bldP spid="340" grpId="0"/>
      <p:bldP spid="341" grpId="0"/>
      <p:bldP spid="342" grpId="0"/>
      <p:bldP spid="343" grpId="0"/>
      <p:bldP spid="344" grpId="0"/>
      <p:bldP spid="345" grpId="0"/>
      <p:bldP spid="346" grpId="0"/>
      <p:bldP spid="347" grpId="0"/>
      <p:bldP spid="34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5"/>
          <p:cNvSpPr/>
          <p:nvPr/>
        </p:nvSpPr>
        <p:spPr>
          <a:xfrm>
            <a:off x="1234903" y="1575201"/>
            <a:ext cx="2671210" cy="2671210"/>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椭圆 6"/>
          <p:cNvSpPr/>
          <p:nvPr/>
        </p:nvSpPr>
        <p:spPr>
          <a:xfrm>
            <a:off x="846658" y="1154251"/>
            <a:ext cx="1368080" cy="1368080"/>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椭圆 7"/>
          <p:cNvSpPr/>
          <p:nvPr/>
        </p:nvSpPr>
        <p:spPr>
          <a:xfrm>
            <a:off x="2921230" y="1413508"/>
            <a:ext cx="431420" cy="431420"/>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869839" y="2705092"/>
            <a:ext cx="819890" cy="81989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2900896" y="3615487"/>
            <a:ext cx="819890" cy="819890"/>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10"/>
          <p:cNvSpPr/>
          <p:nvPr/>
        </p:nvSpPr>
        <p:spPr>
          <a:xfrm>
            <a:off x="2588532" y="4143188"/>
            <a:ext cx="312367" cy="312367"/>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3541634" y="2303662"/>
            <a:ext cx="312367" cy="312367"/>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Group 4"/>
          <p:cNvGrpSpPr>
            <a:grpSpLocks noChangeAspect="1"/>
          </p:cNvGrpSpPr>
          <p:nvPr/>
        </p:nvGrpSpPr>
        <p:grpSpPr bwMode="auto">
          <a:xfrm>
            <a:off x="2030016" y="2432449"/>
            <a:ext cx="1112044" cy="1007269"/>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nvGrpSpPr>
          <p:cNvPr id="17" name="组合 16"/>
          <p:cNvGrpSpPr/>
          <p:nvPr/>
        </p:nvGrpSpPr>
        <p:grpSpPr>
          <a:xfrm>
            <a:off x="5169064" y="1393129"/>
            <a:ext cx="438750" cy="437029"/>
            <a:chOff x="3259241" y="1649414"/>
            <a:chExt cx="1846159" cy="1838914"/>
          </a:xfrm>
        </p:grpSpPr>
        <p:sp>
          <p:nvSpPr>
            <p:cNvPr id="18"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9"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4"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5"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6"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80" name="组合 79"/>
          <p:cNvGrpSpPr/>
          <p:nvPr/>
        </p:nvGrpSpPr>
        <p:grpSpPr>
          <a:xfrm>
            <a:off x="5183060" y="2215651"/>
            <a:ext cx="438750" cy="437029"/>
            <a:chOff x="3259241" y="1649414"/>
            <a:chExt cx="1846159" cy="1838914"/>
          </a:xfrm>
        </p:grpSpPr>
        <p:sp>
          <p:nvSpPr>
            <p:cNvPr id="81"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82"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7"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8"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9"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7"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8"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9"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43" name="组合 142"/>
          <p:cNvGrpSpPr/>
          <p:nvPr/>
        </p:nvGrpSpPr>
        <p:grpSpPr>
          <a:xfrm>
            <a:off x="5195000" y="3017027"/>
            <a:ext cx="438750" cy="437029"/>
            <a:chOff x="3259241" y="1649414"/>
            <a:chExt cx="1846159" cy="1838914"/>
          </a:xfrm>
        </p:grpSpPr>
        <p:sp>
          <p:nvSpPr>
            <p:cNvPr id="144"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45"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0"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1"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2"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0"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1"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2"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06" name="组合 205"/>
          <p:cNvGrpSpPr/>
          <p:nvPr/>
        </p:nvGrpSpPr>
        <p:grpSpPr>
          <a:xfrm>
            <a:off x="5208996" y="3818270"/>
            <a:ext cx="438750" cy="437029"/>
            <a:chOff x="3259241" y="1649414"/>
            <a:chExt cx="1846159" cy="1838914"/>
          </a:xfrm>
        </p:grpSpPr>
        <p:sp>
          <p:nvSpPr>
            <p:cNvPr id="207"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08"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3"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4"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5"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3"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4"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5"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6"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7"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8"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
        <p:nvSpPr>
          <p:cNvPr id="269" name="文本框 268"/>
          <p:cNvSpPr txBox="1"/>
          <p:nvPr/>
        </p:nvSpPr>
        <p:spPr>
          <a:xfrm>
            <a:off x="5709113" y="1555522"/>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0" name="文本框 269"/>
          <p:cNvSpPr txBox="1"/>
          <p:nvPr/>
        </p:nvSpPr>
        <p:spPr>
          <a:xfrm>
            <a:off x="5705707" y="1228643"/>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1" name="文本框 270"/>
          <p:cNvSpPr txBox="1"/>
          <p:nvPr/>
        </p:nvSpPr>
        <p:spPr>
          <a:xfrm>
            <a:off x="5712384" y="2402241"/>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2" name="文本框 271"/>
          <p:cNvSpPr txBox="1"/>
          <p:nvPr/>
        </p:nvSpPr>
        <p:spPr>
          <a:xfrm>
            <a:off x="5708979" y="2075362"/>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3" name="文本框 272"/>
          <p:cNvSpPr txBox="1"/>
          <p:nvPr/>
        </p:nvSpPr>
        <p:spPr>
          <a:xfrm>
            <a:off x="5707320" y="3259141"/>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4" name="文本框 273"/>
          <p:cNvSpPr txBox="1"/>
          <p:nvPr/>
        </p:nvSpPr>
        <p:spPr>
          <a:xfrm>
            <a:off x="5703915" y="2932262"/>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5" name="文本框 274"/>
          <p:cNvSpPr txBox="1"/>
          <p:nvPr/>
        </p:nvSpPr>
        <p:spPr>
          <a:xfrm>
            <a:off x="5723394" y="4070767"/>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6" name="文本框 275"/>
          <p:cNvSpPr txBox="1"/>
          <p:nvPr/>
        </p:nvSpPr>
        <p:spPr>
          <a:xfrm>
            <a:off x="5719989" y="3743888"/>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Tree>
    <p:extLst>
      <p:ext uri="{BB962C8B-B14F-4D97-AF65-F5344CB8AC3E}">
        <p14:creationId xmlns:p14="http://schemas.microsoft.com/office/powerpoint/2010/main" val="229650550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1000" fill="hold"/>
                                        <p:tgtEl>
                                          <p:spTgt spid="6"/>
                                        </p:tgtEl>
                                        <p:attrNameLst>
                                          <p:attrName>ppt_w</p:attrName>
                                        </p:attrNameLst>
                                      </p:cBhvr>
                                      <p:tavLst>
                                        <p:tav tm="0">
                                          <p:val>
                                            <p:fltVal val="0"/>
                                          </p:val>
                                        </p:tav>
                                        <p:tav tm="100000">
                                          <p:val>
                                            <p:strVal val="#ppt_w"/>
                                          </p:val>
                                        </p:tav>
                                      </p:tavLst>
                                    </p:anim>
                                    <p:anim calcmode="lin" valueType="num">
                                      <p:cBhvr>
                                        <p:cTn id="19" dur="1000" fill="hold"/>
                                        <p:tgtEl>
                                          <p:spTgt spid="6"/>
                                        </p:tgtEl>
                                        <p:attrNameLst>
                                          <p:attrName>ppt_h</p:attrName>
                                        </p:attrNameLst>
                                      </p:cBhvr>
                                      <p:tavLst>
                                        <p:tav tm="0">
                                          <p:val>
                                            <p:fltVal val="0"/>
                                          </p:val>
                                        </p:tav>
                                        <p:tav tm="100000">
                                          <p:val>
                                            <p:strVal val="#ppt_h"/>
                                          </p:val>
                                        </p:tav>
                                      </p:tavLst>
                                    </p:anim>
                                    <p:anim calcmode="lin" valueType="num">
                                      <p:cBhvr>
                                        <p:cTn id="20" dur="1000" fill="hold"/>
                                        <p:tgtEl>
                                          <p:spTgt spid="6"/>
                                        </p:tgtEl>
                                        <p:attrNameLst>
                                          <p:attrName>style.rotation</p:attrName>
                                        </p:attrNameLst>
                                      </p:cBhvr>
                                      <p:tavLst>
                                        <p:tav tm="0">
                                          <p:val>
                                            <p:fltVal val="90"/>
                                          </p:val>
                                        </p:tav>
                                        <p:tav tm="100000">
                                          <p:val>
                                            <p:fltVal val="0"/>
                                          </p:val>
                                        </p:tav>
                                      </p:tavLst>
                                    </p:anim>
                                    <p:animEffect transition="in" filter="fade">
                                      <p:cBhvr>
                                        <p:cTn id="21" dur="1000"/>
                                        <p:tgtEl>
                                          <p:spTgt spid="6"/>
                                        </p:tgtEl>
                                      </p:cBhvr>
                                    </p:animEffect>
                                  </p:childTnLst>
                                </p:cTn>
                              </p:par>
                              <p:par>
                                <p:cTn id="22" presetID="31" presetClass="entr" presetSubtype="0"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par>
                                <p:cTn id="28" presetID="31" presetClass="entr" presetSubtype="0" fill="hold" grpId="0" nodeType="withEffect">
                                  <p:stCondLst>
                                    <p:cond delay="10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par>
                                <p:cTn id="40" presetID="31" presetClass="entr" presetSubtype="0" fill="hold" grpId="0" nodeType="withEffect">
                                  <p:stCondLst>
                                    <p:cond delay="3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fltVal val="0"/>
                                          </p:val>
                                        </p:tav>
                                        <p:tav tm="100000">
                                          <p:val>
                                            <p:strVal val="#ppt_w"/>
                                          </p:val>
                                        </p:tav>
                                      </p:tavLst>
                                    </p:anim>
                                    <p:anim calcmode="lin" valueType="num">
                                      <p:cBhvr>
                                        <p:cTn id="43" dur="1000" fill="hold"/>
                                        <p:tgtEl>
                                          <p:spTgt spid="10"/>
                                        </p:tgtEl>
                                        <p:attrNameLst>
                                          <p:attrName>ppt_h</p:attrName>
                                        </p:attrNameLst>
                                      </p:cBhvr>
                                      <p:tavLst>
                                        <p:tav tm="0">
                                          <p:val>
                                            <p:fltVal val="0"/>
                                          </p:val>
                                        </p:tav>
                                        <p:tav tm="100000">
                                          <p:val>
                                            <p:strVal val="#ppt_h"/>
                                          </p:val>
                                        </p:tav>
                                      </p:tavLst>
                                    </p:anim>
                                    <p:anim calcmode="lin" valueType="num">
                                      <p:cBhvr>
                                        <p:cTn id="44" dur="1000" fill="hold"/>
                                        <p:tgtEl>
                                          <p:spTgt spid="10"/>
                                        </p:tgtEl>
                                        <p:attrNameLst>
                                          <p:attrName>style.rotation</p:attrName>
                                        </p:attrNameLst>
                                      </p:cBhvr>
                                      <p:tavLst>
                                        <p:tav tm="0">
                                          <p:val>
                                            <p:fltVal val="90"/>
                                          </p:val>
                                        </p:tav>
                                        <p:tav tm="100000">
                                          <p:val>
                                            <p:fltVal val="0"/>
                                          </p:val>
                                        </p:tav>
                                      </p:tavLst>
                                    </p:anim>
                                    <p:animEffect transition="in" filter="fade">
                                      <p:cBhvr>
                                        <p:cTn id="45" dur="1000"/>
                                        <p:tgtEl>
                                          <p:spTgt spid="10"/>
                                        </p:tgtEl>
                                      </p:cBhvr>
                                    </p:animEffect>
                                  </p:childTnLst>
                                </p:cTn>
                              </p:par>
                              <p:par>
                                <p:cTn id="46" presetID="31" presetClass="entr" presetSubtype="0" fill="hold" grpId="0" nodeType="withEffect">
                                  <p:stCondLst>
                                    <p:cond delay="500"/>
                                  </p:stCondLst>
                                  <p:childTnLst>
                                    <p:set>
                                      <p:cBhvr>
                                        <p:cTn id="47" dur="1" fill="hold">
                                          <p:stCondLst>
                                            <p:cond delay="0"/>
                                          </p:stCondLst>
                                        </p:cTn>
                                        <p:tgtEl>
                                          <p:spTgt spid="11"/>
                                        </p:tgtEl>
                                        <p:attrNameLst>
                                          <p:attrName>style.visibility</p:attrName>
                                        </p:attrNameLst>
                                      </p:cBhvr>
                                      <p:to>
                                        <p:strVal val="visible"/>
                                      </p:to>
                                    </p:set>
                                    <p:anim calcmode="lin" valueType="num">
                                      <p:cBhvr>
                                        <p:cTn id="48" dur="1000" fill="hold"/>
                                        <p:tgtEl>
                                          <p:spTgt spid="11"/>
                                        </p:tgtEl>
                                        <p:attrNameLst>
                                          <p:attrName>ppt_w</p:attrName>
                                        </p:attrNameLst>
                                      </p:cBhvr>
                                      <p:tavLst>
                                        <p:tav tm="0">
                                          <p:val>
                                            <p:fltVal val="0"/>
                                          </p:val>
                                        </p:tav>
                                        <p:tav tm="100000">
                                          <p:val>
                                            <p:strVal val="#ppt_w"/>
                                          </p:val>
                                        </p:tav>
                                      </p:tavLst>
                                    </p:anim>
                                    <p:anim calcmode="lin" valueType="num">
                                      <p:cBhvr>
                                        <p:cTn id="49" dur="1000" fill="hold"/>
                                        <p:tgtEl>
                                          <p:spTgt spid="11"/>
                                        </p:tgtEl>
                                        <p:attrNameLst>
                                          <p:attrName>ppt_h</p:attrName>
                                        </p:attrNameLst>
                                      </p:cBhvr>
                                      <p:tavLst>
                                        <p:tav tm="0">
                                          <p:val>
                                            <p:fltVal val="0"/>
                                          </p:val>
                                        </p:tav>
                                        <p:tav tm="100000">
                                          <p:val>
                                            <p:strVal val="#ppt_h"/>
                                          </p:val>
                                        </p:tav>
                                      </p:tavLst>
                                    </p:anim>
                                    <p:anim calcmode="lin" valueType="num">
                                      <p:cBhvr>
                                        <p:cTn id="50" dur="1000" fill="hold"/>
                                        <p:tgtEl>
                                          <p:spTgt spid="11"/>
                                        </p:tgtEl>
                                        <p:attrNameLst>
                                          <p:attrName>style.rotation</p:attrName>
                                        </p:attrNameLst>
                                      </p:cBhvr>
                                      <p:tavLst>
                                        <p:tav tm="0">
                                          <p:val>
                                            <p:fltVal val="90"/>
                                          </p:val>
                                        </p:tav>
                                        <p:tav tm="100000">
                                          <p:val>
                                            <p:fltVal val="0"/>
                                          </p:val>
                                        </p:tav>
                                      </p:tavLst>
                                    </p:anim>
                                    <p:animEffect transition="in" filter="fade">
                                      <p:cBhvr>
                                        <p:cTn id="51" dur="1000"/>
                                        <p:tgtEl>
                                          <p:spTgt spid="11"/>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1000" fill="hold"/>
                                        <p:tgtEl>
                                          <p:spTgt spid="12"/>
                                        </p:tgtEl>
                                        <p:attrNameLst>
                                          <p:attrName>ppt_w</p:attrName>
                                        </p:attrNameLst>
                                      </p:cBhvr>
                                      <p:tavLst>
                                        <p:tav tm="0">
                                          <p:val>
                                            <p:fltVal val="0"/>
                                          </p:val>
                                        </p:tav>
                                        <p:tav tm="100000">
                                          <p:val>
                                            <p:strVal val="#ppt_w"/>
                                          </p:val>
                                        </p:tav>
                                      </p:tavLst>
                                    </p:anim>
                                    <p:anim calcmode="lin" valueType="num">
                                      <p:cBhvr>
                                        <p:cTn id="55" dur="1000" fill="hold"/>
                                        <p:tgtEl>
                                          <p:spTgt spid="12"/>
                                        </p:tgtEl>
                                        <p:attrNameLst>
                                          <p:attrName>ppt_h</p:attrName>
                                        </p:attrNameLst>
                                      </p:cBhvr>
                                      <p:tavLst>
                                        <p:tav tm="0">
                                          <p:val>
                                            <p:fltVal val="0"/>
                                          </p:val>
                                        </p:tav>
                                        <p:tav tm="100000">
                                          <p:val>
                                            <p:strVal val="#ppt_h"/>
                                          </p:val>
                                        </p:tav>
                                      </p:tavLst>
                                    </p:anim>
                                    <p:anim calcmode="lin" valueType="num">
                                      <p:cBhvr>
                                        <p:cTn id="56" dur="1000" fill="hold"/>
                                        <p:tgtEl>
                                          <p:spTgt spid="12"/>
                                        </p:tgtEl>
                                        <p:attrNameLst>
                                          <p:attrName>style.rotation</p:attrName>
                                        </p:attrNameLst>
                                      </p:cBhvr>
                                      <p:tavLst>
                                        <p:tav tm="0">
                                          <p:val>
                                            <p:fltVal val="90"/>
                                          </p:val>
                                        </p:tav>
                                        <p:tav tm="100000">
                                          <p:val>
                                            <p:fltVal val="0"/>
                                          </p:val>
                                        </p:tav>
                                      </p:tavLst>
                                    </p:anim>
                                    <p:animEffect transition="in" filter="fade">
                                      <p:cBhvr>
                                        <p:cTn id="57" dur="1000"/>
                                        <p:tgtEl>
                                          <p:spTgt spid="12"/>
                                        </p:tgtEl>
                                      </p:cBhvr>
                                    </p:animEffect>
                                  </p:childTnLst>
                                </p:cTn>
                              </p:par>
                              <p:par>
                                <p:cTn id="58" presetID="10" presetClass="entr" presetSubtype="0" fill="hold" nodeType="withEffect">
                                  <p:stCondLst>
                                    <p:cond delay="2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8" presetClass="emph" presetSubtype="0" fill="hold" nodeType="withEffect">
                                  <p:stCondLst>
                                    <p:cond delay="200"/>
                                  </p:stCondLst>
                                  <p:childTnLst>
                                    <p:animRot by="21600000">
                                      <p:cBhvr>
                                        <p:cTn id="62" dur="2000" fill="hold"/>
                                        <p:tgtEl>
                                          <p:spTgt spid="13"/>
                                        </p:tgtEl>
                                        <p:attrNameLst>
                                          <p:attrName>r</p:attrName>
                                        </p:attrNameLst>
                                      </p:cBhvr>
                                    </p:animRot>
                                  </p:childTnLst>
                                </p:cTn>
                              </p:par>
                            </p:childTnLst>
                          </p:cTn>
                        </p:par>
                        <p:par>
                          <p:cTn id="63" fill="hold">
                            <p:stCondLst>
                              <p:cond delay="2200"/>
                            </p:stCondLst>
                            <p:childTnLst>
                              <p:par>
                                <p:cTn id="64" presetID="2" presetClass="entr" presetSubtype="1"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 fill="hold"/>
                                        <p:tgtEl>
                                          <p:spTgt spid="17"/>
                                        </p:tgtEl>
                                        <p:attrNameLst>
                                          <p:attrName>ppt_x</p:attrName>
                                        </p:attrNameLst>
                                      </p:cBhvr>
                                      <p:tavLst>
                                        <p:tav tm="0">
                                          <p:val>
                                            <p:strVal val="#ppt_x"/>
                                          </p:val>
                                        </p:tav>
                                        <p:tav tm="100000">
                                          <p:val>
                                            <p:strVal val="#ppt_x"/>
                                          </p:val>
                                        </p:tav>
                                      </p:tavLst>
                                    </p:anim>
                                    <p:anim calcmode="lin" valueType="num">
                                      <p:cBhvr additive="base">
                                        <p:cTn id="67" dur="500" fill="hold"/>
                                        <p:tgtEl>
                                          <p:spTgt spid="17"/>
                                        </p:tgtEl>
                                        <p:attrNameLst>
                                          <p:attrName>ppt_y</p:attrName>
                                        </p:attrNameLst>
                                      </p:cBhvr>
                                      <p:tavLst>
                                        <p:tav tm="0">
                                          <p:val>
                                            <p:strVal val="0-#ppt_h/2"/>
                                          </p:val>
                                        </p:tav>
                                        <p:tav tm="100000">
                                          <p:val>
                                            <p:strVal val="#ppt_y"/>
                                          </p:val>
                                        </p:tav>
                                      </p:tavLst>
                                    </p:anim>
                                  </p:childTnLst>
                                </p:cTn>
                              </p:par>
                            </p:childTnLst>
                          </p:cTn>
                        </p:par>
                        <p:par>
                          <p:cTn id="68" fill="hold">
                            <p:stCondLst>
                              <p:cond delay="2700"/>
                            </p:stCondLst>
                            <p:childTnLst>
                              <p:par>
                                <p:cTn id="69" presetID="2" presetClass="entr" presetSubtype="1" fill="hold" nodeType="afterEffect">
                                  <p:stCondLst>
                                    <p:cond delay="0"/>
                                  </p:stCondLst>
                                  <p:childTnLst>
                                    <p:set>
                                      <p:cBhvr>
                                        <p:cTn id="70" dur="1" fill="hold">
                                          <p:stCondLst>
                                            <p:cond delay="0"/>
                                          </p:stCondLst>
                                        </p:cTn>
                                        <p:tgtEl>
                                          <p:spTgt spid="80"/>
                                        </p:tgtEl>
                                        <p:attrNameLst>
                                          <p:attrName>style.visibility</p:attrName>
                                        </p:attrNameLst>
                                      </p:cBhvr>
                                      <p:to>
                                        <p:strVal val="visible"/>
                                      </p:to>
                                    </p:set>
                                    <p:anim calcmode="lin" valueType="num">
                                      <p:cBhvr additive="base">
                                        <p:cTn id="71" dur="500" fill="hold"/>
                                        <p:tgtEl>
                                          <p:spTgt spid="80"/>
                                        </p:tgtEl>
                                        <p:attrNameLst>
                                          <p:attrName>ppt_x</p:attrName>
                                        </p:attrNameLst>
                                      </p:cBhvr>
                                      <p:tavLst>
                                        <p:tav tm="0">
                                          <p:val>
                                            <p:strVal val="#ppt_x"/>
                                          </p:val>
                                        </p:tav>
                                        <p:tav tm="100000">
                                          <p:val>
                                            <p:strVal val="#ppt_x"/>
                                          </p:val>
                                        </p:tav>
                                      </p:tavLst>
                                    </p:anim>
                                    <p:anim calcmode="lin" valueType="num">
                                      <p:cBhvr additive="base">
                                        <p:cTn id="72" dur="500" fill="hold"/>
                                        <p:tgtEl>
                                          <p:spTgt spid="80"/>
                                        </p:tgtEl>
                                        <p:attrNameLst>
                                          <p:attrName>ppt_y</p:attrName>
                                        </p:attrNameLst>
                                      </p:cBhvr>
                                      <p:tavLst>
                                        <p:tav tm="0">
                                          <p:val>
                                            <p:strVal val="0-#ppt_h/2"/>
                                          </p:val>
                                        </p:tav>
                                        <p:tav tm="100000">
                                          <p:val>
                                            <p:strVal val="#ppt_y"/>
                                          </p:val>
                                        </p:tav>
                                      </p:tavLst>
                                    </p:anim>
                                  </p:childTnLst>
                                </p:cTn>
                              </p:par>
                            </p:childTnLst>
                          </p:cTn>
                        </p:par>
                        <p:par>
                          <p:cTn id="73" fill="hold">
                            <p:stCondLst>
                              <p:cond delay="3200"/>
                            </p:stCondLst>
                            <p:childTnLst>
                              <p:par>
                                <p:cTn id="74" presetID="2" presetClass="entr" presetSubtype="1" fill="hold" nodeType="afterEffect">
                                  <p:stCondLst>
                                    <p:cond delay="0"/>
                                  </p:stCondLst>
                                  <p:childTnLst>
                                    <p:set>
                                      <p:cBhvr>
                                        <p:cTn id="75" dur="1" fill="hold">
                                          <p:stCondLst>
                                            <p:cond delay="0"/>
                                          </p:stCondLst>
                                        </p:cTn>
                                        <p:tgtEl>
                                          <p:spTgt spid="143"/>
                                        </p:tgtEl>
                                        <p:attrNameLst>
                                          <p:attrName>style.visibility</p:attrName>
                                        </p:attrNameLst>
                                      </p:cBhvr>
                                      <p:to>
                                        <p:strVal val="visible"/>
                                      </p:to>
                                    </p:set>
                                    <p:anim calcmode="lin" valueType="num">
                                      <p:cBhvr additive="base">
                                        <p:cTn id="76" dur="500" fill="hold"/>
                                        <p:tgtEl>
                                          <p:spTgt spid="143"/>
                                        </p:tgtEl>
                                        <p:attrNameLst>
                                          <p:attrName>ppt_x</p:attrName>
                                        </p:attrNameLst>
                                      </p:cBhvr>
                                      <p:tavLst>
                                        <p:tav tm="0">
                                          <p:val>
                                            <p:strVal val="#ppt_x"/>
                                          </p:val>
                                        </p:tav>
                                        <p:tav tm="100000">
                                          <p:val>
                                            <p:strVal val="#ppt_x"/>
                                          </p:val>
                                        </p:tav>
                                      </p:tavLst>
                                    </p:anim>
                                    <p:anim calcmode="lin" valueType="num">
                                      <p:cBhvr additive="base">
                                        <p:cTn id="77" dur="500" fill="hold"/>
                                        <p:tgtEl>
                                          <p:spTgt spid="143"/>
                                        </p:tgtEl>
                                        <p:attrNameLst>
                                          <p:attrName>ppt_y</p:attrName>
                                        </p:attrNameLst>
                                      </p:cBhvr>
                                      <p:tavLst>
                                        <p:tav tm="0">
                                          <p:val>
                                            <p:strVal val="0-#ppt_h/2"/>
                                          </p:val>
                                        </p:tav>
                                        <p:tav tm="100000">
                                          <p:val>
                                            <p:strVal val="#ppt_y"/>
                                          </p:val>
                                        </p:tav>
                                      </p:tavLst>
                                    </p:anim>
                                  </p:childTnLst>
                                </p:cTn>
                              </p:par>
                            </p:childTnLst>
                          </p:cTn>
                        </p:par>
                        <p:par>
                          <p:cTn id="78" fill="hold">
                            <p:stCondLst>
                              <p:cond delay="3700"/>
                            </p:stCondLst>
                            <p:childTnLst>
                              <p:par>
                                <p:cTn id="79" presetID="2" presetClass="entr" presetSubtype="1" fill="hold" nodeType="afterEffect">
                                  <p:stCondLst>
                                    <p:cond delay="0"/>
                                  </p:stCondLst>
                                  <p:childTnLst>
                                    <p:set>
                                      <p:cBhvr>
                                        <p:cTn id="80" dur="1" fill="hold">
                                          <p:stCondLst>
                                            <p:cond delay="0"/>
                                          </p:stCondLst>
                                        </p:cTn>
                                        <p:tgtEl>
                                          <p:spTgt spid="206"/>
                                        </p:tgtEl>
                                        <p:attrNameLst>
                                          <p:attrName>style.visibility</p:attrName>
                                        </p:attrNameLst>
                                      </p:cBhvr>
                                      <p:to>
                                        <p:strVal val="visible"/>
                                      </p:to>
                                    </p:set>
                                    <p:anim calcmode="lin" valueType="num">
                                      <p:cBhvr additive="base">
                                        <p:cTn id="81" dur="500" fill="hold"/>
                                        <p:tgtEl>
                                          <p:spTgt spid="206"/>
                                        </p:tgtEl>
                                        <p:attrNameLst>
                                          <p:attrName>ppt_x</p:attrName>
                                        </p:attrNameLst>
                                      </p:cBhvr>
                                      <p:tavLst>
                                        <p:tav tm="0">
                                          <p:val>
                                            <p:strVal val="#ppt_x"/>
                                          </p:val>
                                        </p:tav>
                                        <p:tav tm="100000">
                                          <p:val>
                                            <p:strVal val="#ppt_x"/>
                                          </p:val>
                                        </p:tav>
                                      </p:tavLst>
                                    </p:anim>
                                    <p:anim calcmode="lin" valueType="num">
                                      <p:cBhvr additive="base">
                                        <p:cTn id="82" dur="500" fill="hold"/>
                                        <p:tgtEl>
                                          <p:spTgt spid="206"/>
                                        </p:tgtEl>
                                        <p:attrNameLst>
                                          <p:attrName>ppt_y</p:attrName>
                                        </p:attrNameLst>
                                      </p:cBhvr>
                                      <p:tavLst>
                                        <p:tav tm="0">
                                          <p:val>
                                            <p:strVal val="0-#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272"/>
                                        </p:tgtEl>
                                        <p:attrNameLst>
                                          <p:attrName>style.visibility</p:attrName>
                                        </p:attrNameLst>
                                      </p:cBhvr>
                                      <p:to>
                                        <p:strVal val="visible"/>
                                      </p:to>
                                    </p:set>
                                    <p:anim calcmode="lin" valueType="num">
                                      <p:cBhvr additive="base">
                                        <p:cTn id="87" dur="500" fill="hold"/>
                                        <p:tgtEl>
                                          <p:spTgt spid="272"/>
                                        </p:tgtEl>
                                        <p:attrNameLst>
                                          <p:attrName>ppt_x</p:attrName>
                                        </p:attrNameLst>
                                      </p:cBhvr>
                                      <p:tavLst>
                                        <p:tav tm="0">
                                          <p:val>
                                            <p:strVal val="#ppt_x"/>
                                          </p:val>
                                        </p:tav>
                                        <p:tav tm="100000">
                                          <p:val>
                                            <p:strVal val="#ppt_x"/>
                                          </p:val>
                                        </p:tav>
                                      </p:tavLst>
                                    </p:anim>
                                    <p:anim calcmode="lin" valueType="num">
                                      <p:cBhvr additive="base">
                                        <p:cTn id="88" dur="500" fill="hold"/>
                                        <p:tgtEl>
                                          <p:spTgt spid="27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9"/>
                                        </p:tgtEl>
                                        <p:attrNameLst>
                                          <p:attrName>style.visibility</p:attrName>
                                        </p:attrNameLst>
                                      </p:cBhvr>
                                      <p:to>
                                        <p:strVal val="visible"/>
                                      </p:to>
                                    </p:set>
                                    <p:anim calcmode="lin" valueType="num">
                                      <p:cBhvr additive="base">
                                        <p:cTn id="91" dur="500" fill="hold"/>
                                        <p:tgtEl>
                                          <p:spTgt spid="269"/>
                                        </p:tgtEl>
                                        <p:attrNameLst>
                                          <p:attrName>ppt_x</p:attrName>
                                        </p:attrNameLst>
                                      </p:cBhvr>
                                      <p:tavLst>
                                        <p:tav tm="0">
                                          <p:val>
                                            <p:strVal val="#ppt_x"/>
                                          </p:val>
                                        </p:tav>
                                        <p:tav tm="100000">
                                          <p:val>
                                            <p:strVal val="#ppt_x"/>
                                          </p:val>
                                        </p:tav>
                                      </p:tavLst>
                                    </p:anim>
                                    <p:anim calcmode="lin" valueType="num">
                                      <p:cBhvr additive="base">
                                        <p:cTn id="92" dur="500" fill="hold"/>
                                        <p:tgtEl>
                                          <p:spTgt spid="26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70"/>
                                        </p:tgtEl>
                                        <p:attrNameLst>
                                          <p:attrName>style.visibility</p:attrName>
                                        </p:attrNameLst>
                                      </p:cBhvr>
                                      <p:to>
                                        <p:strVal val="visible"/>
                                      </p:to>
                                    </p:set>
                                    <p:anim calcmode="lin" valueType="num">
                                      <p:cBhvr additive="base">
                                        <p:cTn id="95" dur="500" fill="hold"/>
                                        <p:tgtEl>
                                          <p:spTgt spid="270"/>
                                        </p:tgtEl>
                                        <p:attrNameLst>
                                          <p:attrName>ppt_x</p:attrName>
                                        </p:attrNameLst>
                                      </p:cBhvr>
                                      <p:tavLst>
                                        <p:tav tm="0">
                                          <p:val>
                                            <p:strVal val="#ppt_x"/>
                                          </p:val>
                                        </p:tav>
                                        <p:tav tm="100000">
                                          <p:val>
                                            <p:strVal val="#ppt_x"/>
                                          </p:val>
                                        </p:tav>
                                      </p:tavLst>
                                    </p:anim>
                                    <p:anim calcmode="lin" valueType="num">
                                      <p:cBhvr additive="base">
                                        <p:cTn id="96" dur="500" fill="hold"/>
                                        <p:tgtEl>
                                          <p:spTgt spid="27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71"/>
                                        </p:tgtEl>
                                        <p:attrNameLst>
                                          <p:attrName>style.visibility</p:attrName>
                                        </p:attrNameLst>
                                      </p:cBhvr>
                                      <p:to>
                                        <p:strVal val="visible"/>
                                      </p:to>
                                    </p:set>
                                    <p:anim calcmode="lin" valueType="num">
                                      <p:cBhvr additive="base">
                                        <p:cTn id="99" dur="500" fill="hold"/>
                                        <p:tgtEl>
                                          <p:spTgt spid="271"/>
                                        </p:tgtEl>
                                        <p:attrNameLst>
                                          <p:attrName>ppt_x</p:attrName>
                                        </p:attrNameLst>
                                      </p:cBhvr>
                                      <p:tavLst>
                                        <p:tav tm="0">
                                          <p:val>
                                            <p:strVal val="#ppt_x"/>
                                          </p:val>
                                        </p:tav>
                                        <p:tav tm="100000">
                                          <p:val>
                                            <p:strVal val="#ppt_x"/>
                                          </p:val>
                                        </p:tav>
                                      </p:tavLst>
                                    </p:anim>
                                    <p:anim calcmode="lin" valueType="num">
                                      <p:cBhvr additive="base">
                                        <p:cTn id="100" dur="500" fill="hold"/>
                                        <p:tgtEl>
                                          <p:spTgt spid="27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74"/>
                                        </p:tgtEl>
                                        <p:attrNameLst>
                                          <p:attrName>style.visibility</p:attrName>
                                        </p:attrNameLst>
                                      </p:cBhvr>
                                      <p:to>
                                        <p:strVal val="visible"/>
                                      </p:to>
                                    </p:set>
                                    <p:anim calcmode="lin" valueType="num">
                                      <p:cBhvr additive="base">
                                        <p:cTn id="103" dur="500" fill="hold"/>
                                        <p:tgtEl>
                                          <p:spTgt spid="274"/>
                                        </p:tgtEl>
                                        <p:attrNameLst>
                                          <p:attrName>ppt_x</p:attrName>
                                        </p:attrNameLst>
                                      </p:cBhvr>
                                      <p:tavLst>
                                        <p:tav tm="0">
                                          <p:val>
                                            <p:strVal val="#ppt_x"/>
                                          </p:val>
                                        </p:tav>
                                        <p:tav tm="100000">
                                          <p:val>
                                            <p:strVal val="#ppt_x"/>
                                          </p:val>
                                        </p:tav>
                                      </p:tavLst>
                                    </p:anim>
                                    <p:anim calcmode="lin" valueType="num">
                                      <p:cBhvr additive="base">
                                        <p:cTn id="104" dur="500" fill="hold"/>
                                        <p:tgtEl>
                                          <p:spTgt spid="274"/>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73"/>
                                        </p:tgtEl>
                                        <p:attrNameLst>
                                          <p:attrName>style.visibility</p:attrName>
                                        </p:attrNameLst>
                                      </p:cBhvr>
                                      <p:to>
                                        <p:strVal val="visible"/>
                                      </p:to>
                                    </p:set>
                                    <p:anim calcmode="lin" valueType="num">
                                      <p:cBhvr additive="base">
                                        <p:cTn id="107" dur="500" fill="hold"/>
                                        <p:tgtEl>
                                          <p:spTgt spid="273"/>
                                        </p:tgtEl>
                                        <p:attrNameLst>
                                          <p:attrName>ppt_x</p:attrName>
                                        </p:attrNameLst>
                                      </p:cBhvr>
                                      <p:tavLst>
                                        <p:tav tm="0">
                                          <p:val>
                                            <p:strVal val="#ppt_x"/>
                                          </p:val>
                                        </p:tav>
                                        <p:tav tm="100000">
                                          <p:val>
                                            <p:strVal val="#ppt_x"/>
                                          </p:val>
                                        </p:tav>
                                      </p:tavLst>
                                    </p:anim>
                                    <p:anim calcmode="lin" valueType="num">
                                      <p:cBhvr additive="base">
                                        <p:cTn id="108" dur="500" fill="hold"/>
                                        <p:tgtEl>
                                          <p:spTgt spid="27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76"/>
                                        </p:tgtEl>
                                        <p:attrNameLst>
                                          <p:attrName>style.visibility</p:attrName>
                                        </p:attrNameLst>
                                      </p:cBhvr>
                                      <p:to>
                                        <p:strVal val="visible"/>
                                      </p:to>
                                    </p:set>
                                    <p:anim calcmode="lin" valueType="num">
                                      <p:cBhvr additive="base">
                                        <p:cTn id="111" dur="500" fill="hold"/>
                                        <p:tgtEl>
                                          <p:spTgt spid="276"/>
                                        </p:tgtEl>
                                        <p:attrNameLst>
                                          <p:attrName>ppt_x</p:attrName>
                                        </p:attrNameLst>
                                      </p:cBhvr>
                                      <p:tavLst>
                                        <p:tav tm="0">
                                          <p:val>
                                            <p:strVal val="#ppt_x"/>
                                          </p:val>
                                        </p:tav>
                                        <p:tav tm="100000">
                                          <p:val>
                                            <p:strVal val="#ppt_x"/>
                                          </p:val>
                                        </p:tav>
                                      </p:tavLst>
                                    </p:anim>
                                    <p:anim calcmode="lin" valueType="num">
                                      <p:cBhvr additive="base">
                                        <p:cTn id="112" dur="500" fill="hold"/>
                                        <p:tgtEl>
                                          <p:spTgt spid="276"/>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75"/>
                                        </p:tgtEl>
                                        <p:attrNameLst>
                                          <p:attrName>style.visibility</p:attrName>
                                        </p:attrNameLst>
                                      </p:cBhvr>
                                      <p:to>
                                        <p:strVal val="visible"/>
                                      </p:to>
                                    </p:set>
                                    <p:anim calcmode="lin" valueType="num">
                                      <p:cBhvr additive="base">
                                        <p:cTn id="115" dur="500" fill="hold"/>
                                        <p:tgtEl>
                                          <p:spTgt spid="275"/>
                                        </p:tgtEl>
                                        <p:attrNameLst>
                                          <p:attrName>ppt_x</p:attrName>
                                        </p:attrNameLst>
                                      </p:cBhvr>
                                      <p:tavLst>
                                        <p:tav tm="0">
                                          <p:val>
                                            <p:strVal val="#ppt_x"/>
                                          </p:val>
                                        </p:tav>
                                        <p:tav tm="100000">
                                          <p:val>
                                            <p:strVal val="#ppt_x"/>
                                          </p:val>
                                        </p:tav>
                                      </p:tavLst>
                                    </p:anim>
                                    <p:anim calcmode="lin" valueType="num">
                                      <p:cBhvr additive="base">
                                        <p:cTn id="116" dur="500" fill="hold"/>
                                        <p:tgtEl>
                                          <p:spTgt spid="2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animBg="1"/>
      <p:bldP spid="11" grpId="0" animBg="1"/>
      <p:bldP spid="12" grpId="0" animBg="1"/>
      <p:bldP spid="269" grpId="0"/>
      <p:bldP spid="270" grpId="0"/>
      <p:bldP spid="271" grpId="0"/>
      <p:bldP spid="272" grpId="0"/>
      <p:bldP spid="273" grpId="0"/>
      <p:bldP spid="274" grpId="0"/>
      <p:bldP spid="275" grpId="0"/>
      <p:bldP spid="27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30" y="0"/>
            <a:ext cx="4974773" cy="5143500"/>
          </a:xfrm>
          <a:prstGeom prst="rect">
            <a:avLst/>
          </a:prstGeom>
        </p:spPr>
      </p:pic>
      <p:sp>
        <p:nvSpPr>
          <p:cNvPr id="6" name="文本框 5"/>
          <p:cNvSpPr txBox="1"/>
          <p:nvPr/>
        </p:nvSpPr>
        <p:spPr>
          <a:xfrm>
            <a:off x="1035394" y="2206466"/>
            <a:ext cx="4474028" cy="715581"/>
          </a:xfrm>
          <a:prstGeom prst="rect">
            <a:avLst/>
          </a:prstGeom>
          <a:noFill/>
        </p:spPr>
        <p:txBody>
          <a:bodyPr wrap="square" rtlCol="0">
            <a:spAutoFit/>
          </a:bodyPr>
          <a:lstStyle/>
          <a:p>
            <a:r>
              <a:rPr lang="zh-CN" altLang="en-US" sz="4050" b="1" dirty="0" smtClean="0">
                <a:solidFill>
                  <a:schemeClr val="bg1"/>
                </a:solidFill>
                <a:latin typeface="微软雅黑" pitchFamily="34" charset="-122"/>
                <a:ea typeface="微软雅黑" pitchFamily="34" charset="-122"/>
              </a:rPr>
              <a:t>感谢您的聆听</a:t>
            </a:r>
            <a:endParaRPr lang="zh-CN" altLang="en-US" sz="4050" b="1" dirty="0">
              <a:solidFill>
                <a:schemeClr val="bg1"/>
              </a:solidFill>
              <a:latin typeface="微软雅黑" pitchFamily="34" charset="-122"/>
              <a:ea typeface="微软雅黑" pitchFamily="34" charset="-122"/>
            </a:endParaRPr>
          </a:p>
        </p:txBody>
      </p:sp>
      <p:grpSp>
        <p:nvGrpSpPr>
          <p:cNvPr id="7" name="Group 4"/>
          <p:cNvGrpSpPr>
            <a:grpSpLocks noChangeAspect="1"/>
          </p:cNvGrpSpPr>
          <p:nvPr/>
        </p:nvGrpSpPr>
        <p:grpSpPr bwMode="auto">
          <a:xfrm>
            <a:off x="1993513" y="897825"/>
            <a:ext cx="1138862" cy="1132138"/>
            <a:chOff x="2946" y="838"/>
            <a:chExt cx="1355" cy="1347"/>
          </a:xfrm>
          <a:solidFill>
            <a:schemeClr val="bg1"/>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
        <p:nvSpPr>
          <p:cNvPr id="60" name="矩形 59"/>
          <p:cNvSpPr/>
          <p:nvPr/>
        </p:nvSpPr>
        <p:spPr>
          <a:xfrm>
            <a:off x="472386" y="2928883"/>
            <a:ext cx="4564650" cy="553998"/>
          </a:xfrm>
          <a:prstGeom prst="rect">
            <a:avLst/>
          </a:prstGeom>
        </p:spPr>
        <p:txBody>
          <a:bodyPr wrap="square">
            <a:spAutoFit/>
          </a:bodyPr>
          <a:lstStyle/>
          <a:p>
            <a:pPr algn="ctr"/>
            <a:r>
              <a:rPr lang="en-US" altLang="zh-CN" sz="1500" dirty="0">
                <a:solidFill>
                  <a:schemeClr val="bg1"/>
                </a:solidFill>
              </a:rPr>
              <a:t>Research on The Strategies of Improving The Learning Ability of China’s Enterprises</a:t>
            </a:r>
            <a:endParaRPr kumimoji="1" lang="zh-CN" altLang="en-US" sz="15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1" name="矩形 60"/>
          <p:cNvSpPr/>
          <p:nvPr/>
        </p:nvSpPr>
        <p:spPr>
          <a:xfrm>
            <a:off x="875944" y="3644452"/>
            <a:ext cx="1830950"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指导老师：</a:t>
            </a:r>
            <a:r>
              <a:rPr kumimoji="1" lang="en-US" altLang="zh-CN" sz="1500" dirty="0">
                <a:solidFill>
                  <a:schemeClr val="bg1"/>
                </a:solidFill>
                <a:latin typeface="微软雅黑" pitchFamily="34" charset="-122"/>
                <a:ea typeface="微软雅黑" pitchFamily="34" charset="-122"/>
              </a:rPr>
              <a:t>xxxxxxx</a:t>
            </a:r>
          </a:p>
        </p:txBody>
      </p:sp>
      <p:sp>
        <p:nvSpPr>
          <p:cNvPr id="62" name="矩形 61"/>
          <p:cNvSpPr/>
          <p:nvPr/>
        </p:nvSpPr>
        <p:spPr>
          <a:xfrm>
            <a:off x="2938574" y="3642190"/>
            <a:ext cx="1641796"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学生：</a:t>
            </a:r>
            <a:r>
              <a:rPr kumimoji="1" lang="en-US" altLang="zh-CN" sz="1500" dirty="0">
                <a:solidFill>
                  <a:schemeClr val="bg1"/>
                </a:solidFill>
                <a:latin typeface="微软雅黑" pitchFamily="34" charset="-122"/>
                <a:ea typeface="微软雅黑" pitchFamily="34" charset="-122"/>
              </a:rPr>
              <a:t>xxxxxxxxx</a:t>
            </a:r>
          </a:p>
        </p:txBody>
      </p:sp>
    </p:spTree>
    <p:extLst>
      <p:ext uri="{BB962C8B-B14F-4D97-AF65-F5344CB8AC3E}">
        <p14:creationId xmlns:p14="http://schemas.microsoft.com/office/powerpoint/2010/main" val="199087397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0"/>
                                        </p:tgtEl>
                                        <p:attrNameLst>
                                          <p:attrName>style.visibility</p:attrName>
                                        </p:attrNameLst>
                                      </p:cBhvr>
                                      <p:to>
                                        <p:strVal val="visible"/>
                                      </p:to>
                                    </p:set>
                                    <p:animEffect transition="in" filter="barn(inVertical)">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1000"/>
                                        <p:tgtEl>
                                          <p:spTgt spid="62"/>
                                        </p:tgtEl>
                                      </p:cBhvr>
                                    </p:animEffect>
                                    <p:anim calcmode="lin" valueType="num">
                                      <p:cBhvr>
                                        <p:cTn id="40" dur="1000" fill="hold"/>
                                        <p:tgtEl>
                                          <p:spTgt spid="62"/>
                                        </p:tgtEl>
                                        <p:attrNameLst>
                                          <p:attrName>ppt_x</p:attrName>
                                        </p:attrNameLst>
                                      </p:cBhvr>
                                      <p:tavLst>
                                        <p:tav tm="0">
                                          <p:val>
                                            <p:strVal val="#ppt_x"/>
                                          </p:val>
                                        </p:tav>
                                        <p:tav tm="100000">
                                          <p:val>
                                            <p:strVal val="#ppt_x"/>
                                          </p:val>
                                        </p:tav>
                                      </p:tavLst>
                                    </p:anim>
                                    <p:anim calcmode="lin" valueType="num">
                                      <p:cBhvr>
                                        <p:cTn id="4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 grpId="0"/>
      <p:bldP spid="61" grpId="0"/>
      <p:bldP spid="6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TotalTime>
  <Words>1511</Words>
  <Application>Microsoft Office PowerPoint</Application>
  <PresentationFormat>全屏显示(16:9)</PresentationFormat>
  <Paragraphs>252</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HelveticaNeueLT Pro 35 Th</vt:lpstr>
      <vt:lpstr>方正兰亭粗黑简体</vt:lpstr>
      <vt:lpstr>方正清刻本悦宋简体</vt:lpstr>
      <vt:lpstr>华文黑体</vt:lpstr>
      <vt:lpstr>华文细黑</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6</cp:revision>
  <dcterms:created xsi:type="dcterms:W3CDTF">2016-11-24T11:02:01Z</dcterms:created>
  <dcterms:modified xsi:type="dcterms:W3CDTF">2019-06-25T06:27:37Z</dcterms:modified>
</cp:coreProperties>
</file>